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87" r:id="rId2"/>
    <p:sldId id="417" r:id="rId3"/>
    <p:sldId id="426" r:id="rId4"/>
    <p:sldId id="427" r:id="rId5"/>
    <p:sldId id="447" r:id="rId6"/>
    <p:sldId id="402" r:id="rId7"/>
    <p:sldId id="461" r:id="rId8"/>
    <p:sldId id="472" r:id="rId9"/>
    <p:sldId id="460" r:id="rId10"/>
    <p:sldId id="452" r:id="rId11"/>
    <p:sldId id="463" r:id="rId12"/>
    <p:sldId id="473" r:id="rId13"/>
    <p:sldId id="474" r:id="rId14"/>
    <p:sldId id="475" r:id="rId15"/>
    <p:sldId id="476" r:id="rId16"/>
    <p:sldId id="477" r:id="rId17"/>
    <p:sldId id="478" r:id="rId18"/>
    <p:sldId id="479" r:id="rId19"/>
    <p:sldId id="432" r:id="rId20"/>
    <p:sldId id="480" r:id="rId21"/>
    <p:sldId id="424" r:id="rId22"/>
    <p:sldId id="481" r:id="rId23"/>
    <p:sldId id="411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un Vagun" initials="VV" lastIdx="1" clrIdx="0"/>
  <p:cmAuthor id="2" name="Administra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C2A2"/>
    <a:srgbClr val="E9F0E8"/>
    <a:srgbClr val="91CF7B"/>
    <a:srgbClr val="0068B6"/>
    <a:srgbClr val="54C2EF"/>
    <a:srgbClr val="F7AD35"/>
    <a:srgbClr val="3484A2"/>
    <a:srgbClr val="FF9900"/>
    <a:srgbClr val="3586A5"/>
    <a:srgbClr val="2E9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89052" autoAdjust="0"/>
  </p:normalViewPr>
  <p:slideViewPr>
    <p:cSldViewPr snapToGrid="0">
      <p:cViewPr varScale="1">
        <p:scale>
          <a:sx n="72" d="100"/>
          <a:sy n="72" d="100"/>
        </p:scale>
        <p:origin x="91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F4E72-6667-4E46-B0E4-B4D531CF006B}" type="datetimeFigureOut">
              <a:rPr lang="zh-CN" altLang="en-US" smtClean="0"/>
              <a:t>2024-08-07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CDD19-2EEA-4CDF-B2F3-7EEA11EB9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211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202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21899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2736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97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4369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573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137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299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90538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5065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717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olidFill>
                <a:srgbClr val="3484A2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95391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1168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692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12679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0874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846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716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15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267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223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.xml"/><Relationship Id="rId3" Type="http://schemas.openxmlformats.org/officeDocument/2006/relationships/slide" Target="../slides/slide5.xml"/><Relationship Id="rId7" Type="http://schemas.openxmlformats.org/officeDocument/2006/relationships/slide" Target="../slides/slide23.xml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1.xml"/><Relationship Id="rId5" Type="http://schemas.openxmlformats.org/officeDocument/2006/relationships/slide" Target="../slides/slide19.xml"/><Relationship Id="rId4" Type="http://schemas.openxmlformats.org/officeDocument/2006/relationships/slide" Target="../slides/slide10.xml"/><Relationship Id="rId9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0.xml"/><Relationship Id="rId3" Type="http://schemas.openxmlformats.org/officeDocument/2006/relationships/slide" Target="../slides/slide6.xml"/><Relationship Id="rId7" Type="http://schemas.openxmlformats.org/officeDocument/2006/relationships/slide" Target="../slides/slide19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0.xml"/><Relationship Id="rId11" Type="http://schemas.openxmlformats.org/officeDocument/2006/relationships/slide" Target="../slides/slide1.xml"/><Relationship Id="rId5" Type="http://schemas.openxmlformats.org/officeDocument/2006/relationships/slide" Target="../slides/slide11.xml"/><Relationship Id="rId10" Type="http://schemas.openxmlformats.org/officeDocument/2006/relationships/slide" Target="../slides/slide23.xml"/><Relationship Id="rId4" Type="http://schemas.openxmlformats.org/officeDocument/2006/relationships/slide" Target="../slides/slide5.xml"/><Relationship Id="rId9" Type="http://schemas.openxmlformats.org/officeDocument/2006/relationships/slide" Target="../slides/slide2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3.xml"/><Relationship Id="rId3" Type="http://schemas.openxmlformats.org/officeDocument/2006/relationships/slide" Target="../slides/slide10.xml"/><Relationship Id="rId7" Type="http://schemas.openxmlformats.org/officeDocument/2006/relationships/slide" Target="../slides/slide5.xml"/><Relationship Id="rId2" Type="http://schemas.openxmlformats.org/officeDocument/2006/relationships/slide" Target="../slides/slide11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1.xml"/><Relationship Id="rId5" Type="http://schemas.openxmlformats.org/officeDocument/2006/relationships/slide" Target="../slides/slide19.xml"/><Relationship Id="rId10" Type="http://schemas.openxmlformats.org/officeDocument/2006/relationships/image" Target="../media/image2.png"/><Relationship Id="rId4" Type="http://schemas.openxmlformats.org/officeDocument/2006/relationships/slide" Target="../slides/slide17.xml"/><Relationship Id="rId9" Type="http://schemas.openxmlformats.org/officeDocument/2006/relationships/slide" Target="../slides/slide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3.xml"/><Relationship Id="rId3" Type="http://schemas.openxmlformats.org/officeDocument/2006/relationships/slide" Target="../slides/slide19.xml"/><Relationship Id="rId7" Type="http://schemas.openxmlformats.org/officeDocument/2006/relationships/slide" Target="../slides/slide5.xml"/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6.xml"/><Relationship Id="rId5" Type="http://schemas.openxmlformats.org/officeDocument/2006/relationships/slide" Target="../slides/slide21.xml"/><Relationship Id="rId10" Type="http://schemas.openxmlformats.org/officeDocument/2006/relationships/image" Target="../media/image2.png"/><Relationship Id="rId4" Type="http://schemas.openxmlformats.org/officeDocument/2006/relationships/slide" Target="../slides/slide20.xml"/><Relationship Id="rId9" Type="http://schemas.openxmlformats.org/officeDocument/2006/relationships/slide" Target="../slides/slide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2024-08-07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549275" y="523875"/>
            <a:ext cx="11092815" cy="5810250"/>
          </a:xfrm>
          <a:prstGeom prst="rect">
            <a:avLst/>
          </a:prstGeom>
          <a:solidFill>
            <a:srgbClr val="2E9FD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alphaModFix amt="7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95" y="310696"/>
            <a:ext cx="11220574" cy="609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8" name="平行四边形 7">
              <a:hlinkClick r:id="rId2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9" name="矩形 3">
              <a:hlinkClick r:id="rId3" action="ppaction://hlinksldjump"/>
            </p:cNvPr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项目准备</a:t>
              </a: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/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>
              <a:hlinkClick r:id="rId4" action="ppaction://hlinksldjump"/>
            </p:cNvPr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项目实施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>
              <a:hlinkClick r:id="rId5" action="ppaction://hlinksldjump"/>
            </p:cNvPr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/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素养提升</a:t>
              </a: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/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>
              <a:hlinkClick r:id="rId6" action="ppaction://hlinksldjump"/>
            </p:cNvPr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拓展评价</a:t>
              </a:r>
            </a:p>
          </p:txBody>
        </p:sp>
      </p:grpSp>
      <p:sp>
        <p:nvSpPr>
          <p:cNvPr id="25" name="KSO_Shape">
            <a:hlinkClick r:id="rId7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KSO_Shape">
            <a:hlinkClick r:id="rId8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sp>
        <p:nvSpPr>
          <p:cNvPr id="23" name="文本框 22"/>
          <p:cNvSpPr txBox="1"/>
          <p:nvPr userDrawn="1"/>
        </p:nvSpPr>
        <p:spPr>
          <a:xfrm>
            <a:off x="8855242" y="6315614"/>
            <a:ext cx="3296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 介绍互联网前世今生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  <p:sp>
        <p:nvSpPr>
          <p:cNvPr id="24" name="文本框 23"/>
          <p:cNvSpPr txBox="1"/>
          <p:nvPr userDrawn="1"/>
        </p:nvSpPr>
        <p:spPr>
          <a:xfrm>
            <a:off x="870485" y="94486"/>
            <a:ext cx="423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kern="1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项目</a:t>
            </a:r>
            <a:r>
              <a:rPr lang="en-US" altLang="zh-CN" sz="1800" kern="1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 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撰写辩论赛辩词</a:t>
            </a:r>
            <a:endParaRPr lang="zh-CN" altLang="en-US" sz="1800" kern="1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8855242" y="6315614"/>
            <a:ext cx="3296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 介绍互联网前世今生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8" name="平行四边形 7">
              <a:hlinkClick r:id="rId3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9" name="矩形 3">
              <a:hlinkClick r:id="rId4" action="ppaction://hlinksldjump"/>
            </p:cNvPr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  <a:cs typeface="+mn-cs"/>
                </a:rPr>
                <a:t>项目准备</a:t>
              </a: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>
              <a:hlinkClick r:id="rId5" action="ppaction://hlinksldjump"/>
            </p:cNvPr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>
              <a:hlinkClick r:id="rId6" action="ppaction://hlinksldjump"/>
            </p:cNvPr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项目实施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/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>
              <a:hlinkClick r:id="rId7" action="ppaction://hlinksldjump"/>
            </p:cNvPr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素养提升</a:t>
              </a: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>
              <a:hlinkClick r:id="rId8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>
              <a:hlinkClick r:id="rId9" action="ppaction://hlinksldjump"/>
            </p:cNvPr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拓展评价</a:t>
              </a:r>
            </a:p>
          </p:txBody>
        </p:sp>
      </p:grpSp>
      <p:sp>
        <p:nvSpPr>
          <p:cNvPr id="23" name="KSO_Shape">
            <a:hlinkClick r:id="rId10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KSO_Shape">
            <a:hlinkClick r:id="rId11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870485" y="94486"/>
            <a:ext cx="423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kern="1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项目</a:t>
            </a:r>
            <a:r>
              <a:rPr lang="en-US" altLang="zh-CN" sz="1800" kern="1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 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撰写辩论赛辩词</a:t>
            </a:r>
            <a:endParaRPr lang="zh-CN" altLang="en-US" sz="1800" kern="1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>
              <a:hlinkClick r:id="rId2" action="ppaction://hlinksldjump"/>
            </p:cNvPr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>
              <a:hlinkClick r:id="rId3" action="ppaction://hlinksldjump"/>
            </p:cNvPr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项目实施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>
              <a:hlinkClick r:id="rId4" action="ppaction://hlinksldjump"/>
            </p:cNvPr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>
              <a:hlinkClick r:id="rId5" action="ppaction://hlinksldjump"/>
            </p:cNvPr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素养提升</a:t>
              </a: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>
              <a:hlinkClick r:id="rId6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>
              <a:hlinkClick r:id="rId6" action="ppaction://hlinksldjump"/>
            </p:cNvPr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拓展评价</a:t>
              </a: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22" name="平行四边形 21">
              <a:hlinkClick r:id="rId7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3" name="矩形 3"/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  <a:cs typeface="+mn-cs"/>
                </a:rPr>
                <a:t>项目准备</a:t>
              </a:r>
            </a:p>
          </p:txBody>
        </p:sp>
      </p:grpSp>
      <p:sp>
        <p:nvSpPr>
          <p:cNvPr id="24" name="KSO_Shape">
            <a:hlinkClick r:id="rId8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KSO_Shape">
            <a:hlinkClick r:id="rId9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sp>
        <p:nvSpPr>
          <p:cNvPr id="28" name="文本框 27"/>
          <p:cNvSpPr txBox="1"/>
          <p:nvPr userDrawn="1"/>
        </p:nvSpPr>
        <p:spPr>
          <a:xfrm>
            <a:off x="8855242" y="6315614"/>
            <a:ext cx="3296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 介绍互联网前世今生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  <p:sp>
        <p:nvSpPr>
          <p:cNvPr id="29" name="文本框 28"/>
          <p:cNvSpPr txBox="1"/>
          <p:nvPr userDrawn="1"/>
        </p:nvSpPr>
        <p:spPr>
          <a:xfrm>
            <a:off x="870485" y="94486"/>
            <a:ext cx="423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kern="1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项目</a:t>
            </a:r>
            <a:r>
              <a:rPr lang="en-US" altLang="zh-CN" sz="1800" kern="1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 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撰写辩论赛辩词</a:t>
            </a:r>
            <a:endParaRPr lang="zh-CN" altLang="en-US" sz="1800" kern="1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/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>
              <a:hlinkClick r:id="rId2" action="ppaction://hlinksldjump"/>
            </p:cNvPr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项目实施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/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>
              <a:hlinkClick r:id="rId3" action="ppaction://hlinksldjump"/>
            </p:cNvPr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素养提升</a:t>
              </a: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>
              <a:hlinkClick r:id="rId4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>
              <a:hlinkClick r:id="rId5" action="ppaction://hlinksldjump"/>
            </p:cNvPr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拓展评价</a:t>
              </a: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22" name="平行四边形 21">
              <a:hlinkClick r:id="rId6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3" name="矩形 3">
              <a:hlinkClick r:id="rId7" action="ppaction://hlinksldjump"/>
            </p:cNvPr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  <a:cs typeface="+mn-cs"/>
                </a:rPr>
                <a:t>项目准备</a:t>
              </a:r>
            </a:p>
          </p:txBody>
        </p:sp>
      </p:grpSp>
      <p:sp>
        <p:nvSpPr>
          <p:cNvPr id="24" name="KSO_Shape">
            <a:hlinkClick r:id="rId8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KSO_Shape">
            <a:hlinkClick r:id="rId9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文本框 25"/>
          <p:cNvSpPr txBox="1"/>
          <p:nvPr userDrawn="1"/>
        </p:nvSpPr>
        <p:spPr>
          <a:xfrm>
            <a:off x="870485" y="161861"/>
            <a:ext cx="423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项目</a:t>
            </a:r>
            <a:r>
              <a:rPr lang="en-US" altLang="zh-CN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en-US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撰写</a:t>
            </a:r>
            <a:r>
              <a:rPr lang="zh-CN" altLang="zh-CN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辩论赛辩词</a:t>
            </a:r>
            <a:endParaRPr lang="zh-CN" altLang="en-US" sz="1800" kern="1200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cs typeface="+mn-cs"/>
            </a:endParaRPr>
          </a:p>
        </p:txBody>
      </p:sp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sp>
        <p:nvSpPr>
          <p:cNvPr id="28" name="文本框 27"/>
          <p:cNvSpPr txBox="1"/>
          <p:nvPr userDrawn="1"/>
        </p:nvSpPr>
        <p:spPr>
          <a:xfrm>
            <a:off x="8855242" y="6315614"/>
            <a:ext cx="3296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 介绍互联网前世今生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8855242" y="6315614"/>
            <a:ext cx="3296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 介绍互联网前世今生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A-任意多边形: 形状 22"/>
          <p:cNvSpPr/>
          <p:nvPr userDrawn="1">
            <p:custDataLst>
              <p:tags r:id="rId1"/>
            </p:custDataLst>
          </p:nvPr>
        </p:nvSpPr>
        <p:spPr>
          <a:xfrm rot="16200000">
            <a:off x="5259705" y="-23495"/>
            <a:ext cx="1638935" cy="11643995"/>
          </a:xfrm>
          <a:custGeom>
            <a:avLst/>
            <a:gdLst>
              <a:gd name="connsiteX0" fmla="*/ 0 w 6168251"/>
              <a:gd name="connsiteY0" fmla="*/ 0 h 6857999"/>
              <a:gd name="connsiteX1" fmla="*/ 4531744 w 6168251"/>
              <a:gd name="connsiteY1" fmla="*/ 0 h 6857999"/>
              <a:gd name="connsiteX2" fmla="*/ 4540769 w 6168251"/>
              <a:gd name="connsiteY2" fmla="*/ 7092 h 6857999"/>
              <a:gd name="connsiteX3" fmla="*/ 6168251 w 6168251"/>
              <a:gd name="connsiteY3" fmla="*/ 3458096 h 6857999"/>
              <a:gd name="connsiteX4" fmla="*/ 4703042 w 6168251"/>
              <a:gd name="connsiteY4" fmla="*/ 6768535 h 6857999"/>
              <a:gd name="connsiteX5" fmla="*/ 4599761 w 6168251"/>
              <a:gd name="connsiteY5" fmla="*/ 6857999 h 6857999"/>
              <a:gd name="connsiteX6" fmla="*/ 0 w 6168251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8251" h="6857999">
                <a:moveTo>
                  <a:pt x="0" y="0"/>
                </a:moveTo>
                <a:lnTo>
                  <a:pt x="4531744" y="0"/>
                </a:lnTo>
                <a:lnTo>
                  <a:pt x="4540769" y="7092"/>
                </a:lnTo>
                <a:cubicBezTo>
                  <a:pt x="5534713" y="827368"/>
                  <a:pt x="6168251" y="2068747"/>
                  <a:pt x="6168251" y="3458096"/>
                </a:cubicBezTo>
                <a:cubicBezTo>
                  <a:pt x="6168251" y="4770259"/>
                  <a:pt x="5603151" y="5950436"/>
                  <a:pt x="4703042" y="6768535"/>
                </a:cubicBezTo>
                <a:lnTo>
                  <a:pt x="4599761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2E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alphaModFix amt="11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03" b="30215"/>
          <a:stretch>
            <a:fillRect/>
          </a:stretch>
        </p:blipFill>
        <p:spPr>
          <a:xfrm>
            <a:off x="-117987" y="5014428"/>
            <a:ext cx="6858000" cy="18435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2024-08-07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92608" y="268224"/>
            <a:ext cx="11606784" cy="6339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2024-08-07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27.png"/><Relationship Id="rId10" Type="http://schemas.openxmlformats.org/officeDocument/2006/relationships/image" Target="../media/image35.png"/><Relationship Id="rId4" Type="http://schemas.openxmlformats.org/officeDocument/2006/relationships/image" Target="../media/image5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notesSlide" Target="../notesSlides/notesSlide5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10" Type="http://schemas.openxmlformats.org/officeDocument/2006/relationships/tags" Target="../tags/tag12.xml"/><Relationship Id="rId19" Type="http://schemas.openxmlformats.org/officeDocument/2006/relationships/slideLayout" Target="../slideLayouts/slideLayout3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522055" y="1721175"/>
            <a:ext cx="16191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项目 </a:t>
            </a:r>
            <a:r>
              <a:rPr lang="en-US" altLang="zh-C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2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396121" y="2305950"/>
            <a:ext cx="664797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撰写辩论赛辩词</a:t>
            </a:r>
            <a:endParaRPr lang="zh-CN" alt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320456" y="5927986"/>
            <a:ext cx="5131576" cy="290195"/>
            <a:chOff x="6966" y="5259"/>
            <a:chExt cx="3538" cy="457"/>
          </a:xfrm>
        </p:grpSpPr>
        <p:sp>
          <p:nvSpPr>
            <p:cNvPr id="10" name="圆角矩形 26"/>
            <p:cNvSpPr/>
            <p:nvPr/>
          </p:nvSpPr>
          <p:spPr>
            <a:xfrm>
              <a:off x="6966" y="5259"/>
              <a:ext cx="1930" cy="45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charset="-122"/>
                </a:rPr>
                <a:t>安徽省郎溪中学</a:t>
              </a:r>
            </a:p>
          </p:txBody>
        </p:sp>
        <p:sp>
          <p:nvSpPr>
            <p:cNvPr id="11" name="圆角矩形 27"/>
            <p:cNvSpPr/>
            <p:nvPr/>
          </p:nvSpPr>
          <p:spPr>
            <a:xfrm>
              <a:off x="8988" y="5259"/>
              <a:ext cx="1516" cy="457"/>
            </a:xfrm>
            <a:prstGeom prst="roundRect">
              <a:avLst/>
            </a:prstGeom>
            <a:solidFill>
              <a:srgbClr val="F8B6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charset="-122"/>
                </a:rPr>
                <a:t>张青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264581" y="3846700"/>
            <a:ext cx="4355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3484A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200" b="1" dirty="0">
                <a:solidFill>
                  <a:srgbClr val="3484A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互联网影响与变化</a:t>
            </a:r>
            <a:endParaRPr lang="en-US" altLang="zh-CN" sz="3200" b="1" dirty="0">
              <a:solidFill>
                <a:srgbClr val="3484A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174091" y="891524"/>
            <a:ext cx="3531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介绍互联网前世今生</a:t>
            </a:r>
            <a:endParaRPr lang="zh-CN" altLang="en-US" sz="2000" dirty="0">
              <a:solidFill>
                <a:srgbClr val="3484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19591" y="891524"/>
            <a:ext cx="42934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七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年级上册</a:t>
            </a:r>
            <a:endParaRPr lang="zh-CN" altLang="en-US" sz="2000" b="1" dirty="0">
              <a:solidFill>
                <a:srgbClr val="3484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" y="2848061"/>
            <a:ext cx="3733406" cy="37334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955702" y="654085"/>
            <a:ext cx="720000" cy="5798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59174" y="865745"/>
            <a:ext cx="590372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zh-CN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收集正方论据佐证材料</a:t>
            </a:r>
            <a:endParaRPr lang="zh-CN" altLang="en-US" sz="28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685" y="3823981"/>
            <a:ext cx="2640987" cy="264098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72219" y="1689951"/>
            <a:ext cx="10374087" cy="962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辩论赛需要大量的材料来证明论据，论据的数量与质量能一定程度上影响辩论的效果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，请说一说从哪些方面收集正方论据：</a:t>
            </a:r>
            <a:endParaRPr lang="zh-CN" altLang="en-US" sz="2000" dirty="0"/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408925" y="2896880"/>
            <a:ext cx="6787206" cy="3103193"/>
            <a:chOff x="2408925" y="2896880"/>
            <a:chExt cx="6787206" cy="3103193"/>
          </a:xfrm>
        </p:grpSpPr>
        <p:grpSp>
          <p:nvGrpSpPr>
            <p:cNvPr id="64" name="组合 63"/>
            <p:cNvGrpSpPr/>
            <p:nvPr/>
          </p:nvGrpSpPr>
          <p:grpSpPr>
            <a:xfrm>
              <a:off x="7705494" y="3708331"/>
              <a:ext cx="1490637" cy="1490638"/>
              <a:chOff x="4993868" y="2326868"/>
              <a:chExt cx="2204265" cy="2204265"/>
            </a:xfrm>
            <a:effectLst>
              <a:outerShdw blurRad="177800" dist="88900" dir="2700000" algn="tl" rotWithShape="0">
                <a:prstClr val="black">
                  <a:alpha val="25000"/>
                </a:prstClr>
              </a:outerShdw>
            </a:effectLst>
          </p:grpSpPr>
          <p:sp>
            <p:nvSpPr>
              <p:cNvPr id="65" name="任意多边形 64"/>
              <p:cNvSpPr/>
              <p:nvPr/>
            </p:nvSpPr>
            <p:spPr>
              <a:xfrm>
                <a:off x="4993868" y="2326868"/>
                <a:ext cx="2204265" cy="2204265"/>
              </a:xfrm>
              <a:custGeom>
                <a:avLst/>
                <a:gdLst>
                  <a:gd name="connsiteX0" fmla="*/ 1102132 w 2204265"/>
                  <a:gd name="connsiteY0" fmla="*/ 321083 h 2204265"/>
                  <a:gd name="connsiteX1" fmla="*/ 311557 w 2204265"/>
                  <a:gd name="connsiteY1" fmla="*/ 1111658 h 2204265"/>
                  <a:gd name="connsiteX2" fmla="*/ 1102132 w 2204265"/>
                  <a:gd name="connsiteY2" fmla="*/ 1902233 h 2204265"/>
                  <a:gd name="connsiteX3" fmla="*/ 1892707 w 2204265"/>
                  <a:gd name="connsiteY3" fmla="*/ 1111658 h 2204265"/>
                  <a:gd name="connsiteX4" fmla="*/ 1102132 w 2204265"/>
                  <a:gd name="connsiteY4" fmla="*/ 321083 h 2204265"/>
                  <a:gd name="connsiteX5" fmla="*/ 977042 w 2204265"/>
                  <a:gd name="connsiteY5" fmla="*/ 0 h 2204265"/>
                  <a:gd name="connsiteX6" fmla="*/ 1227224 w 2204265"/>
                  <a:gd name="connsiteY6" fmla="*/ 0 h 2204265"/>
                  <a:gd name="connsiteX7" fmla="*/ 1276006 w 2204265"/>
                  <a:gd name="connsiteY7" fmla="*/ 227584 h 2204265"/>
                  <a:gd name="connsiteX8" fmla="*/ 1287791 w 2204265"/>
                  <a:gd name="connsiteY8" fmla="*/ 229382 h 2204265"/>
                  <a:gd name="connsiteX9" fmla="*/ 1387705 w 2204265"/>
                  <a:gd name="connsiteY9" fmla="*/ 259057 h 2204265"/>
                  <a:gd name="connsiteX10" fmla="*/ 1544868 w 2204265"/>
                  <a:gd name="connsiteY10" fmla="*/ 85113 h 2204265"/>
                  <a:gd name="connsiteX11" fmla="*/ 1761531 w 2204265"/>
                  <a:gd name="connsiteY11" fmla="*/ 210203 h 2204265"/>
                  <a:gd name="connsiteX12" fmla="*/ 1691902 w 2204265"/>
                  <a:gd name="connsiteY12" fmla="*/ 425756 h 2204265"/>
                  <a:gd name="connsiteX13" fmla="*/ 1705003 w 2204265"/>
                  <a:gd name="connsiteY13" fmla="*/ 435309 h 2204265"/>
                  <a:gd name="connsiteX14" fmla="*/ 1774668 w 2204265"/>
                  <a:gd name="connsiteY14" fmla="*/ 502325 h 2204265"/>
                  <a:gd name="connsiteX15" fmla="*/ 1782142 w 2204265"/>
                  <a:gd name="connsiteY15" fmla="*/ 511190 h 2204265"/>
                  <a:gd name="connsiteX16" fmla="*/ 1994063 w 2204265"/>
                  <a:gd name="connsiteY16" fmla="*/ 442735 h 2204265"/>
                  <a:gd name="connsiteX17" fmla="*/ 2119154 w 2204265"/>
                  <a:gd name="connsiteY17" fmla="*/ 659399 h 2204265"/>
                  <a:gd name="connsiteX18" fmla="*/ 1961265 w 2204265"/>
                  <a:gd name="connsiteY18" fmla="*/ 802053 h 2204265"/>
                  <a:gd name="connsiteX19" fmla="*/ 1974042 w 2204265"/>
                  <a:gd name="connsiteY19" fmla="*/ 833752 h 2204265"/>
                  <a:gd name="connsiteX20" fmla="*/ 1999140 w 2204265"/>
                  <a:gd name="connsiteY20" fmla="*/ 933073 h 2204265"/>
                  <a:gd name="connsiteX21" fmla="*/ 2204265 w 2204265"/>
                  <a:gd name="connsiteY21" fmla="*/ 977042 h 2204265"/>
                  <a:gd name="connsiteX22" fmla="*/ 2204265 w 2204265"/>
                  <a:gd name="connsiteY22" fmla="*/ 1227224 h 2204265"/>
                  <a:gd name="connsiteX23" fmla="*/ 2012137 w 2204265"/>
                  <a:gd name="connsiteY23" fmla="*/ 1268406 h 2204265"/>
                  <a:gd name="connsiteX24" fmla="*/ 2004638 w 2204265"/>
                  <a:gd name="connsiteY24" fmla="*/ 1317545 h 2204265"/>
                  <a:gd name="connsiteX25" fmla="*/ 1985237 w 2204265"/>
                  <a:gd name="connsiteY25" fmla="*/ 1394985 h 2204265"/>
                  <a:gd name="connsiteX26" fmla="*/ 1977636 w 2204265"/>
                  <a:gd name="connsiteY26" fmla="*/ 1417004 h 2204265"/>
                  <a:gd name="connsiteX27" fmla="*/ 2119154 w 2204265"/>
                  <a:gd name="connsiteY27" fmla="*/ 1544868 h 2204265"/>
                  <a:gd name="connsiteX28" fmla="*/ 1994063 w 2204265"/>
                  <a:gd name="connsiteY28" fmla="*/ 1761531 h 2204265"/>
                  <a:gd name="connsiteX29" fmla="*/ 1820151 w 2204265"/>
                  <a:gd name="connsiteY29" fmla="*/ 1705353 h 2204265"/>
                  <a:gd name="connsiteX30" fmla="*/ 1798711 w 2204265"/>
                  <a:gd name="connsiteY30" fmla="*/ 1734758 h 2204265"/>
                  <a:gd name="connsiteX31" fmla="*/ 1731696 w 2204265"/>
                  <a:gd name="connsiteY31" fmla="*/ 1804423 h 2204265"/>
                  <a:gd name="connsiteX32" fmla="*/ 1706998 w 2204265"/>
                  <a:gd name="connsiteY32" fmla="*/ 1825242 h 2204265"/>
                  <a:gd name="connsiteX33" fmla="*/ 1761531 w 2204265"/>
                  <a:gd name="connsiteY33" fmla="*/ 1994062 h 2204265"/>
                  <a:gd name="connsiteX34" fmla="*/ 1544868 w 2204265"/>
                  <a:gd name="connsiteY34" fmla="*/ 2119153 h 2204265"/>
                  <a:gd name="connsiteX35" fmla="*/ 1429863 w 2204265"/>
                  <a:gd name="connsiteY35" fmla="*/ 1991868 h 2204265"/>
                  <a:gd name="connsiteX36" fmla="*/ 1400268 w 2204265"/>
                  <a:gd name="connsiteY36" fmla="*/ 2003797 h 2204265"/>
                  <a:gd name="connsiteX37" fmla="*/ 1262745 w 2204265"/>
                  <a:gd name="connsiteY37" fmla="*/ 2038549 h 2204265"/>
                  <a:gd name="connsiteX38" fmla="*/ 1227224 w 2204265"/>
                  <a:gd name="connsiteY38" fmla="*/ 2204265 h 2204265"/>
                  <a:gd name="connsiteX39" fmla="*/ 977042 w 2204265"/>
                  <a:gd name="connsiteY39" fmla="*/ 2204265 h 2204265"/>
                  <a:gd name="connsiteX40" fmla="*/ 941447 w 2204265"/>
                  <a:gd name="connsiteY40" fmla="*/ 2038203 h 2204265"/>
                  <a:gd name="connsiteX41" fmla="*/ 916475 w 2204265"/>
                  <a:gd name="connsiteY41" fmla="*/ 2034392 h 2204265"/>
                  <a:gd name="connsiteX42" fmla="*/ 774169 w 2204265"/>
                  <a:gd name="connsiteY42" fmla="*/ 1992127 h 2204265"/>
                  <a:gd name="connsiteX43" fmla="*/ 659399 w 2204265"/>
                  <a:gd name="connsiteY43" fmla="*/ 2119153 h 2204265"/>
                  <a:gd name="connsiteX44" fmla="*/ 442735 w 2204265"/>
                  <a:gd name="connsiteY44" fmla="*/ 1994062 h 2204265"/>
                  <a:gd name="connsiteX45" fmla="*/ 496981 w 2204265"/>
                  <a:gd name="connsiteY45" fmla="*/ 1826130 h 2204265"/>
                  <a:gd name="connsiteX46" fmla="*/ 391274 w 2204265"/>
                  <a:gd name="connsiteY46" fmla="*/ 1717869 h 2204265"/>
                  <a:gd name="connsiteX47" fmla="*/ 382878 w 2204265"/>
                  <a:gd name="connsiteY47" fmla="*/ 1705753 h 2204265"/>
                  <a:gd name="connsiteX48" fmla="*/ 210204 w 2204265"/>
                  <a:gd name="connsiteY48" fmla="*/ 1761531 h 2204265"/>
                  <a:gd name="connsiteX49" fmla="*/ 85113 w 2204265"/>
                  <a:gd name="connsiteY49" fmla="*/ 1544868 h 2204265"/>
                  <a:gd name="connsiteX50" fmla="*/ 226733 w 2204265"/>
                  <a:gd name="connsiteY50" fmla="*/ 1416912 h 2204265"/>
                  <a:gd name="connsiteX51" fmla="*/ 212821 w 2204265"/>
                  <a:gd name="connsiteY51" fmla="*/ 1373126 h 2204265"/>
                  <a:gd name="connsiteX52" fmla="*/ 191748 w 2204265"/>
                  <a:gd name="connsiteY52" fmla="*/ 1268325 h 2204265"/>
                  <a:gd name="connsiteX53" fmla="*/ 0 w 2204265"/>
                  <a:gd name="connsiteY53" fmla="*/ 1227224 h 2204265"/>
                  <a:gd name="connsiteX54" fmla="*/ 0 w 2204265"/>
                  <a:gd name="connsiteY54" fmla="*/ 977042 h 2204265"/>
                  <a:gd name="connsiteX55" fmla="*/ 203220 w 2204265"/>
                  <a:gd name="connsiteY55" fmla="*/ 933481 h 2204265"/>
                  <a:gd name="connsiteX56" fmla="*/ 212821 w 2204265"/>
                  <a:gd name="connsiteY56" fmla="*/ 890649 h 2204265"/>
                  <a:gd name="connsiteX57" fmla="*/ 243470 w 2204265"/>
                  <a:gd name="connsiteY57" fmla="*/ 802476 h 2204265"/>
                  <a:gd name="connsiteX58" fmla="*/ 85113 w 2204265"/>
                  <a:gd name="connsiteY58" fmla="*/ 659399 h 2204265"/>
                  <a:gd name="connsiteX59" fmla="*/ 210204 w 2204265"/>
                  <a:gd name="connsiteY59" fmla="*/ 442735 h 2204265"/>
                  <a:gd name="connsiteX60" fmla="*/ 423776 w 2204265"/>
                  <a:gd name="connsiteY60" fmla="*/ 511723 h 2204265"/>
                  <a:gd name="connsiteX61" fmla="*/ 470557 w 2204265"/>
                  <a:gd name="connsiteY61" fmla="*/ 461243 h 2204265"/>
                  <a:gd name="connsiteX62" fmla="*/ 512656 w 2204265"/>
                  <a:gd name="connsiteY62" fmla="*/ 426662 h 2204265"/>
                  <a:gd name="connsiteX63" fmla="*/ 442735 w 2204265"/>
                  <a:gd name="connsiteY63" fmla="*/ 210203 h 2204265"/>
                  <a:gd name="connsiteX64" fmla="*/ 659399 w 2204265"/>
                  <a:gd name="connsiteY64" fmla="*/ 85113 h 2204265"/>
                  <a:gd name="connsiteX65" fmla="*/ 815299 w 2204265"/>
                  <a:gd name="connsiteY65" fmla="*/ 257661 h 2204265"/>
                  <a:gd name="connsiteX66" fmla="*/ 916475 w 2204265"/>
                  <a:gd name="connsiteY66" fmla="*/ 229382 h 2204265"/>
                  <a:gd name="connsiteX67" fmla="*/ 928259 w 2204265"/>
                  <a:gd name="connsiteY67" fmla="*/ 227584 h 2204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204265" h="2204265">
                    <a:moveTo>
                      <a:pt x="1102132" y="321083"/>
                    </a:moveTo>
                    <a:cubicBezTo>
                      <a:pt x="665509" y="321083"/>
                      <a:pt x="311557" y="675035"/>
                      <a:pt x="311557" y="1111658"/>
                    </a:cubicBezTo>
                    <a:cubicBezTo>
                      <a:pt x="311557" y="1548281"/>
                      <a:pt x="665509" y="1902233"/>
                      <a:pt x="1102132" y="1902233"/>
                    </a:cubicBezTo>
                    <a:cubicBezTo>
                      <a:pt x="1538755" y="1902233"/>
                      <a:pt x="1892707" y="1548281"/>
                      <a:pt x="1892707" y="1111658"/>
                    </a:cubicBezTo>
                    <a:cubicBezTo>
                      <a:pt x="1892707" y="675035"/>
                      <a:pt x="1538755" y="321083"/>
                      <a:pt x="1102132" y="321083"/>
                    </a:cubicBezTo>
                    <a:close/>
                    <a:moveTo>
                      <a:pt x="977042" y="0"/>
                    </a:moveTo>
                    <a:lnTo>
                      <a:pt x="1227224" y="0"/>
                    </a:lnTo>
                    <a:lnTo>
                      <a:pt x="1276006" y="227584"/>
                    </a:lnTo>
                    <a:lnTo>
                      <a:pt x="1287791" y="229382"/>
                    </a:lnTo>
                    <a:lnTo>
                      <a:pt x="1387705" y="259057"/>
                    </a:lnTo>
                    <a:lnTo>
                      <a:pt x="1544868" y="85113"/>
                    </a:lnTo>
                    <a:lnTo>
                      <a:pt x="1761531" y="210203"/>
                    </a:lnTo>
                    <a:lnTo>
                      <a:pt x="1691902" y="425756"/>
                    </a:lnTo>
                    <a:lnTo>
                      <a:pt x="1705003" y="435309"/>
                    </a:lnTo>
                    <a:cubicBezTo>
                      <a:pt x="1729378" y="456423"/>
                      <a:pt x="1752634" y="478795"/>
                      <a:pt x="1774668" y="502325"/>
                    </a:cubicBezTo>
                    <a:lnTo>
                      <a:pt x="1782142" y="511190"/>
                    </a:lnTo>
                    <a:lnTo>
                      <a:pt x="1994063" y="442735"/>
                    </a:lnTo>
                    <a:lnTo>
                      <a:pt x="2119154" y="659399"/>
                    </a:lnTo>
                    <a:lnTo>
                      <a:pt x="1961265" y="802053"/>
                    </a:lnTo>
                    <a:lnTo>
                      <a:pt x="1974042" y="833752"/>
                    </a:lnTo>
                    <a:lnTo>
                      <a:pt x="1999140" y="933073"/>
                    </a:lnTo>
                    <a:lnTo>
                      <a:pt x="2204265" y="977042"/>
                    </a:lnTo>
                    <a:lnTo>
                      <a:pt x="2204265" y="1227224"/>
                    </a:lnTo>
                    <a:lnTo>
                      <a:pt x="2012137" y="1268406"/>
                    </a:lnTo>
                    <a:lnTo>
                      <a:pt x="2004638" y="1317545"/>
                    </a:lnTo>
                    <a:cubicBezTo>
                      <a:pt x="1999269" y="1343782"/>
                      <a:pt x="1992785" y="1369612"/>
                      <a:pt x="1985237" y="1394985"/>
                    </a:cubicBezTo>
                    <a:lnTo>
                      <a:pt x="1977636" y="1417004"/>
                    </a:lnTo>
                    <a:lnTo>
                      <a:pt x="2119154" y="1544868"/>
                    </a:lnTo>
                    <a:lnTo>
                      <a:pt x="1994063" y="1761531"/>
                    </a:lnTo>
                    <a:lnTo>
                      <a:pt x="1820151" y="1705353"/>
                    </a:lnTo>
                    <a:lnTo>
                      <a:pt x="1798711" y="1734758"/>
                    </a:lnTo>
                    <a:cubicBezTo>
                      <a:pt x="1777597" y="1759133"/>
                      <a:pt x="1755225" y="1782388"/>
                      <a:pt x="1731696" y="1804423"/>
                    </a:cubicBezTo>
                    <a:lnTo>
                      <a:pt x="1706998" y="1825242"/>
                    </a:lnTo>
                    <a:lnTo>
                      <a:pt x="1761531" y="1994062"/>
                    </a:lnTo>
                    <a:lnTo>
                      <a:pt x="1544868" y="2119153"/>
                    </a:lnTo>
                    <a:lnTo>
                      <a:pt x="1429863" y="1991868"/>
                    </a:lnTo>
                    <a:lnTo>
                      <a:pt x="1400268" y="2003797"/>
                    </a:lnTo>
                    <a:lnTo>
                      <a:pt x="1262745" y="2038549"/>
                    </a:lnTo>
                    <a:lnTo>
                      <a:pt x="1227224" y="2204265"/>
                    </a:lnTo>
                    <a:lnTo>
                      <a:pt x="977042" y="2204265"/>
                    </a:lnTo>
                    <a:lnTo>
                      <a:pt x="941447" y="2038203"/>
                    </a:lnTo>
                    <a:lnTo>
                      <a:pt x="916475" y="2034392"/>
                    </a:lnTo>
                    <a:lnTo>
                      <a:pt x="774169" y="1992127"/>
                    </a:lnTo>
                    <a:lnTo>
                      <a:pt x="659399" y="2119153"/>
                    </a:lnTo>
                    <a:lnTo>
                      <a:pt x="442735" y="1994062"/>
                    </a:lnTo>
                    <a:lnTo>
                      <a:pt x="496981" y="1826130"/>
                    </a:lnTo>
                    <a:lnTo>
                      <a:pt x="391274" y="1717869"/>
                    </a:lnTo>
                    <a:lnTo>
                      <a:pt x="382878" y="1705753"/>
                    </a:lnTo>
                    <a:lnTo>
                      <a:pt x="210204" y="1761531"/>
                    </a:lnTo>
                    <a:lnTo>
                      <a:pt x="85113" y="1544868"/>
                    </a:lnTo>
                    <a:lnTo>
                      <a:pt x="226733" y="1416912"/>
                    </a:lnTo>
                    <a:lnTo>
                      <a:pt x="212821" y="1373126"/>
                    </a:lnTo>
                    <a:lnTo>
                      <a:pt x="191748" y="1268325"/>
                    </a:lnTo>
                    <a:lnTo>
                      <a:pt x="0" y="1227224"/>
                    </a:lnTo>
                    <a:lnTo>
                      <a:pt x="0" y="977042"/>
                    </a:lnTo>
                    <a:lnTo>
                      <a:pt x="203220" y="933481"/>
                    </a:lnTo>
                    <a:lnTo>
                      <a:pt x="212821" y="890649"/>
                    </a:lnTo>
                    <a:lnTo>
                      <a:pt x="243470" y="802476"/>
                    </a:lnTo>
                    <a:lnTo>
                      <a:pt x="85113" y="659399"/>
                    </a:lnTo>
                    <a:lnTo>
                      <a:pt x="210204" y="442735"/>
                    </a:lnTo>
                    <a:lnTo>
                      <a:pt x="423776" y="511723"/>
                    </a:lnTo>
                    <a:lnTo>
                      <a:pt x="470557" y="461243"/>
                    </a:lnTo>
                    <a:lnTo>
                      <a:pt x="512656" y="426662"/>
                    </a:lnTo>
                    <a:lnTo>
                      <a:pt x="442735" y="210203"/>
                    </a:lnTo>
                    <a:lnTo>
                      <a:pt x="659399" y="85113"/>
                    </a:lnTo>
                    <a:lnTo>
                      <a:pt x="815299" y="257661"/>
                    </a:lnTo>
                    <a:lnTo>
                      <a:pt x="916475" y="229382"/>
                    </a:lnTo>
                    <a:lnTo>
                      <a:pt x="928259" y="227584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椭圆 65"/>
              <p:cNvSpPr/>
              <p:nvPr/>
            </p:nvSpPr>
            <p:spPr>
              <a:xfrm>
                <a:off x="5305425" y="2638425"/>
                <a:ext cx="1581150" cy="158115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5370108" y="2708871"/>
                <a:ext cx="1451783" cy="1451783"/>
              </a:xfrm>
              <a:prstGeom prst="ellipse">
                <a:avLst/>
              </a:prstGeom>
              <a:solidFill>
                <a:srgbClr val="F9F9F9"/>
              </a:solidFill>
              <a:ln w="19050"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5" name="组合 74"/>
            <p:cNvGrpSpPr/>
            <p:nvPr/>
          </p:nvGrpSpPr>
          <p:grpSpPr>
            <a:xfrm flipH="1">
              <a:off x="2408925" y="3838490"/>
              <a:ext cx="4392000" cy="436193"/>
              <a:chOff x="7539568" y="1725919"/>
              <a:chExt cx="3302985" cy="63862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同侧圆角矩形 75"/>
              <p:cNvSpPr/>
              <p:nvPr/>
            </p:nvSpPr>
            <p:spPr>
              <a:xfrm rot="16200000" flipH="1">
                <a:off x="7948588" y="1316899"/>
                <a:ext cx="638629" cy="145666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同侧圆角矩形 76"/>
              <p:cNvSpPr/>
              <p:nvPr/>
            </p:nvSpPr>
            <p:spPr>
              <a:xfrm rot="5400000">
                <a:off x="9232949" y="754944"/>
                <a:ext cx="638629" cy="258057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8" name="组合 77"/>
            <p:cNvGrpSpPr/>
            <p:nvPr/>
          </p:nvGrpSpPr>
          <p:grpSpPr>
            <a:xfrm flipH="1">
              <a:off x="2408925" y="2896880"/>
              <a:ext cx="4392000" cy="436193"/>
              <a:chOff x="7539568" y="1725919"/>
              <a:chExt cx="3302985" cy="63862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9" name="同侧圆角矩形 78"/>
              <p:cNvSpPr/>
              <p:nvPr/>
            </p:nvSpPr>
            <p:spPr>
              <a:xfrm rot="16200000" flipH="1">
                <a:off x="7948588" y="1316899"/>
                <a:ext cx="638629" cy="145666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同侧圆角矩形 79"/>
              <p:cNvSpPr/>
              <p:nvPr/>
            </p:nvSpPr>
            <p:spPr>
              <a:xfrm rot="5400000">
                <a:off x="9232949" y="754944"/>
                <a:ext cx="638629" cy="258057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1" name="组合 80"/>
            <p:cNvGrpSpPr/>
            <p:nvPr/>
          </p:nvGrpSpPr>
          <p:grpSpPr>
            <a:xfrm flipH="1">
              <a:off x="2408925" y="5563880"/>
              <a:ext cx="4392000" cy="436193"/>
              <a:chOff x="7539568" y="1725919"/>
              <a:chExt cx="3302985" cy="63862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同侧圆角矩形 81"/>
              <p:cNvSpPr/>
              <p:nvPr/>
            </p:nvSpPr>
            <p:spPr>
              <a:xfrm rot="16200000" flipH="1">
                <a:off x="7948588" y="1316899"/>
                <a:ext cx="638629" cy="145666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同侧圆角矩形 82"/>
              <p:cNvSpPr/>
              <p:nvPr/>
            </p:nvSpPr>
            <p:spPr>
              <a:xfrm rot="5400000">
                <a:off x="9232949" y="754944"/>
                <a:ext cx="638629" cy="258057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84" name="直接箭头连接符 83"/>
            <p:cNvCxnSpPr/>
            <p:nvPr/>
          </p:nvCxnSpPr>
          <p:spPr>
            <a:xfrm flipH="1" flipV="1">
              <a:off x="6814328" y="4056586"/>
              <a:ext cx="682170" cy="148396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箭头连接符 84"/>
            <p:cNvCxnSpPr/>
            <p:nvPr/>
          </p:nvCxnSpPr>
          <p:spPr>
            <a:xfrm flipH="1" flipV="1">
              <a:off x="6842170" y="3139020"/>
              <a:ext cx="944563" cy="707039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箭头连接符 85"/>
            <p:cNvCxnSpPr/>
            <p:nvPr/>
          </p:nvCxnSpPr>
          <p:spPr>
            <a:xfrm flipH="1">
              <a:off x="6842170" y="5023508"/>
              <a:ext cx="944563" cy="707039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文本框 50"/>
            <p:cNvSpPr txBox="1"/>
            <p:nvPr/>
          </p:nvSpPr>
          <p:spPr bwMode="auto">
            <a:xfrm>
              <a:off x="2516151" y="2917566"/>
              <a:ext cx="393917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zh-CN" sz="2000" b="1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梳理互联网的应用领域</a:t>
              </a:r>
              <a:endParaRPr lang="zh-CN" altLang="en-US" sz="2000" b="1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文本框 54"/>
            <p:cNvSpPr txBox="1"/>
            <p:nvPr/>
          </p:nvSpPr>
          <p:spPr bwMode="auto">
            <a:xfrm>
              <a:off x="2516152" y="3854816"/>
              <a:ext cx="33638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zh-CN" sz="2000" b="1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列举互联网的典型应用</a:t>
              </a:r>
              <a:endParaRPr lang="zh-CN" altLang="en-US" sz="2000" b="1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文本框 57"/>
            <p:cNvSpPr txBox="1"/>
            <p:nvPr/>
          </p:nvSpPr>
          <p:spPr bwMode="auto">
            <a:xfrm>
              <a:off x="2494380" y="5590140"/>
              <a:ext cx="343880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zh-CN" sz="2000" b="1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梳理互联网带来的有利改变</a:t>
              </a:r>
              <a:endParaRPr lang="zh-CN" altLang="en-US" sz="2000" b="1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6206056" y="2996120"/>
              <a:ext cx="274866" cy="221450"/>
              <a:chOff x="2702739" y="3017462"/>
              <a:chExt cx="535636" cy="431545"/>
            </a:xfrm>
            <a:solidFill>
              <a:schemeClr val="bg1">
                <a:lumMod val="50000"/>
              </a:schemeClr>
            </a:solidFill>
          </p:grpSpPr>
          <p:sp>
            <p:nvSpPr>
              <p:cNvPr id="93" name="Freeform 45"/>
              <p:cNvSpPr>
                <a:spLocks/>
              </p:cNvSpPr>
              <p:nvPr/>
            </p:nvSpPr>
            <p:spPr bwMode="auto">
              <a:xfrm>
                <a:off x="2772133" y="3189864"/>
                <a:ext cx="176739" cy="35782"/>
              </a:xfrm>
              <a:custGeom>
                <a:avLst/>
                <a:gdLst>
                  <a:gd name="T0" fmla="*/ 63 w 69"/>
                  <a:gd name="T1" fmla="*/ 14 h 14"/>
                  <a:gd name="T2" fmla="*/ 7 w 69"/>
                  <a:gd name="T3" fmla="*/ 14 h 14"/>
                  <a:gd name="T4" fmla="*/ 0 w 69"/>
                  <a:gd name="T5" fmla="*/ 7 h 14"/>
                  <a:gd name="T6" fmla="*/ 7 w 69"/>
                  <a:gd name="T7" fmla="*/ 0 h 14"/>
                  <a:gd name="T8" fmla="*/ 63 w 69"/>
                  <a:gd name="T9" fmla="*/ 0 h 14"/>
                  <a:gd name="T10" fmla="*/ 69 w 69"/>
                  <a:gd name="T11" fmla="*/ 7 h 14"/>
                  <a:gd name="T12" fmla="*/ 63 w 69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14">
                    <a:moveTo>
                      <a:pt x="63" y="14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6" y="0"/>
                      <a:pt x="69" y="3"/>
                      <a:pt x="69" y="7"/>
                    </a:cubicBezTo>
                    <a:cubicBezTo>
                      <a:pt x="69" y="11"/>
                      <a:pt x="66" y="14"/>
                      <a:pt x="63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Freeform 46"/>
              <p:cNvSpPr>
                <a:spLocks/>
              </p:cNvSpPr>
              <p:nvPr/>
            </p:nvSpPr>
            <p:spPr bwMode="auto">
              <a:xfrm>
                <a:off x="2792734" y="3194201"/>
                <a:ext cx="35782" cy="72647"/>
              </a:xfrm>
              <a:custGeom>
                <a:avLst/>
                <a:gdLst>
                  <a:gd name="T0" fmla="*/ 7 w 14"/>
                  <a:gd name="T1" fmla="*/ 28 h 28"/>
                  <a:gd name="T2" fmla="*/ 0 w 14"/>
                  <a:gd name="T3" fmla="*/ 21 h 28"/>
                  <a:gd name="T4" fmla="*/ 0 w 14"/>
                  <a:gd name="T5" fmla="*/ 7 h 28"/>
                  <a:gd name="T6" fmla="*/ 7 w 14"/>
                  <a:gd name="T7" fmla="*/ 0 h 28"/>
                  <a:gd name="T8" fmla="*/ 14 w 14"/>
                  <a:gd name="T9" fmla="*/ 7 h 28"/>
                  <a:gd name="T10" fmla="*/ 14 w 14"/>
                  <a:gd name="T11" fmla="*/ 21 h 28"/>
                  <a:gd name="T12" fmla="*/ 7 w 14"/>
                  <a:gd name="T1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28">
                    <a:moveTo>
                      <a:pt x="7" y="28"/>
                    </a:moveTo>
                    <a:cubicBezTo>
                      <a:pt x="3" y="28"/>
                      <a:pt x="0" y="25"/>
                      <a:pt x="0" y="2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" y="0"/>
                      <a:pt x="14" y="3"/>
                      <a:pt x="14" y="7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5"/>
                      <a:pt x="11" y="28"/>
                      <a:pt x="7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Freeform 47"/>
              <p:cNvSpPr>
                <a:spLocks/>
              </p:cNvSpPr>
              <p:nvPr/>
            </p:nvSpPr>
            <p:spPr bwMode="auto">
              <a:xfrm>
                <a:off x="2836106" y="3194201"/>
                <a:ext cx="33613" cy="72647"/>
              </a:xfrm>
              <a:custGeom>
                <a:avLst/>
                <a:gdLst>
                  <a:gd name="T0" fmla="*/ 7 w 13"/>
                  <a:gd name="T1" fmla="*/ 28 h 28"/>
                  <a:gd name="T2" fmla="*/ 0 w 13"/>
                  <a:gd name="T3" fmla="*/ 21 h 28"/>
                  <a:gd name="T4" fmla="*/ 0 w 13"/>
                  <a:gd name="T5" fmla="*/ 7 h 28"/>
                  <a:gd name="T6" fmla="*/ 7 w 13"/>
                  <a:gd name="T7" fmla="*/ 0 h 28"/>
                  <a:gd name="T8" fmla="*/ 13 w 13"/>
                  <a:gd name="T9" fmla="*/ 7 h 28"/>
                  <a:gd name="T10" fmla="*/ 13 w 13"/>
                  <a:gd name="T11" fmla="*/ 21 h 28"/>
                  <a:gd name="T12" fmla="*/ 7 w 13"/>
                  <a:gd name="T1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8">
                    <a:moveTo>
                      <a:pt x="7" y="28"/>
                    </a:moveTo>
                    <a:cubicBezTo>
                      <a:pt x="3" y="28"/>
                      <a:pt x="0" y="25"/>
                      <a:pt x="0" y="2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0" y="0"/>
                      <a:pt x="13" y="3"/>
                      <a:pt x="13" y="7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3" y="25"/>
                      <a:pt x="10" y="28"/>
                      <a:pt x="7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" name="Freeform 48"/>
              <p:cNvSpPr>
                <a:spLocks noEditPoints="1"/>
              </p:cNvSpPr>
              <p:nvPr/>
            </p:nvSpPr>
            <p:spPr bwMode="auto">
              <a:xfrm>
                <a:off x="2920680" y="3133481"/>
                <a:ext cx="101923" cy="148547"/>
              </a:xfrm>
              <a:custGeom>
                <a:avLst/>
                <a:gdLst>
                  <a:gd name="T0" fmla="*/ 20 w 40"/>
                  <a:gd name="T1" fmla="*/ 58 h 58"/>
                  <a:gd name="T2" fmla="*/ 0 w 40"/>
                  <a:gd name="T3" fmla="*/ 38 h 58"/>
                  <a:gd name="T4" fmla="*/ 0 w 40"/>
                  <a:gd name="T5" fmla="*/ 20 h 58"/>
                  <a:gd name="T6" fmla="*/ 20 w 40"/>
                  <a:gd name="T7" fmla="*/ 0 h 58"/>
                  <a:gd name="T8" fmla="*/ 40 w 40"/>
                  <a:gd name="T9" fmla="*/ 20 h 58"/>
                  <a:gd name="T10" fmla="*/ 40 w 40"/>
                  <a:gd name="T11" fmla="*/ 38 h 58"/>
                  <a:gd name="T12" fmla="*/ 20 w 40"/>
                  <a:gd name="T13" fmla="*/ 58 h 58"/>
                  <a:gd name="T14" fmla="*/ 20 w 40"/>
                  <a:gd name="T15" fmla="*/ 13 h 58"/>
                  <a:gd name="T16" fmla="*/ 14 w 40"/>
                  <a:gd name="T17" fmla="*/ 20 h 58"/>
                  <a:gd name="T18" fmla="*/ 14 w 40"/>
                  <a:gd name="T19" fmla="*/ 38 h 58"/>
                  <a:gd name="T20" fmla="*/ 20 w 40"/>
                  <a:gd name="T21" fmla="*/ 45 h 58"/>
                  <a:gd name="T22" fmla="*/ 27 w 40"/>
                  <a:gd name="T23" fmla="*/ 38 h 58"/>
                  <a:gd name="T24" fmla="*/ 27 w 40"/>
                  <a:gd name="T25" fmla="*/ 20 h 58"/>
                  <a:gd name="T26" fmla="*/ 20 w 40"/>
                  <a:gd name="T2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58">
                    <a:moveTo>
                      <a:pt x="20" y="58"/>
                    </a:moveTo>
                    <a:cubicBezTo>
                      <a:pt x="9" y="58"/>
                      <a:pt x="0" y="49"/>
                      <a:pt x="0" y="3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49"/>
                      <a:pt x="31" y="58"/>
                      <a:pt x="20" y="58"/>
                    </a:cubicBezTo>
                    <a:close/>
                    <a:moveTo>
                      <a:pt x="20" y="13"/>
                    </a:moveTo>
                    <a:cubicBezTo>
                      <a:pt x="17" y="13"/>
                      <a:pt x="14" y="16"/>
                      <a:pt x="14" y="20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4" y="42"/>
                      <a:pt x="17" y="45"/>
                      <a:pt x="20" y="45"/>
                    </a:cubicBezTo>
                    <a:cubicBezTo>
                      <a:pt x="24" y="45"/>
                      <a:pt x="27" y="42"/>
                      <a:pt x="27" y="38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16"/>
                      <a:pt x="24" y="13"/>
                      <a:pt x="20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7" name="Freeform 49"/>
              <p:cNvSpPr>
                <a:spLocks noEditPoints="1"/>
              </p:cNvSpPr>
              <p:nvPr/>
            </p:nvSpPr>
            <p:spPr bwMode="auto">
              <a:xfrm>
                <a:off x="2702739" y="3017462"/>
                <a:ext cx="535636" cy="431545"/>
              </a:xfrm>
              <a:custGeom>
                <a:avLst/>
                <a:gdLst>
                  <a:gd name="T0" fmla="*/ 200 w 209"/>
                  <a:gd name="T1" fmla="*/ 140 h 168"/>
                  <a:gd name="T2" fmla="*/ 159 w 209"/>
                  <a:gd name="T3" fmla="*/ 114 h 168"/>
                  <a:gd name="T4" fmla="*/ 148 w 209"/>
                  <a:gd name="T5" fmla="*/ 112 h 168"/>
                  <a:gd name="T6" fmla="*/ 144 w 209"/>
                  <a:gd name="T7" fmla="*/ 113 h 168"/>
                  <a:gd name="T8" fmla="*/ 137 w 209"/>
                  <a:gd name="T9" fmla="*/ 109 h 168"/>
                  <a:gd name="T10" fmla="*/ 144 w 209"/>
                  <a:gd name="T11" fmla="*/ 60 h 168"/>
                  <a:gd name="T12" fmla="*/ 60 w 209"/>
                  <a:gd name="T13" fmla="*/ 9 h 168"/>
                  <a:gd name="T14" fmla="*/ 9 w 209"/>
                  <a:gd name="T15" fmla="*/ 92 h 168"/>
                  <a:gd name="T16" fmla="*/ 93 w 209"/>
                  <a:gd name="T17" fmla="*/ 143 h 168"/>
                  <a:gd name="T18" fmla="*/ 129 w 209"/>
                  <a:gd name="T19" fmla="*/ 121 h 168"/>
                  <a:gd name="T20" fmla="*/ 136 w 209"/>
                  <a:gd name="T21" fmla="*/ 125 h 168"/>
                  <a:gd name="T22" fmla="*/ 143 w 209"/>
                  <a:gd name="T23" fmla="*/ 139 h 168"/>
                  <a:gd name="T24" fmla="*/ 183 w 209"/>
                  <a:gd name="T25" fmla="*/ 165 h 168"/>
                  <a:gd name="T26" fmla="*/ 195 w 209"/>
                  <a:gd name="T27" fmla="*/ 167 h 168"/>
                  <a:gd name="T28" fmla="*/ 204 w 209"/>
                  <a:gd name="T29" fmla="*/ 161 h 168"/>
                  <a:gd name="T30" fmla="*/ 200 w 209"/>
                  <a:gd name="T31" fmla="*/ 140 h 168"/>
                  <a:gd name="T32" fmla="*/ 90 w 209"/>
                  <a:gd name="T33" fmla="*/ 131 h 168"/>
                  <a:gd name="T34" fmla="*/ 22 w 209"/>
                  <a:gd name="T35" fmla="*/ 89 h 168"/>
                  <a:gd name="T36" fmla="*/ 63 w 209"/>
                  <a:gd name="T37" fmla="*/ 21 h 168"/>
                  <a:gd name="T38" fmla="*/ 131 w 209"/>
                  <a:gd name="T39" fmla="*/ 63 h 168"/>
                  <a:gd name="T40" fmla="*/ 90 w 209"/>
                  <a:gd name="T41" fmla="*/ 13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9" h="168">
                    <a:moveTo>
                      <a:pt x="200" y="140"/>
                    </a:moveTo>
                    <a:cubicBezTo>
                      <a:pt x="159" y="114"/>
                      <a:pt x="159" y="114"/>
                      <a:pt x="159" y="114"/>
                    </a:cubicBezTo>
                    <a:cubicBezTo>
                      <a:pt x="156" y="111"/>
                      <a:pt x="152" y="111"/>
                      <a:pt x="148" y="112"/>
                    </a:cubicBezTo>
                    <a:cubicBezTo>
                      <a:pt x="146" y="112"/>
                      <a:pt x="145" y="113"/>
                      <a:pt x="144" y="113"/>
                    </a:cubicBezTo>
                    <a:cubicBezTo>
                      <a:pt x="137" y="109"/>
                      <a:pt x="137" y="109"/>
                      <a:pt x="137" y="109"/>
                    </a:cubicBezTo>
                    <a:cubicBezTo>
                      <a:pt x="145" y="94"/>
                      <a:pt x="148" y="77"/>
                      <a:pt x="144" y="60"/>
                    </a:cubicBezTo>
                    <a:cubicBezTo>
                      <a:pt x="135" y="22"/>
                      <a:pt x="97" y="0"/>
                      <a:pt x="60" y="9"/>
                    </a:cubicBezTo>
                    <a:cubicBezTo>
                      <a:pt x="23" y="18"/>
                      <a:pt x="0" y="55"/>
                      <a:pt x="9" y="92"/>
                    </a:cubicBezTo>
                    <a:cubicBezTo>
                      <a:pt x="18" y="129"/>
                      <a:pt x="56" y="152"/>
                      <a:pt x="93" y="143"/>
                    </a:cubicBezTo>
                    <a:cubicBezTo>
                      <a:pt x="108" y="140"/>
                      <a:pt x="120" y="132"/>
                      <a:pt x="129" y="121"/>
                    </a:cubicBezTo>
                    <a:cubicBezTo>
                      <a:pt x="136" y="125"/>
                      <a:pt x="136" y="125"/>
                      <a:pt x="136" y="125"/>
                    </a:cubicBezTo>
                    <a:cubicBezTo>
                      <a:pt x="136" y="131"/>
                      <a:pt x="138" y="136"/>
                      <a:pt x="143" y="139"/>
                    </a:cubicBezTo>
                    <a:cubicBezTo>
                      <a:pt x="183" y="165"/>
                      <a:pt x="183" y="165"/>
                      <a:pt x="183" y="165"/>
                    </a:cubicBezTo>
                    <a:cubicBezTo>
                      <a:pt x="187" y="168"/>
                      <a:pt x="191" y="168"/>
                      <a:pt x="195" y="167"/>
                    </a:cubicBezTo>
                    <a:cubicBezTo>
                      <a:pt x="199" y="166"/>
                      <a:pt x="202" y="164"/>
                      <a:pt x="204" y="161"/>
                    </a:cubicBezTo>
                    <a:cubicBezTo>
                      <a:pt x="209" y="154"/>
                      <a:pt x="207" y="144"/>
                      <a:pt x="200" y="140"/>
                    </a:cubicBezTo>
                    <a:close/>
                    <a:moveTo>
                      <a:pt x="90" y="131"/>
                    </a:moveTo>
                    <a:cubicBezTo>
                      <a:pt x="60" y="138"/>
                      <a:pt x="29" y="120"/>
                      <a:pt x="22" y="89"/>
                    </a:cubicBezTo>
                    <a:cubicBezTo>
                      <a:pt x="14" y="59"/>
                      <a:pt x="33" y="28"/>
                      <a:pt x="63" y="21"/>
                    </a:cubicBezTo>
                    <a:cubicBezTo>
                      <a:pt x="94" y="14"/>
                      <a:pt x="124" y="32"/>
                      <a:pt x="131" y="63"/>
                    </a:cubicBezTo>
                    <a:cubicBezTo>
                      <a:pt x="139" y="93"/>
                      <a:pt x="120" y="123"/>
                      <a:pt x="90" y="1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8" name="组合 97"/>
            <p:cNvGrpSpPr/>
            <p:nvPr/>
          </p:nvGrpSpPr>
          <p:grpSpPr>
            <a:xfrm>
              <a:off x="6218018" y="3929940"/>
              <a:ext cx="250941" cy="237030"/>
              <a:chOff x="4882149" y="3025052"/>
              <a:chExt cx="489013" cy="461905"/>
            </a:xfrm>
            <a:solidFill>
              <a:schemeClr val="bg1">
                <a:lumMod val="50000"/>
              </a:schemeClr>
            </a:solidFill>
          </p:grpSpPr>
          <p:sp>
            <p:nvSpPr>
              <p:cNvPr id="99" name="Freeform 250"/>
              <p:cNvSpPr>
                <a:spLocks/>
              </p:cNvSpPr>
              <p:nvPr/>
            </p:nvSpPr>
            <p:spPr bwMode="auto">
              <a:xfrm>
                <a:off x="4882149" y="3161672"/>
                <a:ext cx="468411" cy="325285"/>
              </a:xfrm>
              <a:custGeom>
                <a:avLst/>
                <a:gdLst>
                  <a:gd name="T0" fmla="*/ 102 w 183"/>
                  <a:gd name="T1" fmla="*/ 127 h 127"/>
                  <a:gd name="T2" fmla="*/ 65 w 183"/>
                  <a:gd name="T3" fmla="*/ 119 h 127"/>
                  <a:gd name="T4" fmla="*/ 20 w 183"/>
                  <a:gd name="T5" fmla="*/ 0 h 127"/>
                  <a:gd name="T6" fmla="*/ 50 w 183"/>
                  <a:gd name="T7" fmla="*/ 14 h 127"/>
                  <a:gd name="T8" fmla="*/ 78 w 183"/>
                  <a:gd name="T9" fmla="*/ 89 h 127"/>
                  <a:gd name="T10" fmla="*/ 154 w 183"/>
                  <a:gd name="T11" fmla="*/ 60 h 127"/>
                  <a:gd name="T12" fmla="*/ 183 w 183"/>
                  <a:gd name="T13" fmla="*/ 74 h 127"/>
                  <a:gd name="T14" fmla="*/ 134 w 183"/>
                  <a:gd name="T15" fmla="*/ 121 h 127"/>
                  <a:gd name="T16" fmla="*/ 102 w 183"/>
                  <a:gd name="T1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27">
                    <a:moveTo>
                      <a:pt x="102" y="127"/>
                    </a:moveTo>
                    <a:cubicBezTo>
                      <a:pt x="89" y="127"/>
                      <a:pt x="77" y="124"/>
                      <a:pt x="65" y="119"/>
                    </a:cubicBezTo>
                    <a:cubicBezTo>
                      <a:pt x="20" y="98"/>
                      <a:pt x="0" y="45"/>
                      <a:pt x="20" y="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37" y="42"/>
                      <a:pt x="50" y="76"/>
                      <a:pt x="78" y="89"/>
                    </a:cubicBezTo>
                    <a:cubicBezTo>
                      <a:pt x="107" y="102"/>
                      <a:pt x="141" y="89"/>
                      <a:pt x="154" y="60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74" y="96"/>
                      <a:pt x="156" y="112"/>
                      <a:pt x="134" y="121"/>
                    </a:cubicBezTo>
                    <a:cubicBezTo>
                      <a:pt x="123" y="125"/>
                      <a:pt x="112" y="127"/>
                      <a:pt x="102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0" name="Freeform 251"/>
              <p:cNvSpPr>
                <a:spLocks/>
              </p:cNvSpPr>
              <p:nvPr/>
            </p:nvSpPr>
            <p:spPr bwMode="auto">
              <a:xfrm>
                <a:off x="4942869" y="3028305"/>
                <a:ext cx="179991" cy="148547"/>
              </a:xfrm>
              <a:custGeom>
                <a:avLst/>
                <a:gdLst>
                  <a:gd name="T0" fmla="*/ 70 w 70"/>
                  <a:gd name="T1" fmla="*/ 0 h 58"/>
                  <a:gd name="T2" fmla="*/ 8 w 70"/>
                  <a:gd name="T3" fmla="*/ 33 h 58"/>
                  <a:gd name="T4" fmla="*/ 0 w 70"/>
                  <a:gd name="T5" fmla="*/ 45 h 58"/>
                  <a:gd name="T6" fmla="*/ 30 w 70"/>
                  <a:gd name="T7" fmla="*/ 58 h 58"/>
                  <a:gd name="T8" fmla="*/ 33 w 70"/>
                  <a:gd name="T9" fmla="*/ 53 h 58"/>
                  <a:gd name="T10" fmla="*/ 70 w 70"/>
                  <a:gd name="T11" fmla="*/ 33 h 58"/>
                  <a:gd name="T12" fmla="*/ 70 w 70"/>
                  <a:gd name="T1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8">
                    <a:moveTo>
                      <a:pt x="70" y="0"/>
                    </a:moveTo>
                    <a:cubicBezTo>
                      <a:pt x="45" y="2"/>
                      <a:pt x="23" y="14"/>
                      <a:pt x="8" y="33"/>
                    </a:cubicBezTo>
                    <a:cubicBezTo>
                      <a:pt x="5" y="37"/>
                      <a:pt x="2" y="41"/>
                      <a:pt x="0" y="45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1" y="57"/>
                      <a:pt x="32" y="55"/>
                      <a:pt x="33" y="53"/>
                    </a:cubicBezTo>
                    <a:cubicBezTo>
                      <a:pt x="42" y="42"/>
                      <a:pt x="55" y="35"/>
                      <a:pt x="70" y="33"/>
                    </a:cubicBezTo>
                    <a:lnTo>
                      <a:pt x="7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1" name="Freeform 252"/>
              <p:cNvSpPr>
                <a:spLocks/>
              </p:cNvSpPr>
              <p:nvPr/>
            </p:nvSpPr>
            <p:spPr bwMode="auto">
              <a:xfrm>
                <a:off x="5284419" y="3276606"/>
                <a:ext cx="86743" cy="54214"/>
              </a:xfrm>
              <a:custGeom>
                <a:avLst/>
                <a:gdLst>
                  <a:gd name="T0" fmla="*/ 1 w 34"/>
                  <a:gd name="T1" fmla="*/ 0 h 21"/>
                  <a:gd name="T2" fmla="*/ 0 w 34"/>
                  <a:gd name="T3" fmla="*/ 8 h 21"/>
                  <a:gd name="T4" fmla="*/ 29 w 34"/>
                  <a:gd name="T5" fmla="*/ 21 h 21"/>
                  <a:gd name="T6" fmla="*/ 34 w 34"/>
                  <a:gd name="T7" fmla="*/ 0 h 21"/>
                  <a:gd name="T8" fmla="*/ 1 w 3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>
                    <a:moveTo>
                      <a:pt x="1" y="0"/>
                    </a:moveTo>
                    <a:cubicBezTo>
                      <a:pt x="1" y="3"/>
                      <a:pt x="0" y="5"/>
                      <a:pt x="0" y="8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2" y="14"/>
                      <a:pt x="33" y="7"/>
                      <a:pt x="34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2" name="Freeform 253"/>
              <p:cNvSpPr>
                <a:spLocks/>
              </p:cNvSpPr>
              <p:nvPr/>
            </p:nvSpPr>
            <p:spPr bwMode="auto">
              <a:xfrm>
                <a:off x="5143462" y="3025052"/>
                <a:ext cx="227700" cy="230953"/>
              </a:xfrm>
              <a:custGeom>
                <a:avLst/>
                <a:gdLst>
                  <a:gd name="T0" fmla="*/ 89 w 89"/>
                  <a:gd name="T1" fmla="*/ 90 h 90"/>
                  <a:gd name="T2" fmla="*/ 57 w 89"/>
                  <a:gd name="T3" fmla="*/ 90 h 90"/>
                  <a:gd name="T4" fmla="*/ 0 w 89"/>
                  <a:gd name="T5" fmla="*/ 33 h 90"/>
                  <a:gd name="T6" fmla="*/ 0 w 89"/>
                  <a:gd name="T7" fmla="*/ 0 h 90"/>
                  <a:gd name="T8" fmla="*/ 89 w 89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90">
                    <a:moveTo>
                      <a:pt x="89" y="90"/>
                    </a:moveTo>
                    <a:cubicBezTo>
                      <a:pt x="57" y="90"/>
                      <a:pt x="57" y="90"/>
                      <a:pt x="57" y="90"/>
                    </a:cubicBezTo>
                    <a:cubicBezTo>
                      <a:pt x="57" y="59"/>
                      <a:pt x="31" y="33"/>
                      <a:pt x="0" y="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0"/>
                      <a:pt x="89" y="41"/>
                      <a:pt x="89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3" name="Rectangle 254"/>
              <p:cNvSpPr>
                <a:spLocks noChangeArrowheads="1"/>
              </p:cNvSpPr>
              <p:nvPr/>
            </p:nvSpPr>
            <p:spPr bwMode="auto">
              <a:xfrm>
                <a:off x="5058888" y="3284196"/>
                <a:ext cx="43371" cy="5421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" name="Rectangle 255"/>
              <p:cNvSpPr>
                <a:spLocks noChangeArrowheads="1"/>
              </p:cNvSpPr>
              <p:nvPr/>
            </p:nvSpPr>
            <p:spPr bwMode="auto">
              <a:xfrm>
                <a:off x="5122860" y="3218054"/>
                <a:ext cx="41203" cy="12035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5" name="Rectangle 256"/>
              <p:cNvSpPr>
                <a:spLocks noChangeArrowheads="1"/>
              </p:cNvSpPr>
              <p:nvPr/>
            </p:nvSpPr>
            <p:spPr bwMode="auto">
              <a:xfrm>
                <a:off x="5184664" y="3182273"/>
                <a:ext cx="41203" cy="1561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6" name="组合 105"/>
            <p:cNvGrpSpPr/>
            <p:nvPr/>
          </p:nvGrpSpPr>
          <p:grpSpPr>
            <a:xfrm>
              <a:off x="6231650" y="5663397"/>
              <a:ext cx="223677" cy="220895"/>
              <a:chOff x="8168614" y="3077098"/>
              <a:chExt cx="435882" cy="430461"/>
            </a:xfrm>
            <a:solidFill>
              <a:schemeClr val="bg1">
                <a:lumMod val="50000"/>
              </a:schemeClr>
            </a:solidFill>
          </p:grpSpPr>
          <p:sp>
            <p:nvSpPr>
              <p:cNvPr id="107" name="Freeform 295"/>
              <p:cNvSpPr>
                <a:spLocks noEditPoints="1"/>
              </p:cNvSpPr>
              <p:nvPr/>
            </p:nvSpPr>
            <p:spPr bwMode="auto">
              <a:xfrm>
                <a:off x="8168614" y="3077098"/>
                <a:ext cx="435882" cy="389258"/>
              </a:xfrm>
              <a:custGeom>
                <a:avLst/>
                <a:gdLst>
                  <a:gd name="T0" fmla="*/ 165 w 170"/>
                  <a:gd name="T1" fmla="*/ 0 h 152"/>
                  <a:gd name="T2" fmla="*/ 5 w 170"/>
                  <a:gd name="T3" fmla="*/ 0 h 152"/>
                  <a:gd name="T4" fmla="*/ 0 w 170"/>
                  <a:gd name="T5" fmla="*/ 5 h 152"/>
                  <a:gd name="T6" fmla="*/ 0 w 170"/>
                  <a:gd name="T7" fmla="*/ 146 h 152"/>
                  <a:gd name="T8" fmla="*/ 5 w 170"/>
                  <a:gd name="T9" fmla="*/ 152 h 152"/>
                  <a:gd name="T10" fmla="*/ 35 w 170"/>
                  <a:gd name="T11" fmla="*/ 152 h 152"/>
                  <a:gd name="T12" fmla="*/ 35 w 170"/>
                  <a:gd name="T13" fmla="*/ 141 h 152"/>
                  <a:gd name="T14" fmla="*/ 10 w 170"/>
                  <a:gd name="T15" fmla="*/ 141 h 152"/>
                  <a:gd name="T16" fmla="*/ 10 w 170"/>
                  <a:gd name="T17" fmla="*/ 38 h 152"/>
                  <a:gd name="T18" fmla="*/ 160 w 170"/>
                  <a:gd name="T19" fmla="*/ 38 h 152"/>
                  <a:gd name="T20" fmla="*/ 160 w 170"/>
                  <a:gd name="T21" fmla="*/ 141 h 152"/>
                  <a:gd name="T22" fmla="*/ 133 w 170"/>
                  <a:gd name="T23" fmla="*/ 141 h 152"/>
                  <a:gd name="T24" fmla="*/ 133 w 170"/>
                  <a:gd name="T25" fmla="*/ 152 h 152"/>
                  <a:gd name="T26" fmla="*/ 165 w 170"/>
                  <a:gd name="T27" fmla="*/ 152 h 152"/>
                  <a:gd name="T28" fmla="*/ 170 w 170"/>
                  <a:gd name="T29" fmla="*/ 146 h 152"/>
                  <a:gd name="T30" fmla="*/ 170 w 170"/>
                  <a:gd name="T31" fmla="*/ 5 h 152"/>
                  <a:gd name="T32" fmla="*/ 165 w 170"/>
                  <a:gd name="T33" fmla="*/ 0 h 152"/>
                  <a:gd name="T34" fmla="*/ 110 w 170"/>
                  <a:gd name="T35" fmla="*/ 26 h 152"/>
                  <a:gd name="T36" fmla="*/ 103 w 170"/>
                  <a:gd name="T37" fmla="*/ 19 h 152"/>
                  <a:gd name="T38" fmla="*/ 110 w 170"/>
                  <a:gd name="T39" fmla="*/ 12 h 152"/>
                  <a:gd name="T40" fmla="*/ 117 w 170"/>
                  <a:gd name="T41" fmla="*/ 19 h 152"/>
                  <a:gd name="T42" fmla="*/ 110 w 170"/>
                  <a:gd name="T43" fmla="*/ 26 h 152"/>
                  <a:gd name="T44" fmla="*/ 131 w 170"/>
                  <a:gd name="T45" fmla="*/ 26 h 152"/>
                  <a:gd name="T46" fmla="*/ 124 w 170"/>
                  <a:gd name="T47" fmla="*/ 19 h 152"/>
                  <a:gd name="T48" fmla="*/ 131 w 170"/>
                  <a:gd name="T49" fmla="*/ 12 h 152"/>
                  <a:gd name="T50" fmla="*/ 138 w 170"/>
                  <a:gd name="T51" fmla="*/ 19 h 152"/>
                  <a:gd name="T52" fmla="*/ 131 w 170"/>
                  <a:gd name="T53" fmla="*/ 26 h 152"/>
                  <a:gd name="T54" fmla="*/ 152 w 170"/>
                  <a:gd name="T55" fmla="*/ 26 h 152"/>
                  <a:gd name="T56" fmla="*/ 145 w 170"/>
                  <a:gd name="T57" fmla="*/ 19 h 152"/>
                  <a:gd name="T58" fmla="*/ 152 w 170"/>
                  <a:gd name="T59" fmla="*/ 12 h 152"/>
                  <a:gd name="T60" fmla="*/ 160 w 170"/>
                  <a:gd name="T61" fmla="*/ 19 h 152"/>
                  <a:gd name="T62" fmla="*/ 152 w 170"/>
                  <a:gd name="T63" fmla="*/ 2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0" h="152">
                    <a:moveTo>
                      <a:pt x="16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49"/>
                      <a:pt x="2" y="152"/>
                      <a:pt x="5" y="152"/>
                    </a:cubicBezTo>
                    <a:cubicBezTo>
                      <a:pt x="35" y="152"/>
                      <a:pt x="35" y="152"/>
                      <a:pt x="35" y="152"/>
                    </a:cubicBezTo>
                    <a:cubicBezTo>
                      <a:pt x="35" y="141"/>
                      <a:pt x="35" y="141"/>
                      <a:pt x="35" y="141"/>
                    </a:cubicBezTo>
                    <a:cubicBezTo>
                      <a:pt x="10" y="141"/>
                      <a:pt x="10" y="141"/>
                      <a:pt x="10" y="141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60" y="38"/>
                      <a:pt x="160" y="38"/>
                      <a:pt x="160" y="38"/>
                    </a:cubicBezTo>
                    <a:cubicBezTo>
                      <a:pt x="160" y="141"/>
                      <a:pt x="160" y="141"/>
                      <a:pt x="160" y="141"/>
                    </a:cubicBezTo>
                    <a:cubicBezTo>
                      <a:pt x="133" y="141"/>
                      <a:pt x="133" y="141"/>
                      <a:pt x="133" y="141"/>
                    </a:cubicBezTo>
                    <a:cubicBezTo>
                      <a:pt x="133" y="152"/>
                      <a:pt x="133" y="152"/>
                      <a:pt x="133" y="152"/>
                    </a:cubicBezTo>
                    <a:cubicBezTo>
                      <a:pt x="165" y="152"/>
                      <a:pt x="165" y="152"/>
                      <a:pt x="165" y="152"/>
                    </a:cubicBezTo>
                    <a:cubicBezTo>
                      <a:pt x="168" y="152"/>
                      <a:pt x="170" y="149"/>
                      <a:pt x="170" y="146"/>
                    </a:cubicBezTo>
                    <a:cubicBezTo>
                      <a:pt x="170" y="5"/>
                      <a:pt x="170" y="5"/>
                      <a:pt x="170" y="5"/>
                    </a:cubicBezTo>
                    <a:cubicBezTo>
                      <a:pt x="170" y="2"/>
                      <a:pt x="168" y="0"/>
                      <a:pt x="165" y="0"/>
                    </a:cubicBezTo>
                    <a:close/>
                    <a:moveTo>
                      <a:pt x="110" y="26"/>
                    </a:moveTo>
                    <a:cubicBezTo>
                      <a:pt x="106" y="26"/>
                      <a:pt x="103" y="23"/>
                      <a:pt x="103" y="19"/>
                    </a:cubicBezTo>
                    <a:cubicBezTo>
                      <a:pt x="103" y="15"/>
                      <a:pt x="106" y="12"/>
                      <a:pt x="110" y="12"/>
                    </a:cubicBezTo>
                    <a:cubicBezTo>
                      <a:pt x="114" y="12"/>
                      <a:pt x="117" y="15"/>
                      <a:pt x="117" y="19"/>
                    </a:cubicBezTo>
                    <a:cubicBezTo>
                      <a:pt x="117" y="23"/>
                      <a:pt x="114" y="26"/>
                      <a:pt x="110" y="26"/>
                    </a:cubicBezTo>
                    <a:close/>
                    <a:moveTo>
                      <a:pt x="131" y="26"/>
                    </a:moveTo>
                    <a:cubicBezTo>
                      <a:pt x="127" y="26"/>
                      <a:pt x="124" y="23"/>
                      <a:pt x="124" y="19"/>
                    </a:cubicBezTo>
                    <a:cubicBezTo>
                      <a:pt x="124" y="15"/>
                      <a:pt x="127" y="12"/>
                      <a:pt x="131" y="12"/>
                    </a:cubicBezTo>
                    <a:cubicBezTo>
                      <a:pt x="135" y="12"/>
                      <a:pt x="138" y="15"/>
                      <a:pt x="138" y="19"/>
                    </a:cubicBezTo>
                    <a:cubicBezTo>
                      <a:pt x="138" y="23"/>
                      <a:pt x="135" y="26"/>
                      <a:pt x="131" y="26"/>
                    </a:cubicBezTo>
                    <a:close/>
                    <a:moveTo>
                      <a:pt x="152" y="26"/>
                    </a:moveTo>
                    <a:cubicBezTo>
                      <a:pt x="148" y="26"/>
                      <a:pt x="145" y="23"/>
                      <a:pt x="145" y="19"/>
                    </a:cubicBezTo>
                    <a:cubicBezTo>
                      <a:pt x="145" y="15"/>
                      <a:pt x="148" y="12"/>
                      <a:pt x="152" y="12"/>
                    </a:cubicBezTo>
                    <a:cubicBezTo>
                      <a:pt x="156" y="12"/>
                      <a:pt x="160" y="15"/>
                      <a:pt x="160" y="19"/>
                    </a:cubicBezTo>
                    <a:cubicBezTo>
                      <a:pt x="160" y="23"/>
                      <a:pt x="156" y="26"/>
                      <a:pt x="152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8" name="Freeform 296"/>
              <p:cNvSpPr>
                <a:spLocks/>
              </p:cNvSpPr>
              <p:nvPr/>
            </p:nvSpPr>
            <p:spPr bwMode="auto">
              <a:xfrm>
                <a:off x="8232586" y="3259257"/>
                <a:ext cx="138788" cy="71563"/>
              </a:xfrm>
              <a:custGeom>
                <a:avLst/>
                <a:gdLst>
                  <a:gd name="T0" fmla="*/ 128 w 128"/>
                  <a:gd name="T1" fmla="*/ 28 h 66"/>
                  <a:gd name="T2" fmla="*/ 95 w 128"/>
                  <a:gd name="T3" fmla="*/ 0 h 66"/>
                  <a:gd name="T4" fmla="*/ 0 w 128"/>
                  <a:gd name="T5" fmla="*/ 37 h 66"/>
                  <a:gd name="T6" fmla="*/ 33 w 128"/>
                  <a:gd name="T7" fmla="*/ 66 h 66"/>
                  <a:gd name="T8" fmla="*/ 128 w 128"/>
                  <a:gd name="T9" fmla="*/ 2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66">
                    <a:moveTo>
                      <a:pt x="128" y="28"/>
                    </a:moveTo>
                    <a:lnTo>
                      <a:pt x="95" y="0"/>
                    </a:lnTo>
                    <a:lnTo>
                      <a:pt x="0" y="37"/>
                    </a:lnTo>
                    <a:lnTo>
                      <a:pt x="33" y="66"/>
                    </a:lnTo>
                    <a:lnTo>
                      <a:pt x="12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9" name="Freeform 297"/>
              <p:cNvSpPr>
                <a:spLocks/>
              </p:cNvSpPr>
              <p:nvPr/>
            </p:nvSpPr>
            <p:spPr bwMode="auto">
              <a:xfrm>
                <a:off x="8391976" y="3253836"/>
                <a:ext cx="138788" cy="73731"/>
              </a:xfrm>
              <a:custGeom>
                <a:avLst/>
                <a:gdLst>
                  <a:gd name="T0" fmla="*/ 128 w 128"/>
                  <a:gd name="T1" fmla="*/ 38 h 68"/>
                  <a:gd name="T2" fmla="*/ 31 w 128"/>
                  <a:gd name="T3" fmla="*/ 0 h 68"/>
                  <a:gd name="T4" fmla="*/ 0 w 128"/>
                  <a:gd name="T5" fmla="*/ 31 h 68"/>
                  <a:gd name="T6" fmla="*/ 94 w 128"/>
                  <a:gd name="T7" fmla="*/ 68 h 68"/>
                  <a:gd name="T8" fmla="*/ 128 w 128"/>
                  <a:gd name="T9" fmla="*/ 3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68">
                    <a:moveTo>
                      <a:pt x="128" y="38"/>
                    </a:moveTo>
                    <a:lnTo>
                      <a:pt x="31" y="0"/>
                    </a:lnTo>
                    <a:lnTo>
                      <a:pt x="0" y="31"/>
                    </a:lnTo>
                    <a:lnTo>
                      <a:pt x="94" y="68"/>
                    </a:lnTo>
                    <a:lnTo>
                      <a:pt x="128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0" name="Freeform 298"/>
              <p:cNvSpPr>
                <a:spLocks/>
              </p:cNvSpPr>
              <p:nvPr/>
            </p:nvSpPr>
            <p:spPr bwMode="auto">
              <a:xfrm>
                <a:off x="8391976" y="3389371"/>
                <a:ext cx="101923" cy="118187"/>
              </a:xfrm>
              <a:custGeom>
                <a:avLst/>
                <a:gdLst>
                  <a:gd name="T0" fmla="*/ 0 w 94"/>
                  <a:gd name="T1" fmla="*/ 0 h 109"/>
                  <a:gd name="T2" fmla="*/ 0 w 94"/>
                  <a:gd name="T3" fmla="*/ 109 h 109"/>
                  <a:gd name="T4" fmla="*/ 94 w 94"/>
                  <a:gd name="T5" fmla="*/ 71 h 109"/>
                  <a:gd name="T6" fmla="*/ 94 w 94"/>
                  <a:gd name="T7" fmla="*/ 14 h 109"/>
                  <a:gd name="T8" fmla="*/ 40 w 94"/>
                  <a:gd name="T9" fmla="*/ 36 h 109"/>
                  <a:gd name="T10" fmla="*/ 0 w 94"/>
                  <a:gd name="T11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" h="109">
                    <a:moveTo>
                      <a:pt x="0" y="0"/>
                    </a:moveTo>
                    <a:lnTo>
                      <a:pt x="0" y="109"/>
                    </a:lnTo>
                    <a:lnTo>
                      <a:pt x="94" y="71"/>
                    </a:lnTo>
                    <a:lnTo>
                      <a:pt x="94" y="14"/>
                    </a:lnTo>
                    <a:lnTo>
                      <a:pt x="40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" name="Freeform 299"/>
              <p:cNvSpPr>
                <a:spLocks/>
              </p:cNvSpPr>
              <p:nvPr/>
            </p:nvSpPr>
            <p:spPr bwMode="auto">
              <a:xfrm>
                <a:off x="8401734" y="3340579"/>
                <a:ext cx="138788" cy="71563"/>
              </a:xfrm>
              <a:custGeom>
                <a:avLst/>
                <a:gdLst>
                  <a:gd name="T0" fmla="*/ 0 w 128"/>
                  <a:gd name="T1" fmla="*/ 38 h 66"/>
                  <a:gd name="T2" fmla="*/ 33 w 128"/>
                  <a:gd name="T3" fmla="*/ 66 h 66"/>
                  <a:gd name="T4" fmla="*/ 128 w 128"/>
                  <a:gd name="T5" fmla="*/ 29 h 66"/>
                  <a:gd name="T6" fmla="*/ 95 w 128"/>
                  <a:gd name="T7" fmla="*/ 0 h 66"/>
                  <a:gd name="T8" fmla="*/ 0 w 128"/>
                  <a:gd name="T9" fmla="*/ 3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66">
                    <a:moveTo>
                      <a:pt x="0" y="38"/>
                    </a:moveTo>
                    <a:lnTo>
                      <a:pt x="33" y="66"/>
                    </a:lnTo>
                    <a:lnTo>
                      <a:pt x="128" y="29"/>
                    </a:lnTo>
                    <a:lnTo>
                      <a:pt x="95" y="0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" name="Freeform 300"/>
              <p:cNvSpPr>
                <a:spLocks/>
              </p:cNvSpPr>
              <p:nvPr/>
            </p:nvSpPr>
            <p:spPr bwMode="auto">
              <a:xfrm>
                <a:off x="8273789" y="3396962"/>
                <a:ext cx="103007" cy="110597"/>
              </a:xfrm>
              <a:custGeom>
                <a:avLst/>
                <a:gdLst>
                  <a:gd name="T0" fmla="*/ 0 w 95"/>
                  <a:gd name="T1" fmla="*/ 12 h 102"/>
                  <a:gd name="T2" fmla="*/ 0 w 95"/>
                  <a:gd name="T3" fmla="*/ 64 h 102"/>
                  <a:gd name="T4" fmla="*/ 95 w 95"/>
                  <a:gd name="T5" fmla="*/ 102 h 102"/>
                  <a:gd name="T6" fmla="*/ 95 w 95"/>
                  <a:gd name="T7" fmla="*/ 0 h 102"/>
                  <a:gd name="T8" fmla="*/ 59 w 95"/>
                  <a:gd name="T9" fmla="*/ 36 h 102"/>
                  <a:gd name="T10" fmla="*/ 0 w 95"/>
                  <a:gd name="T11" fmla="*/ 1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02">
                    <a:moveTo>
                      <a:pt x="0" y="12"/>
                    </a:moveTo>
                    <a:lnTo>
                      <a:pt x="0" y="64"/>
                    </a:lnTo>
                    <a:lnTo>
                      <a:pt x="95" y="102"/>
                    </a:lnTo>
                    <a:lnTo>
                      <a:pt x="95" y="0"/>
                    </a:lnTo>
                    <a:lnTo>
                      <a:pt x="59" y="3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3" name="Freeform 301"/>
              <p:cNvSpPr>
                <a:spLocks/>
              </p:cNvSpPr>
              <p:nvPr/>
            </p:nvSpPr>
            <p:spPr bwMode="auto">
              <a:xfrm>
                <a:off x="8232586" y="3343831"/>
                <a:ext cx="138788" cy="76984"/>
              </a:xfrm>
              <a:custGeom>
                <a:avLst/>
                <a:gdLst>
                  <a:gd name="T0" fmla="*/ 128 w 128"/>
                  <a:gd name="T1" fmla="*/ 37 h 71"/>
                  <a:gd name="T2" fmla="*/ 31 w 128"/>
                  <a:gd name="T3" fmla="*/ 0 h 71"/>
                  <a:gd name="T4" fmla="*/ 0 w 128"/>
                  <a:gd name="T5" fmla="*/ 33 h 71"/>
                  <a:gd name="T6" fmla="*/ 95 w 128"/>
                  <a:gd name="T7" fmla="*/ 71 h 71"/>
                  <a:gd name="T8" fmla="*/ 128 w 128"/>
                  <a:gd name="T9" fmla="*/ 3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71">
                    <a:moveTo>
                      <a:pt x="128" y="37"/>
                    </a:moveTo>
                    <a:lnTo>
                      <a:pt x="31" y="0"/>
                    </a:lnTo>
                    <a:lnTo>
                      <a:pt x="0" y="33"/>
                    </a:lnTo>
                    <a:lnTo>
                      <a:pt x="95" y="71"/>
                    </a:lnTo>
                    <a:lnTo>
                      <a:pt x="128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8051294" y="4016450"/>
              <a:ext cx="80342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正方</a:t>
              </a:r>
              <a:endPara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  <a:p>
              <a:r>
                <a:rPr lang="zh-CN" altLang="zh-CN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论据</a:t>
              </a:r>
              <a:endPara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114" name="组合 113"/>
            <p:cNvGrpSpPr/>
            <p:nvPr/>
          </p:nvGrpSpPr>
          <p:grpSpPr>
            <a:xfrm flipH="1">
              <a:off x="2408925" y="4752861"/>
              <a:ext cx="4392000" cy="436193"/>
              <a:chOff x="7539568" y="1725919"/>
              <a:chExt cx="3302985" cy="63862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5" name="同侧圆角矩形 114"/>
              <p:cNvSpPr/>
              <p:nvPr/>
            </p:nvSpPr>
            <p:spPr>
              <a:xfrm rot="16200000" flipH="1">
                <a:off x="7948588" y="1316899"/>
                <a:ext cx="638629" cy="145666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6" name="同侧圆角矩形 115"/>
              <p:cNvSpPr/>
              <p:nvPr/>
            </p:nvSpPr>
            <p:spPr>
              <a:xfrm rot="5400000">
                <a:off x="9232949" y="754944"/>
                <a:ext cx="638629" cy="258057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17" name="直接箭头连接符 116"/>
            <p:cNvCxnSpPr/>
            <p:nvPr/>
          </p:nvCxnSpPr>
          <p:spPr>
            <a:xfrm flipH="1">
              <a:off x="6855573" y="4790959"/>
              <a:ext cx="682170" cy="179998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" name="组合 118"/>
            <p:cNvGrpSpPr/>
            <p:nvPr/>
          </p:nvGrpSpPr>
          <p:grpSpPr>
            <a:xfrm>
              <a:off x="6259263" y="4844311"/>
              <a:ext cx="250941" cy="237030"/>
              <a:chOff x="4882149" y="3025052"/>
              <a:chExt cx="489013" cy="461905"/>
            </a:xfrm>
            <a:solidFill>
              <a:schemeClr val="bg1">
                <a:lumMod val="50000"/>
              </a:schemeClr>
            </a:solidFill>
          </p:grpSpPr>
          <p:sp>
            <p:nvSpPr>
              <p:cNvPr id="120" name="Freeform 250"/>
              <p:cNvSpPr>
                <a:spLocks/>
              </p:cNvSpPr>
              <p:nvPr/>
            </p:nvSpPr>
            <p:spPr bwMode="auto">
              <a:xfrm>
                <a:off x="4882149" y="3161672"/>
                <a:ext cx="468411" cy="325285"/>
              </a:xfrm>
              <a:custGeom>
                <a:avLst/>
                <a:gdLst>
                  <a:gd name="T0" fmla="*/ 102 w 183"/>
                  <a:gd name="T1" fmla="*/ 127 h 127"/>
                  <a:gd name="T2" fmla="*/ 65 w 183"/>
                  <a:gd name="T3" fmla="*/ 119 h 127"/>
                  <a:gd name="T4" fmla="*/ 20 w 183"/>
                  <a:gd name="T5" fmla="*/ 0 h 127"/>
                  <a:gd name="T6" fmla="*/ 50 w 183"/>
                  <a:gd name="T7" fmla="*/ 14 h 127"/>
                  <a:gd name="T8" fmla="*/ 78 w 183"/>
                  <a:gd name="T9" fmla="*/ 89 h 127"/>
                  <a:gd name="T10" fmla="*/ 154 w 183"/>
                  <a:gd name="T11" fmla="*/ 60 h 127"/>
                  <a:gd name="T12" fmla="*/ 183 w 183"/>
                  <a:gd name="T13" fmla="*/ 74 h 127"/>
                  <a:gd name="T14" fmla="*/ 134 w 183"/>
                  <a:gd name="T15" fmla="*/ 121 h 127"/>
                  <a:gd name="T16" fmla="*/ 102 w 183"/>
                  <a:gd name="T1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27">
                    <a:moveTo>
                      <a:pt x="102" y="127"/>
                    </a:moveTo>
                    <a:cubicBezTo>
                      <a:pt x="89" y="127"/>
                      <a:pt x="77" y="124"/>
                      <a:pt x="65" y="119"/>
                    </a:cubicBezTo>
                    <a:cubicBezTo>
                      <a:pt x="20" y="98"/>
                      <a:pt x="0" y="45"/>
                      <a:pt x="20" y="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37" y="42"/>
                      <a:pt x="50" y="76"/>
                      <a:pt x="78" y="89"/>
                    </a:cubicBezTo>
                    <a:cubicBezTo>
                      <a:pt x="107" y="102"/>
                      <a:pt x="141" y="89"/>
                      <a:pt x="154" y="60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74" y="96"/>
                      <a:pt x="156" y="112"/>
                      <a:pt x="134" y="121"/>
                    </a:cubicBezTo>
                    <a:cubicBezTo>
                      <a:pt x="123" y="125"/>
                      <a:pt x="112" y="127"/>
                      <a:pt x="102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" name="Freeform 251"/>
              <p:cNvSpPr>
                <a:spLocks/>
              </p:cNvSpPr>
              <p:nvPr/>
            </p:nvSpPr>
            <p:spPr bwMode="auto">
              <a:xfrm>
                <a:off x="4942869" y="3028305"/>
                <a:ext cx="179991" cy="148547"/>
              </a:xfrm>
              <a:custGeom>
                <a:avLst/>
                <a:gdLst>
                  <a:gd name="T0" fmla="*/ 70 w 70"/>
                  <a:gd name="T1" fmla="*/ 0 h 58"/>
                  <a:gd name="T2" fmla="*/ 8 w 70"/>
                  <a:gd name="T3" fmla="*/ 33 h 58"/>
                  <a:gd name="T4" fmla="*/ 0 w 70"/>
                  <a:gd name="T5" fmla="*/ 45 h 58"/>
                  <a:gd name="T6" fmla="*/ 30 w 70"/>
                  <a:gd name="T7" fmla="*/ 58 h 58"/>
                  <a:gd name="T8" fmla="*/ 33 w 70"/>
                  <a:gd name="T9" fmla="*/ 53 h 58"/>
                  <a:gd name="T10" fmla="*/ 70 w 70"/>
                  <a:gd name="T11" fmla="*/ 33 h 58"/>
                  <a:gd name="T12" fmla="*/ 70 w 70"/>
                  <a:gd name="T1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8">
                    <a:moveTo>
                      <a:pt x="70" y="0"/>
                    </a:moveTo>
                    <a:cubicBezTo>
                      <a:pt x="45" y="2"/>
                      <a:pt x="23" y="14"/>
                      <a:pt x="8" y="33"/>
                    </a:cubicBezTo>
                    <a:cubicBezTo>
                      <a:pt x="5" y="37"/>
                      <a:pt x="2" y="41"/>
                      <a:pt x="0" y="45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1" y="57"/>
                      <a:pt x="32" y="55"/>
                      <a:pt x="33" y="53"/>
                    </a:cubicBezTo>
                    <a:cubicBezTo>
                      <a:pt x="42" y="42"/>
                      <a:pt x="55" y="35"/>
                      <a:pt x="70" y="33"/>
                    </a:cubicBezTo>
                    <a:lnTo>
                      <a:pt x="7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" name="Freeform 252"/>
              <p:cNvSpPr>
                <a:spLocks/>
              </p:cNvSpPr>
              <p:nvPr/>
            </p:nvSpPr>
            <p:spPr bwMode="auto">
              <a:xfrm>
                <a:off x="5284419" y="3276606"/>
                <a:ext cx="86743" cy="54214"/>
              </a:xfrm>
              <a:custGeom>
                <a:avLst/>
                <a:gdLst>
                  <a:gd name="T0" fmla="*/ 1 w 34"/>
                  <a:gd name="T1" fmla="*/ 0 h 21"/>
                  <a:gd name="T2" fmla="*/ 0 w 34"/>
                  <a:gd name="T3" fmla="*/ 8 h 21"/>
                  <a:gd name="T4" fmla="*/ 29 w 34"/>
                  <a:gd name="T5" fmla="*/ 21 h 21"/>
                  <a:gd name="T6" fmla="*/ 34 w 34"/>
                  <a:gd name="T7" fmla="*/ 0 h 21"/>
                  <a:gd name="T8" fmla="*/ 1 w 3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>
                    <a:moveTo>
                      <a:pt x="1" y="0"/>
                    </a:moveTo>
                    <a:cubicBezTo>
                      <a:pt x="1" y="3"/>
                      <a:pt x="0" y="5"/>
                      <a:pt x="0" y="8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2" y="14"/>
                      <a:pt x="33" y="7"/>
                      <a:pt x="34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" name="Freeform 253"/>
              <p:cNvSpPr>
                <a:spLocks/>
              </p:cNvSpPr>
              <p:nvPr/>
            </p:nvSpPr>
            <p:spPr bwMode="auto">
              <a:xfrm>
                <a:off x="5143462" y="3025052"/>
                <a:ext cx="227700" cy="230953"/>
              </a:xfrm>
              <a:custGeom>
                <a:avLst/>
                <a:gdLst>
                  <a:gd name="T0" fmla="*/ 89 w 89"/>
                  <a:gd name="T1" fmla="*/ 90 h 90"/>
                  <a:gd name="T2" fmla="*/ 57 w 89"/>
                  <a:gd name="T3" fmla="*/ 90 h 90"/>
                  <a:gd name="T4" fmla="*/ 0 w 89"/>
                  <a:gd name="T5" fmla="*/ 33 h 90"/>
                  <a:gd name="T6" fmla="*/ 0 w 89"/>
                  <a:gd name="T7" fmla="*/ 0 h 90"/>
                  <a:gd name="T8" fmla="*/ 89 w 89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90">
                    <a:moveTo>
                      <a:pt x="89" y="90"/>
                    </a:moveTo>
                    <a:cubicBezTo>
                      <a:pt x="57" y="90"/>
                      <a:pt x="57" y="90"/>
                      <a:pt x="57" y="90"/>
                    </a:cubicBezTo>
                    <a:cubicBezTo>
                      <a:pt x="57" y="59"/>
                      <a:pt x="31" y="33"/>
                      <a:pt x="0" y="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0"/>
                      <a:pt x="89" y="41"/>
                      <a:pt x="89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" name="Rectangle 254"/>
              <p:cNvSpPr>
                <a:spLocks noChangeArrowheads="1"/>
              </p:cNvSpPr>
              <p:nvPr/>
            </p:nvSpPr>
            <p:spPr bwMode="auto">
              <a:xfrm>
                <a:off x="5058888" y="3284196"/>
                <a:ext cx="43371" cy="5421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Rectangle 255"/>
              <p:cNvSpPr>
                <a:spLocks noChangeArrowheads="1"/>
              </p:cNvSpPr>
              <p:nvPr/>
            </p:nvSpPr>
            <p:spPr bwMode="auto">
              <a:xfrm>
                <a:off x="5122860" y="3218054"/>
                <a:ext cx="41203" cy="12035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" name="Rectangle 256"/>
              <p:cNvSpPr>
                <a:spLocks noChangeArrowheads="1"/>
              </p:cNvSpPr>
              <p:nvPr/>
            </p:nvSpPr>
            <p:spPr bwMode="auto">
              <a:xfrm>
                <a:off x="5184664" y="3182273"/>
                <a:ext cx="41203" cy="1561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7" name="直接连接符 6"/>
            <p:cNvCxnSpPr/>
            <p:nvPr/>
          </p:nvCxnSpPr>
          <p:spPr>
            <a:xfrm>
              <a:off x="2623457" y="5081341"/>
              <a:ext cx="304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2784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59173" y="898403"/>
            <a:ext cx="857616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zh-CN" sz="2800" b="1" spc="100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收集正方论据佐证材料</a:t>
            </a:r>
            <a:r>
              <a:rPr lang="en-US" altLang="zh-CN" sz="2800" b="1" spc="100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— </a:t>
            </a:r>
            <a:r>
              <a:rPr lang="zh-CN" altLang="zh-CN" sz="2800" b="1" spc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梳理互联网的应用领域</a:t>
            </a:r>
            <a:endParaRPr lang="zh-CN" altLang="en-US" sz="2800" b="1" spc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685" y="3823981"/>
            <a:ext cx="2640987" cy="264098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520618" y="1624627"/>
            <a:ext cx="9535886" cy="1035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zh-CN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互联网</a:t>
            </a:r>
            <a:r>
              <a:rPr lang="en-US" altLang="zh-CN" sz="2000" kern="100" dirty="0">
                <a:latin typeface="宋体" panose="02010600030101010101" pitchFamily="2" charset="-122"/>
                <a:ea typeface="宋体" panose="02010600030101010101" pitchFamily="2" charset="-122"/>
              </a:rPr>
              <a:t>+</a:t>
            </a:r>
            <a:r>
              <a:rPr lang="zh-CN" altLang="zh-CN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时代，除了如图所示列出的，想一想，互联网还在什么行业中有应用，填写在下列横线上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055775"/>
              </p:ext>
            </p:extLst>
          </p:nvPr>
        </p:nvGraphicFramePr>
        <p:xfrm>
          <a:off x="2499914" y="2828244"/>
          <a:ext cx="6714517" cy="1967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5" imgW="4685332" imgH="1375346" progId="Word.Picture.8">
                  <p:embed/>
                </p:oleObj>
              </mc:Choice>
              <mc:Fallback>
                <p:oleObj name="Picture" r:id="rId5" imgW="4685332" imgH="1375346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9914" y="2828244"/>
                        <a:ext cx="6714517" cy="19678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直接连接符 8"/>
          <p:cNvCxnSpPr/>
          <p:nvPr/>
        </p:nvCxnSpPr>
        <p:spPr>
          <a:xfrm>
            <a:off x="2059173" y="5285991"/>
            <a:ext cx="7596000" cy="0"/>
          </a:xfrm>
          <a:prstGeom prst="line">
            <a:avLst/>
          </a:prstGeom>
          <a:ln w="28575">
            <a:solidFill>
              <a:srgbClr val="0068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059173" y="5775848"/>
            <a:ext cx="7596000" cy="0"/>
          </a:xfrm>
          <a:prstGeom prst="line">
            <a:avLst/>
          </a:prstGeom>
          <a:ln w="28575">
            <a:solidFill>
              <a:srgbClr val="0068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077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59173" y="898407"/>
            <a:ext cx="904425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zh-CN" sz="2800" b="1" spc="100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收集正方论据佐证材料</a:t>
            </a:r>
            <a:r>
              <a:rPr lang="en-US" altLang="zh-CN" sz="2800" b="1" spc="100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— </a:t>
            </a:r>
            <a:r>
              <a:rPr lang="zh-CN" altLang="zh-CN" sz="2800" b="1" spc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列举互联网的典型应用</a:t>
            </a:r>
            <a:endParaRPr lang="zh-CN" altLang="en-US" sz="2800" b="1" spc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685" y="3823981"/>
            <a:ext cx="2640987" cy="264098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95400" y="1766892"/>
            <a:ext cx="9960429" cy="1035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zh-CN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思考、列举日常生活中，互联网的典型应用，填写在下列空框中，说明互联网的功能多，应用广泛。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8434" name="图片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49" y="3079952"/>
            <a:ext cx="6609360" cy="2689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2579914" y="4572003"/>
            <a:ext cx="1121229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489371" y="5508175"/>
            <a:ext cx="1121229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873446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47414" y="938462"/>
            <a:ext cx="901247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zh-CN" sz="2800" b="1" spc="100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收集正方论据佐证材料</a:t>
            </a:r>
            <a:r>
              <a:rPr lang="en-US" altLang="zh-CN" sz="2800" b="1" spc="100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— </a:t>
            </a:r>
            <a:r>
              <a:rPr lang="zh-CN" altLang="zh-CN" sz="2800" b="1" spc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梳理互联网带来的有利改变</a:t>
            </a:r>
            <a:endParaRPr lang="zh-CN" altLang="en-US" sz="2800" b="1" spc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685" y="3823981"/>
            <a:ext cx="2640987" cy="264098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59361" y="1815102"/>
            <a:ext cx="96481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zh-CN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依照表中给出的范例，寻找互联网的具体应用，梳理这些应用带来的有利效果。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852368"/>
              </p:ext>
            </p:extLst>
          </p:nvPr>
        </p:nvGraphicFramePr>
        <p:xfrm>
          <a:off x="2047414" y="2885514"/>
          <a:ext cx="7694426" cy="2644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07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2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1899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chemeClr val="bg1"/>
                          </a:solidFill>
                          <a:effectLst/>
                        </a:rPr>
                        <a:t>具体应用</a:t>
                      </a:r>
                      <a:endParaRPr lang="zh-CN" sz="20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chemeClr val="bg1"/>
                          </a:solidFill>
                          <a:effectLst/>
                        </a:rPr>
                        <a:t>类别</a:t>
                      </a:r>
                      <a:endParaRPr lang="zh-CN" sz="20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chemeClr val="bg1"/>
                          </a:solidFill>
                          <a:effectLst/>
                        </a:rPr>
                        <a:t>效果</a:t>
                      </a:r>
                      <a:endParaRPr lang="zh-CN" sz="20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233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</a:rPr>
                        <a:t>网上购票、手机导航</a:t>
                      </a:r>
                      <a:endParaRPr lang="zh-CN" sz="2000" kern="100" dirty="0">
                        <a:effectLst/>
                      </a:endParaRPr>
                    </a:p>
                    <a:p>
                      <a:pPr indent="127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</a:rPr>
                        <a:t>刷脸进站、共享单车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</a:rPr>
                        <a:t>出行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</a:rPr>
                        <a:t>互联网让出行越来越便捷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649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6C2A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6C2A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6C2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649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2989966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59174" y="941947"/>
            <a:ext cx="590372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zh-CN" sz="2800" b="1" spc="100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得到正方论据</a:t>
            </a:r>
            <a:endParaRPr lang="zh-CN" altLang="en-US" sz="2800" b="1" spc="100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685" y="3823981"/>
            <a:ext cx="2640987" cy="264098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215818" y="1695750"/>
            <a:ext cx="9746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43436B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互联网应用的行业和领域广泛，涵盖了从工业到医疗、教育等多个方面，如：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33873" y="3313881"/>
            <a:ext cx="93558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43436B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互联网以其无处不在的覆盖范围、强大的计算能力和灵活的交互方式，极大地提高了各行各业的工作效率，改变了传统的工作模式，为现代生活带来了极大的便利，如：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818733" y="2533418"/>
            <a:ext cx="8291758" cy="436193"/>
            <a:chOff x="1818733" y="2533418"/>
            <a:chExt cx="8291758" cy="436193"/>
          </a:xfrm>
        </p:grpSpPr>
        <p:grpSp>
          <p:nvGrpSpPr>
            <p:cNvPr id="28" name="组合 27"/>
            <p:cNvGrpSpPr/>
            <p:nvPr/>
          </p:nvGrpSpPr>
          <p:grpSpPr>
            <a:xfrm>
              <a:off x="1818733" y="2533418"/>
              <a:ext cx="2556777" cy="436193"/>
              <a:chOff x="7539568" y="1725919"/>
              <a:chExt cx="3302985" cy="63862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9" name="同侧圆角矩形 28"/>
              <p:cNvSpPr/>
              <p:nvPr/>
            </p:nvSpPr>
            <p:spPr>
              <a:xfrm rot="16200000" flipH="1">
                <a:off x="7948588" y="1316899"/>
                <a:ext cx="638629" cy="145666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同侧圆角矩形 29"/>
              <p:cNvSpPr/>
              <p:nvPr/>
            </p:nvSpPr>
            <p:spPr>
              <a:xfrm rot="5400000">
                <a:off x="9232949" y="754944"/>
                <a:ext cx="638629" cy="258057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1991168" y="2664322"/>
              <a:ext cx="277649" cy="199750"/>
              <a:chOff x="3820635" y="3071676"/>
              <a:chExt cx="541058" cy="389258"/>
            </a:xfrm>
            <a:solidFill>
              <a:schemeClr val="bg1">
                <a:lumMod val="50000"/>
              </a:schemeClr>
            </a:solidFill>
          </p:grpSpPr>
          <p:sp>
            <p:nvSpPr>
              <p:cNvPr id="33" name="Freeform 226"/>
              <p:cNvSpPr>
                <a:spLocks noEditPoints="1"/>
              </p:cNvSpPr>
              <p:nvPr/>
            </p:nvSpPr>
            <p:spPr bwMode="auto">
              <a:xfrm>
                <a:off x="3820635" y="3071676"/>
                <a:ext cx="438051" cy="389258"/>
              </a:xfrm>
              <a:custGeom>
                <a:avLst/>
                <a:gdLst>
                  <a:gd name="T0" fmla="*/ 166 w 171"/>
                  <a:gd name="T1" fmla="*/ 0 h 152"/>
                  <a:gd name="T2" fmla="*/ 6 w 171"/>
                  <a:gd name="T3" fmla="*/ 0 h 152"/>
                  <a:gd name="T4" fmla="*/ 0 w 171"/>
                  <a:gd name="T5" fmla="*/ 6 h 152"/>
                  <a:gd name="T6" fmla="*/ 0 w 171"/>
                  <a:gd name="T7" fmla="*/ 147 h 152"/>
                  <a:gd name="T8" fmla="*/ 6 w 171"/>
                  <a:gd name="T9" fmla="*/ 152 h 152"/>
                  <a:gd name="T10" fmla="*/ 166 w 171"/>
                  <a:gd name="T11" fmla="*/ 152 h 152"/>
                  <a:gd name="T12" fmla="*/ 171 w 171"/>
                  <a:gd name="T13" fmla="*/ 147 h 152"/>
                  <a:gd name="T14" fmla="*/ 171 w 171"/>
                  <a:gd name="T15" fmla="*/ 6 h 152"/>
                  <a:gd name="T16" fmla="*/ 166 w 171"/>
                  <a:gd name="T17" fmla="*/ 0 h 152"/>
                  <a:gd name="T18" fmla="*/ 132 w 171"/>
                  <a:gd name="T19" fmla="*/ 12 h 152"/>
                  <a:gd name="T20" fmla="*/ 139 w 171"/>
                  <a:gd name="T21" fmla="*/ 19 h 152"/>
                  <a:gd name="T22" fmla="*/ 132 w 171"/>
                  <a:gd name="T23" fmla="*/ 26 h 152"/>
                  <a:gd name="T24" fmla="*/ 124 w 171"/>
                  <a:gd name="T25" fmla="*/ 19 h 152"/>
                  <a:gd name="T26" fmla="*/ 132 w 171"/>
                  <a:gd name="T27" fmla="*/ 12 h 152"/>
                  <a:gd name="T28" fmla="*/ 110 w 171"/>
                  <a:gd name="T29" fmla="*/ 12 h 152"/>
                  <a:gd name="T30" fmla="*/ 118 w 171"/>
                  <a:gd name="T31" fmla="*/ 19 h 152"/>
                  <a:gd name="T32" fmla="*/ 110 w 171"/>
                  <a:gd name="T33" fmla="*/ 26 h 152"/>
                  <a:gd name="T34" fmla="*/ 103 w 171"/>
                  <a:gd name="T35" fmla="*/ 19 h 152"/>
                  <a:gd name="T36" fmla="*/ 110 w 171"/>
                  <a:gd name="T37" fmla="*/ 12 h 152"/>
                  <a:gd name="T38" fmla="*/ 160 w 171"/>
                  <a:gd name="T39" fmla="*/ 141 h 152"/>
                  <a:gd name="T40" fmla="*/ 11 w 171"/>
                  <a:gd name="T41" fmla="*/ 141 h 152"/>
                  <a:gd name="T42" fmla="*/ 11 w 171"/>
                  <a:gd name="T43" fmla="*/ 38 h 152"/>
                  <a:gd name="T44" fmla="*/ 160 w 171"/>
                  <a:gd name="T45" fmla="*/ 38 h 152"/>
                  <a:gd name="T46" fmla="*/ 160 w 171"/>
                  <a:gd name="T47" fmla="*/ 141 h 152"/>
                  <a:gd name="T48" fmla="*/ 153 w 171"/>
                  <a:gd name="T49" fmla="*/ 26 h 152"/>
                  <a:gd name="T50" fmla="*/ 146 w 171"/>
                  <a:gd name="T51" fmla="*/ 19 h 152"/>
                  <a:gd name="T52" fmla="*/ 153 w 171"/>
                  <a:gd name="T53" fmla="*/ 12 h 152"/>
                  <a:gd name="T54" fmla="*/ 160 w 171"/>
                  <a:gd name="T55" fmla="*/ 19 h 152"/>
                  <a:gd name="T56" fmla="*/ 153 w 171"/>
                  <a:gd name="T57" fmla="*/ 2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1" h="152">
                    <a:moveTo>
                      <a:pt x="16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50"/>
                      <a:pt x="3" y="152"/>
                      <a:pt x="6" y="152"/>
                    </a:cubicBezTo>
                    <a:cubicBezTo>
                      <a:pt x="166" y="152"/>
                      <a:pt x="166" y="152"/>
                      <a:pt x="166" y="152"/>
                    </a:cubicBezTo>
                    <a:cubicBezTo>
                      <a:pt x="169" y="152"/>
                      <a:pt x="171" y="150"/>
                      <a:pt x="171" y="147"/>
                    </a:cubicBezTo>
                    <a:cubicBezTo>
                      <a:pt x="171" y="6"/>
                      <a:pt x="171" y="6"/>
                      <a:pt x="171" y="6"/>
                    </a:cubicBezTo>
                    <a:cubicBezTo>
                      <a:pt x="171" y="3"/>
                      <a:pt x="169" y="0"/>
                      <a:pt x="166" y="0"/>
                    </a:cubicBezTo>
                    <a:close/>
                    <a:moveTo>
                      <a:pt x="132" y="12"/>
                    </a:moveTo>
                    <a:cubicBezTo>
                      <a:pt x="136" y="12"/>
                      <a:pt x="139" y="15"/>
                      <a:pt x="139" y="19"/>
                    </a:cubicBezTo>
                    <a:cubicBezTo>
                      <a:pt x="139" y="23"/>
                      <a:pt x="136" y="26"/>
                      <a:pt x="132" y="26"/>
                    </a:cubicBezTo>
                    <a:cubicBezTo>
                      <a:pt x="128" y="26"/>
                      <a:pt x="124" y="23"/>
                      <a:pt x="124" y="19"/>
                    </a:cubicBezTo>
                    <a:cubicBezTo>
                      <a:pt x="124" y="15"/>
                      <a:pt x="128" y="12"/>
                      <a:pt x="132" y="12"/>
                    </a:cubicBezTo>
                    <a:close/>
                    <a:moveTo>
                      <a:pt x="110" y="12"/>
                    </a:moveTo>
                    <a:cubicBezTo>
                      <a:pt x="114" y="12"/>
                      <a:pt x="118" y="15"/>
                      <a:pt x="118" y="19"/>
                    </a:cubicBezTo>
                    <a:cubicBezTo>
                      <a:pt x="118" y="23"/>
                      <a:pt x="114" y="26"/>
                      <a:pt x="110" y="26"/>
                    </a:cubicBezTo>
                    <a:cubicBezTo>
                      <a:pt x="106" y="26"/>
                      <a:pt x="103" y="23"/>
                      <a:pt x="103" y="19"/>
                    </a:cubicBezTo>
                    <a:cubicBezTo>
                      <a:pt x="103" y="15"/>
                      <a:pt x="106" y="12"/>
                      <a:pt x="110" y="12"/>
                    </a:cubicBezTo>
                    <a:close/>
                    <a:moveTo>
                      <a:pt x="160" y="141"/>
                    </a:moveTo>
                    <a:cubicBezTo>
                      <a:pt x="11" y="141"/>
                      <a:pt x="11" y="141"/>
                      <a:pt x="11" y="141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60" y="38"/>
                      <a:pt x="160" y="38"/>
                      <a:pt x="160" y="38"/>
                    </a:cubicBezTo>
                    <a:lnTo>
                      <a:pt x="160" y="141"/>
                    </a:lnTo>
                    <a:close/>
                    <a:moveTo>
                      <a:pt x="153" y="26"/>
                    </a:moveTo>
                    <a:cubicBezTo>
                      <a:pt x="149" y="26"/>
                      <a:pt x="146" y="23"/>
                      <a:pt x="146" y="19"/>
                    </a:cubicBezTo>
                    <a:cubicBezTo>
                      <a:pt x="146" y="15"/>
                      <a:pt x="149" y="12"/>
                      <a:pt x="153" y="12"/>
                    </a:cubicBezTo>
                    <a:cubicBezTo>
                      <a:pt x="157" y="12"/>
                      <a:pt x="160" y="15"/>
                      <a:pt x="160" y="19"/>
                    </a:cubicBezTo>
                    <a:cubicBezTo>
                      <a:pt x="160" y="23"/>
                      <a:pt x="157" y="26"/>
                      <a:pt x="153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Freeform 227"/>
              <p:cNvSpPr>
                <a:spLocks/>
              </p:cNvSpPr>
              <p:nvPr/>
            </p:nvSpPr>
            <p:spPr bwMode="auto">
              <a:xfrm>
                <a:off x="4117729" y="3336242"/>
                <a:ext cx="41203" cy="40119"/>
              </a:xfrm>
              <a:custGeom>
                <a:avLst/>
                <a:gdLst>
                  <a:gd name="T0" fmla="*/ 12 w 38"/>
                  <a:gd name="T1" fmla="*/ 0 h 37"/>
                  <a:gd name="T2" fmla="*/ 12 w 38"/>
                  <a:gd name="T3" fmla="*/ 2 h 37"/>
                  <a:gd name="T4" fmla="*/ 0 w 38"/>
                  <a:gd name="T5" fmla="*/ 37 h 37"/>
                  <a:gd name="T6" fmla="*/ 36 w 38"/>
                  <a:gd name="T7" fmla="*/ 28 h 37"/>
                  <a:gd name="T8" fmla="*/ 38 w 38"/>
                  <a:gd name="T9" fmla="*/ 26 h 37"/>
                  <a:gd name="T10" fmla="*/ 12 w 38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7">
                    <a:moveTo>
                      <a:pt x="12" y="0"/>
                    </a:moveTo>
                    <a:lnTo>
                      <a:pt x="12" y="2"/>
                    </a:lnTo>
                    <a:lnTo>
                      <a:pt x="0" y="37"/>
                    </a:lnTo>
                    <a:lnTo>
                      <a:pt x="36" y="28"/>
                    </a:lnTo>
                    <a:lnTo>
                      <a:pt x="38" y="2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Freeform 228"/>
              <p:cNvSpPr>
                <a:spLocks/>
              </p:cNvSpPr>
              <p:nvPr/>
            </p:nvSpPr>
            <p:spPr bwMode="auto">
              <a:xfrm>
                <a:off x="4281456" y="3135649"/>
                <a:ext cx="80237" cy="76984"/>
              </a:xfrm>
              <a:custGeom>
                <a:avLst/>
                <a:gdLst>
                  <a:gd name="T0" fmla="*/ 23 w 31"/>
                  <a:gd name="T1" fmla="*/ 30 h 30"/>
                  <a:gd name="T2" fmla="*/ 29 w 31"/>
                  <a:gd name="T3" fmla="*/ 24 h 30"/>
                  <a:gd name="T4" fmla="*/ 29 w 31"/>
                  <a:gd name="T5" fmla="*/ 17 h 30"/>
                  <a:gd name="T6" fmla="*/ 13 w 31"/>
                  <a:gd name="T7" fmla="*/ 2 h 30"/>
                  <a:gd name="T8" fmla="*/ 6 w 31"/>
                  <a:gd name="T9" fmla="*/ 2 h 30"/>
                  <a:gd name="T10" fmla="*/ 0 w 31"/>
                  <a:gd name="T11" fmla="*/ 8 h 30"/>
                  <a:gd name="T12" fmla="*/ 23 w 31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0">
                    <a:moveTo>
                      <a:pt x="23" y="30"/>
                    </a:moveTo>
                    <a:cubicBezTo>
                      <a:pt x="29" y="24"/>
                      <a:pt x="29" y="24"/>
                      <a:pt x="29" y="24"/>
                    </a:cubicBezTo>
                    <a:cubicBezTo>
                      <a:pt x="31" y="22"/>
                      <a:pt x="31" y="19"/>
                      <a:pt x="29" y="17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0"/>
                      <a:pt x="8" y="0"/>
                      <a:pt x="6" y="2"/>
                    </a:cubicBezTo>
                    <a:cubicBezTo>
                      <a:pt x="0" y="8"/>
                      <a:pt x="0" y="8"/>
                      <a:pt x="0" y="8"/>
                    </a:cubicBezTo>
                    <a:lnTo>
                      <a:pt x="23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Freeform 229"/>
              <p:cNvSpPr>
                <a:spLocks/>
              </p:cNvSpPr>
              <p:nvPr/>
            </p:nvSpPr>
            <p:spPr bwMode="auto">
              <a:xfrm>
                <a:off x="4151342" y="3161672"/>
                <a:ext cx="182160" cy="184328"/>
              </a:xfrm>
              <a:custGeom>
                <a:avLst/>
                <a:gdLst>
                  <a:gd name="T0" fmla="*/ 49 w 71"/>
                  <a:gd name="T1" fmla="*/ 0 h 72"/>
                  <a:gd name="T2" fmla="*/ 48 w 71"/>
                  <a:gd name="T3" fmla="*/ 1 h 72"/>
                  <a:gd name="T4" fmla="*/ 2 w 71"/>
                  <a:gd name="T5" fmla="*/ 47 h 72"/>
                  <a:gd name="T6" fmla="*/ 2 w 71"/>
                  <a:gd name="T7" fmla="*/ 55 h 72"/>
                  <a:gd name="T8" fmla="*/ 2 w 71"/>
                  <a:gd name="T9" fmla="*/ 55 h 72"/>
                  <a:gd name="T10" fmla="*/ 8 w 71"/>
                  <a:gd name="T11" fmla="*/ 57 h 72"/>
                  <a:gd name="T12" fmla="*/ 9 w 71"/>
                  <a:gd name="T13" fmla="*/ 62 h 72"/>
                  <a:gd name="T14" fmla="*/ 9 w 71"/>
                  <a:gd name="T15" fmla="*/ 62 h 72"/>
                  <a:gd name="T16" fmla="*/ 15 w 71"/>
                  <a:gd name="T17" fmla="*/ 64 h 72"/>
                  <a:gd name="T18" fmla="*/ 16 w 71"/>
                  <a:gd name="T19" fmla="*/ 69 h 72"/>
                  <a:gd name="T20" fmla="*/ 17 w 71"/>
                  <a:gd name="T21" fmla="*/ 70 h 72"/>
                  <a:gd name="T22" fmla="*/ 24 w 71"/>
                  <a:gd name="T23" fmla="*/ 70 h 72"/>
                  <a:gd name="T24" fmla="*/ 71 w 71"/>
                  <a:gd name="T25" fmla="*/ 23 h 72"/>
                  <a:gd name="T26" fmla="*/ 71 w 71"/>
                  <a:gd name="T27" fmla="*/ 23 h 72"/>
                  <a:gd name="T28" fmla="*/ 49 w 71"/>
                  <a:gd name="T2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" h="72">
                    <a:moveTo>
                      <a:pt x="49" y="0"/>
                    </a:moveTo>
                    <a:cubicBezTo>
                      <a:pt x="49" y="0"/>
                      <a:pt x="48" y="0"/>
                      <a:pt x="48" y="1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0" y="49"/>
                      <a:pt x="0" y="53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4" y="57"/>
                      <a:pt x="6" y="57"/>
                      <a:pt x="8" y="57"/>
                    </a:cubicBezTo>
                    <a:cubicBezTo>
                      <a:pt x="7" y="58"/>
                      <a:pt x="7" y="60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11" y="64"/>
                      <a:pt x="13" y="64"/>
                      <a:pt x="15" y="64"/>
                    </a:cubicBezTo>
                    <a:cubicBezTo>
                      <a:pt x="14" y="66"/>
                      <a:pt x="15" y="68"/>
                      <a:pt x="16" y="69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9" y="72"/>
                      <a:pt x="22" y="72"/>
                      <a:pt x="24" y="70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3"/>
                      <a:pt x="71" y="23"/>
                      <a:pt x="71" y="23"/>
                    </a:cubicBezTo>
                    <a:lnTo>
                      <a:pt x="4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Rectangle 230"/>
              <p:cNvSpPr>
                <a:spLocks noChangeArrowheads="1"/>
              </p:cNvSpPr>
              <p:nvPr/>
            </p:nvSpPr>
            <p:spPr bwMode="auto">
              <a:xfrm>
                <a:off x="3879187" y="3222392"/>
                <a:ext cx="140957" cy="1626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Rectangle 231"/>
              <p:cNvSpPr>
                <a:spLocks noChangeArrowheads="1"/>
              </p:cNvSpPr>
              <p:nvPr/>
            </p:nvSpPr>
            <p:spPr bwMode="auto">
              <a:xfrm>
                <a:off x="3879187" y="3269016"/>
                <a:ext cx="225531" cy="1518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Rectangle 232"/>
              <p:cNvSpPr>
                <a:spLocks noChangeArrowheads="1"/>
              </p:cNvSpPr>
              <p:nvPr/>
            </p:nvSpPr>
            <p:spPr bwMode="auto">
              <a:xfrm>
                <a:off x="3879187" y="3315640"/>
                <a:ext cx="225531" cy="1518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Rectangle 233"/>
              <p:cNvSpPr>
                <a:spLocks noChangeArrowheads="1"/>
              </p:cNvSpPr>
              <p:nvPr/>
            </p:nvSpPr>
            <p:spPr bwMode="auto">
              <a:xfrm>
                <a:off x="3879187" y="3361180"/>
                <a:ext cx="225531" cy="1518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4686223" y="2533418"/>
              <a:ext cx="2556777" cy="436193"/>
              <a:chOff x="7539568" y="1725919"/>
              <a:chExt cx="3302985" cy="63862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同侧圆角矩形 41"/>
              <p:cNvSpPr/>
              <p:nvPr/>
            </p:nvSpPr>
            <p:spPr>
              <a:xfrm rot="16200000" flipH="1">
                <a:off x="7948588" y="1316899"/>
                <a:ext cx="638629" cy="145666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同侧圆角矩形 42"/>
              <p:cNvSpPr/>
              <p:nvPr/>
            </p:nvSpPr>
            <p:spPr>
              <a:xfrm rot="5400000">
                <a:off x="9232949" y="754944"/>
                <a:ext cx="638629" cy="258057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4897653" y="2643508"/>
              <a:ext cx="277649" cy="199750"/>
              <a:chOff x="3820635" y="3071676"/>
              <a:chExt cx="541058" cy="389258"/>
            </a:xfrm>
            <a:solidFill>
              <a:schemeClr val="bg1">
                <a:lumMod val="50000"/>
              </a:schemeClr>
            </a:solidFill>
          </p:grpSpPr>
          <p:sp>
            <p:nvSpPr>
              <p:cNvPr id="46" name="Freeform 226"/>
              <p:cNvSpPr>
                <a:spLocks noEditPoints="1"/>
              </p:cNvSpPr>
              <p:nvPr/>
            </p:nvSpPr>
            <p:spPr bwMode="auto">
              <a:xfrm>
                <a:off x="3820635" y="3071676"/>
                <a:ext cx="438051" cy="389258"/>
              </a:xfrm>
              <a:custGeom>
                <a:avLst/>
                <a:gdLst>
                  <a:gd name="T0" fmla="*/ 166 w 171"/>
                  <a:gd name="T1" fmla="*/ 0 h 152"/>
                  <a:gd name="T2" fmla="*/ 6 w 171"/>
                  <a:gd name="T3" fmla="*/ 0 h 152"/>
                  <a:gd name="T4" fmla="*/ 0 w 171"/>
                  <a:gd name="T5" fmla="*/ 6 h 152"/>
                  <a:gd name="T6" fmla="*/ 0 w 171"/>
                  <a:gd name="T7" fmla="*/ 147 h 152"/>
                  <a:gd name="T8" fmla="*/ 6 w 171"/>
                  <a:gd name="T9" fmla="*/ 152 h 152"/>
                  <a:gd name="T10" fmla="*/ 166 w 171"/>
                  <a:gd name="T11" fmla="*/ 152 h 152"/>
                  <a:gd name="T12" fmla="*/ 171 w 171"/>
                  <a:gd name="T13" fmla="*/ 147 h 152"/>
                  <a:gd name="T14" fmla="*/ 171 w 171"/>
                  <a:gd name="T15" fmla="*/ 6 h 152"/>
                  <a:gd name="T16" fmla="*/ 166 w 171"/>
                  <a:gd name="T17" fmla="*/ 0 h 152"/>
                  <a:gd name="T18" fmla="*/ 132 w 171"/>
                  <a:gd name="T19" fmla="*/ 12 h 152"/>
                  <a:gd name="T20" fmla="*/ 139 w 171"/>
                  <a:gd name="T21" fmla="*/ 19 h 152"/>
                  <a:gd name="T22" fmla="*/ 132 w 171"/>
                  <a:gd name="T23" fmla="*/ 26 h 152"/>
                  <a:gd name="T24" fmla="*/ 124 w 171"/>
                  <a:gd name="T25" fmla="*/ 19 h 152"/>
                  <a:gd name="T26" fmla="*/ 132 w 171"/>
                  <a:gd name="T27" fmla="*/ 12 h 152"/>
                  <a:gd name="T28" fmla="*/ 110 w 171"/>
                  <a:gd name="T29" fmla="*/ 12 h 152"/>
                  <a:gd name="T30" fmla="*/ 118 w 171"/>
                  <a:gd name="T31" fmla="*/ 19 h 152"/>
                  <a:gd name="T32" fmla="*/ 110 w 171"/>
                  <a:gd name="T33" fmla="*/ 26 h 152"/>
                  <a:gd name="T34" fmla="*/ 103 w 171"/>
                  <a:gd name="T35" fmla="*/ 19 h 152"/>
                  <a:gd name="T36" fmla="*/ 110 w 171"/>
                  <a:gd name="T37" fmla="*/ 12 h 152"/>
                  <a:gd name="T38" fmla="*/ 160 w 171"/>
                  <a:gd name="T39" fmla="*/ 141 h 152"/>
                  <a:gd name="T40" fmla="*/ 11 w 171"/>
                  <a:gd name="T41" fmla="*/ 141 h 152"/>
                  <a:gd name="T42" fmla="*/ 11 w 171"/>
                  <a:gd name="T43" fmla="*/ 38 h 152"/>
                  <a:gd name="T44" fmla="*/ 160 w 171"/>
                  <a:gd name="T45" fmla="*/ 38 h 152"/>
                  <a:gd name="T46" fmla="*/ 160 w 171"/>
                  <a:gd name="T47" fmla="*/ 141 h 152"/>
                  <a:gd name="T48" fmla="*/ 153 w 171"/>
                  <a:gd name="T49" fmla="*/ 26 h 152"/>
                  <a:gd name="T50" fmla="*/ 146 w 171"/>
                  <a:gd name="T51" fmla="*/ 19 h 152"/>
                  <a:gd name="T52" fmla="*/ 153 w 171"/>
                  <a:gd name="T53" fmla="*/ 12 h 152"/>
                  <a:gd name="T54" fmla="*/ 160 w 171"/>
                  <a:gd name="T55" fmla="*/ 19 h 152"/>
                  <a:gd name="T56" fmla="*/ 153 w 171"/>
                  <a:gd name="T57" fmla="*/ 2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1" h="152">
                    <a:moveTo>
                      <a:pt x="16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50"/>
                      <a:pt x="3" y="152"/>
                      <a:pt x="6" y="152"/>
                    </a:cubicBezTo>
                    <a:cubicBezTo>
                      <a:pt x="166" y="152"/>
                      <a:pt x="166" y="152"/>
                      <a:pt x="166" y="152"/>
                    </a:cubicBezTo>
                    <a:cubicBezTo>
                      <a:pt x="169" y="152"/>
                      <a:pt x="171" y="150"/>
                      <a:pt x="171" y="147"/>
                    </a:cubicBezTo>
                    <a:cubicBezTo>
                      <a:pt x="171" y="6"/>
                      <a:pt x="171" y="6"/>
                      <a:pt x="171" y="6"/>
                    </a:cubicBezTo>
                    <a:cubicBezTo>
                      <a:pt x="171" y="3"/>
                      <a:pt x="169" y="0"/>
                      <a:pt x="166" y="0"/>
                    </a:cubicBezTo>
                    <a:close/>
                    <a:moveTo>
                      <a:pt x="132" y="12"/>
                    </a:moveTo>
                    <a:cubicBezTo>
                      <a:pt x="136" y="12"/>
                      <a:pt x="139" y="15"/>
                      <a:pt x="139" y="19"/>
                    </a:cubicBezTo>
                    <a:cubicBezTo>
                      <a:pt x="139" y="23"/>
                      <a:pt x="136" y="26"/>
                      <a:pt x="132" y="26"/>
                    </a:cubicBezTo>
                    <a:cubicBezTo>
                      <a:pt x="128" y="26"/>
                      <a:pt x="124" y="23"/>
                      <a:pt x="124" y="19"/>
                    </a:cubicBezTo>
                    <a:cubicBezTo>
                      <a:pt x="124" y="15"/>
                      <a:pt x="128" y="12"/>
                      <a:pt x="132" y="12"/>
                    </a:cubicBezTo>
                    <a:close/>
                    <a:moveTo>
                      <a:pt x="110" y="12"/>
                    </a:moveTo>
                    <a:cubicBezTo>
                      <a:pt x="114" y="12"/>
                      <a:pt x="118" y="15"/>
                      <a:pt x="118" y="19"/>
                    </a:cubicBezTo>
                    <a:cubicBezTo>
                      <a:pt x="118" y="23"/>
                      <a:pt x="114" y="26"/>
                      <a:pt x="110" y="26"/>
                    </a:cubicBezTo>
                    <a:cubicBezTo>
                      <a:pt x="106" y="26"/>
                      <a:pt x="103" y="23"/>
                      <a:pt x="103" y="19"/>
                    </a:cubicBezTo>
                    <a:cubicBezTo>
                      <a:pt x="103" y="15"/>
                      <a:pt x="106" y="12"/>
                      <a:pt x="110" y="12"/>
                    </a:cubicBezTo>
                    <a:close/>
                    <a:moveTo>
                      <a:pt x="160" y="141"/>
                    </a:moveTo>
                    <a:cubicBezTo>
                      <a:pt x="11" y="141"/>
                      <a:pt x="11" y="141"/>
                      <a:pt x="11" y="141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60" y="38"/>
                      <a:pt x="160" y="38"/>
                      <a:pt x="160" y="38"/>
                    </a:cubicBezTo>
                    <a:lnTo>
                      <a:pt x="160" y="141"/>
                    </a:lnTo>
                    <a:close/>
                    <a:moveTo>
                      <a:pt x="153" y="26"/>
                    </a:moveTo>
                    <a:cubicBezTo>
                      <a:pt x="149" y="26"/>
                      <a:pt x="146" y="23"/>
                      <a:pt x="146" y="19"/>
                    </a:cubicBezTo>
                    <a:cubicBezTo>
                      <a:pt x="146" y="15"/>
                      <a:pt x="149" y="12"/>
                      <a:pt x="153" y="12"/>
                    </a:cubicBezTo>
                    <a:cubicBezTo>
                      <a:pt x="157" y="12"/>
                      <a:pt x="160" y="15"/>
                      <a:pt x="160" y="19"/>
                    </a:cubicBezTo>
                    <a:cubicBezTo>
                      <a:pt x="160" y="23"/>
                      <a:pt x="157" y="26"/>
                      <a:pt x="153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Freeform 227"/>
              <p:cNvSpPr>
                <a:spLocks/>
              </p:cNvSpPr>
              <p:nvPr/>
            </p:nvSpPr>
            <p:spPr bwMode="auto">
              <a:xfrm>
                <a:off x="4117729" y="3336242"/>
                <a:ext cx="41203" cy="40119"/>
              </a:xfrm>
              <a:custGeom>
                <a:avLst/>
                <a:gdLst>
                  <a:gd name="T0" fmla="*/ 12 w 38"/>
                  <a:gd name="T1" fmla="*/ 0 h 37"/>
                  <a:gd name="T2" fmla="*/ 12 w 38"/>
                  <a:gd name="T3" fmla="*/ 2 h 37"/>
                  <a:gd name="T4" fmla="*/ 0 w 38"/>
                  <a:gd name="T5" fmla="*/ 37 h 37"/>
                  <a:gd name="T6" fmla="*/ 36 w 38"/>
                  <a:gd name="T7" fmla="*/ 28 h 37"/>
                  <a:gd name="T8" fmla="*/ 38 w 38"/>
                  <a:gd name="T9" fmla="*/ 26 h 37"/>
                  <a:gd name="T10" fmla="*/ 12 w 38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7">
                    <a:moveTo>
                      <a:pt x="12" y="0"/>
                    </a:moveTo>
                    <a:lnTo>
                      <a:pt x="12" y="2"/>
                    </a:lnTo>
                    <a:lnTo>
                      <a:pt x="0" y="37"/>
                    </a:lnTo>
                    <a:lnTo>
                      <a:pt x="36" y="28"/>
                    </a:lnTo>
                    <a:lnTo>
                      <a:pt x="38" y="2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Freeform 228"/>
              <p:cNvSpPr>
                <a:spLocks/>
              </p:cNvSpPr>
              <p:nvPr/>
            </p:nvSpPr>
            <p:spPr bwMode="auto">
              <a:xfrm>
                <a:off x="4281456" y="3135649"/>
                <a:ext cx="80237" cy="76984"/>
              </a:xfrm>
              <a:custGeom>
                <a:avLst/>
                <a:gdLst>
                  <a:gd name="T0" fmla="*/ 23 w 31"/>
                  <a:gd name="T1" fmla="*/ 30 h 30"/>
                  <a:gd name="T2" fmla="*/ 29 w 31"/>
                  <a:gd name="T3" fmla="*/ 24 h 30"/>
                  <a:gd name="T4" fmla="*/ 29 w 31"/>
                  <a:gd name="T5" fmla="*/ 17 h 30"/>
                  <a:gd name="T6" fmla="*/ 13 w 31"/>
                  <a:gd name="T7" fmla="*/ 2 h 30"/>
                  <a:gd name="T8" fmla="*/ 6 w 31"/>
                  <a:gd name="T9" fmla="*/ 2 h 30"/>
                  <a:gd name="T10" fmla="*/ 0 w 31"/>
                  <a:gd name="T11" fmla="*/ 8 h 30"/>
                  <a:gd name="T12" fmla="*/ 23 w 31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0">
                    <a:moveTo>
                      <a:pt x="23" y="30"/>
                    </a:moveTo>
                    <a:cubicBezTo>
                      <a:pt x="29" y="24"/>
                      <a:pt x="29" y="24"/>
                      <a:pt x="29" y="24"/>
                    </a:cubicBezTo>
                    <a:cubicBezTo>
                      <a:pt x="31" y="22"/>
                      <a:pt x="31" y="19"/>
                      <a:pt x="29" y="17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0"/>
                      <a:pt x="8" y="0"/>
                      <a:pt x="6" y="2"/>
                    </a:cubicBezTo>
                    <a:cubicBezTo>
                      <a:pt x="0" y="8"/>
                      <a:pt x="0" y="8"/>
                      <a:pt x="0" y="8"/>
                    </a:cubicBezTo>
                    <a:lnTo>
                      <a:pt x="23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Freeform 229"/>
              <p:cNvSpPr>
                <a:spLocks/>
              </p:cNvSpPr>
              <p:nvPr/>
            </p:nvSpPr>
            <p:spPr bwMode="auto">
              <a:xfrm>
                <a:off x="4151342" y="3161672"/>
                <a:ext cx="182160" cy="184328"/>
              </a:xfrm>
              <a:custGeom>
                <a:avLst/>
                <a:gdLst>
                  <a:gd name="T0" fmla="*/ 49 w 71"/>
                  <a:gd name="T1" fmla="*/ 0 h 72"/>
                  <a:gd name="T2" fmla="*/ 48 w 71"/>
                  <a:gd name="T3" fmla="*/ 1 h 72"/>
                  <a:gd name="T4" fmla="*/ 2 w 71"/>
                  <a:gd name="T5" fmla="*/ 47 h 72"/>
                  <a:gd name="T6" fmla="*/ 2 w 71"/>
                  <a:gd name="T7" fmla="*/ 55 h 72"/>
                  <a:gd name="T8" fmla="*/ 2 w 71"/>
                  <a:gd name="T9" fmla="*/ 55 h 72"/>
                  <a:gd name="T10" fmla="*/ 8 w 71"/>
                  <a:gd name="T11" fmla="*/ 57 h 72"/>
                  <a:gd name="T12" fmla="*/ 9 w 71"/>
                  <a:gd name="T13" fmla="*/ 62 h 72"/>
                  <a:gd name="T14" fmla="*/ 9 w 71"/>
                  <a:gd name="T15" fmla="*/ 62 h 72"/>
                  <a:gd name="T16" fmla="*/ 15 w 71"/>
                  <a:gd name="T17" fmla="*/ 64 h 72"/>
                  <a:gd name="T18" fmla="*/ 16 w 71"/>
                  <a:gd name="T19" fmla="*/ 69 h 72"/>
                  <a:gd name="T20" fmla="*/ 17 w 71"/>
                  <a:gd name="T21" fmla="*/ 70 h 72"/>
                  <a:gd name="T22" fmla="*/ 24 w 71"/>
                  <a:gd name="T23" fmla="*/ 70 h 72"/>
                  <a:gd name="T24" fmla="*/ 71 w 71"/>
                  <a:gd name="T25" fmla="*/ 23 h 72"/>
                  <a:gd name="T26" fmla="*/ 71 w 71"/>
                  <a:gd name="T27" fmla="*/ 23 h 72"/>
                  <a:gd name="T28" fmla="*/ 49 w 71"/>
                  <a:gd name="T2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" h="72">
                    <a:moveTo>
                      <a:pt x="49" y="0"/>
                    </a:moveTo>
                    <a:cubicBezTo>
                      <a:pt x="49" y="0"/>
                      <a:pt x="48" y="0"/>
                      <a:pt x="48" y="1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0" y="49"/>
                      <a:pt x="0" y="53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4" y="57"/>
                      <a:pt x="6" y="57"/>
                      <a:pt x="8" y="57"/>
                    </a:cubicBezTo>
                    <a:cubicBezTo>
                      <a:pt x="7" y="58"/>
                      <a:pt x="7" y="60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11" y="64"/>
                      <a:pt x="13" y="64"/>
                      <a:pt x="15" y="64"/>
                    </a:cubicBezTo>
                    <a:cubicBezTo>
                      <a:pt x="14" y="66"/>
                      <a:pt x="15" y="68"/>
                      <a:pt x="16" y="69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9" y="72"/>
                      <a:pt x="22" y="72"/>
                      <a:pt x="24" y="70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3"/>
                      <a:pt x="71" y="23"/>
                      <a:pt x="71" y="23"/>
                    </a:cubicBezTo>
                    <a:lnTo>
                      <a:pt x="4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Rectangle 230"/>
              <p:cNvSpPr>
                <a:spLocks noChangeArrowheads="1"/>
              </p:cNvSpPr>
              <p:nvPr/>
            </p:nvSpPr>
            <p:spPr bwMode="auto">
              <a:xfrm>
                <a:off x="3879187" y="3222392"/>
                <a:ext cx="140957" cy="1626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Rectangle 231"/>
              <p:cNvSpPr>
                <a:spLocks noChangeArrowheads="1"/>
              </p:cNvSpPr>
              <p:nvPr/>
            </p:nvSpPr>
            <p:spPr bwMode="auto">
              <a:xfrm>
                <a:off x="3879187" y="3269016"/>
                <a:ext cx="225531" cy="1518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Rectangle 232"/>
              <p:cNvSpPr>
                <a:spLocks noChangeArrowheads="1"/>
              </p:cNvSpPr>
              <p:nvPr/>
            </p:nvSpPr>
            <p:spPr bwMode="auto">
              <a:xfrm>
                <a:off x="3879187" y="3315640"/>
                <a:ext cx="225531" cy="1518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Rectangle 233"/>
              <p:cNvSpPr>
                <a:spLocks noChangeArrowheads="1"/>
              </p:cNvSpPr>
              <p:nvPr/>
            </p:nvSpPr>
            <p:spPr bwMode="auto">
              <a:xfrm>
                <a:off x="3879187" y="3361180"/>
                <a:ext cx="225531" cy="1518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7553714" y="2533418"/>
              <a:ext cx="2556777" cy="436193"/>
              <a:chOff x="7539568" y="1725919"/>
              <a:chExt cx="3302985" cy="63862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5" name="同侧圆角矩形 54"/>
              <p:cNvSpPr/>
              <p:nvPr/>
            </p:nvSpPr>
            <p:spPr>
              <a:xfrm rot="16200000" flipH="1">
                <a:off x="7948588" y="1316899"/>
                <a:ext cx="638629" cy="145666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同侧圆角矩形 55"/>
              <p:cNvSpPr/>
              <p:nvPr/>
            </p:nvSpPr>
            <p:spPr>
              <a:xfrm rot="5400000">
                <a:off x="9232949" y="754944"/>
                <a:ext cx="638629" cy="258057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>
              <a:off x="7726149" y="2655529"/>
              <a:ext cx="277649" cy="199750"/>
              <a:chOff x="3820635" y="3071676"/>
              <a:chExt cx="541058" cy="389258"/>
            </a:xfrm>
            <a:solidFill>
              <a:schemeClr val="bg1">
                <a:lumMod val="50000"/>
              </a:schemeClr>
            </a:solidFill>
          </p:grpSpPr>
          <p:sp>
            <p:nvSpPr>
              <p:cNvPr id="59" name="Freeform 226"/>
              <p:cNvSpPr>
                <a:spLocks noEditPoints="1"/>
              </p:cNvSpPr>
              <p:nvPr/>
            </p:nvSpPr>
            <p:spPr bwMode="auto">
              <a:xfrm>
                <a:off x="3820635" y="3071676"/>
                <a:ext cx="438051" cy="389258"/>
              </a:xfrm>
              <a:custGeom>
                <a:avLst/>
                <a:gdLst>
                  <a:gd name="T0" fmla="*/ 166 w 171"/>
                  <a:gd name="T1" fmla="*/ 0 h 152"/>
                  <a:gd name="T2" fmla="*/ 6 w 171"/>
                  <a:gd name="T3" fmla="*/ 0 h 152"/>
                  <a:gd name="T4" fmla="*/ 0 w 171"/>
                  <a:gd name="T5" fmla="*/ 6 h 152"/>
                  <a:gd name="T6" fmla="*/ 0 w 171"/>
                  <a:gd name="T7" fmla="*/ 147 h 152"/>
                  <a:gd name="T8" fmla="*/ 6 w 171"/>
                  <a:gd name="T9" fmla="*/ 152 h 152"/>
                  <a:gd name="T10" fmla="*/ 166 w 171"/>
                  <a:gd name="T11" fmla="*/ 152 h 152"/>
                  <a:gd name="T12" fmla="*/ 171 w 171"/>
                  <a:gd name="T13" fmla="*/ 147 h 152"/>
                  <a:gd name="T14" fmla="*/ 171 w 171"/>
                  <a:gd name="T15" fmla="*/ 6 h 152"/>
                  <a:gd name="T16" fmla="*/ 166 w 171"/>
                  <a:gd name="T17" fmla="*/ 0 h 152"/>
                  <a:gd name="T18" fmla="*/ 132 w 171"/>
                  <a:gd name="T19" fmla="*/ 12 h 152"/>
                  <a:gd name="T20" fmla="*/ 139 w 171"/>
                  <a:gd name="T21" fmla="*/ 19 h 152"/>
                  <a:gd name="T22" fmla="*/ 132 w 171"/>
                  <a:gd name="T23" fmla="*/ 26 h 152"/>
                  <a:gd name="T24" fmla="*/ 124 w 171"/>
                  <a:gd name="T25" fmla="*/ 19 h 152"/>
                  <a:gd name="T26" fmla="*/ 132 w 171"/>
                  <a:gd name="T27" fmla="*/ 12 h 152"/>
                  <a:gd name="T28" fmla="*/ 110 w 171"/>
                  <a:gd name="T29" fmla="*/ 12 h 152"/>
                  <a:gd name="T30" fmla="*/ 118 w 171"/>
                  <a:gd name="T31" fmla="*/ 19 h 152"/>
                  <a:gd name="T32" fmla="*/ 110 w 171"/>
                  <a:gd name="T33" fmla="*/ 26 h 152"/>
                  <a:gd name="T34" fmla="*/ 103 w 171"/>
                  <a:gd name="T35" fmla="*/ 19 h 152"/>
                  <a:gd name="T36" fmla="*/ 110 w 171"/>
                  <a:gd name="T37" fmla="*/ 12 h 152"/>
                  <a:gd name="T38" fmla="*/ 160 w 171"/>
                  <a:gd name="T39" fmla="*/ 141 h 152"/>
                  <a:gd name="T40" fmla="*/ 11 w 171"/>
                  <a:gd name="T41" fmla="*/ 141 h 152"/>
                  <a:gd name="T42" fmla="*/ 11 w 171"/>
                  <a:gd name="T43" fmla="*/ 38 h 152"/>
                  <a:gd name="T44" fmla="*/ 160 w 171"/>
                  <a:gd name="T45" fmla="*/ 38 h 152"/>
                  <a:gd name="T46" fmla="*/ 160 w 171"/>
                  <a:gd name="T47" fmla="*/ 141 h 152"/>
                  <a:gd name="T48" fmla="*/ 153 w 171"/>
                  <a:gd name="T49" fmla="*/ 26 h 152"/>
                  <a:gd name="T50" fmla="*/ 146 w 171"/>
                  <a:gd name="T51" fmla="*/ 19 h 152"/>
                  <a:gd name="T52" fmla="*/ 153 w 171"/>
                  <a:gd name="T53" fmla="*/ 12 h 152"/>
                  <a:gd name="T54" fmla="*/ 160 w 171"/>
                  <a:gd name="T55" fmla="*/ 19 h 152"/>
                  <a:gd name="T56" fmla="*/ 153 w 171"/>
                  <a:gd name="T57" fmla="*/ 2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1" h="152">
                    <a:moveTo>
                      <a:pt x="16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50"/>
                      <a:pt x="3" y="152"/>
                      <a:pt x="6" y="152"/>
                    </a:cubicBezTo>
                    <a:cubicBezTo>
                      <a:pt x="166" y="152"/>
                      <a:pt x="166" y="152"/>
                      <a:pt x="166" y="152"/>
                    </a:cubicBezTo>
                    <a:cubicBezTo>
                      <a:pt x="169" y="152"/>
                      <a:pt x="171" y="150"/>
                      <a:pt x="171" y="147"/>
                    </a:cubicBezTo>
                    <a:cubicBezTo>
                      <a:pt x="171" y="6"/>
                      <a:pt x="171" y="6"/>
                      <a:pt x="171" y="6"/>
                    </a:cubicBezTo>
                    <a:cubicBezTo>
                      <a:pt x="171" y="3"/>
                      <a:pt x="169" y="0"/>
                      <a:pt x="166" y="0"/>
                    </a:cubicBezTo>
                    <a:close/>
                    <a:moveTo>
                      <a:pt x="132" y="12"/>
                    </a:moveTo>
                    <a:cubicBezTo>
                      <a:pt x="136" y="12"/>
                      <a:pt x="139" y="15"/>
                      <a:pt x="139" y="19"/>
                    </a:cubicBezTo>
                    <a:cubicBezTo>
                      <a:pt x="139" y="23"/>
                      <a:pt x="136" y="26"/>
                      <a:pt x="132" y="26"/>
                    </a:cubicBezTo>
                    <a:cubicBezTo>
                      <a:pt x="128" y="26"/>
                      <a:pt x="124" y="23"/>
                      <a:pt x="124" y="19"/>
                    </a:cubicBezTo>
                    <a:cubicBezTo>
                      <a:pt x="124" y="15"/>
                      <a:pt x="128" y="12"/>
                      <a:pt x="132" y="12"/>
                    </a:cubicBezTo>
                    <a:close/>
                    <a:moveTo>
                      <a:pt x="110" y="12"/>
                    </a:moveTo>
                    <a:cubicBezTo>
                      <a:pt x="114" y="12"/>
                      <a:pt x="118" y="15"/>
                      <a:pt x="118" y="19"/>
                    </a:cubicBezTo>
                    <a:cubicBezTo>
                      <a:pt x="118" y="23"/>
                      <a:pt x="114" y="26"/>
                      <a:pt x="110" y="26"/>
                    </a:cubicBezTo>
                    <a:cubicBezTo>
                      <a:pt x="106" y="26"/>
                      <a:pt x="103" y="23"/>
                      <a:pt x="103" y="19"/>
                    </a:cubicBezTo>
                    <a:cubicBezTo>
                      <a:pt x="103" y="15"/>
                      <a:pt x="106" y="12"/>
                      <a:pt x="110" y="12"/>
                    </a:cubicBezTo>
                    <a:close/>
                    <a:moveTo>
                      <a:pt x="160" y="141"/>
                    </a:moveTo>
                    <a:cubicBezTo>
                      <a:pt x="11" y="141"/>
                      <a:pt x="11" y="141"/>
                      <a:pt x="11" y="141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60" y="38"/>
                      <a:pt x="160" y="38"/>
                      <a:pt x="160" y="38"/>
                    </a:cubicBezTo>
                    <a:lnTo>
                      <a:pt x="160" y="141"/>
                    </a:lnTo>
                    <a:close/>
                    <a:moveTo>
                      <a:pt x="153" y="26"/>
                    </a:moveTo>
                    <a:cubicBezTo>
                      <a:pt x="149" y="26"/>
                      <a:pt x="146" y="23"/>
                      <a:pt x="146" y="19"/>
                    </a:cubicBezTo>
                    <a:cubicBezTo>
                      <a:pt x="146" y="15"/>
                      <a:pt x="149" y="12"/>
                      <a:pt x="153" y="12"/>
                    </a:cubicBezTo>
                    <a:cubicBezTo>
                      <a:pt x="157" y="12"/>
                      <a:pt x="160" y="15"/>
                      <a:pt x="160" y="19"/>
                    </a:cubicBezTo>
                    <a:cubicBezTo>
                      <a:pt x="160" y="23"/>
                      <a:pt x="157" y="26"/>
                      <a:pt x="153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Freeform 227"/>
              <p:cNvSpPr>
                <a:spLocks/>
              </p:cNvSpPr>
              <p:nvPr/>
            </p:nvSpPr>
            <p:spPr bwMode="auto">
              <a:xfrm>
                <a:off x="4117729" y="3336242"/>
                <a:ext cx="41203" cy="40119"/>
              </a:xfrm>
              <a:custGeom>
                <a:avLst/>
                <a:gdLst>
                  <a:gd name="T0" fmla="*/ 12 w 38"/>
                  <a:gd name="T1" fmla="*/ 0 h 37"/>
                  <a:gd name="T2" fmla="*/ 12 w 38"/>
                  <a:gd name="T3" fmla="*/ 2 h 37"/>
                  <a:gd name="T4" fmla="*/ 0 w 38"/>
                  <a:gd name="T5" fmla="*/ 37 h 37"/>
                  <a:gd name="T6" fmla="*/ 36 w 38"/>
                  <a:gd name="T7" fmla="*/ 28 h 37"/>
                  <a:gd name="T8" fmla="*/ 38 w 38"/>
                  <a:gd name="T9" fmla="*/ 26 h 37"/>
                  <a:gd name="T10" fmla="*/ 12 w 38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7">
                    <a:moveTo>
                      <a:pt x="12" y="0"/>
                    </a:moveTo>
                    <a:lnTo>
                      <a:pt x="12" y="2"/>
                    </a:lnTo>
                    <a:lnTo>
                      <a:pt x="0" y="37"/>
                    </a:lnTo>
                    <a:lnTo>
                      <a:pt x="36" y="28"/>
                    </a:lnTo>
                    <a:lnTo>
                      <a:pt x="38" y="2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Freeform 228"/>
              <p:cNvSpPr>
                <a:spLocks/>
              </p:cNvSpPr>
              <p:nvPr/>
            </p:nvSpPr>
            <p:spPr bwMode="auto">
              <a:xfrm>
                <a:off x="4281456" y="3135649"/>
                <a:ext cx="80237" cy="76984"/>
              </a:xfrm>
              <a:custGeom>
                <a:avLst/>
                <a:gdLst>
                  <a:gd name="T0" fmla="*/ 23 w 31"/>
                  <a:gd name="T1" fmla="*/ 30 h 30"/>
                  <a:gd name="T2" fmla="*/ 29 w 31"/>
                  <a:gd name="T3" fmla="*/ 24 h 30"/>
                  <a:gd name="T4" fmla="*/ 29 w 31"/>
                  <a:gd name="T5" fmla="*/ 17 h 30"/>
                  <a:gd name="T6" fmla="*/ 13 w 31"/>
                  <a:gd name="T7" fmla="*/ 2 h 30"/>
                  <a:gd name="T8" fmla="*/ 6 w 31"/>
                  <a:gd name="T9" fmla="*/ 2 h 30"/>
                  <a:gd name="T10" fmla="*/ 0 w 31"/>
                  <a:gd name="T11" fmla="*/ 8 h 30"/>
                  <a:gd name="T12" fmla="*/ 23 w 31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0">
                    <a:moveTo>
                      <a:pt x="23" y="30"/>
                    </a:moveTo>
                    <a:cubicBezTo>
                      <a:pt x="29" y="24"/>
                      <a:pt x="29" y="24"/>
                      <a:pt x="29" y="24"/>
                    </a:cubicBezTo>
                    <a:cubicBezTo>
                      <a:pt x="31" y="22"/>
                      <a:pt x="31" y="19"/>
                      <a:pt x="29" y="17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0"/>
                      <a:pt x="8" y="0"/>
                      <a:pt x="6" y="2"/>
                    </a:cubicBezTo>
                    <a:cubicBezTo>
                      <a:pt x="0" y="8"/>
                      <a:pt x="0" y="8"/>
                      <a:pt x="0" y="8"/>
                    </a:cubicBezTo>
                    <a:lnTo>
                      <a:pt x="23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Freeform 229"/>
              <p:cNvSpPr>
                <a:spLocks/>
              </p:cNvSpPr>
              <p:nvPr/>
            </p:nvSpPr>
            <p:spPr bwMode="auto">
              <a:xfrm>
                <a:off x="4151342" y="3161672"/>
                <a:ext cx="182160" cy="184328"/>
              </a:xfrm>
              <a:custGeom>
                <a:avLst/>
                <a:gdLst>
                  <a:gd name="T0" fmla="*/ 49 w 71"/>
                  <a:gd name="T1" fmla="*/ 0 h 72"/>
                  <a:gd name="T2" fmla="*/ 48 w 71"/>
                  <a:gd name="T3" fmla="*/ 1 h 72"/>
                  <a:gd name="T4" fmla="*/ 2 w 71"/>
                  <a:gd name="T5" fmla="*/ 47 h 72"/>
                  <a:gd name="T6" fmla="*/ 2 w 71"/>
                  <a:gd name="T7" fmla="*/ 55 h 72"/>
                  <a:gd name="T8" fmla="*/ 2 w 71"/>
                  <a:gd name="T9" fmla="*/ 55 h 72"/>
                  <a:gd name="T10" fmla="*/ 8 w 71"/>
                  <a:gd name="T11" fmla="*/ 57 h 72"/>
                  <a:gd name="T12" fmla="*/ 9 w 71"/>
                  <a:gd name="T13" fmla="*/ 62 h 72"/>
                  <a:gd name="T14" fmla="*/ 9 w 71"/>
                  <a:gd name="T15" fmla="*/ 62 h 72"/>
                  <a:gd name="T16" fmla="*/ 15 w 71"/>
                  <a:gd name="T17" fmla="*/ 64 h 72"/>
                  <a:gd name="T18" fmla="*/ 16 w 71"/>
                  <a:gd name="T19" fmla="*/ 69 h 72"/>
                  <a:gd name="T20" fmla="*/ 17 w 71"/>
                  <a:gd name="T21" fmla="*/ 70 h 72"/>
                  <a:gd name="T22" fmla="*/ 24 w 71"/>
                  <a:gd name="T23" fmla="*/ 70 h 72"/>
                  <a:gd name="T24" fmla="*/ 71 w 71"/>
                  <a:gd name="T25" fmla="*/ 23 h 72"/>
                  <a:gd name="T26" fmla="*/ 71 w 71"/>
                  <a:gd name="T27" fmla="*/ 23 h 72"/>
                  <a:gd name="T28" fmla="*/ 49 w 71"/>
                  <a:gd name="T2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" h="72">
                    <a:moveTo>
                      <a:pt x="49" y="0"/>
                    </a:moveTo>
                    <a:cubicBezTo>
                      <a:pt x="49" y="0"/>
                      <a:pt x="48" y="0"/>
                      <a:pt x="48" y="1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0" y="49"/>
                      <a:pt x="0" y="53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4" y="57"/>
                      <a:pt x="6" y="57"/>
                      <a:pt x="8" y="57"/>
                    </a:cubicBezTo>
                    <a:cubicBezTo>
                      <a:pt x="7" y="58"/>
                      <a:pt x="7" y="60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11" y="64"/>
                      <a:pt x="13" y="64"/>
                      <a:pt x="15" y="64"/>
                    </a:cubicBezTo>
                    <a:cubicBezTo>
                      <a:pt x="14" y="66"/>
                      <a:pt x="15" y="68"/>
                      <a:pt x="16" y="69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9" y="72"/>
                      <a:pt x="22" y="72"/>
                      <a:pt x="24" y="70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3"/>
                      <a:pt x="71" y="23"/>
                      <a:pt x="71" y="23"/>
                    </a:cubicBezTo>
                    <a:lnTo>
                      <a:pt x="4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Rectangle 230"/>
              <p:cNvSpPr>
                <a:spLocks noChangeArrowheads="1"/>
              </p:cNvSpPr>
              <p:nvPr/>
            </p:nvSpPr>
            <p:spPr bwMode="auto">
              <a:xfrm>
                <a:off x="3879187" y="3222392"/>
                <a:ext cx="140957" cy="1626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Rectangle 231"/>
              <p:cNvSpPr>
                <a:spLocks noChangeArrowheads="1"/>
              </p:cNvSpPr>
              <p:nvPr/>
            </p:nvSpPr>
            <p:spPr bwMode="auto">
              <a:xfrm>
                <a:off x="3879187" y="3269016"/>
                <a:ext cx="225531" cy="1518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Rectangle 232"/>
              <p:cNvSpPr>
                <a:spLocks noChangeArrowheads="1"/>
              </p:cNvSpPr>
              <p:nvPr/>
            </p:nvSpPr>
            <p:spPr bwMode="auto">
              <a:xfrm>
                <a:off x="3879187" y="3315640"/>
                <a:ext cx="225531" cy="1518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Rectangle 233"/>
              <p:cNvSpPr>
                <a:spLocks noChangeArrowheads="1"/>
              </p:cNvSpPr>
              <p:nvPr/>
            </p:nvSpPr>
            <p:spPr bwMode="auto">
              <a:xfrm>
                <a:off x="3879187" y="3361180"/>
                <a:ext cx="225531" cy="1518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98" name="直接连接符 197"/>
            <p:cNvCxnSpPr/>
            <p:nvPr/>
          </p:nvCxnSpPr>
          <p:spPr>
            <a:xfrm>
              <a:off x="2416627" y="2885844"/>
              <a:ext cx="17852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接连接符 198"/>
            <p:cNvCxnSpPr/>
            <p:nvPr/>
          </p:nvCxnSpPr>
          <p:spPr>
            <a:xfrm>
              <a:off x="5245423" y="2885844"/>
              <a:ext cx="17852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直接连接符 199"/>
            <p:cNvCxnSpPr/>
            <p:nvPr/>
          </p:nvCxnSpPr>
          <p:spPr>
            <a:xfrm>
              <a:off x="8112914" y="2885844"/>
              <a:ext cx="17852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1818733" y="4952114"/>
            <a:ext cx="8285081" cy="436193"/>
            <a:chOff x="1818733" y="4952114"/>
            <a:chExt cx="8285081" cy="436193"/>
          </a:xfrm>
        </p:grpSpPr>
        <p:grpSp>
          <p:nvGrpSpPr>
            <p:cNvPr id="67" name="组合 66"/>
            <p:cNvGrpSpPr/>
            <p:nvPr/>
          </p:nvGrpSpPr>
          <p:grpSpPr>
            <a:xfrm>
              <a:off x="1818733" y="4952114"/>
              <a:ext cx="2556777" cy="436193"/>
              <a:chOff x="7539568" y="1725919"/>
              <a:chExt cx="3302985" cy="63862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同侧圆角矩形 67"/>
              <p:cNvSpPr/>
              <p:nvPr/>
            </p:nvSpPr>
            <p:spPr>
              <a:xfrm rot="16200000" flipH="1">
                <a:off x="7948588" y="1316899"/>
                <a:ext cx="638629" cy="145666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同侧圆角矩形 68"/>
              <p:cNvSpPr/>
              <p:nvPr/>
            </p:nvSpPr>
            <p:spPr>
              <a:xfrm rot="5400000">
                <a:off x="9232949" y="754944"/>
                <a:ext cx="638629" cy="258057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1" name="组合 70"/>
            <p:cNvGrpSpPr/>
            <p:nvPr/>
          </p:nvGrpSpPr>
          <p:grpSpPr>
            <a:xfrm>
              <a:off x="1992560" y="5033439"/>
              <a:ext cx="274866" cy="274866"/>
              <a:chOff x="5958843" y="2994692"/>
              <a:chExt cx="535637" cy="535637"/>
            </a:xfrm>
            <a:solidFill>
              <a:schemeClr val="bg1">
                <a:lumMod val="50000"/>
              </a:schemeClr>
            </a:solidFill>
          </p:grpSpPr>
          <p:sp>
            <p:nvSpPr>
              <p:cNvPr id="72" name="Freeform 257"/>
              <p:cNvSpPr>
                <a:spLocks noEditPoints="1"/>
              </p:cNvSpPr>
              <p:nvPr/>
            </p:nvSpPr>
            <p:spPr bwMode="auto">
              <a:xfrm>
                <a:off x="6077030" y="3109626"/>
                <a:ext cx="302516" cy="305768"/>
              </a:xfrm>
              <a:custGeom>
                <a:avLst/>
                <a:gdLst>
                  <a:gd name="T0" fmla="*/ 101 w 118"/>
                  <a:gd name="T1" fmla="*/ 91 h 119"/>
                  <a:gd name="T2" fmla="*/ 107 w 118"/>
                  <a:gd name="T3" fmla="*/ 77 h 119"/>
                  <a:gd name="T4" fmla="*/ 23 w 118"/>
                  <a:gd name="T5" fmla="*/ 25 h 119"/>
                  <a:gd name="T6" fmla="*/ 30 w 118"/>
                  <a:gd name="T7" fmla="*/ 25 h 119"/>
                  <a:gd name="T8" fmla="*/ 27 w 118"/>
                  <a:gd name="T9" fmla="*/ 24 h 119"/>
                  <a:gd name="T10" fmla="*/ 21 w 118"/>
                  <a:gd name="T11" fmla="*/ 35 h 119"/>
                  <a:gd name="T12" fmla="*/ 28 w 118"/>
                  <a:gd name="T13" fmla="*/ 33 h 119"/>
                  <a:gd name="T14" fmla="*/ 33 w 118"/>
                  <a:gd name="T15" fmla="*/ 41 h 119"/>
                  <a:gd name="T16" fmla="*/ 25 w 118"/>
                  <a:gd name="T17" fmla="*/ 46 h 119"/>
                  <a:gd name="T18" fmla="*/ 15 w 118"/>
                  <a:gd name="T19" fmla="*/ 54 h 119"/>
                  <a:gd name="T20" fmla="*/ 25 w 118"/>
                  <a:gd name="T21" fmla="*/ 63 h 119"/>
                  <a:gd name="T22" fmla="*/ 40 w 118"/>
                  <a:gd name="T23" fmla="*/ 72 h 119"/>
                  <a:gd name="T24" fmla="*/ 34 w 118"/>
                  <a:gd name="T25" fmla="*/ 89 h 119"/>
                  <a:gd name="T26" fmla="*/ 28 w 118"/>
                  <a:gd name="T27" fmla="*/ 102 h 119"/>
                  <a:gd name="T28" fmla="*/ 25 w 118"/>
                  <a:gd name="T29" fmla="*/ 92 h 119"/>
                  <a:gd name="T30" fmla="*/ 21 w 118"/>
                  <a:gd name="T31" fmla="*/ 70 h 119"/>
                  <a:gd name="T32" fmla="*/ 11 w 118"/>
                  <a:gd name="T33" fmla="*/ 57 h 119"/>
                  <a:gd name="T34" fmla="*/ 34 w 118"/>
                  <a:gd name="T35" fmla="*/ 12 h 119"/>
                  <a:gd name="T36" fmla="*/ 23 w 118"/>
                  <a:gd name="T37" fmla="*/ 20 h 119"/>
                  <a:gd name="T38" fmla="*/ 105 w 118"/>
                  <a:gd name="T39" fmla="*/ 50 h 119"/>
                  <a:gd name="T40" fmla="*/ 98 w 118"/>
                  <a:gd name="T41" fmla="*/ 59 h 119"/>
                  <a:gd name="T42" fmla="*/ 94 w 118"/>
                  <a:gd name="T43" fmla="*/ 64 h 119"/>
                  <a:gd name="T44" fmla="*/ 86 w 118"/>
                  <a:gd name="T45" fmla="*/ 65 h 119"/>
                  <a:gd name="T46" fmla="*/ 76 w 118"/>
                  <a:gd name="T47" fmla="*/ 55 h 119"/>
                  <a:gd name="T48" fmla="*/ 70 w 118"/>
                  <a:gd name="T49" fmla="*/ 60 h 119"/>
                  <a:gd name="T50" fmla="*/ 70 w 118"/>
                  <a:gd name="T51" fmla="*/ 70 h 119"/>
                  <a:gd name="T52" fmla="*/ 57 w 118"/>
                  <a:gd name="T53" fmla="*/ 77 h 119"/>
                  <a:gd name="T54" fmla="*/ 45 w 118"/>
                  <a:gd name="T55" fmla="*/ 58 h 119"/>
                  <a:gd name="T56" fmla="*/ 61 w 118"/>
                  <a:gd name="T57" fmla="*/ 51 h 119"/>
                  <a:gd name="T58" fmla="*/ 63 w 118"/>
                  <a:gd name="T59" fmla="*/ 49 h 119"/>
                  <a:gd name="T60" fmla="*/ 59 w 118"/>
                  <a:gd name="T61" fmla="*/ 48 h 119"/>
                  <a:gd name="T62" fmla="*/ 48 w 118"/>
                  <a:gd name="T63" fmla="*/ 48 h 119"/>
                  <a:gd name="T64" fmla="*/ 50 w 118"/>
                  <a:gd name="T65" fmla="*/ 39 h 119"/>
                  <a:gd name="T66" fmla="*/ 54 w 118"/>
                  <a:gd name="T67" fmla="*/ 38 h 119"/>
                  <a:gd name="T68" fmla="*/ 59 w 118"/>
                  <a:gd name="T69" fmla="*/ 24 h 119"/>
                  <a:gd name="T70" fmla="*/ 75 w 118"/>
                  <a:gd name="T71" fmla="*/ 25 h 119"/>
                  <a:gd name="T72" fmla="*/ 83 w 118"/>
                  <a:gd name="T73" fmla="*/ 20 h 119"/>
                  <a:gd name="T74" fmla="*/ 95 w 118"/>
                  <a:gd name="T75" fmla="*/ 21 h 119"/>
                  <a:gd name="T76" fmla="*/ 105 w 118"/>
                  <a:gd name="T77" fmla="*/ 63 h 119"/>
                  <a:gd name="T78" fmla="*/ 105 w 118"/>
                  <a:gd name="T79" fmla="*/ 70 h 119"/>
                  <a:gd name="T80" fmla="*/ 102 w 118"/>
                  <a:gd name="T81" fmla="*/ 68 h 119"/>
                  <a:gd name="T82" fmla="*/ 105 w 118"/>
                  <a:gd name="T83" fmla="*/ 59 h 119"/>
                  <a:gd name="T84" fmla="*/ 107 w 118"/>
                  <a:gd name="T85" fmla="*/ 50 h 119"/>
                  <a:gd name="T86" fmla="*/ 109 w 118"/>
                  <a:gd name="T87" fmla="*/ 39 h 119"/>
                  <a:gd name="T88" fmla="*/ 86 w 118"/>
                  <a:gd name="T89" fmla="*/ 66 h 119"/>
                  <a:gd name="T90" fmla="*/ 73 w 118"/>
                  <a:gd name="T91" fmla="*/ 76 h 119"/>
                  <a:gd name="T92" fmla="*/ 35 w 118"/>
                  <a:gd name="T93" fmla="*/ 26 h 119"/>
                  <a:gd name="T94" fmla="*/ 31 w 118"/>
                  <a:gd name="T95" fmla="*/ 17 h 119"/>
                  <a:gd name="T96" fmla="*/ 46 w 118"/>
                  <a:gd name="T97" fmla="*/ 11 h 119"/>
                  <a:gd name="T98" fmla="*/ 50 w 118"/>
                  <a:gd name="T99" fmla="*/ 18 h 119"/>
                  <a:gd name="T100" fmla="*/ 42 w 118"/>
                  <a:gd name="T101" fmla="*/ 27 h 119"/>
                  <a:gd name="T102" fmla="*/ 57 w 118"/>
                  <a:gd name="T103" fmla="*/ 16 h 119"/>
                  <a:gd name="T104" fmla="*/ 59 w 118"/>
                  <a:gd name="T105" fmla="*/ 14 h 119"/>
                  <a:gd name="T106" fmla="*/ 47 w 118"/>
                  <a:gd name="T107" fmla="*/ 27 h 119"/>
                  <a:gd name="T108" fmla="*/ 75 w 118"/>
                  <a:gd name="T109" fmla="*/ 19 h 119"/>
                  <a:gd name="T110" fmla="*/ 87 w 118"/>
                  <a:gd name="T111" fmla="*/ 15 h 119"/>
                  <a:gd name="T112" fmla="*/ 27 w 118"/>
                  <a:gd name="T113" fmla="*/ 59 h 119"/>
                  <a:gd name="T114" fmla="*/ 24 w 118"/>
                  <a:gd name="T115" fmla="*/ 59 h 119"/>
                  <a:gd name="T116" fmla="*/ 23 w 118"/>
                  <a:gd name="T117" fmla="*/ 55 h 119"/>
                  <a:gd name="T118" fmla="*/ 111 w 118"/>
                  <a:gd name="T119" fmla="*/ 73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8" h="119">
                    <a:moveTo>
                      <a:pt x="59" y="0"/>
                    </a:moveTo>
                    <a:cubicBezTo>
                      <a:pt x="26" y="0"/>
                      <a:pt x="0" y="27"/>
                      <a:pt x="0" y="60"/>
                    </a:cubicBezTo>
                    <a:cubicBezTo>
                      <a:pt x="0" y="92"/>
                      <a:pt x="26" y="119"/>
                      <a:pt x="59" y="119"/>
                    </a:cubicBezTo>
                    <a:cubicBezTo>
                      <a:pt x="91" y="119"/>
                      <a:pt x="118" y="92"/>
                      <a:pt x="118" y="60"/>
                    </a:cubicBezTo>
                    <a:cubicBezTo>
                      <a:pt x="118" y="27"/>
                      <a:pt x="91" y="0"/>
                      <a:pt x="59" y="0"/>
                    </a:cubicBezTo>
                    <a:close/>
                    <a:moveTo>
                      <a:pt x="110" y="77"/>
                    </a:moveTo>
                    <a:cubicBezTo>
                      <a:pt x="110" y="77"/>
                      <a:pt x="110" y="77"/>
                      <a:pt x="110" y="78"/>
                    </a:cubicBezTo>
                    <a:cubicBezTo>
                      <a:pt x="110" y="78"/>
                      <a:pt x="110" y="78"/>
                      <a:pt x="110" y="78"/>
                    </a:cubicBezTo>
                    <a:cubicBezTo>
                      <a:pt x="108" y="82"/>
                      <a:pt x="107" y="86"/>
                      <a:pt x="104" y="89"/>
                    </a:cubicBezTo>
                    <a:cubicBezTo>
                      <a:pt x="104" y="89"/>
                      <a:pt x="104" y="89"/>
                      <a:pt x="103" y="90"/>
                    </a:cubicBezTo>
                    <a:cubicBezTo>
                      <a:pt x="102" y="89"/>
                      <a:pt x="102" y="90"/>
                      <a:pt x="101" y="91"/>
                    </a:cubicBezTo>
                    <a:cubicBezTo>
                      <a:pt x="100" y="91"/>
                      <a:pt x="100" y="90"/>
                      <a:pt x="100" y="90"/>
                    </a:cubicBezTo>
                    <a:cubicBezTo>
                      <a:pt x="100" y="89"/>
                      <a:pt x="100" y="89"/>
                      <a:pt x="100" y="88"/>
                    </a:cubicBezTo>
                    <a:cubicBezTo>
                      <a:pt x="100" y="87"/>
                      <a:pt x="100" y="87"/>
                      <a:pt x="99" y="87"/>
                    </a:cubicBezTo>
                    <a:cubicBezTo>
                      <a:pt x="100" y="86"/>
                      <a:pt x="99" y="85"/>
                      <a:pt x="99" y="84"/>
                    </a:cubicBezTo>
                    <a:cubicBezTo>
                      <a:pt x="99" y="83"/>
                      <a:pt x="100" y="83"/>
                      <a:pt x="101" y="83"/>
                    </a:cubicBezTo>
                    <a:cubicBezTo>
                      <a:pt x="101" y="83"/>
                      <a:pt x="101" y="81"/>
                      <a:pt x="102" y="81"/>
                    </a:cubicBezTo>
                    <a:cubicBezTo>
                      <a:pt x="102" y="80"/>
                      <a:pt x="102" y="81"/>
                      <a:pt x="102" y="81"/>
                    </a:cubicBezTo>
                    <a:cubicBezTo>
                      <a:pt x="103" y="81"/>
                      <a:pt x="102" y="80"/>
                      <a:pt x="103" y="80"/>
                    </a:cubicBezTo>
                    <a:cubicBezTo>
                      <a:pt x="103" y="80"/>
                      <a:pt x="104" y="79"/>
                      <a:pt x="104" y="80"/>
                    </a:cubicBezTo>
                    <a:cubicBezTo>
                      <a:pt x="105" y="80"/>
                      <a:pt x="105" y="79"/>
                      <a:pt x="105" y="78"/>
                    </a:cubicBezTo>
                    <a:cubicBezTo>
                      <a:pt x="105" y="78"/>
                      <a:pt x="106" y="77"/>
                      <a:pt x="107" y="77"/>
                    </a:cubicBezTo>
                    <a:cubicBezTo>
                      <a:pt x="107" y="77"/>
                      <a:pt x="107" y="76"/>
                      <a:pt x="107" y="76"/>
                    </a:cubicBezTo>
                    <a:cubicBezTo>
                      <a:pt x="108" y="77"/>
                      <a:pt x="109" y="76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lose/>
                    <a:moveTo>
                      <a:pt x="17" y="25"/>
                    </a:moveTo>
                    <a:cubicBezTo>
                      <a:pt x="17" y="25"/>
                      <a:pt x="18" y="25"/>
                      <a:pt x="18" y="25"/>
                    </a:cubicBezTo>
                    <a:cubicBezTo>
                      <a:pt x="19" y="25"/>
                      <a:pt x="19" y="24"/>
                      <a:pt x="19" y="25"/>
                    </a:cubicBezTo>
                    <a:cubicBezTo>
                      <a:pt x="19" y="25"/>
                      <a:pt x="20" y="26"/>
                      <a:pt x="20" y="26"/>
                    </a:cubicBezTo>
                    <a:cubicBezTo>
                      <a:pt x="20" y="25"/>
                      <a:pt x="20" y="24"/>
                      <a:pt x="20" y="23"/>
                    </a:cubicBezTo>
                    <a:cubicBezTo>
                      <a:pt x="20" y="23"/>
                      <a:pt x="20" y="23"/>
                      <a:pt x="20" y="22"/>
                    </a:cubicBezTo>
                    <a:cubicBezTo>
                      <a:pt x="21" y="22"/>
                      <a:pt x="21" y="23"/>
                      <a:pt x="21" y="23"/>
                    </a:cubicBezTo>
                    <a:cubicBezTo>
                      <a:pt x="22" y="24"/>
                      <a:pt x="22" y="24"/>
                      <a:pt x="23" y="25"/>
                    </a:cubicBezTo>
                    <a:cubicBezTo>
                      <a:pt x="23" y="25"/>
                      <a:pt x="22" y="25"/>
                      <a:pt x="23" y="26"/>
                    </a:cubicBezTo>
                    <a:cubicBezTo>
                      <a:pt x="23" y="25"/>
                      <a:pt x="23" y="25"/>
                      <a:pt x="24" y="24"/>
                    </a:cubicBezTo>
                    <a:cubicBezTo>
                      <a:pt x="24" y="24"/>
                      <a:pt x="23" y="24"/>
                      <a:pt x="23" y="24"/>
                    </a:cubicBezTo>
                    <a:cubicBezTo>
                      <a:pt x="22" y="23"/>
                      <a:pt x="23" y="21"/>
                      <a:pt x="24" y="20"/>
                    </a:cubicBezTo>
                    <a:cubicBezTo>
                      <a:pt x="24" y="20"/>
                      <a:pt x="24" y="21"/>
                      <a:pt x="24" y="21"/>
                    </a:cubicBezTo>
                    <a:cubicBezTo>
                      <a:pt x="25" y="21"/>
                      <a:pt x="26" y="20"/>
                      <a:pt x="26" y="22"/>
                    </a:cubicBezTo>
                    <a:cubicBezTo>
                      <a:pt x="27" y="22"/>
                      <a:pt x="27" y="21"/>
                      <a:pt x="28" y="21"/>
                    </a:cubicBezTo>
                    <a:cubicBezTo>
                      <a:pt x="28" y="22"/>
                      <a:pt x="28" y="22"/>
                      <a:pt x="28" y="23"/>
                    </a:cubicBezTo>
                    <a:cubicBezTo>
                      <a:pt x="29" y="23"/>
                      <a:pt x="29" y="23"/>
                      <a:pt x="30" y="23"/>
                    </a:cubicBezTo>
                    <a:cubicBezTo>
                      <a:pt x="30" y="23"/>
                      <a:pt x="30" y="24"/>
                      <a:pt x="31" y="24"/>
                    </a:cubicBezTo>
                    <a:cubicBezTo>
                      <a:pt x="31" y="24"/>
                      <a:pt x="30" y="24"/>
                      <a:pt x="30" y="25"/>
                    </a:cubicBezTo>
                    <a:cubicBezTo>
                      <a:pt x="31" y="25"/>
                      <a:pt x="31" y="25"/>
                      <a:pt x="32" y="25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1" y="27"/>
                      <a:pt x="31" y="28"/>
                      <a:pt x="32" y="28"/>
                    </a:cubicBezTo>
                    <a:cubicBezTo>
                      <a:pt x="31" y="28"/>
                      <a:pt x="31" y="27"/>
                      <a:pt x="30" y="27"/>
                    </a:cubicBezTo>
                    <a:cubicBezTo>
                      <a:pt x="30" y="28"/>
                      <a:pt x="31" y="28"/>
                      <a:pt x="31" y="29"/>
                    </a:cubicBezTo>
                    <a:cubicBezTo>
                      <a:pt x="31" y="30"/>
                      <a:pt x="30" y="30"/>
                      <a:pt x="30" y="31"/>
                    </a:cubicBezTo>
                    <a:cubicBezTo>
                      <a:pt x="29" y="31"/>
                      <a:pt x="29" y="29"/>
                      <a:pt x="27" y="29"/>
                    </a:cubicBezTo>
                    <a:cubicBezTo>
                      <a:pt x="27" y="29"/>
                      <a:pt x="26" y="29"/>
                      <a:pt x="26" y="28"/>
                    </a:cubicBezTo>
                    <a:cubicBezTo>
                      <a:pt x="26" y="27"/>
                      <a:pt x="28" y="27"/>
                      <a:pt x="28" y="26"/>
                    </a:cubicBezTo>
                    <a:cubicBezTo>
                      <a:pt x="28" y="25"/>
                      <a:pt x="27" y="26"/>
                      <a:pt x="27" y="24"/>
                    </a:cubicBezTo>
                    <a:cubicBezTo>
                      <a:pt x="27" y="25"/>
                      <a:pt x="26" y="24"/>
                      <a:pt x="26" y="24"/>
                    </a:cubicBezTo>
                    <a:cubicBezTo>
                      <a:pt x="25" y="24"/>
                      <a:pt x="25" y="24"/>
                      <a:pt x="24" y="24"/>
                    </a:cubicBezTo>
                    <a:cubicBezTo>
                      <a:pt x="24" y="24"/>
                      <a:pt x="25" y="24"/>
                      <a:pt x="25" y="25"/>
                    </a:cubicBezTo>
                    <a:cubicBezTo>
                      <a:pt x="25" y="25"/>
                      <a:pt x="25" y="26"/>
                      <a:pt x="25" y="27"/>
                    </a:cubicBezTo>
                    <a:cubicBezTo>
                      <a:pt x="24" y="27"/>
                      <a:pt x="23" y="27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1" y="29"/>
                      <a:pt x="21" y="29"/>
                      <a:pt x="21" y="30"/>
                    </a:cubicBezTo>
                    <a:cubicBezTo>
                      <a:pt x="20" y="30"/>
                      <a:pt x="20" y="31"/>
                      <a:pt x="19" y="3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9" y="33"/>
                      <a:pt x="20" y="33"/>
                      <a:pt x="19" y="34"/>
                    </a:cubicBezTo>
                    <a:cubicBezTo>
                      <a:pt x="20" y="34"/>
                      <a:pt x="21" y="35"/>
                      <a:pt x="21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6"/>
                      <a:pt x="23" y="37"/>
                      <a:pt x="24" y="38"/>
                    </a:cubicBezTo>
                    <a:cubicBezTo>
                      <a:pt x="24" y="37"/>
                      <a:pt x="24" y="36"/>
                      <a:pt x="24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34"/>
                      <a:pt x="25" y="35"/>
                      <a:pt x="25" y="35"/>
                    </a:cubicBezTo>
                    <a:cubicBezTo>
                      <a:pt x="25" y="33"/>
                      <a:pt x="25" y="32"/>
                      <a:pt x="25" y="30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6" y="30"/>
                      <a:pt x="26" y="30"/>
                      <a:pt x="27" y="30"/>
                    </a:cubicBezTo>
                    <a:cubicBezTo>
                      <a:pt x="28" y="30"/>
                      <a:pt x="28" y="31"/>
                      <a:pt x="28" y="31"/>
                    </a:cubicBezTo>
                    <a:cubicBezTo>
                      <a:pt x="28" y="31"/>
                      <a:pt x="28" y="32"/>
                      <a:pt x="28" y="33"/>
                    </a:cubicBezTo>
                    <a:cubicBezTo>
                      <a:pt x="29" y="33"/>
                      <a:pt x="29" y="33"/>
                      <a:pt x="30" y="33"/>
                    </a:cubicBezTo>
                    <a:cubicBezTo>
                      <a:pt x="30" y="33"/>
                      <a:pt x="30" y="32"/>
                      <a:pt x="30" y="32"/>
                    </a:cubicBezTo>
                    <a:cubicBezTo>
                      <a:pt x="31" y="32"/>
                      <a:pt x="31" y="33"/>
                      <a:pt x="31" y="34"/>
                    </a:cubicBezTo>
                    <a:cubicBezTo>
                      <a:pt x="31" y="34"/>
                      <a:pt x="31" y="35"/>
                      <a:pt x="31" y="35"/>
                    </a:cubicBezTo>
                    <a:cubicBezTo>
                      <a:pt x="31" y="36"/>
                      <a:pt x="32" y="36"/>
                      <a:pt x="32" y="37"/>
                    </a:cubicBezTo>
                    <a:cubicBezTo>
                      <a:pt x="33" y="37"/>
                      <a:pt x="33" y="36"/>
                      <a:pt x="33" y="37"/>
                    </a:cubicBezTo>
                    <a:cubicBezTo>
                      <a:pt x="33" y="38"/>
                      <a:pt x="33" y="38"/>
                      <a:pt x="33" y="39"/>
                    </a:cubicBezTo>
                    <a:cubicBezTo>
                      <a:pt x="33" y="40"/>
                      <a:pt x="33" y="41"/>
                      <a:pt x="34" y="41"/>
                    </a:cubicBezTo>
                    <a:cubicBezTo>
                      <a:pt x="34" y="41"/>
                      <a:pt x="34" y="42"/>
                      <a:pt x="34" y="42"/>
                    </a:cubicBezTo>
                    <a:cubicBezTo>
                      <a:pt x="34" y="42"/>
                      <a:pt x="33" y="42"/>
                      <a:pt x="33" y="42"/>
                    </a:cubicBezTo>
                    <a:cubicBezTo>
                      <a:pt x="33" y="42"/>
                      <a:pt x="33" y="42"/>
                      <a:pt x="33" y="41"/>
                    </a:cubicBezTo>
                    <a:cubicBezTo>
                      <a:pt x="32" y="41"/>
                      <a:pt x="32" y="42"/>
                      <a:pt x="31" y="42"/>
                    </a:cubicBezTo>
                    <a:cubicBezTo>
                      <a:pt x="32" y="40"/>
                      <a:pt x="32" y="40"/>
                      <a:pt x="33" y="39"/>
                    </a:cubicBezTo>
                    <a:cubicBezTo>
                      <a:pt x="32" y="38"/>
                      <a:pt x="31" y="40"/>
                      <a:pt x="30" y="39"/>
                    </a:cubicBezTo>
                    <a:cubicBezTo>
                      <a:pt x="30" y="40"/>
                      <a:pt x="31" y="40"/>
                      <a:pt x="30" y="40"/>
                    </a:cubicBezTo>
                    <a:cubicBezTo>
                      <a:pt x="30" y="41"/>
                      <a:pt x="29" y="41"/>
                      <a:pt x="29" y="41"/>
                    </a:cubicBezTo>
                    <a:cubicBezTo>
                      <a:pt x="29" y="42"/>
                      <a:pt x="30" y="42"/>
                      <a:pt x="31" y="42"/>
                    </a:cubicBezTo>
                    <a:cubicBezTo>
                      <a:pt x="30" y="43"/>
                      <a:pt x="29" y="43"/>
                      <a:pt x="29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8" y="43"/>
                      <a:pt x="27" y="43"/>
                      <a:pt x="26" y="44"/>
                    </a:cubicBezTo>
                    <a:cubicBezTo>
                      <a:pt x="26" y="45"/>
                      <a:pt x="27" y="44"/>
                      <a:pt x="27" y="45"/>
                    </a:cubicBezTo>
                    <a:cubicBezTo>
                      <a:pt x="26" y="45"/>
                      <a:pt x="26" y="46"/>
                      <a:pt x="25" y="46"/>
                    </a:cubicBezTo>
                    <a:cubicBezTo>
                      <a:pt x="25" y="47"/>
                      <a:pt x="24" y="47"/>
                      <a:pt x="25" y="48"/>
                    </a:cubicBezTo>
                    <a:cubicBezTo>
                      <a:pt x="24" y="48"/>
                      <a:pt x="24" y="49"/>
                      <a:pt x="24" y="49"/>
                    </a:cubicBezTo>
                    <a:cubicBezTo>
                      <a:pt x="24" y="49"/>
                      <a:pt x="24" y="49"/>
                      <a:pt x="24" y="50"/>
                    </a:cubicBezTo>
                    <a:cubicBezTo>
                      <a:pt x="23" y="50"/>
                      <a:pt x="22" y="51"/>
                      <a:pt x="21" y="52"/>
                    </a:cubicBezTo>
                    <a:cubicBezTo>
                      <a:pt x="21" y="53"/>
                      <a:pt x="22" y="53"/>
                      <a:pt x="22" y="53"/>
                    </a:cubicBezTo>
                    <a:cubicBezTo>
                      <a:pt x="22" y="54"/>
                      <a:pt x="22" y="54"/>
                      <a:pt x="22" y="55"/>
                    </a:cubicBezTo>
                    <a:cubicBezTo>
                      <a:pt x="21" y="55"/>
                      <a:pt x="21" y="55"/>
                      <a:pt x="21" y="54"/>
                    </a:cubicBezTo>
                    <a:cubicBezTo>
                      <a:pt x="21" y="53"/>
                      <a:pt x="19" y="53"/>
                      <a:pt x="19" y="53"/>
                    </a:cubicBezTo>
                    <a:cubicBezTo>
                      <a:pt x="18" y="53"/>
                      <a:pt x="18" y="53"/>
                      <a:pt x="18" y="54"/>
                    </a:cubicBezTo>
                    <a:cubicBezTo>
                      <a:pt x="17" y="54"/>
                      <a:pt x="17" y="53"/>
                      <a:pt x="16" y="53"/>
                    </a:cubicBezTo>
                    <a:cubicBezTo>
                      <a:pt x="16" y="53"/>
                      <a:pt x="15" y="54"/>
                      <a:pt x="15" y="54"/>
                    </a:cubicBezTo>
                    <a:cubicBezTo>
                      <a:pt x="15" y="55"/>
                      <a:pt x="14" y="59"/>
                      <a:pt x="16" y="59"/>
                    </a:cubicBezTo>
                    <a:cubicBezTo>
                      <a:pt x="17" y="59"/>
                      <a:pt x="16" y="58"/>
                      <a:pt x="17" y="57"/>
                    </a:cubicBezTo>
                    <a:cubicBezTo>
                      <a:pt x="18" y="58"/>
                      <a:pt x="18" y="58"/>
                      <a:pt x="19" y="57"/>
                    </a:cubicBezTo>
                    <a:cubicBezTo>
                      <a:pt x="19" y="59"/>
                      <a:pt x="18" y="59"/>
                      <a:pt x="18" y="60"/>
                    </a:cubicBezTo>
                    <a:cubicBezTo>
                      <a:pt x="19" y="61"/>
                      <a:pt x="20" y="60"/>
                      <a:pt x="20" y="61"/>
                    </a:cubicBezTo>
                    <a:cubicBezTo>
                      <a:pt x="20" y="62"/>
                      <a:pt x="20" y="63"/>
                      <a:pt x="20" y="64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2" y="64"/>
                      <a:pt x="22" y="64"/>
                      <a:pt x="22" y="65"/>
                    </a:cubicBezTo>
                    <a:cubicBezTo>
                      <a:pt x="23" y="64"/>
                      <a:pt x="23" y="64"/>
                      <a:pt x="24" y="63"/>
                    </a:cubicBezTo>
                    <a:cubicBezTo>
                      <a:pt x="24" y="63"/>
                      <a:pt x="24" y="62"/>
                      <a:pt x="24" y="62"/>
                    </a:cubicBezTo>
                    <a:cubicBezTo>
                      <a:pt x="25" y="62"/>
                      <a:pt x="25" y="63"/>
                      <a:pt x="25" y="63"/>
                    </a:cubicBezTo>
                    <a:cubicBezTo>
                      <a:pt x="26" y="63"/>
                      <a:pt x="26" y="62"/>
                      <a:pt x="26" y="62"/>
                    </a:cubicBezTo>
                    <a:cubicBezTo>
                      <a:pt x="26" y="63"/>
                      <a:pt x="27" y="63"/>
                      <a:pt x="27" y="64"/>
                    </a:cubicBezTo>
                    <a:cubicBezTo>
                      <a:pt x="28" y="64"/>
                      <a:pt x="28" y="64"/>
                      <a:pt x="28" y="64"/>
                    </a:cubicBezTo>
                    <a:cubicBezTo>
                      <a:pt x="29" y="64"/>
                      <a:pt x="30" y="64"/>
                      <a:pt x="30" y="65"/>
                    </a:cubicBezTo>
                    <a:cubicBezTo>
                      <a:pt x="31" y="66"/>
                      <a:pt x="31" y="66"/>
                      <a:pt x="32" y="67"/>
                    </a:cubicBezTo>
                    <a:cubicBezTo>
                      <a:pt x="33" y="66"/>
                      <a:pt x="34" y="68"/>
                      <a:pt x="34" y="69"/>
                    </a:cubicBezTo>
                    <a:cubicBezTo>
                      <a:pt x="34" y="70"/>
                      <a:pt x="34" y="70"/>
                      <a:pt x="35" y="70"/>
                    </a:cubicBezTo>
                    <a:cubicBezTo>
                      <a:pt x="35" y="71"/>
                      <a:pt x="36" y="70"/>
                      <a:pt x="36" y="71"/>
                    </a:cubicBezTo>
                    <a:cubicBezTo>
                      <a:pt x="37" y="71"/>
                      <a:pt x="37" y="71"/>
                      <a:pt x="38" y="71"/>
                    </a:cubicBezTo>
                    <a:cubicBezTo>
                      <a:pt x="38" y="71"/>
                      <a:pt x="39" y="71"/>
                      <a:pt x="39" y="72"/>
                    </a:cubicBezTo>
                    <a:cubicBezTo>
                      <a:pt x="40" y="72"/>
                      <a:pt x="40" y="72"/>
                      <a:pt x="40" y="72"/>
                    </a:cubicBezTo>
                    <a:cubicBezTo>
                      <a:pt x="40" y="73"/>
                      <a:pt x="41" y="73"/>
                      <a:pt x="41" y="74"/>
                    </a:cubicBezTo>
                    <a:cubicBezTo>
                      <a:pt x="41" y="74"/>
                      <a:pt x="40" y="74"/>
                      <a:pt x="40" y="75"/>
                    </a:cubicBezTo>
                    <a:cubicBezTo>
                      <a:pt x="40" y="75"/>
                      <a:pt x="40" y="76"/>
                      <a:pt x="40" y="76"/>
                    </a:cubicBezTo>
                    <a:cubicBezTo>
                      <a:pt x="40" y="77"/>
                      <a:pt x="39" y="77"/>
                      <a:pt x="39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79"/>
                      <a:pt x="38" y="79"/>
                      <a:pt x="38" y="79"/>
                    </a:cubicBezTo>
                    <a:cubicBezTo>
                      <a:pt x="39" y="81"/>
                      <a:pt x="38" y="82"/>
                      <a:pt x="38" y="83"/>
                    </a:cubicBezTo>
                    <a:cubicBezTo>
                      <a:pt x="37" y="83"/>
                      <a:pt x="37" y="83"/>
                      <a:pt x="36" y="84"/>
                    </a:cubicBezTo>
                    <a:cubicBezTo>
                      <a:pt x="36" y="84"/>
                      <a:pt x="36" y="85"/>
                      <a:pt x="35" y="85"/>
                    </a:cubicBezTo>
                    <a:cubicBezTo>
                      <a:pt x="35" y="86"/>
                      <a:pt x="35" y="86"/>
                      <a:pt x="35" y="87"/>
                    </a:cubicBezTo>
                    <a:cubicBezTo>
                      <a:pt x="35" y="87"/>
                      <a:pt x="34" y="87"/>
                      <a:pt x="34" y="89"/>
                    </a:cubicBezTo>
                    <a:cubicBezTo>
                      <a:pt x="34" y="89"/>
                      <a:pt x="34" y="89"/>
                      <a:pt x="34" y="90"/>
                    </a:cubicBezTo>
                    <a:cubicBezTo>
                      <a:pt x="33" y="90"/>
                      <a:pt x="33" y="90"/>
                      <a:pt x="33" y="90"/>
                    </a:cubicBezTo>
                    <a:cubicBezTo>
                      <a:pt x="33" y="90"/>
                      <a:pt x="32" y="90"/>
                      <a:pt x="32" y="90"/>
                    </a:cubicBezTo>
                    <a:cubicBezTo>
                      <a:pt x="32" y="91"/>
                      <a:pt x="32" y="91"/>
                      <a:pt x="32" y="92"/>
                    </a:cubicBezTo>
                    <a:cubicBezTo>
                      <a:pt x="31" y="92"/>
                      <a:pt x="31" y="93"/>
                      <a:pt x="30" y="93"/>
                    </a:cubicBezTo>
                    <a:cubicBezTo>
                      <a:pt x="30" y="94"/>
                      <a:pt x="30" y="95"/>
                      <a:pt x="29" y="94"/>
                    </a:cubicBezTo>
                    <a:cubicBezTo>
                      <a:pt x="30" y="95"/>
                      <a:pt x="29" y="97"/>
                      <a:pt x="29" y="97"/>
                    </a:cubicBezTo>
                    <a:cubicBezTo>
                      <a:pt x="29" y="98"/>
                      <a:pt x="29" y="98"/>
                      <a:pt x="29" y="99"/>
                    </a:cubicBezTo>
                    <a:cubicBezTo>
                      <a:pt x="29" y="99"/>
                      <a:pt x="29" y="99"/>
                      <a:pt x="28" y="99"/>
                    </a:cubicBezTo>
                    <a:cubicBezTo>
                      <a:pt x="28" y="100"/>
                      <a:pt x="28" y="100"/>
                      <a:pt x="28" y="101"/>
                    </a:cubicBezTo>
                    <a:cubicBezTo>
                      <a:pt x="28" y="102"/>
                      <a:pt x="29" y="102"/>
                      <a:pt x="28" y="102"/>
                    </a:cubicBezTo>
                    <a:cubicBezTo>
                      <a:pt x="29" y="103"/>
                      <a:pt x="29" y="103"/>
                      <a:pt x="30" y="103"/>
                    </a:cubicBezTo>
                    <a:cubicBezTo>
                      <a:pt x="29" y="104"/>
                      <a:pt x="28" y="104"/>
                      <a:pt x="28" y="104"/>
                    </a:cubicBezTo>
                    <a:cubicBezTo>
                      <a:pt x="27" y="103"/>
                      <a:pt x="27" y="103"/>
                      <a:pt x="27" y="103"/>
                    </a:cubicBezTo>
                    <a:cubicBezTo>
                      <a:pt x="27" y="103"/>
                      <a:pt x="27" y="103"/>
                      <a:pt x="26" y="103"/>
                    </a:cubicBezTo>
                    <a:cubicBezTo>
                      <a:pt x="27" y="103"/>
                      <a:pt x="26" y="103"/>
                      <a:pt x="26" y="102"/>
                    </a:cubicBezTo>
                    <a:cubicBezTo>
                      <a:pt x="26" y="102"/>
                      <a:pt x="26" y="101"/>
                      <a:pt x="25" y="100"/>
                    </a:cubicBezTo>
                    <a:cubicBezTo>
                      <a:pt x="26" y="99"/>
                      <a:pt x="25" y="98"/>
                      <a:pt x="25" y="97"/>
                    </a:cubicBezTo>
                    <a:cubicBezTo>
                      <a:pt x="25" y="96"/>
                      <a:pt x="25" y="96"/>
                      <a:pt x="25" y="95"/>
                    </a:cubicBezTo>
                    <a:cubicBezTo>
                      <a:pt x="25" y="94"/>
                      <a:pt x="24" y="95"/>
                      <a:pt x="25" y="94"/>
                    </a:cubicBezTo>
                    <a:cubicBezTo>
                      <a:pt x="25" y="94"/>
                      <a:pt x="26" y="94"/>
                      <a:pt x="26" y="93"/>
                    </a:cubicBezTo>
                    <a:cubicBezTo>
                      <a:pt x="25" y="92"/>
                      <a:pt x="25" y="93"/>
                      <a:pt x="25" y="92"/>
                    </a:cubicBezTo>
                    <a:cubicBezTo>
                      <a:pt x="25" y="91"/>
                      <a:pt x="25" y="89"/>
                      <a:pt x="26" y="88"/>
                    </a:cubicBezTo>
                    <a:cubicBezTo>
                      <a:pt x="26" y="87"/>
                      <a:pt x="25" y="86"/>
                      <a:pt x="26" y="85"/>
                    </a:cubicBezTo>
                    <a:cubicBezTo>
                      <a:pt x="26" y="84"/>
                      <a:pt x="25" y="84"/>
                      <a:pt x="25" y="84"/>
                    </a:cubicBezTo>
                    <a:cubicBezTo>
                      <a:pt x="25" y="84"/>
                      <a:pt x="25" y="83"/>
                      <a:pt x="26" y="83"/>
                    </a:cubicBezTo>
                    <a:cubicBezTo>
                      <a:pt x="26" y="81"/>
                      <a:pt x="25" y="81"/>
                      <a:pt x="25" y="80"/>
                    </a:cubicBezTo>
                    <a:cubicBezTo>
                      <a:pt x="24" y="80"/>
                      <a:pt x="23" y="78"/>
                      <a:pt x="23" y="78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2" y="76"/>
                      <a:pt x="21" y="76"/>
                      <a:pt x="21" y="74"/>
                    </a:cubicBezTo>
                    <a:cubicBezTo>
                      <a:pt x="22" y="74"/>
                      <a:pt x="22" y="74"/>
                      <a:pt x="22" y="74"/>
                    </a:cubicBezTo>
                    <a:cubicBezTo>
                      <a:pt x="22" y="73"/>
                      <a:pt x="21" y="73"/>
                      <a:pt x="21" y="73"/>
                    </a:cubicBezTo>
                    <a:cubicBezTo>
                      <a:pt x="22" y="72"/>
                      <a:pt x="21" y="71"/>
                      <a:pt x="21" y="70"/>
                    </a:cubicBezTo>
                    <a:cubicBezTo>
                      <a:pt x="21" y="69"/>
                      <a:pt x="22" y="69"/>
                      <a:pt x="22" y="68"/>
                    </a:cubicBezTo>
                    <a:cubicBezTo>
                      <a:pt x="21" y="67"/>
                      <a:pt x="22" y="67"/>
                      <a:pt x="22" y="67"/>
                    </a:cubicBezTo>
                    <a:cubicBezTo>
                      <a:pt x="22" y="66"/>
                      <a:pt x="21" y="66"/>
                      <a:pt x="21" y="65"/>
                    </a:cubicBezTo>
                    <a:cubicBezTo>
                      <a:pt x="21" y="65"/>
                      <a:pt x="21" y="66"/>
                      <a:pt x="21" y="66"/>
                    </a:cubicBezTo>
                    <a:cubicBezTo>
                      <a:pt x="20" y="66"/>
                      <a:pt x="20" y="64"/>
                      <a:pt x="19" y="64"/>
                    </a:cubicBezTo>
                    <a:cubicBezTo>
                      <a:pt x="19" y="64"/>
                      <a:pt x="19" y="64"/>
                      <a:pt x="19" y="64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17" y="63"/>
                      <a:pt x="17" y="62"/>
                      <a:pt x="16" y="62"/>
                    </a:cubicBezTo>
                    <a:cubicBezTo>
                      <a:pt x="16" y="62"/>
                      <a:pt x="16" y="62"/>
                      <a:pt x="16" y="61"/>
                    </a:cubicBezTo>
                    <a:cubicBezTo>
                      <a:pt x="14" y="61"/>
                      <a:pt x="13" y="60"/>
                      <a:pt x="11" y="60"/>
                    </a:cubicBezTo>
                    <a:cubicBezTo>
                      <a:pt x="11" y="59"/>
                      <a:pt x="11" y="58"/>
                      <a:pt x="11" y="57"/>
                    </a:cubicBezTo>
                    <a:cubicBezTo>
                      <a:pt x="10" y="56"/>
                      <a:pt x="10" y="56"/>
                      <a:pt x="9" y="55"/>
                    </a:cubicBezTo>
                    <a:cubicBezTo>
                      <a:pt x="9" y="55"/>
                      <a:pt x="9" y="54"/>
                      <a:pt x="9" y="54"/>
                    </a:cubicBezTo>
                    <a:cubicBezTo>
                      <a:pt x="9" y="56"/>
                      <a:pt x="9" y="55"/>
                      <a:pt x="9" y="56"/>
                    </a:cubicBezTo>
                    <a:cubicBezTo>
                      <a:pt x="9" y="56"/>
                      <a:pt x="9" y="56"/>
                      <a:pt x="8" y="56"/>
                    </a:cubicBezTo>
                    <a:cubicBezTo>
                      <a:pt x="8" y="55"/>
                      <a:pt x="8" y="54"/>
                      <a:pt x="7" y="54"/>
                    </a:cubicBezTo>
                    <a:cubicBezTo>
                      <a:pt x="7" y="54"/>
                      <a:pt x="7" y="53"/>
                      <a:pt x="7" y="53"/>
                    </a:cubicBezTo>
                    <a:cubicBezTo>
                      <a:pt x="7" y="53"/>
                      <a:pt x="7" y="51"/>
                      <a:pt x="6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7" y="41"/>
                      <a:pt x="11" y="32"/>
                      <a:pt x="17" y="25"/>
                    </a:cubicBezTo>
                    <a:close/>
                    <a:moveTo>
                      <a:pt x="24" y="18"/>
                    </a:moveTo>
                    <a:cubicBezTo>
                      <a:pt x="27" y="16"/>
                      <a:pt x="30" y="14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3"/>
                      <a:pt x="33" y="13"/>
                      <a:pt x="32" y="13"/>
                    </a:cubicBezTo>
                    <a:cubicBezTo>
                      <a:pt x="32" y="13"/>
                      <a:pt x="32" y="14"/>
                      <a:pt x="32" y="14"/>
                    </a:cubicBezTo>
                    <a:cubicBezTo>
                      <a:pt x="31" y="14"/>
                      <a:pt x="31" y="15"/>
                      <a:pt x="31" y="15"/>
                    </a:cubicBezTo>
                    <a:cubicBezTo>
                      <a:pt x="30" y="15"/>
                      <a:pt x="30" y="16"/>
                      <a:pt x="29" y="16"/>
                    </a:cubicBezTo>
                    <a:cubicBezTo>
                      <a:pt x="29" y="17"/>
                      <a:pt x="28" y="17"/>
                      <a:pt x="28" y="18"/>
                    </a:cubicBezTo>
                    <a:cubicBezTo>
                      <a:pt x="27" y="18"/>
                      <a:pt x="27" y="18"/>
                      <a:pt x="26" y="18"/>
                    </a:cubicBezTo>
                    <a:cubicBezTo>
                      <a:pt x="26" y="19"/>
                      <a:pt x="27" y="18"/>
                      <a:pt x="27" y="19"/>
                    </a:cubicBezTo>
                    <a:cubicBezTo>
                      <a:pt x="27" y="19"/>
                      <a:pt x="27" y="19"/>
                      <a:pt x="26" y="19"/>
                    </a:cubicBezTo>
                    <a:cubicBezTo>
                      <a:pt x="26" y="21"/>
                      <a:pt x="24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4" y="19"/>
                      <a:pt x="24" y="19"/>
                      <a:pt x="25" y="19"/>
                    </a:cubicBezTo>
                    <a:cubicBezTo>
                      <a:pt x="25" y="19"/>
                      <a:pt x="24" y="18"/>
                      <a:pt x="24" y="18"/>
                    </a:cubicBezTo>
                    <a:close/>
                    <a:moveTo>
                      <a:pt x="107" y="35"/>
                    </a:moveTo>
                    <a:cubicBezTo>
                      <a:pt x="107" y="35"/>
                      <a:pt x="106" y="35"/>
                      <a:pt x="106" y="36"/>
                    </a:cubicBezTo>
                    <a:cubicBezTo>
                      <a:pt x="106" y="37"/>
                      <a:pt x="107" y="36"/>
                      <a:pt x="107" y="36"/>
                    </a:cubicBezTo>
                    <a:cubicBezTo>
                      <a:pt x="108" y="36"/>
                      <a:pt x="108" y="37"/>
                      <a:pt x="108" y="38"/>
                    </a:cubicBezTo>
                    <a:cubicBezTo>
                      <a:pt x="108" y="39"/>
                      <a:pt x="109" y="40"/>
                      <a:pt x="108" y="41"/>
                    </a:cubicBezTo>
                    <a:cubicBezTo>
                      <a:pt x="108" y="42"/>
                      <a:pt x="107" y="43"/>
                      <a:pt x="107" y="44"/>
                    </a:cubicBezTo>
                    <a:cubicBezTo>
                      <a:pt x="106" y="44"/>
                      <a:pt x="106" y="44"/>
                      <a:pt x="106" y="45"/>
                    </a:cubicBezTo>
                    <a:cubicBezTo>
                      <a:pt x="105" y="46"/>
                      <a:pt x="106" y="49"/>
                      <a:pt x="105" y="50"/>
                    </a:cubicBezTo>
                    <a:cubicBezTo>
                      <a:pt x="104" y="49"/>
                      <a:pt x="104" y="49"/>
                      <a:pt x="104" y="48"/>
                    </a:cubicBezTo>
                    <a:cubicBezTo>
                      <a:pt x="104" y="47"/>
                      <a:pt x="103" y="47"/>
                      <a:pt x="103" y="46"/>
                    </a:cubicBezTo>
                    <a:cubicBezTo>
                      <a:pt x="102" y="46"/>
                      <a:pt x="103" y="47"/>
                      <a:pt x="103" y="48"/>
                    </a:cubicBezTo>
                    <a:cubicBezTo>
                      <a:pt x="103" y="48"/>
                      <a:pt x="102" y="48"/>
                      <a:pt x="102" y="48"/>
                    </a:cubicBezTo>
                    <a:cubicBezTo>
                      <a:pt x="102" y="49"/>
                      <a:pt x="102" y="49"/>
                      <a:pt x="102" y="49"/>
                    </a:cubicBezTo>
                    <a:cubicBezTo>
                      <a:pt x="102" y="50"/>
                      <a:pt x="102" y="50"/>
                      <a:pt x="103" y="50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3" y="52"/>
                      <a:pt x="103" y="54"/>
                      <a:pt x="103" y="54"/>
                    </a:cubicBezTo>
                    <a:cubicBezTo>
                      <a:pt x="102" y="54"/>
                      <a:pt x="102" y="55"/>
                      <a:pt x="102" y="55"/>
                    </a:cubicBezTo>
                    <a:cubicBezTo>
                      <a:pt x="102" y="56"/>
                      <a:pt x="101" y="57"/>
                      <a:pt x="100" y="58"/>
                    </a:cubicBezTo>
                    <a:cubicBezTo>
                      <a:pt x="100" y="58"/>
                      <a:pt x="99" y="58"/>
                      <a:pt x="98" y="59"/>
                    </a:cubicBezTo>
                    <a:cubicBezTo>
                      <a:pt x="99" y="59"/>
                      <a:pt x="99" y="59"/>
                      <a:pt x="99" y="59"/>
                    </a:cubicBezTo>
                    <a:cubicBezTo>
                      <a:pt x="99" y="59"/>
                      <a:pt x="99" y="60"/>
                      <a:pt x="98" y="60"/>
                    </a:cubicBezTo>
                    <a:cubicBezTo>
                      <a:pt x="99" y="63"/>
                      <a:pt x="98" y="65"/>
                      <a:pt x="97" y="65"/>
                    </a:cubicBezTo>
                    <a:cubicBezTo>
                      <a:pt x="97" y="64"/>
                      <a:pt x="96" y="64"/>
                      <a:pt x="96" y="64"/>
                    </a:cubicBezTo>
                    <a:cubicBezTo>
                      <a:pt x="96" y="64"/>
                      <a:pt x="95" y="63"/>
                      <a:pt x="95" y="62"/>
                    </a:cubicBezTo>
                    <a:cubicBezTo>
                      <a:pt x="94" y="63"/>
                      <a:pt x="95" y="64"/>
                      <a:pt x="95" y="64"/>
                    </a:cubicBezTo>
                    <a:cubicBezTo>
                      <a:pt x="95" y="65"/>
                      <a:pt x="95" y="65"/>
                      <a:pt x="96" y="66"/>
                    </a:cubicBezTo>
                    <a:cubicBezTo>
                      <a:pt x="96" y="67"/>
                      <a:pt x="97" y="67"/>
                      <a:pt x="97" y="69"/>
                    </a:cubicBezTo>
                    <a:cubicBezTo>
                      <a:pt x="96" y="68"/>
                      <a:pt x="95" y="67"/>
                      <a:pt x="94" y="66"/>
                    </a:cubicBezTo>
                    <a:cubicBezTo>
                      <a:pt x="94" y="65"/>
                      <a:pt x="94" y="65"/>
                      <a:pt x="94" y="65"/>
                    </a:cubicBezTo>
                    <a:cubicBezTo>
                      <a:pt x="93" y="64"/>
                      <a:pt x="94" y="64"/>
                      <a:pt x="94" y="64"/>
                    </a:cubicBezTo>
                    <a:cubicBezTo>
                      <a:pt x="94" y="63"/>
                      <a:pt x="94" y="62"/>
                      <a:pt x="93" y="62"/>
                    </a:cubicBezTo>
                    <a:cubicBezTo>
                      <a:pt x="93" y="62"/>
                      <a:pt x="93" y="61"/>
                      <a:pt x="93" y="61"/>
                    </a:cubicBezTo>
                    <a:cubicBezTo>
                      <a:pt x="93" y="60"/>
                      <a:pt x="92" y="61"/>
                      <a:pt x="91" y="60"/>
                    </a:cubicBezTo>
                    <a:cubicBezTo>
                      <a:pt x="91" y="60"/>
                      <a:pt x="92" y="60"/>
                      <a:pt x="92" y="59"/>
                    </a:cubicBezTo>
                    <a:cubicBezTo>
                      <a:pt x="91" y="59"/>
                      <a:pt x="91" y="58"/>
                      <a:pt x="91" y="57"/>
                    </a:cubicBezTo>
                    <a:cubicBezTo>
                      <a:pt x="90" y="58"/>
                      <a:pt x="89" y="58"/>
                      <a:pt x="89" y="58"/>
                    </a:cubicBezTo>
                    <a:cubicBezTo>
                      <a:pt x="89" y="59"/>
                      <a:pt x="88" y="59"/>
                      <a:pt x="88" y="60"/>
                    </a:cubicBezTo>
                    <a:cubicBezTo>
                      <a:pt x="87" y="60"/>
                      <a:pt x="88" y="61"/>
                      <a:pt x="87" y="60"/>
                    </a:cubicBezTo>
                    <a:cubicBezTo>
                      <a:pt x="87" y="61"/>
                      <a:pt x="87" y="61"/>
                      <a:pt x="87" y="61"/>
                    </a:cubicBezTo>
                    <a:cubicBezTo>
                      <a:pt x="87" y="61"/>
                      <a:pt x="87" y="61"/>
                      <a:pt x="86" y="61"/>
                    </a:cubicBezTo>
                    <a:cubicBezTo>
                      <a:pt x="87" y="63"/>
                      <a:pt x="86" y="64"/>
                      <a:pt x="86" y="65"/>
                    </a:cubicBezTo>
                    <a:cubicBezTo>
                      <a:pt x="85" y="65"/>
                      <a:pt x="85" y="65"/>
                      <a:pt x="84" y="65"/>
                    </a:cubicBezTo>
                    <a:cubicBezTo>
                      <a:pt x="84" y="65"/>
                      <a:pt x="84" y="64"/>
                      <a:pt x="84" y="64"/>
                    </a:cubicBezTo>
                    <a:cubicBezTo>
                      <a:pt x="84" y="63"/>
                      <a:pt x="84" y="63"/>
                      <a:pt x="84" y="62"/>
                    </a:cubicBezTo>
                    <a:cubicBezTo>
                      <a:pt x="83" y="61"/>
                      <a:pt x="83" y="60"/>
                      <a:pt x="82" y="59"/>
                    </a:cubicBezTo>
                    <a:cubicBezTo>
                      <a:pt x="83" y="59"/>
                      <a:pt x="82" y="59"/>
                      <a:pt x="82" y="58"/>
                    </a:cubicBezTo>
                    <a:cubicBezTo>
                      <a:pt x="82" y="58"/>
                      <a:pt x="81" y="58"/>
                      <a:pt x="81" y="57"/>
                    </a:cubicBezTo>
                    <a:cubicBezTo>
                      <a:pt x="81" y="57"/>
                      <a:pt x="81" y="57"/>
                      <a:pt x="82" y="57"/>
                    </a:cubicBezTo>
                    <a:cubicBezTo>
                      <a:pt x="81" y="57"/>
                      <a:pt x="80" y="56"/>
                      <a:pt x="79" y="56"/>
                    </a:cubicBezTo>
                    <a:cubicBezTo>
                      <a:pt x="79" y="56"/>
                      <a:pt x="79" y="56"/>
                      <a:pt x="79" y="55"/>
                    </a:cubicBezTo>
                    <a:cubicBezTo>
                      <a:pt x="78" y="55"/>
                      <a:pt x="78" y="56"/>
                      <a:pt x="77" y="56"/>
                    </a:cubicBezTo>
                    <a:cubicBezTo>
                      <a:pt x="77" y="55"/>
                      <a:pt x="77" y="55"/>
                      <a:pt x="76" y="55"/>
                    </a:cubicBezTo>
                    <a:cubicBezTo>
                      <a:pt x="75" y="55"/>
                      <a:pt x="75" y="53"/>
                      <a:pt x="74" y="52"/>
                    </a:cubicBezTo>
                    <a:cubicBezTo>
                      <a:pt x="74" y="52"/>
                      <a:pt x="73" y="53"/>
                      <a:pt x="73" y="53"/>
                    </a:cubicBezTo>
                    <a:cubicBezTo>
                      <a:pt x="74" y="53"/>
                      <a:pt x="74" y="54"/>
                      <a:pt x="74" y="54"/>
                    </a:cubicBezTo>
                    <a:cubicBezTo>
                      <a:pt x="74" y="55"/>
                      <a:pt x="75" y="55"/>
                      <a:pt x="75" y="56"/>
                    </a:cubicBezTo>
                    <a:cubicBezTo>
                      <a:pt x="75" y="55"/>
                      <a:pt x="76" y="55"/>
                      <a:pt x="76" y="55"/>
                    </a:cubicBezTo>
                    <a:cubicBezTo>
                      <a:pt x="76" y="57"/>
                      <a:pt x="77" y="57"/>
                      <a:pt x="77" y="57"/>
                    </a:cubicBezTo>
                    <a:cubicBezTo>
                      <a:pt x="77" y="58"/>
                      <a:pt x="77" y="58"/>
                      <a:pt x="77" y="59"/>
                    </a:cubicBezTo>
                    <a:cubicBezTo>
                      <a:pt x="76" y="59"/>
                      <a:pt x="76" y="60"/>
                      <a:pt x="75" y="60"/>
                    </a:cubicBezTo>
                    <a:cubicBezTo>
                      <a:pt x="75" y="60"/>
                      <a:pt x="75" y="61"/>
                      <a:pt x="75" y="61"/>
                    </a:cubicBezTo>
                    <a:cubicBezTo>
                      <a:pt x="73" y="61"/>
                      <a:pt x="72" y="62"/>
                      <a:pt x="71" y="63"/>
                    </a:cubicBezTo>
                    <a:cubicBezTo>
                      <a:pt x="70" y="62"/>
                      <a:pt x="70" y="61"/>
                      <a:pt x="70" y="60"/>
                    </a:cubicBezTo>
                    <a:cubicBezTo>
                      <a:pt x="69" y="59"/>
                      <a:pt x="69" y="58"/>
                      <a:pt x="68" y="57"/>
                    </a:cubicBezTo>
                    <a:cubicBezTo>
                      <a:pt x="68" y="56"/>
                      <a:pt x="67" y="55"/>
                      <a:pt x="67" y="55"/>
                    </a:cubicBezTo>
                    <a:cubicBezTo>
                      <a:pt x="67" y="55"/>
                      <a:pt x="67" y="56"/>
                      <a:pt x="67" y="57"/>
                    </a:cubicBezTo>
                    <a:cubicBezTo>
                      <a:pt x="67" y="57"/>
                      <a:pt x="68" y="57"/>
                      <a:pt x="68" y="58"/>
                    </a:cubicBezTo>
                    <a:cubicBezTo>
                      <a:pt x="68" y="59"/>
                      <a:pt x="69" y="59"/>
                      <a:pt x="69" y="61"/>
                    </a:cubicBezTo>
                    <a:cubicBezTo>
                      <a:pt x="70" y="61"/>
                      <a:pt x="70" y="62"/>
                      <a:pt x="71" y="63"/>
                    </a:cubicBezTo>
                    <a:cubicBezTo>
                      <a:pt x="71" y="63"/>
                      <a:pt x="72" y="63"/>
                      <a:pt x="72" y="63"/>
                    </a:cubicBezTo>
                    <a:cubicBezTo>
                      <a:pt x="73" y="63"/>
                      <a:pt x="73" y="63"/>
                      <a:pt x="74" y="63"/>
                    </a:cubicBezTo>
                    <a:cubicBezTo>
                      <a:pt x="74" y="63"/>
                      <a:pt x="74" y="64"/>
                      <a:pt x="74" y="65"/>
                    </a:cubicBezTo>
                    <a:cubicBezTo>
                      <a:pt x="73" y="66"/>
                      <a:pt x="72" y="68"/>
                      <a:pt x="71" y="69"/>
                    </a:cubicBezTo>
                    <a:cubicBezTo>
                      <a:pt x="71" y="70"/>
                      <a:pt x="70" y="70"/>
                      <a:pt x="70" y="70"/>
                    </a:cubicBezTo>
                    <a:cubicBezTo>
                      <a:pt x="70" y="72"/>
                      <a:pt x="69" y="72"/>
                      <a:pt x="69" y="73"/>
                    </a:cubicBezTo>
                    <a:cubicBezTo>
                      <a:pt x="69" y="75"/>
                      <a:pt x="69" y="77"/>
                      <a:pt x="69" y="79"/>
                    </a:cubicBezTo>
                    <a:cubicBezTo>
                      <a:pt x="68" y="80"/>
                      <a:pt x="67" y="82"/>
                      <a:pt x="67" y="84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66" y="85"/>
                      <a:pt x="66" y="86"/>
                      <a:pt x="66" y="86"/>
                    </a:cubicBezTo>
                    <a:cubicBezTo>
                      <a:pt x="65" y="87"/>
                      <a:pt x="64" y="88"/>
                      <a:pt x="64" y="89"/>
                    </a:cubicBezTo>
                    <a:cubicBezTo>
                      <a:pt x="62" y="89"/>
                      <a:pt x="62" y="90"/>
                      <a:pt x="60" y="91"/>
                    </a:cubicBezTo>
                    <a:cubicBezTo>
                      <a:pt x="59" y="89"/>
                      <a:pt x="59" y="87"/>
                      <a:pt x="58" y="86"/>
                    </a:cubicBezTo>
                    <a:cubicBezTo>
                      <a:pt x="58" y="86"/>
                      <a:pt x="58" y="85"/>
                      <a:pt x="58" y="84"/>
                    </a:cubicBezTo>
                    <a:cubicBezTo>
                      <a:pt x="58" y="83"/>
                      <a:pt x="57" y="82"/>
                      <a:pt x="57" y="81"/>
                    </a:cubicBezTo>
                    <a:cubicBezTo>
                      <a:pt x="57" y="80"/>
                      <a:pt x="57" y="78"/>
                      <a:pt x="57" y="77"/>
                    </a:cubicBezTo>
                    <a:cubicBezTo>
                      <a:pt x="57" y="76"/>
                      <a:pt x="57" y="75"/>
                      <a:pt x="57" y="74"/>
                    </a:cubicBezTo>
                    <a:cubicBezTo>
                      <a:pt x="57" y="73"/>
                      <a:pt x="56" y="72"/>
                      <a:pt x="55" y="71"/>
                    </a:cubicBezTo>
                    <a:cubicBezTo>
                      <a:pt x="55" y="70"/>
                      <a:pt x="56" y="69"/>
                      <a:pt x="56" y="67"/>
                    </a:cubicBezTo>
                    <a:cubicBezTo>
                      <a:pt x="55" y="67"/>
                      <a:pt x="55" y="68"/>
                      <a:pt x="55" y="68"/>
                    </a:cubicBezTo>
                    <a:cubicBezTo>
                      <a:pt x="54" y="68"/>
                      <a:pt x="54" y="67"/>
                      <a:pt x="53" y="67"/>
                    </a:cubicBezTo>
                    <a:cubicBezTo>
                      <a:pt x="53" y="67"/>
                      <a:pt x="53" y="66"/>
                      <a:pt x="53" y="66"/>
                    </a:cubicBezTo>
                    <a:cubicBezTo>
                      <a:pt x="52" y="66"/>
                      <a:pt x="52" y="67"/>
                      <a:pt x="52" y="68"/>
                    </a:cubicBezTo>
                    <a:cubicBezTo>
                      <a:pt x="51" y="67"/>
                      <a:pt x="50" y="68"/>
                      <a:pt x="49" y="68"/>
                    </a:cubicBezTo>
                    <a:cubicBezTo>
                      <a:pt x="48" y="68"/>
                      <a:pt x="47" y="67"/>
                      <a:pt x="46" y="66"/>
                    </a:cubicBezTo>
                    <a:cubicBezTo>
                      <a:pt x="46" y="65"/>
                      <a:pt x="46" y="64"/>
                      <a:pt x="45" y="63"/>
                    </a:cubicBezTo>
                    <a:cubicBezTo>
                      <a:pt x="45" y="61"/>
                      <a:pt x="45" y="59"/>
                      <a:pt x="45" y="58"/>
                    </a:cubicBezTo>
                    <a:cubicBezTo>
                      <a:pt x="45" y="57"/>
                      <a:pt x="46" y="56"/>
                      <a:pt x="46" y="55"/>
                    </a:cubicBezTo>
                    <a:cubicBezTo>
                      <a:pt x="46" y="54"/>
                      <a:pt x="47" y="54"/>
                      <a:pt x="48" y="53"/>
                    </a:cubicBezTo>
                    <a:cubicBezTo>
                      <a:pt x="48" y="52"/>
                      <a:pt x="48" y="51"/>
                      <a:pt x="48" y="50"/>
                    </a:cubicBezTo>
                    <a:cubicBezTo>
                      <a:pt x="49" y="50"/>
                      <a:pt x="49" y="49"/>
                      <a:pt x="50" y="49"/>
                    </a:cubicBezTo>
                    <a:cubicBezTo>
                      <a:pt x="50" y="49"/>
                      <a:pt x="50" y="49"/>
                      <a:pt x="51" y="49"/>
                    </a:cubicBezTo>
                    <a:cubicBezTo>
                      <a:pt x="51" y="49"/>
                      <a:pt x="53" y="48"/>
                      <a:pt x="54" y="49"/>
                    </a:cubicBezTo>
                    <a:cubicBezTo>
                      <a:pt x="55" y="48"/>
                      <a:pt x="56" y="48"/>
                      <a:pt x="57" y="48"/>
                    </a:cubicBezTo>
                    <a:cubicBezTo>
                      <a:pt x="57" y="48"/>
                      <a:pt x="57" y="49"/>
                      <a:pt x="57" y="49"/>
                    </a:cubicBezTo>
                    <a:cubicBezTo>
                      <a:pt x="57" y="49"/>
                      <a:pt x="57" y="49"/>
                      <a:pt x="57" y="50"/>
                    </a:cubicBezTo>
                    <a:cubicBezTo>
                      <a:pt x="58" y="51"/>
                      <a:pt x="59" y="51"/>
                      <a:pt x="60" y="52"/>
                    </a:cubicBezTo>
                    <a:cubicBezTo>
                      <a:pt x="61" y="52"/>
                      <a:pt x="61" y="51"/>
                      <a:pt x="61" y="51"/>
                    </a:cubicBezTo>
                    <a:cubicBezTo>
                      <a:pt x="63" y="51"/>
                      <a:pt x="64" y="51"/>
                      <a:pt x="66" y="52"/>
                    </a:cubicBezTo>
                    <a:cubicBezTo>
                      <a:pt x="67" y="52"/>
                      <a:pt x="66" y="50"/>
                      <a:pt x="67" y="50"/>
                    </a:cubicBezTo>
                    <a:cubicBezTo>
                      <a:pt x="67" y="49"/>
                      <a:pt x="67" y="49"/>
                      <a:pt x="67" y="49"/>
                    </a:cubicBezTo>
                    <a:cubicBezTo>
                      <a:pt x="66" y="48"/>
                      <a:pt x="67" y="50"/>
                      <a:pt x="66" y="50"/>
                    </a:cubicBezTo>
                    <a:cubicBezTo>
                      <a:pt x="65" y="50"/>
                      <a:pt x="66" y="49"/>
                      <a:pt x="65" y="49"/>
                    </a:cubicBezTo>
                    <a:cubicBezTo>
                      <a:pt x="65" y="49"/>
                      <a:pt x="64" y="49"/>
                      <a:pt x="63" y="49"/>
                    </a:cubicBezTo>
                    <a:cubicBezTo>
                      <a:pt x="63" y="48"/>
                      <a:pt x="63" y="48"/>
                      <a:pt x="63" y="48"/>
                    </a:cubicBezTo>
                    <a:cubicBezTo>
                      <a:pt x="63" y="47"/>
                      <a:pt x="63" y="47"/>
                      <a:pt x="63" y="46"/>
                    </a:cubicBezTo>
                    <a:cubicBezTo>
                      <a:pt x="63" y="46"/>
                      <a:pt x="62" y="46"/>
                      <a:pt x="62" y="46"/>
                    </a:cubicBezTo>
                    <a:cubicBezTo>
                      <a:pt x="62" y="47"/>
                      <a:pt x="62" y="48"/>
                      <a:pt x="62" y="49"/>
                    </a:cubicBezTo>
                    <a:cubicBezTo>
                      <a:pt x="63" y="48"/>
                      <a:pt x="63" y="49"/>
                      <a:pt x="63" y="49"/>
                    </a:cubicBezTo>
                    <a:cubicBezTo>
                      <a:pt x="62" y="49"/>
                      <a:pt x="62" y="49"/>
                      <a:pt x="62" y="49"/>
                    </a:cubicBezTo>
                    <a:cubicBezTo>
                      <a:pt x="62" y="49"/>
                      <a:pt x="62" y="49"/>
                      <a:pt x="62" y="49"/>
                    </a:cubicBezTo>
                    <a:cubicBezTo>
                      <a:pt x="62" y="49"/>
                      <a:pt x="61" y="49"/>
                      <a:pt x="61" y="48"/>
                    </a:cubicBezTo>
                    <a:cubicBezTo>
                      <a:pt x="61" y="48"/>
                      <a:pt x="61" y="47"/>
                      <a:pt x="61" y="47"/>
                    </a:cubicBezTo>
                    <a:cubicBezTo>
                      <a:pt x="61" y="47"/>
                      <a:pt x="61" y="46"/>
                      <a:pt x="60" y="46"/>
                    </a:cubicBezTo>
                    <a:cubicBezTo>
                      <a:pt x="60" y="46"/>
                      <a:pt x="60" y="45"/>
                      <a:pt x="60" y="45"/>
                    </a:cubicBezTo>
                    <a:cubicBezTo>
                      <a:pt x="59" y="44"/>
                      <a:pt x="58" y="44"/>
                      <a:pt x="58" y="43"/>
                    </a:cubicBezTo>
                    <a:cubicBezTo>
                      <a:pt x="57" y="45"/>
                      <a:pt x="60" y="45"/>
                      <a:pt x="60" y="46"/>
                    </a:cubicBezTo>
                    <a:cubicBezTo>
                      <a:pt x="60" y="47"/>
                      <a:pt x="59" y="45"/>
                      <a:pt x="59" y="46"/>
                    </a:cubicBezTo>
                    <a:cubicBezTo>
                      <a:pt x="59" y="46"/>
                      <a:pt x="60" y="46"/>
                      <a:pt x="59" y="47"/>
                    </a:cubicBezTo>
                    <a:cubicBezTo>
                      <a:pt x="59" y="47"/>
                      <a:pt x="58" y="47"/>
                      <a:pt x="59" y="48"/>
                    </a:cubicBezTo>
                    <a:cubicBezTo>
                      <a:pt x="58" y="48"/>
                      <a:pt x="58" y="48"/>
                      <a:pt x="58" y="47"/>
                    </a:cubicBezTo>
                    <a:cubicBezTo>
                      <a:pt x="58" y="47"/>
                      <a:pt x="59" y="47"/>
                      <a:pt x="59" y="47"/>
                    </a:cubicBezTo>
                    <a:cubicBezTo>
                      <a:pt x="58" y="46"/>
                      <a:pt x="58" y="45"/>
                      <a:pt x="57" y="45"/>
                    </a:cubicBezTo>
                    <a:cubicBezTo>
                      <a:pt x="57" y="45"/>
                      <a:pt x="57" y="45"/>
                      <a:pt x="56" y="44"/>
                    </a:cubicBezTo>
                    <a:cubicBezTo>
                      <a:pt x="56" y="46"/>
                      <a:pt x="57" y="47"/>
                      <a:pt x="56" y="47"/>
                    </a:cubicBezTo>
                    <a:cubicBezTo>
                      <a:pt x="56" y="46"/>
                      <a:pt x="55" y="44"/>
                      <a:pt x="56" y="44"/>
                    </a:cubicBezTo>
                    <a:cubicBezTo>
                      <a:pt x="55" y="44"/>
                      <a:pt x="55" y="44"/>
                      <a:pt x="54" y="44"/>
                    </a:cubicBezTo>
                    <a:cubicBezTo>
                      <a:pt x="53" y="44"/>
                      <a:pt x="53" y="45"/>
                      <a:pt x="52" y="46"/>
                    </a:cubicBezTo>
                    <a:cubicBezTo>
                      <a:pt x="53" y="47"/>
                      <a:pt x="52" y="48"/>
                      <a:pt x="52" y="49"/>
                    </a:cubicBezTo>
                    <a:cubicBezTo>
                      <a:pt x="51" y="48"/>
                      <a:pt x="51" y="48"/>
                      <a:pt x="50" y="49"/>
                    </a:cubicBezTo>
                    <a:cubicBezTo>
                      <a:pt x="50" y="48"/>
                      <a:pt x="49" y="48"/>
                      <a:pt x="48" y="48"/>
                    </a:cubicBezTo>
                    <a:cubicBezTo>
                      <a:pt x="49" y="47"/>
                      <a:pt x="48" y="47"/>
                      <a:pt x="48" y="46"/>
                    </a:cubicBezTo>
                    <a:cubicBezTo>
                      <a:pt x="49" y="46"/>
                      <a:pt x="48" y="45"/>
                      <a:pt x="48" y="44"/>
                    </a:cubicBezTo>
                    <a:cubicBezTo>
                      <a:pt x="50" y="44"/>
                      <a:pt x="50" y="43"/>
                      <a:pt x="51" y="44"/>
                    </a:cubicBezTo>
                    <a:cubicBezTo>
                      <a:pt x="52" y="44"/>
                      <a:pt x="52" y="43"/>
                      <a:pt x="52" y="43"/>
                    </a:cubicBezTo>
                    <a:cubicBezTo>
                      <a:pt x="52" y="42"/>
                      <a:pt x="51" y="42"/>
                      <a:pt x="51" y="41"/>
                    </a:cubicBezTo>
                    <a:cubicBezTo>
                      <a:pt x="51" y="41"/>
                      <a:pt x="50" y="41"/>
                      <a:pt x="50" y="41"/>
                    </a:cubicBezTo>
                    <a:cubicBezTo>
                      <a:pt x="50" y="40"/>
                      <a:pt x="50" y="40"/>
                      <a:pt x="51" y="40"/>
                    </a:cubicBezTo>
                    <a:cubicBezTo>
                      <a:pt x="51" y="40"/>
                      <a:pt x="51" y="39"/>
                      <a:pt x="52" y="39"/>
                    </a:cubicBezTo>
                    <a:cubicBezTo>
                      <a:pt x="52" y="39"/>
                      <a:pt x="52" y="39"/>
                      <a:pt x="52" y="39"/>
                    </a:cubicBezTo>
                    <a:cubicBezTo>
                      <a:pt x="51" y="39"/>
                      <a:pt x="50" y="39"/>
                      <a:pt x="49" y="39"/>
                    </a:cubicBezTo>
                    <a:cubicBezTo>
                      <a:pt x="49" y="39"/>
                      <a:pt x="50" y="39"/>
                      <a:pt x="50" y="39"/>
                    </a:cubicBezTo>
                    <a:cubicBezTo>
                      <a:pt x="50" y="38"/>
                      <a:pt x="50" y="38"/>
                      <a:pt x="50" y="37"/>
                    </a:cubicBezTo>
                    <a:cubicBezTo>
                      <a:pt x="50" y="37"/>
                      <a:pt x="51" y="37"/>
                      <a:pt x="51" y="36"/>
                    </a:cubicBezTo>
                    <a:cubicBezTo>
                      <a:pt x="51" y="36"/>
                      <a:pt x="50" y="36"/>
                      <a:pt x="50" y="35"/>
                    </a:cubicBezTo>
                    <a:cubicBezTo>
                      <a:pt x="50" y="34"/>
                      <a:pt x="50" y="34"/>
                      <a:pt x="50" y="33"/>
                    </a:cubicBezTo>
                    <a:cubicBezTo>
                      <a:pt x="51" y="32"/>
                      <a:pt x="51" y="32"/>
                      <a:pt x="52" y="32"/>
                    </a:cubicBezTo>
                    <a:cubicBezTo>
                      <a:pt x="52" y="33"/>
                      <a:pt x="51" y="33"/>
                      <a:pt x="51" y="33"/>
                    </a:cubicBezTo>
                    <a:cubicBezTo>
                      <a:pt x="51" y="33"/>
                      <a:pt x="51" y="33"/>
                      <a:pt x="52" y="34"/>
                    </a:cubicBezTo>
                    <a:cubicBezTo>
                      <a:pt x="51" y="35"/>
                      <a:pt x="52" y="35"/>
                      <a:pt x="52" y="36"/>
                    </a:cubicBezTo>
                    <a:cubicBezTo>
                      <a:pt x="52" y="37"/>
                      <a:pt x="53" y="37"/>
                      <a:pt x="53" y="37"/>
                    </a:cubicBezTo>
                    <a:cubicBezTo>
                      <a:pt x="52" y="38"/>
                      <a:pt x="52" y="38"/>
                      <a:pt x="52" y="39"/>
                    </a:cubicBezTo>
                    <a:cubicBezTo>
                      <a:pt x="53" y="39"/>
                      <a:pt x="52" y="38"/>
                      <a:pt x="54" y="38"/>
                    </a:cubicBezTo>
                    <a:cubicBezTo>
                      <a:pt x="53" y="37"/>
                      <a:pt x="54" y="37"/>
                      <a:pt x="54" y="37"/>
                    </a:cubicBezTo>
                    <a:cubicBezTo>
                      <a:pt x="54" y="37"/>
                      <a:pt x="55" y="36"/>
                      <a:pt x="55" y="36"/>
                    </a:cubicBezTo>
                    <a:cubicBezTo>
                      <a:pt x="55" y="36"/>
                      <a:pt x="56" y="36"/>
                      <a:pt x="55" y="36"/>
                    </a:cubicBezTo>
                    <a:cubicBezTo>
                      <a:pt x="55" y="35"/>
                      <a:pt x="55" y="35"/>
                      <a:pt x="56" y="34"/>
                    </a:cubicBezTo>
                    <a:cubicBezTo>
                      <a:pt x="56" y="34"/>
                      <a:pt x="55" y="34"/>
                      <a:pt x="54" y="33"/>
                    </a:cubicBezTo>
                    <a:cubicBezTo>
                      <a:pt x="54" y="33"/>
                      <a:pt x="54" y="32"/>
                      <a:pt x="54" y="31"/>
                    </a:cubicBezTo>
                    <a:cubicBezTo>
                      <a:pt x="54" y="30"/>
                      <a:pt x="55" y="29"/>
                      <a:pt x="56" y="29"/>
                    </a:cubicBezTo>
                    <a:cubicBezTo>
                      <a:pt x="56" y="29"/>
                      <a:pt x="56" y="28"/>
                      <a:pt x="56" y="28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7" y="28"/>
                      <a:pt x="57" y="27"/>
                      <a:pt x="57" y="26"/>
                    </a:cubicBezTo>
                    <a:cubicBezTo>
                      <a:pt x="58" y="25"/>
                      <a:pt x="59" y="25"/>
                      <a:pt x="59" y="24"/>
                    </a:cubicBezTo>
                    <a:cubicBezTo>
                      <a:pt x="60" y="24"/>
                      <a:pt x="60" y="23"/>
                      <a:pt x="60" y="24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62" y="23"/>
                      <a:pt x="63" y="23"/>
                      <a:pt x="63" y="23"/>
                    </a:cubicBezTo>
                    <a:cubicBezTo>
                      <a:pt x="63" y="23"/>
                      <a:pt x="64" y="23"/>
                      <a:pt x="64" y="24"/>
                    </a:cubicBezTo>
                    <a:cubicBezTo>
                      <a:pt x="65" y="24"/>
                      <a:pt x="65" y="24"/>
                      <a:pt x="65" y="25"/>
                    </a:cubicBezTo>
                    <a:cubicBezTo>
                      <a:pt x="67" y="25"/>
                      <a:pt x="68" y="25"/>
                      <a:pt x="68" y="27"/>
                    </a:cubicBezTo>
                    <a:cubicBezTo>
                      <a:pt x="69" y="27"/>
                      <a:pt x="69" y="26"/>
                      <a:pt x="69" y="25"/>
                    </a:cubicBezTo>
                    <a:cubicBezTo>
                      <a:pt x="69" y="25"/>
                      <a:pt x="69" y="25"/>
                      <a:pt x="70" y="25"/>
                    </a:cubicBezTo>
                    <a:cubicBezTo>
                      <a:pt x="70" y="25"/>
                      <a:pt x="70" y="26"/>
                      <a:pt x="70" y="26"/>
                    </a:cubicBezTo>
                    <a:cubicBezTo>
                      <a:pt x="71" y="26"/>
                      <a:pt x="71" y="25"/>
                      <a:pt x="72" y="25"/>
                    </a:cubicBezTo>
                    <a:cubicBezTo>
                      <a:pt x="73" y="25"/>
                      <a:pt x="74" y="24"/>
                      <a:pt x="75" y="25"/>
                    </a:cubicBezTo>
                    <a:cubicBezTo>
                      <a:pt x="75" y="24"/>
                      <a:pt x="74" y="24"/>
                      <a:pt x="74" y="23"/>
                    </a:cubicBezTo>
                    <a:cubicBezTo>
                      <a:pt x="75" y="23"/>
                      <a:pt x="75" y="24"/>
                      <a:pt x="76" y="24"/>
                    </a:cubicBezTo>
                    <a:cubicBezTo>
                      <a:pt x="77" y="23"/>
                      <a:pt x="78" y="22"/>
                      <a:pt x="78" y="21"/>
                    </a:cubicBezTo>
                    <a:cubicBezTo>
                      <a:pt x="79" y="21"/>
                      <a:pt x="79" y="22"/>
                      <a:pt x="79" y="22"/>
                    </a:cubicBezTo>
                    <a:cubicBezTo>
                      <a:pt x="80" y="23"/>
                      <a:pt x="80" y="21"/>
                      <a:pt x="80" y="22"/>
                    </a:cubicBezTo>
                    <a:cubicBezTo>
                      <a:pt x="80" y="22"/>
                      <a:pt x="80" y="23"/>
                      <a:pt x="80" y="23"/>
                    </a:cubicBezTo>
                    <a:cubicBezTo>
                      <a:pt x="81" y="23"/>
                      <a:pt x="81" y="22"/>
                      <a:pt x="81" y="22"/>
                    </a:cubicBezTo>
                    <a:cubicBezTo>
                      <a:pt x="82" y="22"/>
                      <a:pt x="82" y="22"/>
                      <a:pt x="83" y="23"/>
                    </a:cubicBezTo>
                    <a:cubicBezTo>
                      <a:pt x="83" y="22"/>
                      <a:pt x="82" y="22"/>
                      <a:pt x="82" y="21"/>
                    </a:cubicBezTo>
                    <a:cubicBezTo>
                      <a:pt x="82" y="20"/>
                      <a:pt x="82" y="21"/>
                      <a:pt x="83" y="21"/>
                    </a:cubicBezTo>
                    <a:cubicBezTo>
                      <a:pt x="83" y="21"/>
                      <a:pt x="83" y="20"/>
                      <a:pt x="83" y="20"/>
                    </a:cubicBezTo>
                    <a:cubicBezTo>
                      <a:pt x="84" y="20"/>
                      <a:pt x="84" y="19"/>
                      <a:pt x="84" y="19"/>
                    </a:cubicBezTo>
                    <a:cubicBezTo>
                      <a:pt x="85" y="19"/>
                      <a:pt x="86" y="19"/>
                      <a:pt x="87" y="18"/>
                    </a:cubicBezTo>
                    <a:cubicBezTo>
                      <a:pt x="87" y="18"/>
                      <a:pt x="87" y="19"/>
                      <a:pt x="87" y="19"/>
                    </a:cubicBezTo>
                    <a:cubicBezTo>
                      <a:pt x="88" y="19"/>
                      <a:pt x="88" y="18"/>
                      <a:pt x="89" y="18"/>
                    </a:cubicBezTo>
                    <a:cubicBezTo>
                      <a:pt x="89" y="18"/>
                      <a:pt x="89" y="17"/>
                      <a:pt x="89" y="17"/>
                    </a:cubicBezTo>
                    <a:cubicBezTo>
                      <a:pt x="90" y="17"/>
                      <a:pt x="90" y="17"/>
                      <a:pt x="90" y="18"/>
                    </a:cubicBezTo>
                    <a:cubicBezTo>
                      <a:pt x="91" y="18"/>
                      <a:pt x="92" y="18"/>
                      <a:pt x="92" y="17"/>
                    </a:cubicBezTo>
                    <a:cubicBezTo>
                      <a:pt x="93" y="18"/>
                      <a:pt x="93" y="18"/>
                      <a:pt x="93" y="19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4" y="20"/>
                      <a:pt x="94" y="21"/>
                      <a:pt x="95" y="21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6" y="21"/>
                      <a:pt x="96" y="21"/>
                      <a:pt x="97" y="21"/>
                    </a:cubicBezTo>
                    <a:cubicBezTo>
                      <a:pt x="101" y="25"/>
                      <a:pt x="104" y="30"/>
                      <a:pt x="107" y="35"/>
                    </a:cubicBezTo>
                    <a:close/>
                    <a:moveTo>
                      <a:pt x="111" y="44"/>
                    </a:moveTo>
                    <a:cubicBezTo>
                      <a:pt x="111" y="44"/>
                      <a:pt x="111" y="44"/>
                      <a:pt x="111" y="44"/>
                    </a:cubicBezTo>
                    <a:cubicBezTo>
                      <a:pt x="110" y="45"/>
                      <a:pt x="110" y="44"/>
                      <a:pt x="110" y="44"/>
                    </a:cubicBezTo>
                    <a:cubicBezTo>
                      <a:pt x="109" y="44"/>
                      <a:pt x="109" y="45"/>
                      <a:pt x="109" y="44"/>
                    </a:cubicBezTo>
                    <a:cubicBezTo>
                      <a:pt x="109" y="43"/>
                      <a:pt x="109" y="43"/>
                      <a:pt x="109" y="42"/>
                    </a:cubicBezTo>
                    <a:cubicBezTo>
                      <a:pt x="109" y="42"/>
                      <a:pt x="110" y="42"/>
                      <a:pt x="110" y="42"/>
                    </a:cubicBezTo>
                    <a:cubicBezTo>
                      <a:pt x="110" y="43"/>
                      <a:pt x="111" y="44"/>
                      <a:pt x="111" y="44"/>
                    </a:cubicBezTo>
                    <a:close/>
                    <a:moveTo>
                      <a:pt x="104" y="63"/>
                    </a:moveTo>
                    <a:cubicBezTo>
                      <a:pt x="105" y="63"/>
                      <a:pt x="105" y="62"/>
                      <a:pt x="105" y="63"/>
                    </a:cubicBezTo>
                    <a:cubicBezTo>
                      <a:pt x="105" y="62"/>
                      <a:pt x="105" y="61"/>
                      <a:pt x="106" y="61"/>
                    </a:cubicBezTo>
                    <a:cubicBezTo>
                      <a:pt x="106" y="61"/>
                      <a:pt x="106" y="62"/>
                      <a:pt x="106" y="62"/>
                    </a:cubicBezTo>
                    <a:cubicBezTo>
                      <a:pt x="107" y="63"/>
                      <a:pt x="107" y="63"/>
                      <a:pt x="107" y="64"/>
                    </a:cubicBezTo>
                    <a:cubicBezTo>
                      <a:pt x="106" y="63"/>
                      <a:pt x="106" y="64"/>
                      <a:pt x="106" y="64"/>
                    </a:cubicBezTo>
                    <a:cubicBezTo>
                      <a:pt x="105" y="64"/>
                      <a:pt x="105" y="64"/>
                      <a:pt x="105" y="63"/>
                    </a:cubicBezTo>
                    <a:cubicBezTo>
                      <a:pt x="105" y="63"/>
                      <a:pt x="105" y="64"/>
                      <a:pt x="104" y="63"/>
                    </a:cubicBezTo>
                    <a:close/>
                    <a:moveTo>
                      <a:pt x="105" y="72"/>
                    </a:moveTo>
                    <a:cubicBezTo>
                      <a:pt x="104" y="72"/>
                      <a:pt x="104" y="72"/>
                      <a:pt x="104" y="71"/>
                    </a:cubicBezTo>
                    <a:cubicBezTo>
                      <a:pt x="103" y="72"/>
                      <a:pt x="103" y="72"/>
                      <a:pt x="103" y="73"/>
                    </a:cubicBezTo>
                    <a:cubicBezTo>
                      <a:pt x="102" y="72"/>
                      <a:pt x="103" y="69"/>
                      <a:pt x="104" y="69"/>
                    </a:cubicBezTo>
                    <a:cubicBezTo>
                      <a:pt x="104" y="69"/>
                      <a:pt x="105" y="69"/>
                      <a:pt x="105" y="70"/>
                    </a:cubicBezTo>
                    <a:cubicBezTo>
                      <a:pt x="105" y="70"/>
                      <a:pt x="104" y="70"/>
                      <a:pt x="104" y="70"/>
                    </a:cubicBezTo>
                    <a:cubicBezTo>
                      <a:pt x="104" y="71"/>
                      <a:pt x="105" y="71"/>
                      <a:pt x="105" y="72"/>
                    </a:cubicBezTo>
                    <a:close/>
                    <a:moveTo>
                      <a:pt x="102" y="70"/>
                    </a:moveTo>
                    <a:cubicBezTo>
                      <a:pt x="102" y="70"/>
                      <a:pt x="102" y="71"/>
                      <a:pt x="102" y="72"/>
                    </a:cubicBezTo>
                    <a:cubicBezTo>
                      <a:pt x="102" y="72"/>
                      <a:pt x="102" y="72"/>
                      <a:pt x="102" y="72"/>
                    </a:cubicBezTo>
                    <a:cubicBezTo>
                      <a:pt x="102" y="72"/>
                      <a:pt x="101" y="72"/>
                      <a:pt x="101" y="72"/>
                    </a:cubicBezTo>
                    <a:cubicBezTo>
                      <a:pt x="100" y="73"/>
                      <a:pt x="100" y="71"/>
                      <a:pt x="99" y="72"/>
                    </a:cubicBezTo>
                    <a:cubicBezTo>
                      <a:pt x="99" y="71"/>
                      <a:pt x="98" y="70"/>
                      <a:pt x="98" y="70"/>
                    </a:cubicBezTo>
                    <a:cubicBezTo>
                      <a:pt x="99" y="68"/>
                      <a:pt x="101" y="68"/>
                      <a:pt x="101" y="66"/>
                    </a:cubicBezTo>
                    <a:cubicBezTo>
                      <a:pt x="102" y="66"/>
                      <a:pt x="102" y="66"/>
                      <a:pt x="103" y="67"/>
                    </a:cubicBezTo>
                    <a:cubicBezTo>
                      <a:pt x="103" y="67"/>
                      <a:pt x="103" y="68"/>
                      <a:pt x="102" y="68"/>
                    </a:cubicBezTo>
                    <a:cubicBezTo>
                      <a:pt x="103" y="68"/>
                      <a:pt x="102" y="69"/>
                      <a:pt x="102" y="70"/>
                    </a:cubicBezTo>
                    <a:close/>
                    <a:moveTo>
                      <a:pt x="101" y="75"/>
                    </a:moveTo>
                    <a:cubicBezTo>
                      <a:pt x="99" y="75"/>
                      <a:pt x="99" y="74"/>
                      <a:pt x="97" y="74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8" y="73"/>
                      <a:pt x="99" y="73"/>
                      <a:pt x="101" y="73"/>
                    </a:cubicBezTo>
                    <a:cubicBezTo>
                      <a:pt x="101" y="74"/>
                      <a:pt x="101" y="74"/>
                      <a:pt x="101" y="75"/>
                    </a:cubicBezTo>
                    <a:close/>
                    <a:moveTo>
                      <a:pt x="103" y="57"/>
                    </a:moveTo>
                    <a:cubicBezTo>
                      <a:pt x="103" y="57"/>
                      <a:pt x="102" y="56"/>
                      <a:pt x="102" y="56"/>
                    </a:cubicBezTo>
                    <a:cubicBezTo>
                      <a:pt x="102" y="55"/>
                      <a:pt x="103" y="55"/>
                      <a:pt x="103" y="55"/>
                    </a:cubicBezTo>
                    <a:cubicBezTo>
                      <a:pt x="103" y="56"/>
                      <a:pt x="103" y="57"/>
                      <a:pt x="103" y="57"/>
                    </a:cubicBezTo>
                    <a:close/>
                    <a:moveTo>
                      <a:pt x="105" y="59"/>
                    </a:moveTo>
                    <a:cubicBezTo>
                      <a:pt x="105" y="60"/>
                      <a:pt x="104" y="60"/>
                      <a:pt x="104" y="61"/>
                    </a:cubicBezTo>
                    <a:cubicBezTo>
                      <a:pt x="103" y="60"/>
                      <a:pt x="103" y="60"/>
                      <a:pt x="103" y="59"/>
                    </a:cubicBezTo>
                    <a:cubicBezTo>
                      <a:pt x="103" y="58"/>
                      <a:pt x="104" y="58"/>
                      <a:pt x="105" y="59"/>
                    </a:cubicBezTo>
                    <a:close/>
                    <a:moveTo>
                      <a:pt x="109" y="69"/>
                    </a:moveTo>
                    <a:cubicBezTo>
                      <a:pt x="109" y="70"/>
                      <a:pt x="108" y="70"/>
                      <a:pt x="107" y="70"/>
                    </a:cubicBezTo>
                    <a:cubicBezTo>
                      <a:pt x="107" y="69"/>
                      <a:pt x="108" y="69"/>
                      <a:pt x="109" y="69"/>
                    </a:cubicBezTo>
                    <a:close/>
                    <a:moveTo>
                      <a:pt x="108" y="50"/>
                    </a:moveTo>
                    <a:cubicBezTo>
                      <a:pt x="108" y="50"/>
                      <a:pt x="108" y="50"/>
                      <a:pt x="108" y="50"/>
                    </a:cubicBezTo>
                    <a:cubicBezTo>
                      <a:pt x="107" y="51"/>
                      <a:pt x="107" y="51"/>
                      <a:pt x="107" y="52"/>
                    </a:cubicBezTo>
                    <a:cubicBezTo>
                      <a:pt x="106" y="51"/>
                      <a:pt x="106" y="51"/>
                      <a:pt x="106" y="50"/>
                    </a:cubicBezTo>
                    <a:cubicBezTo>
                      <a:pt x="106" y="50"/>
                      <a:pt x="107" y="50"/>
                      <a:pt x="107" y="50"/>
                    </a:cubicBezTo>
                    <a:cubicBezTo>
                      <a:pt x="107" y="50"/>
                      <a:pt x="106" y="51"/>
                      <a:pt x="106" y="50"/>
                    </a:cubicBezTo>
                    <a:cubicBezTo>
                      <a:pt x="106" y="49"/>
                      <a:pt x="107" y="49"/>
                      <a:pt x="108" y="49"/>
                    </a:cubicBezTo>
                    <a:cubicBezTo>
                      <a:pt x="109" y="48"/>
                      <a:pt x="109" y="48"/>
                      <a:pt x="110" y="47"/>
                    </a:cubicBezTo>
                    <a:cubicBezTo>
                      <a:pt x="109" y="47"/>
                      <a:pt x="110" y="47"/>
                      <a:pt x="110" y="47"/>
                    </a:cubicBezTo>
                    <a:cubicBezTo>
                      <a:pt x="109" y="46"/>
                      <a:pt x="110" y="45"/>
                      <a:pt x="110" y="44"/>
                    </a:cubicBezTo>
                    <a:cubicBezTo>
                      <a:pt x="110" y="44"/>
                      <a:pt x="110" y="44"/>
                      <a:pt x="110" y="44"/>
                    </a:cubicBezTo>
                    <a:cubicBezTo>
                      <a:pt x="110" y="46"/>
                      <a:pt x="111" y="47"/>
                      <a:pt x="111" y="49"/>
                    </a:cubicBezTo>
                    <a:cubicBezTo>
                      <a:pt x="110" y="50"/>
                      <a:pt x="109" y="50"/>
                      <a:pt x="108" y="50"/>
                    </a:cubicBezTo>
                    <a:close/>
                    <a:moveTo>
                      <a:pt x="109" y="39"/>
                    </a:moveTo>
                    <a:cubicBezTo>
                      <a:pt x="109" y="40"/>
                      <a:pt x="110" y="41"/>
                      <a:pt x="110" y="41"/>
                    </a:cubicBezTo>
                    <a:cubicBezTo>
                      <a:pt x="109" y="41"/>
                      <a:pt x="109" y="40"/>
                      <a:pt x="109" y="39"/>
                    </a:cubicBezTo>
                    <a:close/>
                    <a:moveTo>
                      <a:pt x="93" y="66"/>
                    </a:moveTo>
                    <a:cubicBezTo>
                      <a:pt x="93" y="66"/>
                      <a:pt x="93" y="67"/>
                      <a:pt x="93" y="66"/>
                    </a:cubicBezTo>
                    <a:cubicBezTo>
                      <a:pt x="94" y="66"/>
                      <a:pt x="94" y="67"/>
                      <a:pt x="94" y="67"/>
                    </a:cubicBezTo>
                    <a:cubicBezTo>
                      <a:pt x="94" y="67"/>
                      <a:pt x="95" y="68"/>
                      <a:pt x="95" y="68"/>
                    </a:cubicBezTo>
                    <a:cubicBezTo>
                      <a:pt x="95" y="69"/>
                      <a:pt x="96" y="69"/>
                      <a:pt x="96" y="70"/>
                    </a:cubicBezTo>
                    <a:cubicBezTo>
                      <a:pt x="96" y="71"/>
                      <a:pt x="97" y="72"/>
                      <a:pt x="97" y="72"/>
                    </a:cubicBezTo>
                    <a:cubicBezTo>
                      <a:pt x="96" y="73"/>
                      <a:pt x="96" y="71"/>
                      <a:pt x="95" y="71"/>
                    </a:cubicBezTo>
                    <a:cubicBezTo>
                      <a:pt x="95" y="68"/>
                      <a:pt x="93" y="69"/>
                      <a:pt x="93" y="66"/>
                    </a:cubicBezTo>
                    <a:close/>
                    <a:moveTo>
                      <a:pt x="86" y="64"/>
                    </a:moveTo>
                    <a:cubicBezTo>
                      <a:pt x="87" y="64"/>
                      <a:pt x="87" y="65"/>
                      <a:pt x="87" y="65"/>
                    </a:cubicBezTo>
                    <a:cubicBezTo>
                      <a:pt x="87" y="65"/>
                      <a:pt x="87" y="66"/>
                      <a:pt x="86" y="66"/>
                    </a:cubicBezTo>
                    <a:cubicBezTo>
                      <a:pt x="86" y="65"/>
                      <a:pt x="87" y="65"/>
                      <a:pt x="86" y="64"/>
                    </a:cubicBezTo>
                    <a:close/>
                    <a:moveTo>
                      <a:pt x="73" y="81"/>
                    </a:moveTo>
                    <a:cubicBezTo>
                      <a:pt x="73" y="81"/>
                      <a:pt x="73" y="81"/>
                      <a:pt x="73" y="81"/>
                    </a:cubicBezTo>
                    <a:cubicBezTo>
                      <a:pt x="73" y="82"/>
                      <a:pt x="73" y="82"/>
                      <a:pt x="73" y="83"/>
                    </a:cubicBezTo>
                    <a:cubicBezTo>
                      <a:pt x="72" y="83"/>
                      <a:pt x="72" y="84"/>
                      <a:pt x="72" y="85"/>
                    </a:cubicBezTo>
                    <a:cubicBezTo>
                      <a:pt x="71" y="85"/>
                      <a:pt x="71" y="85"/>
                      <a:pt x="71" y="85"/>
                    </a:cubicBezTo>
                    <a:cubicBezTo>
                      <a:pt x="70" y="84"/>
                      <a:pt x="70" y="83"/>
                      <a:pt x="70" y="83"/>
                    </a:cubicBezTo>
                    <a:cubicBezTo>
                      <a:pt x="70" y="82"/>
                      <a:pt x="70" y="82"/>
                      <a:pt x="71" y="81"/>
                    </a:cubicBezTo>
                    <a:cubicBezTo>
                      <a:pt x="71" y="81"/>
                      <a:pt x="70" y="81"/>
                      <a:pt x="70" y="80"/>
                    </a:cubicBezTo>
                    <a:cubicBezTo>
                      <a:pt x="71" y="79"/>
                      <a:pt x="71" y="79"/>
                      <a:pt x="72" y="78"/>
                    </a:cubicBezTo>
                    <a:cubicBezTo>
                      <a:pt x="72" y="77"/>
                      <a:pt x="72" y="77"/>
                      <a:pt x="73" y="76"/>
                    </a:cubicBezTo>
                    <a:cubicBezTo>
                      <a:pt x="73" y="76"/>
                      <a:pt x="73" y="78"/>
                      <a:pt x="73" y="78"/>
                    </a:cubicBezTo>
                    <a:cubicBezTo>
                      <a:pt x="73" y="79"/>
                      <a:pt x="73" y="80"/>
                      <a:pt x="73" y="81"/>
                    </a:cubicBezTo>
                    <a:close/>
                    <a:moveTo>
                      <a:pt x="32" y="100"/>
                    </a:moveTo>
                    <a:cubicBezTo>
                      <a:pt x="32" y="100"/>
                      <a:pt x="33" y="99"/>
                      <a:pt x="33" y="100"/>
                    </a:cubicBezTo>
                    <a:cubicBezTo>
                      <a:pt x="33" y="100"/>
                      <a:pt x="33" y="100"/>
                      <a:pt x="32" y="100"/>
                    </a:cubicBezTo>
                    <a:close/>
                    <a:moveTo>
                      <a:pt x="39" y="31"/>
                    </a:moveTo>
                    <a:cubicBezTo>
                      <a:pt x="39" y="32"/>
                      <a:pt x="39" y="32"/>
                      <a:pt x="38" y="32"/>
                    </a:cubicBezTo>
                    <a:cubicBezTo>
                      <a:pt x="38" y="33"/>
                      <a:pt x="38" y="32"/>
                      <a:pt x="38" y="32"/>
                    </a:cubicBezTo>
                    <a:cubicBezTo>
                      <a:pt x="37" y="32"/>
                      <a:pt x="37" y="32"/>
                      <a:pt x="36" y="32"/>
                    </a:cubicBezTo>
                    <a:cubicBezTo>
                      <a:pt x="35" y="30"/>
                      <a:pt x="36" y="28"/>
                      <a:pt x="35" y="27"/>
                    </a:cubicBezTo>
                    <a:cubicBezTo>
                      <a:pt x="35" y="26"/>
                      <a:pt x="36" y="26"/>
                      <a:pt x="35" y="26"/>
                    </a:cubicBezTo>
                    <a:cubicBezTo>
                      <a:pt x="36" y="25"/>
                      <a:pt x="36" y="25"/>
                      <a:pt x="37" y="25"/>
                    </a:cubicBezTo>
                    <a:cubicBezTo>
                      <a:pt x="36" y="24"/>
                      <a:pt x="35" y="24"/>
                      <a:pt x="35" y="23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6" y="22"/>
                      <a:pt x="36" y="23"/>
                      <a:pt x="35" y="23"/>
                    </a:cubicBezTo>
                    <a:cubicBezTo>
                      <a:pt x="35" y="22"/>
                      <a:pt x="35" y="22"/>
                      <a:pt x="35" y="21"/>
                    </a:cubicBezTo>
                    <a:cubicBezTo>
                      <a:pt x="35" y="21"/>
                      <a:pt x="34" y="20"/>
                      <a:pt x="35" y="19"/>
                    </a:cubicBezTo>
                    <a:cubicBezTo>
                      <a:pt x="34" y="20"/>
                      <a:pt x="33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1" y="19"/>
                      <a:pt x="30" y="19"/>
                      <a:pt x="30" y="18"/>
                    </a:cubicBezTo>
                    <a:cubicBezTo>
                      <a:pt x="31" y="17"/>
                      <a:pt x="32" y="18"/>
                      <a:pt x="32" y="18"/>
                    </a:cubicBezTo>
                    <a:cubicBezTo>
                      <a:pt x="32" y="17"/>
                      <a:pt x="32" y="17"/>
                      <a:pt x="31" y="17"/>
                    </a:cubicBezTo>
                    <a:cubicBezTo>
                      <a:pt x="31" y="17"/>
                      <a:pt x="30" y="17"/>
                      <a:pt x="30" y="17"/>
                    </a:cubicBezTo>
                    <a:cubicBezTo>
                      <a:pt x="30" y="17"/>
                      <a:pt x="30" y="17"/>
                      <a:pt x="29" y="17"/>
                    </a:cubicBezTo>
                    <a:cubicBezTo>
                      <a:pt x="30" y="16"/>
                      <a:pt x="30" y="16"/>
                      <a:pt x="31" y="16"/>
                    </a:cubicBezTo>
                    <a:cubicBezTo>
                      <a:pt x="31" y="16"/>
                      <a:pt x="32" y="16"/>
                      <a:pt x="33" y="15"/>
                    </a:cubicBezTo>
                    <a:cubicBezTo>
                      <a:pt x="33" y="15"/>
                      <a:pt x="32" y="15"/>
                      <a:pt x="32" y="14"/>
                    </a:cubicBezTo>
                    <a:cubicBezTo>
                      <a:pt x="34" y="14"/>
                      <a:pt x="35" y="13"/>
                      <a:pt x="36" y="13"/>
                    </a:cubicBezTo>
                    <a:cubicBezTo>
                      <a:pt x="38" y="13"/>
                      <a:pt x="38" y="13"/>
                      <a:pt x="40" y="13"/>
                    </a:cubicBezTo>
                    <a:cubicBezTo>
                      <a:pt x="40" y="13"/>
                      <a:pt x="39" y="12"/>
                      <a:pt x="39" y="11"/>
                    </a:cubicBezTo>
                    <a:cubicBezTo>
                      <a:pt x="40" y="11"/>
                      <a:pt x="41" y="11"/>
                      <a:pt x="42" y="11"/>
                    </a:cubicBezTo>
                    <a:cubicBezTo>
                      <a:pt x="42" y="10"/>
                      <a:pt x="44" y="11"/>
                      <a:pt x="45" y="10"/>
                    </a:cubicBezTo>
                    <a:cubicBezTo>
                      <a:pt x="45" y="11"/>
                      <a:pt x="46" y="11"/>
                      <a:pt x="46" y="11"/>
                    </a:cubicBezTo>
                    <a:cubicBezTo>
                      <a:pt x="46" y="10"/>
                      <a:pt x="47" y="11"/>
                      <a:pt x="47" y="11"/>
                    </a:cubicBezTo>
                    <a:cubicBezTo>
                      <a:pt x="48" y="11"/>
                      <a:pt x="49" y="11"/>
                      <a:pt x="50" y="12"/>
                    </a:cubicBezTo>
                    <a:cubicBezTo>
                      <a:pt x="49" y="12"/>
                      <a:pt x="48" y="12"/>
                      <a:pt x="48" y="13"/>
                    </a:cubicBezTo>
                    <a:cubicBezTo>
                      <a:pt x="48" y="13"/>
                      <a:pt x="49" y="12"/>
                      <a:pt x="50" y="13"/>
                    </a:cubicBezTo>
                    <a:cubicBezTo>
                      <a:pt x="50" y="12"/>
                      <a:pt x="50" y="13"/>
                      <a:pt x="51" y="13"/>
                    </a:cubicBezTo>
                    <a:cubicBezTo>
                      <a:pt x="51" y="14"/>
                      <a:pt x="52" y="13"/>
                      <a:pt x="52" y="14"/>
                    </a:cubicBezTo>
                    <a:cubicBezTo>
                      <a:pt x="52" y="15"/>
                      <a:pt x="51" y="14"/>
                      <a:pt x="50" y="14"/>
                    </a:cubicBezTo>
                    <a:cubicBezTo>
                      <a:pt x="50" y="14"/>
                      <a:pt x="50" y="15"/>
                      <a:pt x="49" y="15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16"/>
                      <a:pt x="49" y="17"/>
                      <a:pt x="48" y="17"/>
                    </a:cubicBezTo>
                    <a:cubicBezTo>
                      <a:pt x="49" y="17"/>
                      <a:pt x="50" y="17"/>
                      <a:pt x="50" y="18"/>
                    </a:cubicBezTo>
                    <a:cubicBezTo>
                      <a:pt x="49" y="18"/>
                      <a:pt x="48" y="18"/>
                      <a:pt x="48" y="18"/>
                    </a:cubicBezTo>
                    <a:cubicBezTo>
                      <a:pt x="48" y="19"/>
                      <a:pt x="49" y="21"/>
                      <a:pt x="47" y="21"/>
                    </a:cubicBezTo>
                    <a:cubicBezTo>
                      <a:pt x="47" y="22"/>
                      <a:pt x="48" y="22"/>
                      <a:pt x="48" y="23"/>
                    </a:cubicBezTo>
                    <a:cubicBezTo>
                      <a:pt x="47" y="23"/>
                      <a:pt x="47" y="22"/>
                      <a:pt x="47" y="22"/>
                    </a:cubicBezTo>
                    <a:cubicBezTo>
                      <a:pt x="46" y="23"/>
                      <a:pt x="48" y="23"/>
                      <a:pt x="47" y="24"/>
                    </a:cubicBezTo>
                    <a:cubicBezTo>
                      <a:pt x="46" y="24"/>
                      <a:pt x="46" y="23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6" y="24"/>
                      <a:pt x="46" y="24"/>
                    </a:cubicBezTo>
                    <a:cubicBezTo>
                      <a:pt x="47" y="24"/>
                      <a:pt x="45" y="25"/>
                      <a:pt x="45" y="25"/>
                    </a:cubicBezTo>
                    <a:cubicBezTo>
                      <a:pt x="44" y="25"/>
                      <a:pt x="44" y="26"/>
                      <a:pt x="43" y="27"/>
                    </a:cubicBezTo>
                    <a:cubicBezTo>
                      <a:pt x="43" y="27"/>
                      <a:pt x="42" y="27"/>
                      <a:pt x="42" y="27"/>
                    </a:cubicBezTo>
                    <a:cubicBezTo>
                      <a:pt x="41" y="27"/>
                      <a:pt x="41" y="28"/>
                      <a:pt x="41" y="27"/>
                    </a:cubicBezTo>
                    <a:cubicBezTo>
                      <a:pt x="40" y="27"/>
                      <a:pt x="40" y="28"/>
                      <a:pt x="40" y="28"/>
                    </a:cubicBezTo>
                    <a:cubicBezTo>
                      <a:pt x="40" y="30"/>
                      <a:pt x="39" y="30"/>
                      <a:pt x="39" y="31"/>
                    </a:cubicBezTo>
                    <a:close/>
                    <a:moveTo>
                      <a:pt x="59" y="15"/>
                    </a:moveTo>
                    <a:cubicBezTo>
                      <a:pt x="59" y="15"/>
                      <a:pt x="60" y="16"/>
                      <a:pt x="60" y="15"/>
                    </a:cubicBezTo>
                    <a:cubicBezTo>
                      <a:pt x="60" y="16"/>
                      <a:pt x="61" y="16"/>
                      <a:pt x="61" y="18"/>
                    </a:cubicBezTo>
                    <a:cubicBezTo>
                      <a:pt x="60" y="18"/>
                      <a:pt x="60" y="17"/>
                      <a:pt x="59" y="17"/>
                    </a:cubicBezTo>
                    <a:cubicBezTo>
                      <a:pt x="59" y="18"/>
                      <a:pt x="59" y="18"/>
                      <a:pt x="59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7" y="19"/>
                      <a:pt x="57" y="18"/>
                      <a:pt x="57" y="18"/>
                    </a:cubicBezTo>
                    <a:cubicBezTo>
                      <a:pt x="57" y="17"/>
                      <a:pt x="57" y="17"/>
                      <a:pt x="57" y="16"/>
                    </a:cubicBezTo>
                    <a:cubicBezTo>
                      <a:pt x="57" y="16"/>
                      <a:pt x="57" y="17"/>
                      <a:pt x="56" y="17"/>
                    </a:cubicBezTo>
                    <a:cubicBezTo>
                      <a:pt x="56" y="17"/>
                      <a:pt x="56" y="16"/>
                      <a:pt x="56" y="16"/>
                    </a:cubicBezTo>
                    <a:cubicBezTo>
                      <a:pt x="56" y="15"/>
                      <a:pt x="55" y="16"/>
                      <a:pt x="55" y="15"/>
                    </a:cubicBezTo>
                    <a:cubicBezTo>
                      <a:pt x="55" y="13"/>
                      <a:pt x="57" y="14"/>
                      <a:pt x="57" y="15"/>
                    </a:cubicBezTo>
                    <a:cubicBezTo>
                      <a:pt x="58" y="15"/>
                      <a:pt x="57" y="14"/>
                      <a:pt x="57" y="14"/>
                    </a:cubicBezTo>
                    <a:cubicBezTo>
                      <a:pt x="58" y="13"/>
                      <a:pt x="59" y="14"/>
                      <a:pt x="58" y="15"/>
                    </a:cubicBezTo>
                    <a:cubicBezTo>
                      <a:pt x="58" y="15"/>
                      <a:pt x="59" y="15"/>
                      <a:pt x="59" y="15"/>
                    </a:cubicBezTo>
                    <a:close/>
                    <a:moveTo>
                      <a:pt x="59" y="13"/>
                    </a:moveTo>
                    <a:cubicBezTo>
                      <a:pt x="60" y="13"/>
                      <a:pt x="62" y="13"/>
                      <a:pt x="64" y="14"/>
                    </a:cubicBezTo>
                    <a:cubicBezTo>
                      <a:pt x="64" y="15"/>
                      <a:pt x="63" y="14"/>
                      <a:pt x="63" y="15"/>
                    </a:cubicBezTo>
                    <a:cubicBezTo>
                      <a:pt x="61" y="15"/>
                      <a:pt x="60" y="15"/>
                      <a:pt x="59" y="14"/>
                    </a:cubicBezTo>
                    <a:cubicBezTo>
                      <a:pt x="59" y="14"/>
                      <a:pt x="59" y="14"/>
                      <a:pt x="59" y="13"/>
                    </a:cubicBezTo>
                    <a:close/>
                    <a:moveTo>
                      <a:pt x="50" y="37"/>
                    </a:moveTo>
                    <a:cubicBezTo>
                      <a:pt x="49" y="38"/>
                      <a:pt x="48" y="38"/>
                      <a:pt x="48" y="38"/>
                    </a:cubicBezTo>
                    <a:cubicBezTo>
                      <a:pt x="48" y="37"/>
                      <a:pt x="48" y="37"/>
                      <a:pt x="48" y="36"/>
                    </a:cubicBezTo>
                    <a:cubicBezTo>
                      <a:pt x="48" y="36"/>
                      <a:pt x="49" y="36"/>
                      <a:pt x="49" y="35"/>
                    </a:cubicBezTo>
                    <a:cubicBezTo>
                      <a:pt x="49" y="35"/>
                      <a:pt x="49" y="35"/>
                      <a:pt x="50" y="35"/>
                    </a:cubicBezTo>
                    <a:cubicBezTo>
                      <a:pt x="49" y="36"/>
                      <a:pt x="49" y="36"/>
                      <a:pt x="50" y="37"/>
                    </a:cubicBezTo>
                    <a:close/>
                    <a:moveTo>
                      <a:pt x="48" y="29"/>
                    </a:moveTo>
                    <a:cubicBezTo>
                      <a:pt x="48" y="29"/>
                      <a:pt x="48" y="28"/>
                      <a:pt x="47" y="28"/>
                    </a:cubicBezTo>
                    <a:cubicBezTo>
                      <a:pt x="47" y="28"/>
                      <a:pt x="47" y="28"/>
                      <a:pt x="47" y="27"/>
                    </a:cubicBezTo>
                    <a:cubicBezTo>
                      <a:pt x="47" y="27"/>
                      <a:pt x="47" y="28"/>
                      <a:pt x="47" y="27"/>
                    </a:cubicBezTo>
                    <a:cubicBezTo>
                      <a:pt x="47" y="27"/>
                      <a:pt x="47" y="27"/>
                      <a:pt x="47" y="26"/>
                    </a:cubicBezTo>
                    <a:cubicBezTo>
                      <a:pt x="48" y="26"/>
                      <a:pt x="48" y="27"/>
                      <a:pt x="48" y="27"/>
                    </a:cubicBezTo>
                    <a:cubicBezTo>
                      <a:pt x="49" y="26"/>
                      <a:pt x="49" y="27"/>
                      <a:pt x="50" y="27"/>
                    </a:cubicBezTo>
                    <a:cubicBezTo>
                      <a:pt x="50" y="27"/>
                      <a:pt x="51" y="28"/>
                      <a:pt x="51" y="29"/>
                    </a:cubicBezTo>
                    <a:cubicBezTo>
                      <a:pt x="50" y="29"/>
                      <a:pt x="50" y="29"/>
                      <a:pt x="50" y="29"/>
                    </a:cubicBezTo>
                    <a:cubicBezTo>
                      <a:pt x="49" y="29"/>
                      <a:pt x="48" y="29"/>
                      <a:pt x="48" y="29"/>
                    </a:cubicBezTo>
                    <a:close/>
                    <a:moveTo>
                      <a:pt x="72" y="19"/>
                    </a:moveTo>
                    <a:cubicBezTo>
                      <a:pt x="74" y="19"/>
                      <a:pt x="75" y="18"/>
                      <a:pt x="76" y="18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6" y="18"/>
                      <a:pt x="77" y="18"/>
                      <a:pt x="77" y="18"/>
                    </a:cubicBezTo>
                    <a:cubicBezTo>
                      <a:pt x="77" y="19"/>
                      <a:pt x="76" y="19"/>
                      <a:pt x="75" y="19"/>
                    </a:cubicBezTo>
                    <a:cubicBezTo>
                      <a:pt x="74" y="20"/>
                      <a:pt x="74" y="21"/>
                      <a:pt x="72" y="21"/>
                    </a:cubicBezTo>
                    <a:cubicBezTo>
                      <a:pt x="72" y="22"/>
                      <a:pt x="73" y="23"/>
                      <a:pt x="73" y="24"/>
                    </a:cubicBezTo>
                    <a:cubicBezTo>
                      <a:pt x="73" y="24"/>
                      <a:pt x="73" y="24"/>
                      <a:pt x="73" y="24"/>
                    </a:cubicBezTo>
                    <a:cubicBezTo>
                      <a:pt x="72" y="24"/>
                      <a:pt x="72" y="23"/>
                      <a:pt x="71" y="23"/>
                    </a:cubicBezTo>
                    <a:cubicBezTo>
                      <a:pt x="71" y="22"/>
                      <a:pt x="72" y="22"/>
                      <a:pt x="72" y="21"/>
                    </a:cubicBezTo>
                    <a:cubicBezTo>
                      <a:pt x="72" y="20"/>
                      <a:pt x="73" y="20"/>
                      <a:pt x="72" y="19"/>
                    </a:cubicBezTo>
                    <a:close/>
                    <a:moveTo>
                      <a:pt x="72" y="15"/>
                    </a:moveTo>
                    <a:cubicBezTo>
                      <a:pt x="72" y="14"/>
                      <a:pt x="74" y="13"/>
                      <a:pt x="74" y="14"/>
                    </a:cubicBezTo>
                    <a:cubicBezTo>
                      <a:pt x="73" y="14"/>
                      <a:pt x="73" y="15"/>
                      <a:pt x="72" y="15"/>
                    </a:cubicBezTo>
                    <a:close/>
                    <a:moveTo>
                      <a:pt x="84" y="14"/>
                    </a:moveTo>
                    <a:cubicBezTo>
                      <a:pt x="85" y="14"/>
                      <a:pt x="87" y="14"/>
                      <a:pt x="87" y="15"/>
                    </a:cubicBezTo>
                    <a:cubicBezTo>
                      <a:pt x="87" y="16"/>
                      <a:pt x="86" y="15"/>
                      <a:pt x="84" y="16"/>
                    </a:cubicBezTo>
                    <a:cubicBezTo>
                      <a:pt x="84" y="15"/>
                      <a:pt x="84" y="15"/>
                      <a:pt x="84" y="14"/>
                    </a:cubicBezTo>
                    <a:close/>
                    <a:moveTo>
                      <a:pt x="25" y="29"/>
                    </a:moveTo>
                    <a:cubicBezTo>
                      <a:pt x="25" y="31"/>
                      <a:pt x="23" y="28"/>
                      <a:pt x="23" y="30"/>
                    </a:cubicBezTo>
                    <a:cubicBezTo>
                      <a:pt x="23" y="30"/>
                      <a:pt x="22" y="30"/>
                      <a:pt x="22" y="29"/>
                    </a:cubicBezTo>
                    <a:cubicBezTo>
                      <a:pt x="23" y="29"/>
                      <a:pt x="23" y="28"/>
                      <a:pt x="23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5" y="29"/>
                      <a:pt x="24" y="29"/>
                      <a:pt x="25" y="29"/>
                    </a:cubicBezTo>
                    <a:close/>
                    <a:moveTo>
                      <a:pt x="28" y="59"/>
                    </a:moveTo>
                    <a:cubicBezTo>
                      <a:pt x="28" y="60"/>
                      <a:pt x="27" y="60"/>
                      <a:pt x="27" y="60"/>
                    </a:cubicBezTo>
                    <a:cubicBezTo>
                      <a:pt x="27" y="60"/>
                      <a:pt x="27" y="59"/>
                      <a:pt x="27" y="59"/>
                    </a:cubicBezTo>
                    <a:cubicBezTo>
                      <a:pt x="27" y="59"/>
                      <a:pt x="28" y="59"/>
                      <a:pt x="28" y="59"/>
                    </a:cubicBezTo>
                    <a:close/>
                    <a:moveTo>
                      <a:pt x="23" y="58"/>
                    </a:moveTo>
                    <a:cubicBezTo>
                      <a:pt x="22" y="58"/>
                      <a:pt x="22" y="57"/>
                      <a:pt x="21" y="57"/>
                    </a:cubicBezTo>
                    <a:cubicBezTo>
                      <a:pt x="20" y="57"/>
                      <a:pt x="20" y="58"/>
                      <a:pt x="20" y="58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21" y="57"/>
                      <a:pt x="22" y="57"/>
                      <a:pt x="23" y="57"/>
                    </a:cubicBezTo>
                    <a:cubicBezTo>
                      <a:pt x="23" y="57"/>
                      <a:pt x="23" y="57"/>
                      <a:pt x="24" y="57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5" y="58"/>
                      <a:pt x="26" y="58"/>
                      <a:pt x="26" y="59"/>
                    </a:cubicBezTo>
                    <a:cubicBezTo>
                      <a:pt x="26" y="60"/>
                      <a:pt x="25" y="59"/>
                      <a:pt x="25" y="60"/>
                    </a:cubicBezTo>
                    <a:cubicBezTo>
                      <a:pt x="25" y="60"/>
                      <a:pt x="25" y="59"/>
                      <a:pt x="24" y="59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4" y="58"/>
                      <a:pt x="23" y="59"/>
                      <a:pt x="23" y="58"/>
                    </a:cubicBezTo>
                    <a:close/>
                    <a:moveTo>
                      <a:pt x="23" y="60"/>
                    </a:moveTo>
                    <a:cubicBezTo>
                      <a:pt x="23" y="60"/>
                      <a:pt x="23" y="60"/>
                      <a:pt x="22" y="60"/>
                    </a:cubicBezTo>
                    <a:cubicBezTo>
                      <a:pt x="22" y="60"/>
                      <a:pt x="22" y="59"/>
                      <a:pt x="22" y="59"/>
                    </a:cubicBezTo>
                    <a:cubicBezTo>
                      <a:pt x="23" y="59"/>
                      <a:pt x="23" y="59"/>
                      <a:pt x="23" y="60"/>
                    </a:cubicBezTo>
                    <a:close/>
                    <a:moveTo>
                      <a:pt x="22" y="56"/>
                    </a:moveTo>
                    <a:cubicBezTo>
                      <a:pt x="22" y="56"/>
                      <a:pt x="22" y="56"/>
                      <a:pt x="22" y="55"/>
                    </a:cubicBezTo>
                    <a:cubicBezTo>
                      <a:pt x="23" y="55"/>
                      <a:pt x="23" y="56"/>
                      <a:pt x="23" y="56"/>
                    </a:cubicBezTo>
                    <a:cubicBezTo>
                      <a:pt x="23" y="56"/>
                      <a:pt x="22" y="56"/>
                      <a:pt x="22" y="56"/>
                    </a:cubicBezTo>
                    <a:close/>
                    <a:moveTo>
                      <a:pt x="23" y="55"/>
                    </a:move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23" y="56"/>
                      <a:pt x="23" y="56"/>
                      <a:pt x="23" y="55"/>
                    </a:cubicBezTo>
                    <a:close/>
                    <a:moveTo>
                      <a:pt x="24" y="57"/>
                    </a:moveTo>
                    <a:cubicBezTo>
                      <a:pt x="24" y="57"/>
                      <a:pt x="24" y="56"/>
                      <a:pt x="24" y="56"/>
                    </a:cubicBezTo>
                    <a:cubicBezTo>
                      <a:pt x="25" y="56"/>
                      <a:pt x="25" y="56"/>
                      <a:pt x="25" y="57"/>
                    </a:cubicBezTo>
                    <a:cubicBezTo>
                      <a:pt x="25" y="57"/>
                      <a:pt x="26" y="57"/>
                      <a:pt x="26" y="57"/>
                    </a:cubicBezTo>
                    <a:cubicBezTo>
                      <a:pt x="26" y="58"/>
                      <a:pt x="25" y="58"/>
                      <a:pt x="25" y="57"/>
                    </a:cubicBezTo>
                    <a:cubicBezTo>
                      <a:pt x="25" y="57"/>
                      <a:pt x="25" y="57"/>
                      <a:pt x="24" y="57"/>
                    </a:cubicBezTo>
                    <a:close/>
                    <a:moveTo>
                      <a:pt x="111" y="74"/>
                    </a:moveTo>
                    <a:cubicBezTo>
                      <a:pt x="111" y="74"/>
                      <a:pt x="111" y="73"/>
                      <a:pt x="111" y="73"/>
                    </a:cubicBezTo>
                    <a:cubicBezTo>
                      <a:pt x="110" y="72"/>
                      <a:pt x="109" y="72"/>
                      <a:pt x="108" y="71"/>
                    </a:cubicBezTo>
                    <a:cubicBezTo>
                      <a:pt x="108" y="71"/>
                      <a:pt x="108" y="71"/>
                      <a:pt x="108" y="71"/>
                    </a:cubicBezTo>
                    <a:cubicBezTo>
                      <a:pt x="107" y="70"/>
                      <a:pt x="108" y="71"/>
                      <a:pt x="108" y="70"/>
                    </a:cubicBezTo>
                    <a:cubicBezTo>
                      <a:pt x="109" y="70"/>
                      <a:pt x="108" y="71"/>
                      <a:pt x="109" y="70"/>
                    </a:cubicBezTo>
                    <a:cubicBezTo>
                      <a:pt x="109" y="71"/>
                      <a:pt x="110" y="70"/>
                      <a:pt x="110" y="70"/>
                    </a:cubicBezTo>
                    <a:cubicBezTo>
                      <a:pt x="110" y="70"/>
                      <a:pt x="111" y="70"/>
                      <a:pt x="111" y="70"/>
                    </a:cubicBezTo>
                    <a:cubicBezTo>
                      <a:pt x="111" y="70"/>
                      <a:pt x="112" y="70"/>
                      <a:pt x="112" y="70"/>
                    </a:cubicBezTo>
                    <a:cubicBezTo>
                      <a:pt x="112" y="72"/>
                      <a:pt x="111" y="73"/>
                      <a:pt x="111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Freeform 258"/>
              <p:cNvSpPr>
                <a:spLocks/>
              </p:cNvSpPr>
              <p:nvPr/>
            </p:nvSpPr>
            <p:spPr bwMode="auto">
              <a:xfrm>
                <a:off x="6143171" y="315841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Freeform 259"/>
              <p:cNvSpPr>
                <a:spLocks/>
              </p:cNvSpPr>
              <p:nvPr/>
            </p:nvSpPr>
            <p:spPr bwMode="auto">
              <a:xfrm>
                <a:off x="6335089" y="3227813"/>
                <a:ext cx="3253" cy="542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0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Freeform 260"/>
              <p:cNvSpPr>
                <a:spLocks/>
              </p:cNvSpPr>
              <p:nvPr/>
            </p:nvSpPr>
            <p:spPr bwMode="auto">
              <a:xfrm>
                <a:off x="6310151" y="3163840"/>
                <a:ext cx="2169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Freeform 261"/>
              <p:cNvSpPr>
                <a:spLocks/>
              </p:cNvSpPr>
              <p:nvPr/>
            </p:nvSpPr>
            <p:spPr bwMode="auto">
              <a:xfrm>
                <a:off x="6312320" y="316384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Freeform 262"/>
              <p:cNvSpPr>
                <a:spLocks/>
              </p:cNvSpPr>
              <p:nvPr/>
            </p:nvSpPr>
            <p:spPr bwMode="auto">
              <a:xfrm>
                <a:off x="6278707" y="3171431"/>
                <a:ext cx="3253" cy="325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Freeform 263"/>
              <p:cNvSpPr>
                <a:spLocks/>
              </p:cNvSpPr>
              <p:nvPr/>
            </p:nvSpPr>
            <p:spPr bwMode="auto">
              <a:xfrm>
                <a:off x="6099800" y="32484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Freeform 264"/>
              <p:cNvSpPr>
                <a:spLocks/>
              </p:cNvSpPr>
              <p:nvPr/>
            </p:nvSpPr>
            <p:spPr bwMode="auto">
              <a:xfrm>
                <a:off x="6220155" y="32223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Freeform 265"/>
              <p:cNvSpPr>
                <a:spLocks/>
              </p:cNvSpPr>
              <p:nvPr/>
            </p:nvSpPr>
            <p:spPr bwMode="auto">
              <a:xfrm>
                <a:off x="6220155" y="3179020"/>
                <a:ext cx="15180" cy="23854"/>
              </a:xfrm>
              <a:custGeom>
                <a:avLst/>
                <a:gdLst>
                  <a:gd name="T0" fmla="*/ 5 w 6"/>
                  <a:gd name="T1" fmla="*/ 0 h 9"/>
                  <a:gd name="T2" fmla="*/ 3 w 6"/>
                  <a:gd name="T3" fmla="*/ 4 h 9"/>
                  <a:gd name="T4" fmla="*/ 3 w 6"/>
                  <a:gd name="T5" fmla="*/ 6 h 9"/>
                  <a:gd name="T6" fmla="*/ 2 w 6"/>
                  <a:gd name="T7" fmla="*/ 8 h 9"/>
                  <a:gd name="T8" fmla="*/ 0 w 6"/>
                  <a:gd name="T9" fmla="*/ 6 h 9"/>
                  <a:gd name="T10" fmla="*/ 1 w 6"/>
                  <a:gd name="T11" fmla="*/ 8 h 9"/>
                  <a:gd name="T12" fmla="*/ 1 w 6"/>
                  <a:gd name="T13" fmla="*/ 9 h 9"/>
                  <a:gd name="T14" fmla="*/ 1 w 6"/>
                  <a:gd name="T15" fmla="*/ 9 h 9"/>
                  <a:gd name="T16" fmla="*/ 3 w 6"/>
                  <a:gd name="T17" fmla="*/ 9 h 9"/>
                  <a:gd name="T18" fmla="*/ 4 w 6"/>
                  <a:gd name="T19" fmla="*/ 9 h 9"/>
                  <a:gd name="T20" fmla="*/ 5 w 6"/>
                  <a:gd name="T21" fmla="*/ 6 h 9"/>
                  <a:gd name="T22" fmla="*/ 5 w 6"/>
                  <a:gd name="T23" fmla="*/ 7 h 9"/>
                  <a:gd name="T24" fmla="*/ 5 w 6"/>
                  <a:gd name="T25" fmla="*/ 5 h 9"/>
                  <a:gd name="T26" fmla="*/ 4 w 6"/>
                  <a:gd name="T27" fmla="*/ 4 h 9"/>
                  <a:gd name="T28" fmla="*/ 5 w 6"/>
                  <a:gd name="T29" fmla="*/ 1 h 9"/>
                  <a:gd name="T30" fmla="*/ 5 w 6"/>
                  <a:gd name="T3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9">
                    <a:moveTo>
                      <a:pt x="5" y="0"/>
                    </a:moveTo>
                    <a:cubicBezTo>
                      <a:pt x="5" y="2"/>
                      <a:pt x="3" y="2"/>
                      <a:pt x="3" y="4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7"/>
                      <a:pt x="3" y="8"/>
                      <a:pt x="2" y="8"/>
                    </a:cubicBezTo>
                    <a:cubicBezTo>
                      <a:pt x="1" y="9"/>
                      <a:pt x="1" y="6"/>
                      <a:pt x="0" y="6"/>
                    </a:cubicBezTo>
                    <a:cubicBezTo>
                      <a:pt x="0" y="7"/>
                      <a:pt x="1" y="8"/>
                      <a:pt x="1" y="8"/>
                    </a:cubicBezTo>
                    <a:cubicBezTo>
                      <a:pt x="1" y="8"/>
                      <a:pt x="1" y="9"/>
                      <a:pt x="1" y="9"/>
                    </a:cubicBezTo>
                    <a:cubicBezTo>
                      <a:pt x="1" y="9"/>
                      <a:pt x="2" y="9"/>
                      <a:pt x="1" y="9"/>
                    </a:cubicBezTo>
                    <a:cubicBezTo>
                      <a:pt x="2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4" y="9"/>
                    </a:cubicBezTo>
                    <a:cubicBezTo>
                      <a:pt x="5" y="8"/>
                      <a:pt x="4" y="7"/>
                      <a:pt x="5" y="6"/>
                    </a:cubicBezTo>
                    <a:cubicBezTo>
                      <a:pt x="6" y="5"/>
                      <a:pt x="5" y="7"/>
                      <a:pt x="5" y="7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Freeform 266"/>
              <p:cNvSpPr>
                <a:spLocks/>
              </p:cNvSpPr>
              <p:nvPr/>
            </p:nvSpPr>
            <p:spPr bwMode="auto">
              <a:xfrm>
                <a:off x="6158351" y="320504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Freeform 267"/>
              <p:cNvSpPr>
                <a:spLocks/>
              </p:cNvSpPr>
              <p:nvPr/>
            </p:nvSpPr>
            <p:spPr bwMode="auto">
              <a:xfrm>
                <a:off x="6325331" y="3259257"/>
                <a:ext cx="2169" cy="4337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2 h 2"/>
                  <a:gd name="T6" fmla="*/ 1 w 1"/>
                  <a:gd name="T7" fmla="*/ 1 h 2"/>
                  <a:gd name="T8" fmla="*/ 0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Freeform 268"/>
              <p:cNvSpPr>
                <a:spLocks/>
              </p:cNvSpPr>
              <p:nvPr/>
            </p:nvSpPr>
            <p:spPr bwMode="auto">
              <a:xfrm>
                <a:off x="6242926" y="3176852"/>
                <a:ext cx="7590" cy="7590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2 h 3"/>
                  <a:gd name="T4" fmla="*/ 2 w 3"/>
                  <a:gd name="T5" fmla="*/ 2 h 3"/>
                  <a:gd name="T6" fmla="*/ 3 w 3"/>
                  <a:gd name="T7" fmla="*/ 1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3"/>
                      <a:pt x="1" y="2"/>
                    </a:cubicBezTo>
                    <a:cubicBezTo>
                      <a:pt x="2" y="2"/>
                      <a:pt x="1" y="2"/>
                      <a:pt x="2" y="2"/>
                    </a:cubicBezTo>
                    <a:cubicBezTo>
                      <a:pt x="2" y="1"/>
                      <a:pt x="3" y="2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Freeform 269"/>
              <p:cNvSpPr>
                <a:spLocks/>
              </p:cNvSpPr>
              <p:nvPr/>
            </p:nvSpPr>
            <p:spPr bwMode="auto">
              <a:xfrm>
                <a:off x="6238588" y="3171431"/>
                <a:ext cx="2169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" name="Freeform 270"/>
              <p:cNvSpPr>
                <a:spLocks/>
              </p:cNvSpPr>
              <p:nvPr/>
            </p:nvSpPr>
            <p:spPr bwMode="auto">
              <a:xfrm>
                <a:off x="6248347" y="32484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Freeform 271"/>
              <p:cNvSpPr>
                <a:spLocks/>
              </p:cNvSpPr>
              <p:nvPr/>
            </p:nvSpPr>
            <p:spPr bwMode="auto">
              <a:xfrm>
                <a:off x="6248347" y="31822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Freeform 272"/>
              <p:cNvSpPr>
                <a:spLocks/>
              </p:cNvSpPr>
              <p:nvPr/>
            </p:nvSpPr>
            <p:spPr bwMode="auto">
              <a:xfrm>
                <a:off x="6278707" y="3169262"/>
                <a:ext cx="3253" cy="2169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Freeform 273"/>
              <p:cNvSpPr>
                <a:spLocks/>
              </p:cNvSpPr>
              <p:nvPr/>
            </p:nvSpPr>
            <p:spPr bwMode="auto">
              <a:xfrm>
                <a:off x="6235335" y="3192032"/>
                <a:ext cx="325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Freeform 274"/>
              <p:cNvSpPr>
                <a:spLocks/>
              </p:cNvSpPr>
              <p:nvPr/>
            </p:nvSpPr>
            <p:spPr bwMode="auto">
              <a:xfrm>
                <a:off x="6312320" y="3161672"/>
                <a:ext cx="325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Freeform 275"/>
              <p:cNvSpPr>
                <a:spLocks/>
              </p:cNvSpPr>
              <p:nvPr/>
            </p:nvSpPr>
            <p:spPr bwMode="auto">
              <a:xfrm>
                <a:off x="6191964" y="3141071"/>
                <a:ext cx="7590" cy="2169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3" y="1"/>
                      <a:pt x="3" y="0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" name="Freeform 276"/>
              <p:cNvSpPr>
                <a:spLocks/>
              </p:cNvSpPr>
              <p:nvPr/>
            </p:nvSpPr>
            <p:spPr bwMode="auto">
              <a:xfrm>
                <a:off x="6194132" y="3163840"/>
                <a:ext cx="3253" cy="2169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" name="Freeform 277"/>
              <p:cNvSpPr>
                <a:spLocks/>
              </p:cNvSpPr>
              <p:nvPr/>
            </p:nvSpPr>
            <p:spPr bwMode="auto">
              <a:xfrm>
                <a:off x="6097631" y="3246246"/>
                <a:ext cx="2169" cy="2169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Freeform 278"/>
              <p:cNvSpPr>
                <a:spLocks/>
              </p:cNvSpPr>
              <p:nvPr/>
            </p:nvSpPr>
            <p:spPr bwMode="auto">
              <a:xfrm>
                <a:off x="6097631" y="3242993"/>
                <a:ext cx="0" cy="325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Freeform 279"/>
              <p:cNvSpPr>
                <a:spLocks/>
              </p:cNvSpPr>
              <p:nvPr/>
            </p:nvSpPr>
            <p:spPr bwMode="auto">
              <a:xfrm>
                <a:off x="5958843" y="3210465"/>
                <a:ext cx="66142" cy="107344"/>
              </a:xfrm>
              <a:custGeom>
                <a:avLst/>
                <a:gdLst>
                  <a:gd name="T0" fmla="*/ 0 w 61"/>
                  <a:gd name="T1" fmla="*/ 49 h 99"/>
                  <a:gd name="T2" fmla="*/ 61 w 61"/>
                  <a:gd name="T3" fmla="*/ 99 h 99"/>
                  <a:gd name="T4" fmla="*/ 61 w 61"/>
                  <a:gd name="T5" fmla="*/ 0 h 99"/>
                  <a:gd name="T6" fmla="*/ 0 w 61"/>
                  <a:gd name="T7" fmla="*/ 4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99">
                    <a:moveTo>
                      <a:pt x="0" y="49"/>
                    </a:moveTo>
                    <a:lnTo>
                      <a:pt x="61" y="99"/>
                    </a:lnTo>
                    <a:lnTo>
                      <a:pt x="61" y="0"/>
                    </a:lnTo>
                    <a:lnTo>
                      <a:pt x="0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Freeform 280"/>
              <p:cNvSpPr>
                <a:spLocks/>
              </p:cNvSpPr>
              <p:nvPr/>
            </p:nvSpPr>
            <p:spPr bwMode="auto">
              <a:xfrm>
                <a:off x="6020647" y="3240825"/>
                <a:ext cx="40119" cy="43371"/>
              </a:xfrm>
              <a:custGeom>
                <a:avLst/>
                <a:gdLst>
                  <a:gd name="T0" fmla="*/ 37 w 37"/>
                  <a:gd name="T1" fmla="*/ 40 h 40"/>
                  <a:gd name="T2" fmla="*/ 0 w 37"/>
                  <a:gd name="T3" fmla="*/ 40 h 40"/>
                  <a:gd name="T4" fmla="*/ 0 w 37"/>
                  <a:gd name="T5" fmla="*/ 0 h 40"/>
                  <a:gd name="T6" fmla="*/ 37 w 37"/>
                  <a:gd name="T7" fmla="*/ 0 h 40"/>
                  <a:gd name="T8" fmla="*/ 37 w 37"/>
                  <a:gd name="T9" fmla="*/ 40 h 40"/>
                  <a:gd name="T10" fmla="*/ 37 w 37"/>
                  <a:gd name="T1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40">
                    <a:moveTo>
                      <a:pt x="37" y="40"/>
                    </a:moveTo>
                    <a:lnTo>
                      <a:pt x="0" y="40"/>
                    </a:lnTo>
                    <a:lnTo>
                      <a:pt x="0" y="0"/>
                    </a:lnTo>
                    <a:lnTo>
                      <a:pt x="37" y="0"/>
                    </a:lnTo>
                    <a:lnTo>
                      <a:pt x="37" y="40"/>
                    </a:lnTo>
                    <a:lnTo>
                      <a:pt x="37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" name="Freeform 281"/>
              <p:cNvSpPr>
                <a:spLocks/>
              </p:cNvSpPr>
              <p:nvPr/>
            </p:nvSpPr>
            <p:spPr bwMode="auto">
              <a:xfrm>
                <a:off x="6428338" y="3210465"/>
                <a:ext cx="66142" cy="107344"/>
              </a:xfrm>
              <a:custGeom>
                <a:avLst/>
                <a:gdLst>
                  <a:gd name="T0" fmla="*/ 61 w 61"/>
                  <a:gd name="T1" fmla="*/ 49 h 99"/>
                  <a:gd name="T2" fmla="*/ 0 w 61"/>
                  <a:gd name="T3" fmla="*/ 99 h 99"/>
                  <a:gd name="T4" fmla="*/ 0 w 61"/>
                  <a:gd name="T5" fmla="*/ 0 h 99"/>
                  <a:gd name="T6" fmla="*/ 61 w 61"/>
                  <a:gd name="T7" fmla="*/ 4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99">
                    <a:moveTo>
                      <a:pt x="61" y="49"/>
                    </a:moveTo>
                    <a:lnTo>
                      <a:pt x="0" y="99"/>
                    </a:lnTo>
                    <a:lnTo>
                      <a:pt x="0" y="0"/>
                    </a:lnTo>
                    <a:lnTo>
                      <a:pt x="61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7" name="Freeform 282"/>
              <p:cNvSpPr>
                <a:spLocks/>
              </p:cNvSpPr>
              <p:nvPr/>
            </p:nvSpPr>
            <p:spPr bwMode="auto">
              <a:xfrm>
                <a:off x="6394725" y="3240825"/>
                <a:ext cx="41203" cy="43371"/>
              </a:xfrm>
              <a:custGeom>
                <a:avLst/>
                <a:gdLst>
                  <a:gd name="T0" fmla="*/ 38 w 38"/>
                  <a:gd name="T1" fmla="*/ 40 h 40"/>
                  <a:gd name="T2" fmla="*/ 0 w 38"/>
                  <a:gd name="T3" fmla="*/ 40 h 40"/>
                  <a:gd name="T4" fmla="*/ 0 w 38"/>
                  <a:gd name="T5" fmla="*/ 0 h 40"/>
                  <a:gd name="T6" fmla="*/ 38 w 38"/>
                  <a:gd name="T7" fmla="*/ 0 h 40"/>
                  <a:gd name="T8" fmla="*/ 38 w 38"/>
                  <a:gd name="T9" fmla="*/ 40 h 40"/>
                  <a:gd name="T10" fmla="*/ 38 w 38"/>
                  <a:gd name="T1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40">
                    <a:moveTo>
                      <a:pt x="38" y="40"/>
                    </a:moveTo>
                    <a:lnTo>
                      <a:pt x="0" y="40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40"/>
                    </a:lnTo>
                    <a:lnTo>
                      <a:pt x="38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8" name="Freeform 283"/>
              <p:cNvSpPr>
                <a:spLocks/>
              </p:cNvSpPr>
              <p:nvPr/>
            </p:nvSpPr>
            <p:spPr bwMode="auto">
              <a:xfrm>
                <a:off x="6173531" y="2994692"/>
                <a:ext cx="108428" cy="67226"/>
              </a:xfrm>
              <a:custGeom>
                <a:avLst/>
                <a:gdLst>
                  <a:gd name="T0" fmla="*/ 50 w 100"/>
                  <a:gd name="T1" fmla="*/ 0 h 62"/>
                  <a:gd name="T2" fmla="*/ 0 w 100"/>
                  <a:gd name="T3" fmla="*/ 62 h 62"/>
                  <a:gd name="T4" fmla="*/ 100 w 100"/>
                  <a:gd name="T5" fmla="*/ 62 h 62"/>
                  <a:gd name="T6" fmla="*/ 50 w 100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" h="62">
                    <a:moveTo>
                      <a:pt x="50" y="0"/>
                    </a:moveTo>
                    <a:lnTo>
                      <a:pt x="0" y="62"/>
                    </a:lnTo>
                    <a:lnTo>
                      <a:pt x="100" y="62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9" name="Freeform 284"/>
              <p:cNvSpPr>
                <a:spLocks/>
              </p:cNvSpPr>
              <p:nvPr/>
            </p:nvSpPr>
            <p:spPr bwMode="auto">
              <a:xfrm>
                <a:off x="6204975" y="3056497"/>
                <a:ext cx="43371" cy="41203"/>
              </a:xfrm>
              <a:custGeom>
                <a:avLst/>
                <a:gdLst>
                  <a:gd name="T0" fmla="*/ 40 w 40"/>
                  <a:gd name="T1" fmla="*/ 38 h 38"/>
                  <a:gd name="T2" fmla="*/ 0 w 40"/>
                  <a:gd name="T3" fmla="*/ 38 h 38"/>
                  <a:gd name="T4" fmla="*/ 0 w 40"/>
                  <a:gd name="T5" fmla="*/ 0 h 38"/>
                  <a:gd name="T6" fmla="*/ 40 w 40"/>
                  <a:gd name="T7" fmla="*/ 0 h 38"/>
                  <a:gd name="T8" fmla="*/ 40 w 40"/>
                  <a:gd name="T9" fmla="*/ 38 h 38"/>
                  <a:gd name="T10" fmla="*/ 40 w 40"/>
                  <a:gd name="T1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38">
                    <a:moveTo>
                      <a:pt x="40" y="38"/>
                    </a:moveTo>
                    <a:lnTo>
                      <a:pt x="0" y="38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38"/>
                    </a:lnTo>
                    <a:lnTo>
                      <a:pt x="4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0" name="Freeform 285"/>
              <p:cNvSpPr>
                <a:spLocks/>
              </p:cNvSpPr>
              <p:nvPr/>
            </p:nvSpPr>
            <p:spPr bwMode="auto">
              <a:xfrm>
                <a:off x="6173531" y="3464187"/>
                <a:ext cx="108428" cy="66142"/>
              </a:xfrm>
              <a:custGeom>
                <a:avLst/>
                <a:gdLst>
                  <a:gd name="T0" fmla="*/ 50 w 100"/>
                  <a:gd name="T1" fmla="*/ 61 h 61"/>
                  <a:gd name="T2" fmla="*/ 0 w 100"/>
                  <a:gd name="T3" fmla="*/ 0 h 61"/>
                  <a:gd name="T4" fmla="*/ 100 w 100"/>
                  <a:gd name="T5" fmla="*/ 0 h 61"/>
                  <a:gd name="T6" fmla="*/ 50 w 100"/>
                  <a:gd name="T7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" h="61">
                    <a:moveTo>
                      <a:pt x="50" y="61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50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1" name="Freeform 286"/>
              <p:cNvSpPr>
                <a:spLocks/>
              </p:cNvSpPr>
              <p:nvPr/>
            </p:nvSpPr>
            <p:spPr bwMode="auto">
              <a:xfrm>
                <a:off x="6204975" y="3430575"/>
                <a:ext cx="43371" cy="41203"/>
              </a:xfrm>
              <a:custGeom>
                <a:avLst/>
                <a:gdLst>
                  <a:gd name="T0" fmla="*/ 40 w 40"/>
                  <a:gd name="T1" fmla="*/ 38 h 38"/>
                  <a:gd name="T2" fmla="*/ 0 w 40"/>
                  <a:gd name="T3" fmla="*/ 38 h 38"/>
                  <a:gd name="T4" fmla="*/ 0 w 40"/>
                  <a:gd name="T5" fmla="*/ 0 h 38"/>
                  <a:gd name="T6" fmla="*/ 40 w 40"/>
                  <a:gd name="T7" fmla="*/ 0 h 38"/>
                  <a:gd name="T8" fmla="*/ 40 w 40"/>
                  <a:gd name="T9" fmla="*/ 38 h 38"/>
                  <a:gd name="T10" fmla="*/ 40 w 40"/>
                  <a:gd name="T1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38">
                    <a:moveTo>
                      <a:pt x="40" y="38"/>
                    </a:moveTo>
                    <a:lnTo>
                      <a:pt x="0" y="38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38"/>
                    </a:lnTo>
                    <a:lnTo>
                      <a:pt x="4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2" name="Freeform 287"/>
              <p:cNvSpPr>
                <a:spLocks/>
              </p:cNvSpPr>
              <p:nvPr/>
            </p:nvSpPr>
            <p:spPr bwMode="auto">
              <a:xfrm>
                <a:off x="6037996" y="3073845"/>
                <a:ext cx="84574" cy="84574"/>
              </a:xfrm>
              <a:custGeom>
                <a:avLst/>
                <a:gdLst>
                  <a:gd name="T0" fmla="*/ 0 w 78"/>
                  <a:gd name="T1" fmla="*/ 0 h 78"/>
                  <a:gd name="T2" fmla="*/ 7 w 78"/>
                  <a:gd name="T3" fmla="*/ 78 h 78"/>
                  <a:gd name="T4" fmla="*/ 78 w 78"/>
                  <a:gd name="T5" fmla="*/ 7 h 78"/>
                  <a:gd name="T6" fmla="*/ 0 w 78"/>
                  <a:gd name="T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78">
                    <a:moveTo>
                      <a:pt x="0" y="0"/>
                    </a:moveTo>
                    <a:lnTo>
                      <a:pt x="7" y="78"/>
                    </a:lnTo>
                    <a:lnTo>
                      <a:pt x="78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3" name="Freeform 288"/>
              <p:cNvSpPr>
                <a:spLocks/>
              </p:cNvSpPr>
              <p:nvPr/>
            </p:nvSpPr>
            <p:spPr bwMode="auto">
              <a:xfrm>
                <a:off x="6064018" y="3099868"/>
                <a:ext cx="61805" cy="61805"/>
              </a:xfrm>
              <a:custGeom>
                <a:avLst/>
                <a:gdLst>
                  <a:gd name="T0" fmla="*/ 28 w 57"/>
                  <a:gd name="T1" fmla="*/ 57 h 57"/>
                  <a:gd name="T2" fmla="*/ 0 w 57"/>
                  <a:gd name="T3" fmla="*/ 31 h 57"/>
                  <a:gd name="T4" fmla="*/ 31 w 57"/>
                  <a:gd name="T5" fmla="*/ 0 h 57"/>
                  <a:gd name="T6" fmla="*/ 57 w 57"/>
                  <a:gd name="T7" fmla="*/ 28 h 57"/>
                  <a:gd name="T8" fmla="*/ 28 w 57"/>
                  <a:gd name="T9" fmla="*/ 57 h 57"/>
                  <a:gd name="T10" fmla="*/ 28 w 57"/>
                  <a:gd name="T11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57">
                    <a:moveTo>
                      <a:pt x="28" y="57"/>
                    </a:moveTo>
                    <a:lnTo>
                      <a:pt x="0" y="31"/>
                    </a:lnTo>
                    <a:lnTo>
                      <a:pt x="31" y="0"/>
                    </a:lnTo>
                    <a:lnTo>
                      <a:pt x="57" y="28"/>
                    </a:lnTo>
                    <a:lnTo>
                      <a:pt x="28" y="57"/>
                    </a:lnTo>
                    <a:lnTo>
                      <a:pt x="28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" name="Freeform 289"/>
              <p:cNvSpPr>
                <a:spLocks/>
              </p:cNvSpPr>
              <p:nvPr/>
            </p:nvSpPr>
            <p:spPr bwMode="auto">
              <a:xfrm>
                <a:off x="6330752" y="3366602"/>
                <a:ext cx="86743" cy="86743"/>
              </a:xfrm>
              <a:custGeom>
                <a:avLst/>
                <a:gdLst>
                  <a:gd name="T0" fmla="*/ 80 w 80"/>
                  <a:gd name="T1" fmla="*/ 80 h 80"/>
                  <a:gd name="T2" fmla="*/ 0 w 80"/>
                  <a:gd name="T3" fmla="*/ 71 h 80"/>
                  <a:gd name="T4" fmla="*/ 71 w 80"/>
                  <a:gd name="T5" fmla="*/ 0 h 80"/>
                  <a:gd name="T6" fmla="*/ 80 w 80"/>
                  <a:gd name="T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80">
                    <a:moveTo>
                      <a:pt x="80" y="80"/>
                    </a:moveTo>
                    <a:lnTo>
                      <a:pt x="0" y="71"/>
                    </a:lnTo>
                    <a:lnTo>
                      <a:pt x="71" y="0"/>
                    </a:lnTo>
                    <a:lnTo>
                      <a:pt x="80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5" name="Freeform 290"/>
              <p:cNvSpPr>
                <a:spLocks/>
              </p:cNvSpPr>
              <p:nvPr/>
            </p:nvSpPr>
            <p:spPr bwMode="auto">
              <a:xfrm>
                <a:off x="6327500" y="3364433"/>
                <a:ext cx="61805" cy="60720"/>
              </a:xfrm>
              <a:custGeom>
                <a:avLst/>
                <a:gdLst>
                  <a:gd name="T0" fmla="*/ 29 w 57"/>
                  <a:gd name="T1" fmla="*/ 56 h 56"/>
                  <a:gd name="T2" fmla="*/ 0 w 57"/>
                  <a:gd name="T3" fmla="*/ 30 h 56"/>
                  <a:gd name="T4" fmla="*/ 31 w 57"/>
                  <a:gd name="T5" fmla="*/ 0 h 56"/>
                  <a:gd name="T6" fmla="*/ 57 w 57"/>
                  <a:gd name="T7" fmla="*/ 28 h 56"/>
                  <a:gd name="T8" fmla="*/ 29 w 57"/>
                  <a:gd name="T9" fmla="*/ 56 h 56"/>
                  <a:gd name="T10" fmla="*/ 29 w 57"/>
                  <a:gd name="T1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56">
                    <a:moveTo>
                      <a:pt x="29" y="56"/>
                    </a:moveTo>
                    <a:lnTo>
                      <a:pt x="0" y="30"/>
                    </a:lnTo>
                    <a:lnTo>
                      <a:pt x="31" y="0"/>
                    </a:lnTo>
                    <a:lnTo>
                      <a:pt x="57" y="28"/>
                    </a:lnTo>
                    <a:lnTo>
                      <a:pt x="29" y="56"/>
                    </a:lnTo>
                    <a:lnTo>
                      <a:pt x="29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6" name="Freeform 291"/>
              <p:cNvSpPr>
                <a:spLocks/>
              </p:cNvSpPr>
              <p:nvPr/>
            </p:nvSpPr>
            <p:spPr bwMode="auto">
              <a:xfrm>
                <a:off x="6330752" y="3073845"/>
                <a:ext cx="86743" cy="84574"/>
              </a:xfrm>
              <a:custGeom>
                <a:avLst/>
                <a:gdLst>
                  <a:gd name="T0" fmla="*/ 80 w 80"/>
                  <a:gd name="T1" fmla="*/ 0 h 78"/>
                  <a:gd name="T2" fmla="*/ 0 w 80"/>
                  <a:gd name="T3" fmla="*/ 7 h 78"/>
                  <a:gd name="T4" fmla="*/ 71 w 80"/>
                  <a:gd name="T5" fmla="*/ 78 h 78"/>
                  <a:gd name="T6" fmla="*/ 80 w 80"/>
                  <a:gd name="T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78">
                    <a:moveTo>
                      <a:pt x="80" y="0"/>
                    </a:moveTo>
                    <a:lnTo>
                      <a:pt x="0" y="7"/>
                    </a:lnTo>
                    <a:lnTo>
                      <a:pt x="71" y="78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" name="Freeform 292"/>
              <p:cNvSpPr>
                <a:spLocks/>
              </p:cNvSpPr>
              <p:nvPr/>
            </p:nvSpPr>
            <p:spPr bwMode="auto">
              <a:xfrm>
                <a:off x="6327500" y="3099868"/>
                <a:ext cx="61805" cy="61805"/>
              </a:xfrm>
              <a:custGeom>
                <a:avLst/>
                <a:gdLst>
                  <a:gd name="T0" fmla="*/ 31 w 57"/>
                  <a:gd name="T1" fmla="*/ 57 h 57"/>
                  <a:gd name="T2" fmla="*/ 0 w 57"/>
                  <a:gd name="T3" fmla="*/ 28 h 57"/>
                  <a:gd name="T4" fmla="*/ 29 w 57"/>
                  <a:gd name="T5" fmla="*/ 0 h 57"/>
                  <a:gd name="T6" fmla="*/ 57 w 57"/>
                  <a:gd name="T7" fmla="*/ 31 h 57"/>
                  <a:gd name="T8" fmla="*/ 31 w 57"/>
                  <a:gd name="T9" fmla="*/ 57 h 57"/>
                  <a:gd name="T10" fmla="*/ 31 w 57"/>
                  <a:gd name="T11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57">
                    <a:moveTo>
                      <a:pt x="31" y="57"/>
                    </a:moveTo>
                    <a:lnTo>
                      <a:pt x="0" y="28"/>
                    </a:lnTo>
                    <a:lnTo>
                      <a:pt x="29" y="0"/>
                    </a:lnTo>
                    <a:lnTo>
                      <a:pt x="57" y="31"/>
                    </a:lnTo>
                    <a:lnTo>
                      <a:pt x="31" y="57"/>
                    </a:lnTo>
                    <a:lnTo>
                      <a:pt x="31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8" name="Freeform 293"/>
              <p:cNvSpPr>
                <a:spLocks/>
              </p:cNvSpPr>
              <p:nvPr/>
            </p:nvSpPr>
            <p:spPr bwMode="auto">
              <a:xfrm>
                <a:off x="6037996" y="3366602"/>
                <a:ext cx="84574" cy="86743"/>
              </a:xfrm>
              <a:custGeom>
                <a:avLst/>
                <a:gdLst>
                  <a:gd name="T0" fmla="*/ 0 w 78"/>
                  <a:gd name="T1" fmla="*/ 80 h 80"/>
                  <a:gd name="T2" fmla="*/ 7 w 78"/>
                  <a:gd name="T3" fmla="*/ 0 h 80"/>
                  <a:gd name="T4" fmla="*/ 78 w 78"/>
                  <a:gd name="T5" fmla="*/ 71 h 80"/>
                  <a:gd name="T6" fmla="*/ 0 w 78"/>
                  <a:gd name="T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80">
                    <a:moveTo>
                      <a:pt x="0" y="80"/>
                    </a:moveTo>
                    <a:lnTo>
                      <a:pt x="7" y="0"/>
                    </a:lnTo>
                    <a:lnTo>
                      <a:pt x="78" y="71"/>
                    </a:lnTo>
                    <a:lnTo>
                      <a:pt x="0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9" name="Freeform 294"/>
              <p:cNvSpPr>
                <a:spLocks/>
              </p:cNvSpPr>
              <p:nvPr/>
            </p:nvSpPr>
            <p:spPr bwMode="auto">
              <a:xfrm>
                <a:off x="6064018" y="3364433"/>
                <a:ext cx="61805" cy="60720"/>
              </a:xfrm>
              <a:custGeom>
                <a:avLst/>
                <a:gdLst>
                  <a:gd name="T0" fmla="*/ 31 w 57"/>
                  <a:gd name="T1" fmla="*/ 56 h 56"/>
                  <a:gd name="T2" fmla="*/ 0 w 57"/>
                  <a:gd name="T3" fmla="*/ 28 h 56"/>
                  <a:gd name="T4" fmla="*/ 28 w 57"/>
                  <a:gd name="T5" fmla="*/ 0 h 56"/>
                  <a:gd name="T6" fmla="*/ 57 w 57"/>
                  <a:gd name="T7" fmla="*/ 30 h 56"/>
                  <a:gd name="T8" fmla="*/ 31 w 57"/>
                  <a:gd name="T9" fmla="*/ 56 h 56"/>
                  <a:gd name="T10" fmla="*/ 31 w 57"/>
                  <a:gd name="T1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56">
                    <a:moveTo>
                      <a:pt x="31" y="56"/>
                    </a:moveTo>
                    <a:lnTo>
                      <a:pt x="0" y="28"/>
                    </a:lnTo>
                    <a:lnTo>
                      <a:pt x="28" y="0"/>
                    </a:lnTo>
                    <a:lnTo>
                      <a:pt x="57" y="30"/>
                    </a:lnTo>
                    <a:lnTo>
                      <a:pt x="31" y="56"/>
                    </a:lnTo>
                    <a:lnTo>
                      <a:pt x="31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0" name="组合 109"/>
            <p:cNvGrpSpPr/>
            <p:nvPr/>
          </p:nvGrpSpPr>
          <p:grpSpPr>
            <a:xfrm>
              <a:off x="4686223" y="4952114"/>
              <a:ext cx="2556777" cy="436193"/>
              <a:chOff x="7539568" y="1725919"/>
              <a:chExt cx="3302985" cy="63862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1" name="同侧圆角矩形 110"/>
              <p:cNvSpPr/>
              <p:nvPr/>
            </p:nvSpPr>
            <p:spPr>
              <a:xfrm rot="16200000" flipH="1">
                <a:off x="7948588" y="1316899"/>
                <a:ext cx="638629" cy="145666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" name="同侧圆角矩形 111"/>
              <p:cNvSpPr/>
              <p:nvPr/>
            </p:nvSpPr>
            <p:spPr>
              <a:xfrm rot="5400000">
                <a:off x="9232949" y="754944"/>
                <a:ext cx="638629" cy="258057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4" name="组合 113"/>
            <p:cNvGrpSpPr/>
            <p:nvPr/>
          </p:nvGrpSpPr>
          <p:grpSpPr>
            <a:xfrm>
              <a:off x="4860050" y="5024646"/>
              <a:ext cx="274866" cy="274866"/>
              <a:chOff x="5958843" y="2994692"/>
              <a:chExt cx="535637" cy="535637"/>
            </a:xfrm>
            <a:solidFill>
              <a:schemeClr val="bg1">
                <a:lumMod val="50000"/>
              </a:schemeClr>
            </a:solidFill>
          </p:grpSpPr>
          <p:sp>
            <p:nvSpPr>
              <p:cNvPr id="115" name="Freeform 257"/>
              <p:cNvSpPr>
                <a:spLocks noEditPoints="1"/>
              </p:cNvSpPr>
              <p:nvPr/>
            </p:nvSpPr>
            <p:spPr bwMode="auto">
              <a:xfrm>
                <a:off x="6077030" y="3109626"/>
                <a:ext cx="302516" cy="305768"/>
              </a:xfrm>
              <a:custGeom>
                <a:avLst/>
                <a:gdLst>
                  <a:gd name="T0" fmla="*/ 101 w 118"/>
                  <a:gd name="T1" fmla="*/ 91 h 119"/>
                  <a:gd name="T2" fmla="*/ 107 w 118"/>
                  <a:gd name="T3" fmla="*/ 77 h 119"/>
                  <a:gd name="T4" fmla="*/ 23 w 118"/>
                  <a:gd name="T5" fmla="*/ 25 h 119"/>
                  <a:gd name="T6" fmla="*/ 30 w 118"/>
                  <a:gd name="T7" fmla="*/ 25 h 119"/>
                  <a:gd name="T8" fmla="*/ 27 w 118"/>
                  <a:gd name="T9" fmla="*/ 24 h 119"/>
                  <a:gd name="T10" fmla="*/ 21 w 118"/>
                  <a:gd name="T11" fmla="*/ 35 h 119"/>
                  <a:gd name="T12" fmla="*/ 28 w 118"/>
                  <a:gd name="T13" fmla="*/ 33 h 119"/>
                  <a:gd name="T14" fmla="*/ 33 w 118"/>
                  <a:gd name="T15" fmla="*/ 41 h 119"/>
                  <a:gd name="T16" fmla="*/ 25 w 118"/>
                  <a:gd name="T17" fmla="*/ 46 h 119"/>
                  <a:gd name="T18" fmla="*/ 15 w 118"/>
                  <a:gd name="T19" fmla="*/ 54 h 119"/>
                  <a:gd name="T20" fmla="*/ 25 w 118"/>
                  <a:gd name="T21" fmla="*/ 63 h 119"/>
                  <a:gd name="T22" fmla="*/ 40 w 118"/>
                  <a:gd name="T23" fmla="*/ 72 h 119"/>
                  <a:gd name="T24" fmla="*/ 34 w 118"/>
                  <a:gd name="T25" fmla="*/ 89 h 119"/>
                  <a:gd name="T26" fmla="*/ 28 w 118"/>
                  <a:gd name="T27" fmla="*/ 102 h 119"/>
                  <a:gd name="T28" fmla="*/ 25 w 118"/>
                  <a:gd name="T29" fmla="*/ 92 h 119"/>
                  <a:gd name="T30" fmla="*/ 21 w 118"/>
                  <a:gd name="T31" fmla="*/ 70 h 119"/>
                  <a:gd name="T32" fmla="*/ 11 w 118"/>
                  <a:gd name="T33" fmla="*/ 57 h 119"/>
                  <a:gd name="T34" fmla="*/ 34 w 118"/>
                  <a:gd name="T35" fmla="*/ 12 h 119"/>
                  <a:gd name="T36" fmla="*/ 23 w 118"/>
                  <a:gd name="T37" fmla="*/ 20 h 119"/>
                  <a:gd name="T38" fmla="*/ 105 w 118"/>
                  <a:gd name="T39" fmla="*/ 50 h 119"/>
                  <a:gd name="T40" fmla="*/ 98 w 118"/>
                  <a:gd name="T41" fmla="*/ 59 h 119"/>
                  <a:gd name="T42" fmla="*/ 94 w 118"/>
                  <a:gd name="T43" fmla="*/ 64 h 119"/>
                  <a:gd name="T44" fmla="*/ 86 w 118"/>
                  <a:gd name="T45" fmla="*/ 65 h 119"/>
                  <a:gd name="T46" fmla="*/ 76 w 118"/>
                  <a:gd name="T47" fmla="*/ 55 h 119"/>
                  <a:gd name="T48" fmla="*/ 70 w 118"/>
                  <a:gd name="T49" fmla="*/ 60 h 119"/>
                  <a:gd name="T50" fmla="*/ 70 w 118"/>
                  <a:gd name="T51" fmla="*/ 70 h 119"/>
                  <a:gd name="T52" fmla="*/ 57 w 118"/>
                  <a:gd name="T53" fmla="*/ 77 h 119"/>
                  <a:gd name="T54" fmla="*/ 45 w 118"/>
                  <a:gd name="T55" fmla="*/ 58 h 119"/>
                  <a:gd name="T56" fmla="*/ 61 w 118"/>
                  <a:gd name="T57" fmla="*/ 51 h 119"/>
                  <a:gd name="T58" fmla="*/ 63 w 118"/>
                  <a:gd name="T59" fmla="*/ 49 h 119"/>
                  <a:gd name="T60" fmla="*/ 59 w 118"/>
                  <a:gd name="T61" fmla="*/ 48 h 119"/>
                  <a:gd name="T62" fmla="*/ 48 w 118"/>
                  <a:gd name="T63" fmla="*/ 48 h 119"/>
                  <a:gd name="T64" fmla="*/ 50 w 118"/>
                  <a:gd name="T65" fmla="*/ 39 h 119"/>
                  <a:gd name="T66" fmla="*/ 54 w 118"/>
                  <a:gd name="T67" fmla="*/ 38 h 119"/>
                  <a:gd name="T68" fmla="*/ 59 w 118"/>
                  <a:gd name="T69" fmla="*/ 24 h 119"/>
                  <a:gd name="T70" fmla="*/ 75 w 118"/>
                  <a:gd name="T71" fmla="*/ 25 h 119"/>
                  <a:gd name="T72" fmla="*/ 83 w 118"/>
                  <a:gd name="T73" fmla="*/ 20 h 119"/>
                  <a:gd name="T74" fmla="*/ 95 w 118"/>
                  <a:gd name="T75" fmla="*/ 21 h 119"/>
                  <a:gd name="T76" fmla="*/ 105 w 118"/>
                  <a:gd name="T77" fmla="*/ 63 h 119"/>
                  <a:gd name="T78" fmla="*/ 105 w 118"/>
                  <a:gd name="T79" fmla="*/ 70 h 119"/>
                  <a:gd name="T80" fmla="*/ 102 w 118"/>
                  <a:gd name="T81" fmla="*/ 68 h 119"/>
                  <a:gd name="T82" fmla="*/ 105 w 118"/>
                  <a:gd name="T83" fmla="*/ 59 h 119"/>
                  <a:gd name="T84" fmla="*/ 107 w 118"/>
                  <a:gd name="T85" fmla="*/ 50 h 119"/>
                  <a:gd name="T86" fmla="*/ 109 w 118"/>
                  <a:gd name="T87" fmla="*/ 39 h 119"/>
                  <a:gd name="T88" fmla="*/ 86 w 118"/>
                  <a:gd name="T89" fmla="*/ 66 h 119"/>
                  <a:gd name="T90" fmla="*/ 73 w 118"/>
                  <a:gd name="T91" fmla="*/ 76 h 119"/>
                  <a:gd name="T92" fmla="*/ 35 w 118"/>
                  <a:gd name="T93" fmla="*/ 26 h 119"/>
                  <a:gd name="T94" fmla="*/ 31 w 118"/>
                  <a:gd name="T95" fmla="*/ 17 h 119"/>
                  <a:gd name="T96" fmla="*/ 46 w 118"/>
                  <a:gd name="T97" fmla="*/ 11 h 119"/>
                  <a:gd name="T98" fmla="*/ 50 w 118"/>
                  <a:gd name="T99" fmla="*/ 18 h 119"/>
                  <a:gd name="T100" fmla="*/ 42 w 118"/>
                  <a:gd name="T101" fmla="*/ 27 h 119"/>
                  <a:gd name="T102" fmla="*/ 57 w 118"/>
                  <a:gd name="T103" fmla="*/ 16 h 119"/>
                  <a:gd name="T104" fmla="*/ 59 w 118"/>
                  <a:gd name="T105" fmla="*/ 14 h 119"/>
                  <a:gd name="T106" fmla="*/ 47 w 118"/>
                  <a:gd name="T107" fmla="*/ 27 h 119"/>
                  <a:gd name="T108" fmla="*/ 75 w 118"/>
                  <a:gd name="T109" fmla="*/ 19 h 119"/>
                  <a:gd name="T110" fmla="*/ 87 w 118"/>
                  <a:gd name="T111" fmla="*/ 15 h 119"/>
                  <a:gd name="T112" fmla="*/ 27 w 118"/>
                  <a:gd name="T113" fmla="*/ 59 h 119"/>
                  <a:gd name="T114" fmla="*/ 24 w 118"/>
                  <a:gd name="T115" fmla="*/ 59 h 119"/>
                  <a:gd name="T116" fmla="*/ 23 w 118"/>
                  <a:gd name="T117" fmla="*/ 55 h 119"/>
                  <a:gd name="T118" fmla="*/ 111 w 118"/>
                  <a:gd name="T119" fmla="*/ 73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8" h="119">
                    <a:moveTo>
                      <a:pt x="59" y="0"/>
                    </a:moveTo>
                    <a:cubicBezTo>
                      <a:pt x="26" y="0"/>
                      <a:pt x="0" y="27"/>
                      <a:pt x="0" y="60"/>
                    </a:cubicBezTo>
                    <a:cubicBezTo>
                      <a:pt x="0" y="92"/>
                      <a:pt x="26" y="119"/>
                      <a:pt x="59" y="119"/>
                    </a:cubicBezTo>
                    <a:cubicBezTo>
                      <a:pt x="91" y="119"/>
                      <a:pt x="118" y="92"/>
                      <a:pt x="118" y="60"/>
                    </a:cubicBezTo>
                    <a:cubicBezTo>
                      <a:pt x="118" y="27"/>
                      <a:pt x="91" y="0"/>
                      <a:pt x="59" y="0"/>
                    </a:cubicBezTo>
                    <a:close/>
                    <a:moveTo>
                      <a:pt x="110" y="77"/>
                    </a:moveTo>
                    <a:cubicBezTo>
                      <a:pt x="110" y="77"/>
                      <a:pt x="110" y="77"/>
                      <a:pt x="110" y="78"/>
                    </a:cubicBezTo>
                    <a:cubicBezTo>
                      <a:pt x="110" y="78"/>
                      <a:pt x="110" y="78"/>
                      <a:pt x="110" y="78"/>
                    </a:cubicBezTo>
                    <a:cubicBezTo>
                      <a:pt x="108" y="82"/>
                      <a:pt x="107" y="86"/>
                      <a:pt x="104" y="89"/>
                    </a:cubicBezTo>
                    <a:cubicBezTo>
                      <a:pt x="104" y="89"/>
                      <a:pt x="104" y="89"/>
                      <a:pt x="103" y="90"/>
                    </a:cubicBezTo>
                    <a:cubicBezTo>
                      <a:pt x="102" y="89"/>
                      <a:pt x="102" y="90"/>
                      <a:pt x="101" y="91"/>
                    </a:cubicBezTo>
                    <a:cubicBezTo>
                      <a:pt x="100" y="91"/>
                      <a:pt x="100" y="90"/>
                      <a:pt x="100" y="90"/>
                    </a:cubicBezTo>
                    <a:cubicBezTo>
                      <a:pt x="100" y="89"/>
                      <a:pt x="100" y="89"/>
                      <a:pt x="100" y="88"/>
                    </a:cubicBezTo>
                    <a:cubicBezTo>
                      <a:pt x="100" y="87"/>
                      <a:pt x="100" y="87"/>
                      <a:pt x="99" y="87"/>
                    </a:cubicBezTo>
                    <a:cubicBezTo>
                      <a:pt x="100" y="86"/>
                      <a:pt x="99" y="85"/>
                      <a:pt x="99" y="84"/>
                    </a:cubicBezTo>
                    <a:cubicBezTo>
                      <a:pt x="99" y="83"/>
                      <a:pt x="100" y="83"/>
                      <a:pt x="101" y="83"/>
                    </a:cubicBezTo>
                    <a:cubicBezTo>
                      <a:pt x="101" y="83"/>
                      <a:pt x="101" y="81"/>
                      <a:pt x="102" y="81"/>
                    </a:cubicBezTo>
                    <a:cubicBezTo>
                      <a:pt x="102" y="80"/>
                      <a:pt x="102" y="81"/>
                      <a:pt x="102" y="81"/>
                    </a:cubicBezTo>
                    <a:cubicBezTo>
                      <a:pt x="103" y="81"/>
                      <a:pt x="102" y="80"/>
                      <a:pt x="103" y="80"/>
                    </a:cubicBezTo>
                    <a:cubicBezTo>
                      <a:pt x="103" y="80"/>
                      <a:pt x="104" y="79"/>
                      <a:pt x="104" y="80"/>
                    </a:cubicBezTo>
                    <a:cubicBezTo>
                      <a:pt x="105" y="80"/>
                      <a:pt x="105" y="79"/>
                      <a:pt x="105" y="78"/>
                    </a:cubicBezTo>
                    <a:cubicBezTo>
                      <a:pt x="105" y="78"/>
                      <a:pt x="106" y="77"/>
                      <a:pt x="107" y="77"/>
                    </a:cubicBezTo>
                    <a:cubicBezTo>
                      <a:pt x="107" y="77"/>
                      <a:pt x="107" y="76"/>
                      <a:pt x="107" y="76"/>
                    </a:cubicBezTo>
                    <a:cubicBezTo>
                      <a:pt x="108" y="77"/>
                      <a:pt x="109" y="76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lose/>
                    <a:moveTo>
                      <a:pt x="17" y="25"/>
                    </a:moveTo>
                    <a:cubicBezTo>
                      <a:pt x="17" y="25"/>
                      <a:pt x="18" y="25"/>
                      <a:pt x="18" y="25"/>
                    </a:cubicBezTo>
                    <a:cubicBezTo>
                      <a:pt x="19" y="25"/>
                      <a:pt x="19" y="24"/>
                      <a:pt x="19" y="25"/>
                    </a:cubicBezTo>
                    <a:cubicBezTo>
                      <a:pt x="19" y="25"/>
                      <a:pt x="20" y="26"/>
                      <a:pt x="20" y="26"/>
                    </a:cubicBezTo>
                    <a:cubicBezTo>
                      <a:pt x="20" y="25"/>
                      <a:pt x="20" y="24"/>
                      <a:pt x="20" y="23"/>
                    </a:cubicBezTo>
                    <a:cubicBezTo>
                      <a:pt x="20" y="23"/>
                      <a:pt x="20" y="23"/>
                      <a:pt x="20" y="22"/>
                    </a:cubicBezTo>
                    <a:cubicBezTo>
                      <a:pt x="21" y="22"/>
                      <a:pt x="21" y="23"/>
                      <a:pt x="21" y="23"/>
                    </a:cubicBezTo>
                    <a:cubicBezTo>
                      <a:pt x="22" y="24"/>
                      <a:pt x="22" y="24"/>
                      <a:pt x="23" y="25"/>
                    </a:cubicBezTo>
                    <a:cubicBezTo>
                      <a:pt x="23" y="25"/>
                      <a:pt x="22" y="25"/>
                      <a:pt x="23" y="26"/>
                    </a:cubicBezTo>
                    <a:cubicBezTo>
                      <a:pt x="23" y="25"/>
                      <a:pt x="23" y="25"/>
                      <a:pt x="24" y="24"/>
                    </a:cubicBezTo>
                    <a:cubicBezTo>
                      <a:pt x="24" y="24"/>
                      <a:pt x="23" y="24"/>
                      <a:pt x="23" y="24"/>
                    </a:cubicBezTo>
                    <a:cubicBezTo>
                      <a:pt x="22" y="23"/>
                      <a:pt x="23" y="21"/>
                      <a:pt x="24" y="20"/>
                    </a:cubicBezTo>
                    <a:cubicBezTo>
                      <a:pt x="24" y="20"/>
                      <a:pt x="24" y="21"/>
                      <a:pt x="24" y="21"/>
                    </a:cubicBezTo>
                    <a:cubicBezTo>
                      <a:pt x="25" y="21"/>
                      <a:pt x="26" y="20"/>
                      <a:pt x="26" y="22"/>
                    </a:cubicBezTo>
                    <a:cubicBezTo>
                      <a:pt x="27" y="22"/>
                      <a:pt x="27" y="21"/>
                      <a:pt x="28" y="21"/>
                    </a:cubicBezTo>
                    <a:cubicBezTo>
                      <a:pt x="28" y="22"/>
                      <a:pt x="28" y="22"/>
                      <a:pt x="28" y="23"/>
                    </a:cubicBezTo>
                    <a:cubicBezTo>
                      <a:pt x="29" y="23"/>
                      <a:pt x="29" y="23"/>
                      <a:pt x="30" y="23"/>
                    </a:cubicBezTo>
                    <a:cubicBezTo>
                      <a:pt x="30" y="23"/>
                      <a:pt x="30" y="24"/>
                      <a:pt x="31" y="24"/>
                    </a:cubicBezTo>
                    <a:cubicBezTo>
                      <a:pt x="31" y="24"/>
                      <a:pt x="30" y="24"/>
                      <a:pt x="30" y="25"/>
                    </a:cubicBezTo>
                    <a:cubicBezTo>
                      <a:pt x="31" y="25"/>
                      <a:pt x="31" y="25"/>
                      <a:pt x="32" y="25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1" y="27"/>
                      <a:pt x="31" y="28"/>
                      <a:pt x="32" y="28"/>
                    </a:cubicBezTo>
                    <a:cubicBezTo>
                      <a:pt x="31" y="28"/>
                      <a:pt x="31" y="27"/>
                      <a:pt x="30" y="27"/>
                    </a:cubicBezTo>
                    <a:cubicBezTo>
                      <a:pt x="30" y="28"/>
                      <a:pt x="31" y="28"/>
                      <a:pt x="31" y="29"/>
                    </a:cubicBezTo>
                    <a:cubicBezTo>
                      <a:pt x="31" y="30"/>
                      <a:pt x="30" y="30"/>
                      <a:pt x="30" y="31"/>
                    </a:cubicBezTo>
                    <a:cubicBezTo>
                      <a:pt x="29" y="31"/>
                      <a:pt x="29" y="29"/>
                      <a:pt x="27" y="29"/>
                    </a:cubicBezTo>
                    <a:cubicBezTo>
                      <a:pt x="27" y="29"/>
                      <a:pt x="26" y="29"/>
                      <a:pt x="26" y="28"/>
                    </a:cubicBezTo>
                    <a:cubicBezTo>
                      <a:pt x="26" y="27"/>
                      <a:pt x="28" y="27"/>
                      <a:pt x="28" y="26"/>
                    </a:cubicBezTo>
                    <a:cubicBezTo>
                      <a:pt x="28" y="25"/>
                      <a:pt x="27" y="26"/>
                      <a:pt x="27" y="24"/>
                    </a:cubicBezTo>
                    <a:cubicBezTo>
                      <a:pt x="27" y="25"/>
                      <a:pt x="26" y="24"/>
                      <a:pt x="26" y="24"/>
                    </a:cubicBezTo>
                    <a:cubicBezTo>
                      <a:pt x="25" y="24"/>
                      <a:pt x="25" y="24"/>
                      <a:pt x="24" y="24"/>
                    </a:cubicBezTo>
                    <a:cubicBezTo>
                      <a:pt x="24" y="24"/>
                      <a:pt x="25" y="24"/>
                      <a:pt x="25" y="25"/>
                    </a:cubicBezTo>
                    <a:cubicBezTo>
                      <a:pt x="25" y="25"/>
                      <a:pt x="25" y="26"/>
                      <a:pt x="25" y="27"/>
                    </a:cubicBezTo>
                    <a:cubicBezTo>
                      <a:pt x="24" y="27"/>
                      <a:pt x="23" y="27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1" y="29"/>
                      <a:pt x="21" y="29"/>
                      <a:pt x="21" y="30"/>
                    </a:cubicBezTo>
                    <a:cubicBezTo>
                      <a:pt x="20" y="30"/>
                      <a:pt x="20" y="31"/>
                      <a:pt x="19" y="3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9" y="33"/>
                      <a:pt x="20" y="33"/>
                      <a:pt x="19" y="34"/>
                    </a:cubicBezTo>
                    <a:cubicBezTo>
                      <a:pt x="20" y="34"/>
                      <a:pt x="21" y="35"/>
                      <a:pt x="21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6"/>
                      <a:pt x="23" y="37"/>
                      <a:pt x="24" y="38"/>
                    </a:cubicBezTo>
                    <a:cubicBezTo>
                      <a:pt x="24" y="37"/>
                      <a:pt x="24" y="36"/>
                      <a:pt x="24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34"/>
                      <a:pt x="25" y="35"/>
                      <a:pt x="25" y="35"/>
                    </a:cubicBezTo>
                    <a:cubicBezTo>
                      <a:pt x="25" y="33"/>
                      <a:pt x="25" y="32"/>
                      <a:pt x="25" y="30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6" y="30"/>
                      <a:pt x="26" y="30"/>
                      <a:pt x="27" y="30"/>
                    </a:cubicBezTo>
                    <a:cubicBezTo>
                      <a:pt x="28" y="30"/>
                      <a:pt x="28" y="31"/>
                      <a:pt x="28" y="31"/>
                    </a:cubicBezTo>
                    <a:cubicBezTo>
                      <a:pt x="28" y="31"/>
                      <a:pt x="28" y="32"/>
                      <a:pt x="28" y="33"/>
                    </a:cubicBezTo>
                    <a:cubicBezTo>
                      <a:pt x="29" y="33"/>
                      <a:pt x="29" y="33"/>
                      <a:pt x="30" y="33"/>
                    </a:cubicBezTo>
                    <a:cubicBezTo>
                      <a:pt x="30" y="33"/>
                      <a:pt x="30" y="32"/>
                      <a:pt x="30" y="32"/>
                    </a:cubicBezTo>
                    <a:cubicBezTo>
                      <a:pt x="31" y="32"/>
                      <a:pt x="31" y="33"/>
                      <a:pt x="31" y="34"/>
                    </a:cubicBezTo>
                    <a:cubicBezTo>
                      <a:pt x="31" y="34"/>
                      <a:pt x="31" y="35"/>
                      <a:pt x="31" y="35"/>
                    </a:cubicBezTo>
                    <a:cubicBezTo>
                      <a:pt x="31" y="36"/>
                      <a:pt x="32" y="36"/>
                      <a:pt x="32" y="37"/>
                    </a:cubicBezTo>
                    <a:cubicBezTo>
                      <a:pt x="33" y="37"/>
                      <a:pt x="33" y="36"/>
                      <a:pt x="33" y="37"/>
                    </a:cubicBezTo>
                    <a:cubicBezTo>
                      <a:pt x="33" y="38"/>
                      <a:pt x="33" y="38"/>
                      <a:pt x="33" y="39"/>
                    </a:cubicBezTo>
                    <a:cubicBezTo>
                      <a:pt x="33" y="40"/>
                      <a:pt x="33" y="41"/>
                      <a:pt x="34" y="41"/>
                    </a:cubicBezTo>
                    <a:cubicBezTo>
                      <a:pt x="34" y="41"/>
                      <a:pt x="34" y="42"/>
                      <a:pt x="34" y="42"/>
                    </a:cubicBezTo>
                    <a:cubicBezTo>
                      <a:pt x="34" y="42"/>
                      <a:pt x="33" y="42"/>
                      <a:pt x="33" y="42"/>
                    </a:cubicBezTo>
                    <a:cubicBezTo>
                      <a:pt x="33" y="42"/>
                      <a:pt x="33" y="42"/>
                      <a:pt x="33" y="41"/>
                    </a:cubicBezTo>
                    <a:cubicBezTo>
                      <a:pt x="32" y="41"/>
                      <a:pt x="32" y="42"/>
                      <a:pt x="31" y="42"/>
                    </a:cubicBezTo>
                    <a:cubicBezTo>
                      <a:pt x="32" y="40"/>
                      <a:pt x="32" y="40"/>
                      <a:pt x="33" y="39"/>
                    </a:cubicBezTo>
                    <a:cubicBezTo>
                      <a:pt x="32" y="38"/>
                      <a:pt x="31" y="40"/>
                      <a:pt x="30" y="39"/>
                    </a:cubicBezTo>
                    <a:cubicBezTo>
                      <a:pt x="30" y="40"/>
                      <a:pt x="31" y="40"/>
                      <a:pt x="30" y="40"/>
                    </a:cubicBezTo>
                    <a:cubicBezTo>
                      <a:pt x="30" y="41"/>
                      <a:pt x="29" y="41"/>
                      <a:pt x="29" y="41"/>
                    </a:cubicBezTo>
                    <a:cubicBezTo>
                      <a:pt x="29" y="42"/>
                      <a:pt x="30" y="42"/>
                      <a:pt x="31" y="42"/>
                    </a:cubicBezTo>
                    <a:cubicBezTo>
                      <a:pt x="30" y="43"/>
                      <a:pt x="29" y="43"/>
                      <a:pt x="29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8" y="43"/>
                      <a:pt x="27" y="43"/>
                      <a:pt x="26" y="44"/>
                    </a:cubicBezTo>
                    <a:cubicBezTo>
                      <a:pt x="26" y="45"/>
                      <a:pt x="27" y="44"/>
                      <a:pt x="27" y="45"/>
                    </a:cubicBezTo>
                    <a:cubicBezTo>
                      <a:pt x="26" y="45"/>
                      <a:pt x="26" y="46"/>
                      <a:pt x="25" y="46"/>
                    </a:cubicBezTo>
                    <a:cubicBezTo>
                      <a:pt x="25" y="47"/>
                      <a:pt x="24" y="47"/>
                      <a:pt x="25" y="48"/>
                    </a:cubicBezTo>
                    <a:cubicBezTo>
                      <a:pt x="24" y="48"/>
                      <a:pt x="24" y="49"/>
                      <a:pt x="24" y="49"/>
                    </a:cubicBezTo>
                    <a:cubicBezTo>
                      <a:pt x="24" y="49"/>
                      <a:pt x="24" y="49"/>
                      <a:pt x="24" y="50"/>
                    </a:cubicBezTo>
                    <a:cubicBezTo>
                      <a:pt x="23" y="50"/>
                      <a:pt x="22" y="51"/>
                      <a:pt x="21" y="52"/>
                    </a:cubicBezTo>
                    <a:cubicBezTo>
                      <a:pt x="21" y="53"/>
                      <a:pt x="22" y="53"/>
                      <a:pt x="22" y="53"/>
                    </a:cubicBezTo>
                    <a:cubicBezTo>
                      <a:pt x="22" y="54"/>
                      <a:pt x="22" y="54"/>
                      <a:pt x="22" y="55"/>
                    </a:cubicBezTo>
                    <a:cubicBezTo>
                      <a:pt x="21" y="55"/>
                      <a:pt x="21" y="55"/>
                      <a:pt x="21" y="54"/>
                    </a:cubicBezTo>
                    <a:cubicBezTo>
                      <a:pt x="21" y="53"/>
                      <a:pt x="19" y="53"/>
                      <a:pt x="19" y="53"/>
                    </a:cubicBezTo>
                    <a:cubicBezTo>
                      <a:pt x="18" y="53"/>
                      <a:pt x="18" y="53"/>
                      <a:pt x="18" y="54"/>
                    </a:cubicBezTo>
                    <a:cubicBezTo>
                      <a:pt x="17" y="54"/>
                      <a:pt x="17" y="53"/>
                      <a:pt x="16" y="53"/>
                    </a:cubicBezTo>
                    <a:cubicBezTo>
                      <a:pt x="16" y="53"/>
                      <a:pt x="15" y="54"/>
                      <a:pt x="15" y="54"/>
                    </a:cubicBezTo>
                    <a:cubicBezTo>
                      <a:pt x="15" y="55"/>
                      <a:pt x="14" y="59"/>
                      <a:pt x="16" y="59"/>
                    </a:cubicBezTo>
                    <a:cubicBezTo>
                      <a:pt x="17" y="59"/>
                      <a:pt x="16" y="58"/>
                      <a:pt x="17" y="57"/>
                    </a:cubicBezTo>
                    <a:cubicBezTo>
                      <a:pt x="18" y="58"/>
                      <a:pt x="18" y="58"/>
                      <a:pt x="19" y="57"/>
                    </a:cubicBezTo>
                    <a:cubicBezTo>
                      <a:pt x="19" y="59"/>
                      <a:pt x="18" y="59"/>
                      <a:pt x="18" y="60"/>
                    </a:cubicBezTo>
                    <a:cubicBezTo>
                      <a:pt x="19" y="61"/>
                      <a:pt x="20" y="60"/>
                      <a:pt x="20" y="61"/>
                    </a:cubicBezTo>
                    <a:cubicBezTo>
                      <a:pt x="20" y="62"/>
                      <a:pt x="20" y="63"/>
                      <a:pt x="20" y="64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2" y="64"/>
                      <a:pt x="22" y="64"/>
                      <a:pt x="22" y="65"/>
                    </a:cubicBezTo>
                    <a:cubicBezTo>
                      <a:pt x="23" y="64"/>
                      <a:pt x="23" y="64"/>
                      <a:pt x="24" y="63"/>
                    </a:cubicBezTo>
                    <a:cubicBezTo>
                      <a:pt x="24" y="63"/>
                      <a:pt x="24" y="62"/>
                      <a:pt x="24" y="62"/>
                    </a:cubicBezTo>
                    <a:cubicBezTo>
                      <a:pt x="25" y="62"/>
                      <a:pt x="25" y="63"/>
                      <a:pt x="25" y="63"/>
                    </a:cubicBezTo>
                    <a:cubicBezTo>
                      <a:pt x="26" y="63"/>
                      <a:pt x="26" y="62"/>
                      <a:pt x="26" y="62"/>
                    </a:cubicBezTo>
                    <a:cubicBezTo>
                      <a:pt x="26" y="63"/>
                      <a:pt x="27" y="63"/>
                      <a:pt x="27" y="64"/>
                    </a:cubicBezTo>
                    <a:cubicBezTo>
                      <a:pt x="28" y="64"/>
                      <a:pt x="28" y="64"/>
                      <a:pt x="28" y="64"/>
                    </a:cubicBezTo>
                    <a:cubicBezTo>
                      <a:pt x="29" y="64"/>
                      <a:pt x="30" y="64"/>
                      <a:pt x="30" y="65"/>
                    </a:cubicBezTo>
                    <a:cubicBezTo>
                      <a:pt x="31" y="66"/>
                      <a:pt x="31" y="66"/>
                      <a:pt x="32" y="67"/>
                    </a:cubicBezTo>
                    <a:cubicBezTo>
                      <a:pt x="33" y="66"/>
                      <a:pt x="34" y="68"/>
                      <a:pt x="34" y="69"/>
                    </a:cubicBezTo>
                    <a:cubicBezTo>
                      <a:pt x="34" y="70"/>
                      <a:pt x="34" y="70"/>
                      <a:pt x="35" y="70"/>
                    </a:cubicBezTo>
                    <a:cubicBezTo>
                      <a:pt x="35" y="71"/>
                      <a:pt x="36" y="70"/>
                      <a:pt x="36" y="71"/>
                    </a:cubicBezTo>
                    <a:cubicBezTo>
                      <a:pt x="37" y="71"/>
                      <a:pt x="37" y="71"/>
                      <a:pt x="38" y="71"/>
                    </a:cubicBezTo>
                    <a:cubicBezTo>
                      <a:pt x="38" y="71"/>
                      <a:pt x="39" y="71"/>
                      <a:pt x="39" y="72"/>
                    </a:cubicBezTo>
                    <a:cubicBezTo>
                      <a:pt x="40" y="72"/>
                      <a:pt x="40" y="72"/>
                      <a:pt x="40" y="72"/>
                    </a:cubicBezTo>
                    <a:cubicBezTo>
                      <a:pt x="40" y="73"/>
                      <a:pt x="41" y="73"/>
                      <a:pt x="41" y="74"/>
                    </a:cubicBezTo>
                    <a:cubicBezTo>
                      <a:pt x="41" y="74"/>
                      <a:pt x="40" y="74"/>
                      <a:pt x="40" y="75"/>
                    </a:cubicBezTo>
                    <a:cubicBezTo>
                      <a:pt x="40" y="75"/>
                      <a:pt x="40" y="76"/>
                      <a:pt x="40" y="76"/>
                    </a:cubicBezTo>
                    <a:cubicBezTo>
                      <a:pt x="40" y="77"/>
                      <a:pt x="39" y="77"/>
                      <a:pt x="39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79"/>
                      <a:pt x="38" y="79"/>
                      <a:pt x="38" y="79"/>
                    </a:cubicBezTo>
                    <a:cubicBezTo>
                      <a:pt x="39" y="81"/>
                      <a:pt x="38" y="82"/>
                      <a:pt x="38" y="83"/>
                    </a:cubicBezTo>
                    <a:cubicBezTo>
                      <a:pt x="37" y="83"/>
                      <a:pt x="37" y="83"/>
                      <a:pt x="36" y="84"/>
                    </a:cubicBezTo>
                    <a:cubicBezTo>
                      <a:pt x="36" y="84"/>
                      <a:pt x="36" y="85"/>
                      <a:pt x="35" y="85"/>
                    </a:cubicBezTo>
                    <a:cubicBezTo>
                      <a:pt x="35" y="86"/>
                      <a:pt x="35" y="86"/>
                      <a:pt x="35" y="87"/>
                    </a:cubicBezTo>
                    <a:cubicBezTo>
                      <a:pt x="35" y="87"/>
                      <a:pt x="34" y="87"/>
                      <a:pt x="34" y="89"/>
                    </a:cubicBezTo>
                    <a:cubicBezTo>
                      <a:pt x="34" y="89"/>
                      <a:pt x="34" y="89"/>
                      <a:pt x="34" y="90"/>
                    </a:cubicBezTo>
                    <a:cubicBezTo>
                      <a:pt x="33" y="90"/>
                      <a:pt x="33" y="90"/>
                      <a:pt x="33" y="90"/>
                    </a:cubicBezTo>
                    <a:cubicBezTo>
                      <a:pt x="33" y="90"/>
                      <a:pt x="32" y="90"/>
                      <a:pt x="32" y="90"/>
                    </a:cubicBezTo>
                    <a:cubicBezTo>
                      <a:pt x="32" y="91"/>
                      <a:pt x="32" y="91"/>
                      <a:pt x="32" y="92"/>
                    </a:cubicBezTo>
                    <a:cubicBezTo>
                      <a:pt x="31" y="92"/>
                      <a:pt x="31" y="93"/>
                      <a:pt x="30" y="93"/>
                    </a:cubicBezTo>
                    <a:cubicBezTo>
                      <a:pt x="30" y="94"/>
                      <a:pt x="30" y="95"/>
                      <a:pt x="29" y="94"/>
                    </a:cubicBezTo>
                    <a:cubicBezTo>
                      <a:pt x="30" y="95"/>
                      <a:pt x="29" y="97"/>
                      <a:pt x="29" y="97"/>
                    </a:cubicBezTo>
                    <a:cubicBezTo>
                      <a:pt x="29" y="98"/>
                      <a:pt x="29" y="98"/>
                      <a:pt x="29" y="99"/>
                    </a:cubicBezTo>
                    <a:cubicBezTo>
                      <a:pt x="29" y="99"/>
                      <a:pt x="29" y="99"/>
                      <a:pt x="28" y="99"/>
                    </a:cubicBezTo>
                    <a:cubicBezTo>
                      <a:pt x="28" y="100"/>
                      <a:pt x="28" y="100"/>
                      <a:pt x="28" y="101"/>
                    </a:cubicBezTo>
                    <a:cubicBezTo>
                      <a:pt x="28" y="102"/>
                      <a:pt x="29" y="102"/>
                      <a:pt x="28" y="102"/>
                    </a:cubicBezTo>
                    <a:cubicBezTo>
                      <a:pt x="29" y="103"/>
                      <a:pt x="29" y="103"/>
                      <a:pt x="30" y="103"/>
                    </a:cubicBezTo>
                    <a:cubicBezTo>
                      <a:pt x="29" y="104"/>
                      <a:pt x="28" y="104"/>
                      <a:pt x="28" y="104"/>
                    </a:cubicBezTo>
                    <a:cubicBezTo>
                      <a:pt x="27" y="103"/>
                      <a:pt x="27" y="103"/>
                      <a:pt x="27" y="103"/>
                    </a:cubicBezTo>
                    <a:cubicBezTo>
                      <a:pt x="27" y="103"/>
                      <a:pt x="27" y="103"/>
                      <a:pt x="26" y="103"/>
                    </a:cubicBezTo>
                    <a:cubicBezTo>
                      <a:pt x="27" y="103"/>
                      <a:pt x="26" y="103"/>
                      <a:pt x="26" y="102"/>
                    </a:cubicBezTo>
                    <a:cubicBezTo>
                      <a:pt x="26" y="102"/>
                      <a:pt x="26" y="101"/>
                      <a:pt x="25" y="100"/>
                    </a:cubicBezTo>
                    <a:cubicBezTo>
                      <a:pt x="26" y="99"/>
                      <a:pt x="25" y="98"/>
                      <a:pt x="25" y="97"/>
                    </a:cubicBezTo>
                    <a:cubicBezTo>
                      <a:pt x="25" y="96"/>
                      <a:pt x="25" y="96"/>
                      <a:pt x="25" y="95"/>
                    </a:cubicBezTo>
                    <a:cubicBezTo>
                      <a:pt x="25" y="94"/>
                      <a:pt x="24" y="95"/>
                      <a:pt x="25" y="94"/>
                    </a:cubicBezTo>
                    <a:cubicBezTo>
                      <a:pt x="25" y="94"/>
                      <a:pt x="26" y="94"/>
                      <a:pt x="26" y="93"/>
                    </a:cubicBezTo>
                    <a:cubicBezTo>
                      <a:pt x="25" y="92"/>
                      <a:pt x="25" y="93"/>
                      <a:pt x="25" y="92"/>
                    </a:cubicBezTo>
                    <a:cubicBezTo>
                      <a:pt x="25" y="91"/>
                      <a:pt x="25" y="89"/>
                      <a:pt x="26" y="88"/>
                    </a:cubicBezTo>
                    <a:cubicBezTo>
                      <a:pt x="26" y="87"/>
                      <a:pt x="25" y="86"/>
                      <a:pt x="26" y="85"/>
                    </a:cubicBezTo>
                    <a:cubicBezTo>
                      <a:pt x="26" y="84"/>
                      <a:pt x="25" y="84"/>
                      <a:pt x="25" y="84"/>
                    </a:cubicBezTo>
                    <a:cubicBezTo>
                      <a:pt x="25" y="84"/>
                      <a:pt x="25" y="83"/>
                      <a:pt x="26" y="83"/>
                    </a:cubicBezTo>
                    <a:cubicBezTo>
                      <a:pt x="26" y="81"/>
                      <a:pt x="25" y="81"/>
                      <a:pt x="25" y="80"/>
                    </a:cubicBezTo>
                    <a:cubicBezTo>
                      <a:pt x="24" y="80"/>
                      <a:pt x="23" y="78"/>
                      <a:pt x="23" y="78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2" y="76"/>
                      <a:pt x="21" y="76"/>
                      <a:pt x="21" y="74"/>
                    </a:cubicBezTo>
                    <a:cubicBezTo>
                      <a:pt x="22" y="74"/>
                      <a:pt x="22" y="74"/>
                      <a:pt x="22" y="74"/>
                    </a:cubicBezTo>
                    <a:cubicBezTo>
                      <a:pt x="22" y="73"/>
                      <a:pt x="21" y="73"/>
                      <a:pt x="21" y="73"/>
                    </a:cubicBezTo>
                    <a:cubicBezTo>
                      <a:pt x="22" y="72"/>
                      <a:pt x="21" y="71"/>
                      <a:pt x="21" y="70"/>
                    </a:cubicBezTo>
                    <a:cubicBezTo>
                      <a:pt x="21" y="69"/>
                      <a:pt x="22" y="69"/>
                      <a:pt x="22" y="68"/>
                    </a:cubicBezTo>
                    <a:cubicBezTo>
                      <a:pt x="21" y="67"/>
                      <a:pt x="22" y="67"/>
                      <a:pt x="22" y="67"/>
                    </a:cubicBezTo>
                    <a:cubicBezTo>
                      <a:pt x="22" y="66"/>
                      <a:pt x="21" y="66"/>
                      <a:pt x="21" y="65"/>
                    </a:cubicBezTo>
                    <a:cubicBezTo>
                      <a:pt x="21" y="65"/>
                      <a:pt x="21" y="66"/>
                      <a:pt x="21" y="66"/>
                    </a:cubicBezTo>
                    <a:cubicBezTo>
                      <a:pt x="20" y="66"/>
                      <a:pt x="20" y="64"/>
                      <a:pt x="19" y="64"/>
                    </a:cubicBezTo>
                    <a:cubicBezTo>
                      <a:pt x="19" y="64"/>
                      <a:pt x="19" y="64"/>
                      <a:pt x="19" y="64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17" y="63"/>
                      <a:pt x="17" y="62"/>
                      <a:pt x="16" y="62"/>
                    </a:cubicBezTo>
                    <a:cubicBezTo>
                      <a:pt x="16" y="62"/>
                      <a:pt x="16" y="62"/>
                      <a:pt x="16" y="61"/>
                    </a:cubicBezTo>
                    <a:cubicBezTo>
                      <a:pt x="14" y="61"/>
                      <a:pt x="13" y="60"/>
                      <a:pt x="11" y="60"/>
                    </a:cubicBezTo>
                    <a:cubicBezTo>
                      <a:pt x="11" y="59"/>
                      <a:pt x="11" y="58"/>
                      <a:pt x="11" y="57"/>
                    </a:cubicBezTo>
                    <a:cubicBezTo>
                      <a:pt x="10" y="56"/>
                      <a:pt x="10" y="56"/>
                      <a:pt x="9" y="55"/>
                    </a:cubicBezTo>
                    <a:cubicBezTo>
                      <a:pt x="9" y="55"/>
                      <a:pt x="9" y="54"/>
                      <a:pt x="9" y="54"/>
                    </a:cubicBezTo>
                    <a:cubicBezTo>
                      <a:pt x="9" y="56"/>
                      <a:pt x="9" y="55"/>
                      <a:pt x="9" y="56"/>
                    </a:cubicBezTo>
                    <a:cubicBezTo>
                      <a:pt x="9" y="56"/>
                      <a:pt x="9" y="56"/>
                      <a:pt x="8" y="56"/>
                    </a:cubicBezTo>
                    <a:cubicBezTo>
                      <a:pt x="8" y="55"/>
                      <a:pt x="8" y="54"/>
                      <a:pt x="7" y="54"/>
                    </a:cubicBezTo>
                    <a:cubicBezTo>
                      <a:pt x="7" y="54"/>
                      <a:pt x="7" y="53"/>
                      <a:pt x="7" y="53"/>
                    </a:cubicBezTo>
                    <a:cubicBezTo>
                      <a:pt x="7" y="53"/>
                      <a:pt x="7" y="51"/>
                      <a:pt x="6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7" y="41"/>
                      <a:pt x="11" y="32"/>
                      <a:pt x="17" y="25"/>
                    </a:cubicBezTo>
                    <a:close/>
                    <a:moveTo>
                      <a:pt x="24" y="18"/>
                    </a:moveTo>
                    <a:cubicBezTo>
                      <a:pt x="27" y="16"/>
                      <a:pt x="30" y="14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3"/>
                      <a:pt x="33" y="13"/>
                      <a:pt x="32" y="13"/>
                    </a:cubicBezTo>
                    <a:cubicBezTo>
                      <a:pt x="32" y="13"/>
                      <a:pt x="32" y="14"/>
                      <a:pt x="32" y="14"/>
                    </a:cubicBezTo>
                    <a:cubicBezTo>
                      <a:pt x="31" y="14"/>
                      <a:pt x="31" y="15"/>
                      <a:pt x="31" y="15"/>
                    </a:cubicBezTo>
                    <a:cubicBezTo>
                      <a:pt x="30" y="15"/>
                      <a:pt x="30" y="16"/>
                      <a:pt x="29" y="16"/>
                    </a:cubicBezTo>
                    <a:cubicBezTo>
                      <a:pt x="29" y="17"/>
                      <a:pt x="28" y="17"/>
                      <a:pt x="28" y="18"/>
                    </a:cubicBezTo>
                    <a:cubicBezTo>
                      <a:pt x="27" y="18"/>
                      <a:pt x="27" y="18"/>
                      <a:pt x="26" y="18"/>
                    </a:cubicBezTo>
                    <a:cubicBezTo>
                      <a:pt x="26" y="19"/>
                      <a:pt x="27" y="18"/>
                      <a:pt x="27" y="19"/>
                    </a:cubicBezTo>
                    <a:cubicBezTo>
                      <a:pt x="27" y="19"/>
                      <a:pt x="27" y="19"/>
                      <a:pt x="26" y="19"/>
                    </a:cubicBezTo>
                    <a:cubicBezTo>
                      <a:pt x="26" y="21"/>
                      <a:pt x="24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4" y="19"/>
                      <a:pt x="24" y="19"/>
                      <a:pt x="25" y="19"/>
                    </a:cubicBezTo>
                    <a:cubicBezTo>
                      <a:pt x="25" y="19"/>
                      <a:pt x="24" y="18"/>
                      <a:pt x="24" y="18"/>
                    </a:cubicBezTo>
                    <a:close/>
                    <a:moveTo>
                      <a:pt x="107" y="35"/>
                    </a:moveTo>
                    <a:cubicBezTo>
                      <a:pt x="107" y="35"/>
                      <a:pt x="106" y="35"/>
                      <a:pt x="106" y="36"/>
                    </a:cubicBezTo>
                    <a:cubicBezTo>
                      <a:pt x="106" y="37"/>
                      <a:pt x="107" y="36"/>
                      <a:pt x="107" y="36"/>
                    </a:cubicBezTo>
                    <a:cubicBezTo>
                      <a:pt x="108" y="36"/>
                      <a:pt x="108" y="37"/>
                      <a:pt x="108" y="38"/>
                    </a:cubicBezTo>
                    <a:cubicBezTo>
                      <a:pt x="108" y="39"/>
                      <a:pt x="109" y="40"/>
                      <a:pt x="108" y="41"/>
                    </a:cubicBezTo>
                    <a:cubicBezTo>
                      <a:pt x="108" y="42"/>
                      <a:pt x="107" y="43"/>
                      <a:pt x="107" y="44"/>
                    </a:cubicBezTo>
                    <a:cubicBezTo>
                      <a:pt x="106" y="44"/>
                      <a:pt x="106" y="44"/>
                      <a:pt x="106" y="45"/>
                    </a:cubicBezTo>
                    <a:cubicBezTo>
                      <a:pt x="105" y="46"/>
                      <a:pt x="106" y="49"/>
                      <a:pt x="105" y="50"/>
                    </a:cubicBezTo>
                    <a:cubicBezTo>
                      <a:pt x="104" y="49"/>
                      <a:pt x="104" y="49"/>
                      <a:pt x="104" y="48"/>
                    </a:cubicBezTo>
                    <a:cubicBezTo>
                      <a:pt x="104" y="47"/>
                      <a:pt x="103" y="47"/>
                      <a:pt x="103" y="46"/>
                    </a:cubicBezTo>
                    <a:cubicBezTo>
                      <a:pt x="102" y="46"/>
                      <a:pt x="103" y="47"/>
                      <a:pt x="103" y="48"/>
                    </a:cubicBezTo>
                    <a:cubicBezTo>
                      <a:pt x="103" y="48"/>
                      <a:pt x="102" y="48"/>
                      <a:pt x="102" y="48"/>
                    </a:cubicBezTo>
                    <a:cubicBezTo>
                      <a:pt x="102" y="49"/>
                      <a:pt x="102" y="49"/>
                      <a:pt x="102" y="49"/>
                    </a:cubicBezTo>
                    <a:cubicBezTo>
                      <a:pt x="102" y="50"/>
                      <a:pt x="102" y="50"/>
                      <a:pt x="103" y="50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3" y="52"/>
                      <a:pt x="103" y="54"/>
                      <a:pt x="103" y="54"/>
                    </a:cubicBezTo>
                    <a:cubicBezTo>
                      <a:pt x="102" y="54"/>
                      <a:pt x="102" y="55"/>
                      <a:pt x="102" y="55"/>
                    </a:cubicBezTo>
                    <a:cubicBezTo>
                      <a:pt x="102" y="56"/>
                      <a:pt x="101" y="57"/>
                      <a:pt x="100" y="58"/>
                    </a:cubicBezTo>
                    <a:cubicBezTo>
                      <a:pt x="100" y="58"/>
                      <a:pt x="99" y="58"/>
                      <a:pt x="98" y="59"/>
                    </a:cubicBezTo>
                    <a:cubicBezTo>
                      <a:pt x="99" y="59"/>
                      <a:pt x="99" y="59"/>
                      <a:pt x="99" y="59"/>
                    </a:cubicBezTo>
                    <a:cubicBezTo>
                      <a:pt x="99" y="59"/>
                      <a:pt x="99" y="60"/>
                      <a:pt x="98" y="60"/>
                    </a:cubicBezTo>
                    <a:cubicBezTo>
                      <a:pt x="99" y="63"/>
                      <a:pt x="98" y="65"/>
                      <a:pt x="97" y="65"/>
                    </a:cubicBezTo>
                    <a:cubicBezTo>
                      <a:pt x="97" y="64"/>
                      <a:pt x="96" y="64"/>
                      <a:pt x="96" y="64"/>
                    </a:cubicBezTo>
                    <a:cubicBezTo>
                      <a:pt x="96" y="64"/>
                      <a:pt x="95" y="63"/>
                      <a:pt x="95" y="62"/>
                    </a:cubicBezTo>
                    <a:cubicBezTo>
                      <a:pt x="94" y="63"/>
                      <a:pt x="95" y="64"/>
                      <a:pt x="95" y="64"/>
                    </a:cubicBezTo>
                    <a:cubicBezTo>
                      <a:pt x="95" y="65"/>
                      <a:pt x="95" y="65"/>
                      <a:pt x="96" y="66"/>
                    </a:cubicBezTo>
                    <a:cubicBezTo>
                      <a:pt x="96" y="67"/>
                      <a:pt x="97" y="67"/>
                      <a:pt x="97" y="69"/>
                    </a:cubicBezTo>
                    <a:cubicBezTo>
                      <a:pt x="96" y="68"/>
                      <a:pt x="95" y="67"/>
                      <a:pt x="94" y="66"/>
                    </a:cubicBezTo>
                    <a:cubicBezTo>
                      <a:pt x="94" y="65"/>
                      <a:pt x="94" y="65"/>
                      <a:pt x="94" y="65"/>
                    </a:cubicBezTo>
                    <a:cubicBezTo>
                      <a:pt x="93" y="64"/>
                      <a:pt x="94" y="64"/>
                      <a:pt x="94" y="64"/>
                    </a:cubicBezTo>
                    <a:cubicBezTo>
                      <a:pt x="94" y="63"/>
                      <a:pt x="94" y="62"/>
                      <a:pt x="93" y="62"/>
                    </a:cubicBezTo>
                    <a:cubicBezTo>
                      <a:pt x="93" y="62"/>
                      <a:pt x="93" y="61"/>
                      <a:pt x="93" y="61"/>
                    </a:cubicBezTo>
                    <a:cubicBezTo>
                      <a:pt x="93" y="60"/>
                      <a:pt x="92" y="61"/>
                      <a:pt x="91" y="60"/>
                    </a:cubicBezTo>
                    <a:cubicBezTo>
                      <a:pt x="91" y="60"/>
                      <a:pt x="92" y="60"/>
                      <a:pt x="92" y="59"/>
                    </a:cubicBezTo>
                    <a:cubicBezTo>
                      <a:pt x="91" y="59"/>
                      <a:pt x="91" y="58"/>
                      <a:pt x="91" y="57"/>
                    </a:cubicBezTo>
                    <a:cubicBezTo>
                      <a:pt x="90" y="58"/>
                      <a:pt x="89" y="58"/>
                      <a:pt x="89" y="58"/>
                    </a:cubicBezTo>
                    <a:cubicBezTo>
                      <a:pt x="89" y="59"/>
                      <a:pt x="88" y="59"/>
                      <a:pt x="88" y="60"/>
                    </a:cubicBezTo>
                    <a:cubicBezTo>
                      <a:pt x="87" y="60"/>
                      <a:pt x="88" y="61"/>
                      <a:pt x="87" y="60"/>
                    </a:cubicBezTo>
                    <a:cubicBezTo>
                      <a:pt x="87" y="61"/>
                      <a:pt x="87" y="61"/>
                      <a:pt x="87" y="61"/>
                    </a:cubicBezTo>
                    <a:cubicBezTo>
                      <a:pt x="87" y="61"/>
                      <a:pt x="87" y="61"/>
                      <a:pt x="86" y="61"/>
                    </a:cubicBezTo>
                    <a:cubicBezTo>
                      <a:pt x="87" y="63"/>
                      <a:pt x="86" y="64"/>
                      <a:pt x="86" y="65"/>
                    </a:cubicBezTo>
                    <a:cubicBezTo>
                      <a:pt x="85" y="65"/>
                      <a:pt x="85" y="65"/>
                      <a:pt x="84" y="65"/>
                    </a:cubicBezTo>
                    <a:cubicBezTo>
                      <a:pt x="84" y="65"/>
                      <a:pt x="84" y="64"/>
                      <a:pt x="84" y="64"/>
                    </a:cubicBezTo>
                    <a:cubicBezTo>
                      <a:pt x="84" y="63"/>
                      <a:pt x="84" y="63"/>
                      <a:pt x="84" y="62"/>
                    </a:cubicBezTo>
                    <a:cubicBezTo>
                      <a:pt x="83" y="61"/>
                      <a:pt x="83" y="60"/>
                      <a:pt x="82" y="59"/>
                    </a:cubicBezTo>
                    <a:cubicBezTo>
                      <a:pt x="83" y="59"/>
                      <a:pt x="82" y="59"/>
                      <a:pt x="82" y="58"/>
                    </a:cubicBezTo>
                    <a:cubicBezTo>
                      <a:pt x="82" y="58"/>
                      <a:pt x="81" y="58"/>
                      <a:pt x="81" y="57"/>
                    </a:cubicBezTo>
                    <a:cubicBezTo>
                      <a:pt x="81" y="57"/>
                      <a:pt x="81" y="57"/>
                      <a:pt x="82" y="57"/>
                    </a:cubicBezTo>
                    <a:cubicBezTo>
                      <a:pt x="81" y="57"/>
                      <a:pt x="80" y="56"/>
                      <a:pt x="79" y="56"/>
                    </a:cubicBezTo>
                    <a:cubicBezTo>
                      <a:pt x="79" y="56"/>
                      <a:pt x="79" y="56"/>
                      <a:pt x="79" y="55"/>
                    </a:cubicBezTo>
                    <a:cubicBezTo>
                      <a:pt x="78" y="55"/>
                      <a:pt x="78" y="56"/>
                      <a:pt x="77" y="56"/>
                    </a:cubicBezTo>
                    <a:cubicBezTo>
                      <a:pt x="77" y="55"/>
                      <a:pt x="77" y="55"/>
                      <a:pt x="76" y="55"/>
                    </a:cubicBezTo>
                    <a:cubicBezTo>
                      <a:pt x="75" y="55"/>
                      <a:pt x="75" y="53"/>
                      <a:pt x="74" y="52"/>
                    </a:cubicBezTo>
                    <a:cubicBezTo>
                      <a:pt x="74" y="52"/>
                      <a:pt x="73" y="53"/>
                      <a:pt x="73" y="53"/>
                    </a:cubicBezTo>
                    <a:cubicBezTo>
                      <a:pt x="74" y="53"/>
                      <a:pt x="74" y="54"/>
                      <a:pt x="74" y="54"/>
                    </a:cubicBezTo>
                    <a:cubicBezTo>
                      <a:pt x="74" y="55"/>
                      <a:pt x="75" y="55"/>
                      <a:pt x="75" y="56"/>
                    </a:cubicBezTo>
                    <a:cubicBezTo>
                      <a:pt x="75" y="55"/>
                      <a:pt x="76" y="55"/>
                      <a:pt x="76" y="55"/>
                    </a:cubicBezTo>
                    <a:cubicBezTo>
                      <a:pt x="76" y="57"/>
                      <a:pt x="77" y="57"/>
                      <a:pt x="77" y="57"/>
                    </a:cubicBezTo>
                    <a:cubicBezTo>
                      <a:pt x="77" y="58"/>
                      <a:pt x="77" y="58"/>
                      <a:pt x="77" y="59"/>
                    </a:cubicBezTo>
                    <a:cubicBezTo>
                      <a:pt x="76" y="59"/>
                      <a:pt x="76" y="60"/>
                      <a:pt x="75" y="60"/>
                    </a:cubicBezTo>
                    <a:cubicBezTo>
                      <a:pt x="75" y="60"/>
                      <a:pt x="75" y="61"/>
                      <a:pt x="75" y="61"/>
                    </a:cubicBezTo>
                    <a:cubicBezTo>
                      <a:pt x="73" y="61"/>
                      <a:pt x="72" y="62"/>
                      <a:pt x="71" y="63"/>
                    </a:cubicBezTo>
                    <a:cubicBezTo>
                      <a:pt x="70" y="62"/>
                      <a:pt x="70" y="61"/>
                      <a:pt x="70" y="60"/>
                    </a:cubicBezTo>
                    <a:cubicBezTo>
                      <a:pt x="69" y="59"/>
                      <a:pt x="69" y="58"/>
                      <a:pt x="68" y="57"/>
                    </a:cubicBezTo>
                    <a:cubicBezTo>
                      <a:pt x="68" y="56"/>
                      <a:pt x="67" y="55"/>
                      <a:pt x="67" y="55"/>
                    </a:cubicBezTo>
                    <a:cubicBezTo>
                      <a:pt x="67" y="55"/>
                      <a:pt x="67" y="56"/>
                      <a:pt x="67" y="57"/>
                    </a:cubicBezTo>
                    <a:cubicBezTo>
                      <a:pt x="67" y="57"/>
                      <a:pt x="68" y="57"/>
                      <a:pt x="68" y="58"/>
                    </a:cubicBezTo>
                    <a:cubicBezTo>
                      <a:pt x="68" y="59"/>
                      <a:pt x="69" y="59"/>
                      <a:pt x="69" y="61"/>
                    </a:cubicBezTo>
                    <a:cubicBezTo>
                      <a:pt x="70" y="61"/>
                      <a:pt x="70" y="62"/>
                      <a:pt x="71" y="63"/>
                    </a:cubicBezTo>
                    <a:cubicBezTo>
                      <a:pt x="71" y="63"/>
                      <a:pt x="72" y="63"/>
                      <a:pt x="72" y="63"/>
                    </a:cubicBezTo>
                    <a:cubicBezTo>
                      <a:pt x="73" y="63"/>
                      <a:pt x="73" y="63"/>
                      <a:pt x="74" y="63"/>
                    </a:cubicBezTo>
                    <a:cubicBezTo>
                      <a:pt x="74" y="63"/>
                      <a:pt x="74" y="64"/>
                      <a:pt x="74" y="65"/>
                    </a:cubicBezTo>
                    <a:cubicBezTo>
                      <a:pt x="73" y="66"/>
                      <a:pt x="72" y="68"/>
                      <a:pt x="71" y="69"/>
                    </a:cubicBezTo>
                    <a:cubicBezTo>
                      <a:pt x="71" y="70"/>
                      <a:pt x="70" y="70"/>
                      <a:pt x="70" y="70"/>
                    </a:cubicBezTo>
                    <a:cubicBezTo>
                      <a:pt x="70" y="72"/>
                      <a:pt x="69" y="72"/>
                      <a:pt x="69" y="73"/>
                    </a:cubicBezTo>
                    <a:cubicBezTo>
                      <a:pt x="69" y="75"/>
                      <a:pt x="69" y="77"/>
                      <a:pt x="69" y="79"/>
                    </a:cubicBezTo>
                    <a:cubicBezTo>
                      <a:pt x="68" y="80"/>
                      <a:pt x="67" y="82"/>
                      <a:pt x="67" y="84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66" y="85"/>
                      <a:pt x="66" y="86"/>
                      <a:pt x="66" y="86"/>
                    </a:cubicBezTo>
                    <a:cubicBezTo>
                      <a:pt x="65" y="87"/>
                      <a:pt x="64" y="88"/>
                      <a:pt x="64" y="89"/>
                    </a:cubicBezTo>
                    <a:cubicBezTo>
                      <a:pt x="62" y="89"/>
                      <a:pt x="62" y="90"/>
                      <a:pt x="60" y="91"/>
                    </a:cubicBezTo>
                    <a:cubicBezTo>
                      <a:pt x="59" y="89"/>
                      <a:pt x="59" y="87"/>
                      <a:pt x="58" y="86"/>
                    </a:cubicBezTo>
                    <a:cubicBezTo>
                      <a:pt x="58" y="86"/>
                      <a:pt x="58" y="85"/>
                      <a:pt x="58" y="84"/>
                    </a:cubicBezTo>
                    <a:cubicBezTo>
                      <a:pt x="58" y="83"/>
                      <a:pt x="57" y="82"/>
                      <a:pt x="57" y="81"/>
                    </a:cubicBezTo>
                    <a:cubicBezTo>
                      <a:pt x="57" y="80"/>
                      <a:pt x="57" y="78"/>
                      <a:pt x="57" y="77"/>
                    </a:cubicBezTo>
                    <a:cubicBezTo>
                      <a:pt x="57" y="76"/>
                      <a:pt x="57" y="75"/>
                      <a:pt x="57" y="74"/>
                    </a:cubicBezTo>
                    <a:cubicBezTo>
                      <a:pt x="57" y="73"/>
                      <a:pt x="56" y="72"/>
                      <a:pt x="55" y="71"/>
                    </a:cubicBezTo>
                    <a:cubicBezTo>
                      <a:pt x="55" y="70"/>
                      <a:pt x="56" y="69"/>
                      <a:pt x="56" y="67"/>
                    </a:cubicBezTo>
                    <a:cubicBezTo>
                      <a:pt x="55" y="67"/>
                      <a:pt x="55" y="68"/>
                      <a:pt x="55" y="68"/>
                    </a:cubicBezTo>
                    <a:cubicBezTo>
                      <a:pt x="54" y="68"/>
                      <a:pt x="54" y="67"/>
                      <a:pt x="53" y="67"/>
                    </a:cubicBezTo>
                    <a:cubicBezTo>
                      <a:pt x="53" y="67"/>
                      <a:pt x="53" y="66"/>
                      <a:pt x="53" y="66"/>
                    </a:cubicBezTo>
                    <a:cubicBezTo>
                      <a:pt x="52" y="66"/>
                      <a:pt x="52" y="67"/>
                      <a:pt x="52" y="68"/>
                    </a:cubicBezTo>
                    <a:cubicBezTo>
                      <a:pt x="51" y="67"/>
                      <a:pt x="50" y="68"/>
                      <a:pt x="49" y="68"/>
                    </a:cubicBezTo>
                    <a:cubicBezTo>
                      <a:pt x="48" y="68"/>
                      <a:pt x="47" y="67"/>
                      <a:pt x="46" y="66"/>
                    </a:cubicBezTo>
                    <a:cubicBezTo>
                      <a:pt x="46" y="65"/>
                      <a:pt x="46" y="64"/>
                      <a:pt x="45" y="63"/>
                    </a:cubicBezTo>
                    <a:cubicBezTo>
                      <a:pt x="45" y="61"/>
                      <a:pt x="45" y="59"/>
                      <a:pt x="45" y="58"/>
                    </a:cubicBezTo>
                    <a:cubicBezTo>
                      <a:pt x="45" y="57"/>
                      <a:pt x="46" y="56"/>
                      <a:pt x="46" y="55"/>
                    </a:cubicBezTo>
                    <a:cubicBezTo>
                      <a:pt x="46" y="54"/>
                      <a:pt x="47" y="54"/>
                      <a:pt x="48" y="53"/>
                    </a:cubicBezTo>
                    <a:cubicBezTo>
                      <a:pt x="48" y="52"/>
                      <a:pt x="48" y="51"/>
                      <a:pt x="48" y="50"/>
                    </a:cubicBezTo>
                    <a:cubicBezTo>
                      <a:pt x="49" y="50"/>
                      <a:pt x="49" y="49"/>
                      <a:pt x="50" y="49"/>
                    </a:cubicBezTo>
                    <a:cubicBezTo>
                      <a:pt x="50" y="49"/>
                      <a:pt x="50" y="49"/>
                      <a:pt x="51" y="49"/>
                    </a:cubicBezTo>
                    <a:cubicBezTo>
                      <a:pt x="51" y="49"/>
                      <a:pt x="53" y="48"/>
                      <a:pt x="54" y="49"/>
                    </a:cubicBezTo>
                    <a:cubicBezTo>
                      <a:pt x="55" y="48"/>
                      <a:pt x="56" y="48"/>
                      <a:pt x="57" y="48"/>
                    </a:cubicBezTo>
                    <a:cubicBezTo>
                      <a:pt x="57" y="48"/>
                      <a:pt x="57" y="49"/>
                      <a:pt x="57" y="49"/>
                    </a:cubicBezTo>
                    <a:cubicBezTo>
                      <a:pt x="57" y="49"/>
                      <a:pt x="57" y="49"/>
                      <a:pt x="57" y="50"/>
                    </a:cubicBezTo>
                    <a:cubicBezTo>
                      <a:pt x="58" y="51"/>
                      <a:pt x="59" y="51"/>
                      <a:pt x="60" y="52"/>
                    </a:cubicBezTo>
                    <a:cubicBezTo>
                      <a:pt x="61" y="52"/>
                      <a:pt x="61" y="51"/>
                      <a:pt x="61" y="51"/>
                    </a:cubicBezTo>
                    <a:cubicBezTo>
                      <a:pt x="63" y="51"/>
                      <a:pt x="64" y="51"/>
                      <a:pt x="66" y="52"/>
                    </a:cubicBezTo>
                    <a:cubicBezTo>
                      <a:pt x="67" y="52"/>
                      <a:pt x="66" y="50"/>
                      <a:pt x="67" y="50"/>
                    </a:cubicBezTo>
                    <a:cubicBezTo>
                      <a:pt x="67" y="49"/>
                      <a:pt x="67" y="49"/>
                      <a:pt x="67" y="49"/>
                    </a:cubicBezTo>
                    <a:cubicBezTo>
                      <a:pt x="66" y="48"/>
                      <a:pt x="67" y="50"/>
                      <a:pt x="66" y="50"/>
                    </a:cubicBezTo>
                    <a:cubicBezTo>
                      <a:pt x="65" y="50"/>
                      <a:pt x="66" y="49"/>
                      <a:pt x="65" y="49"/>
                    </a:cubicBezTo>
                    <a:cubicBezTo>
                      <a:pt x="65" y="49"/>
                      <a:pt x="64" y="49"/>
                      <a:pt x="63" y="49"/>
                    </a:cubicBezTo>
                    <a:cubicBezTo>
                      <a:pt x="63" y="48"/>
                      <a:pt x="63" y="48"/>
                      <a:pt x="63" y="48"/>
                    </a:cubicBezTo>
                    <a:cubicBezTo>
                      <a:pt x="63" y="47"/>
                      <a:pt x="63" y="47"/>
                      <a:pt x="63" y="46"/>
                    </a:cubicBezTo>
                    <a:cubicBezTo>
                      <a:pt x="63" y="46"/>
                      <a:pt x="62" y="46"/>
                      <a:pt x="62" y="46"/>
                    </a:cubicBezTo>
                    <a:cubicBezTo>
                      <a:pt x="62" y="47"/>
                      <a:pt x="62" y="48"/>
                      <a:pt x="62" y="49"/>
                    </a:cubicBezTo>
                    <a:cubicBezTo>
                      <a:pt x="63" y="48"/>
                      <a:pt x="63" y="49"/>
                      <a:pt x="63" y="49"/>
                    </a:cubicBezTo>
                    <a:cubicBezTo>
                      <a:pt x="62" y="49"/>
                      <a:pt x="62" y="49"/>
                      <a:pt x="62" y="49"/>
                    </a:cubicBezTo>
                    <a:cubicBezTo>
                      <a:pt x="62" y="49"/>
                      <a:pt x="62" y="49"/>
                      <a:pt x="62" y="49"/>
                    </a:cubicBezTo>
                    <a:cubicBezTo>
                      <a:pt x="62" y="49"/>
                      <a:pt x="61" y="49"/>
                      <a:pt x="61" y="48"/>
                    </a:cubicBezTo>
                    <a:cubicBezTo>
                      <a:pt x="61" y="48"/>
                      <a:pt x="61" y="47"/>
                      <a:pt x="61" y="47"/>
                    </a:cubicBezTo>
                    <a:cubicBezTo>
                      <a:pt x="61" y="47"/>
                      <a:pt x="61" y="46"/>
                      <a:pt x="60" y="46"/>
                    </a:cubicBezTo>
                    <a:cubicBezTo>
                      <a:pt x="60" y="46"/>
                      <a:pt x="60" y="45"/>
                      <a:pt x="60" y="45"/>
                    </a:cubicBezTo>
                    <a:cubicBezTo>
                      <a:pt x="59" y="44"/>
                      <a:pt x="58" y="44"/>
                      <a:pt x="58" y="43"/>
                    </a:cubicBezTo>
                    <a:cubicBezTo>
                      <a:pt x="57" y="45"/>
                      <a:pt x="60" y="45"/>
                      <a:pt x="60" y="46"/>
                    </a:cubicBezTo>
                    <a:cubicBezTo>
                      <a:pt x="60" y="47"/>
                      <a:pt x="59" y="45"/>
                      <a:pt x="59" y="46"/>
                    </a:cubicBezTo>
                    <a:cubicBezTo>
                      <a:pt x="59" y="46"/>
                      <a:pt x="60" y="46"/>
                      <a:pt x="59" y="47"/>
                    </a:cubicBezTo>
                    <a:cubicBezTo>
                      <a:pt x="59" y="47"/>
                      <a:pt x="58" y="47"/>
                      <a:pt x="59" y="48"/>
                    </a:cubicBezTo>
                    <a:cubicBezTo>
                      <a:pt x="58" y="48"/>
                      <a:pt x="58" y="48"/>
                      <a:pt x="58" y="47"/>
                    </a:cubicBezTo>
                    <a:cubicBezTo>
                      <a:pt x="58" y="47"/>
                      <a:pt x="59" y="47"/>
                      <a:pt x="59" y="47"/>
                    </a:cubicBezTo>
                    <a:cubicBezTo>
                      <a:pt x="58" y="46"/>
                      <a:pt x="58" y="45"/>
                      <a:pt x="57" y="45"/>
                    </a:cubicBezTo>
                    <a:cubicBezTo>
                      <a:pt x="57" y="45"/>
                      <a:pt x="57" y="45"/>
                      <a:pt x="56" y="44"/>
                    </a:cubicBezTo>
                    <a:cubicBezTo>
                      <a:pt x="56" y="46"/>
                      <a:pt x="57" y="47"/>
                      <a:pt x="56" y="47"/>
                    </a:cubicBezTo>
                    <a:cubicBezTo>
                      <a:pt x="56" y="46"/>
                      <a:pt x="55" y="44"/>
                      <a:pt x="56" y="44"/>
                    </a:cubicBezTo>
                    <a:cubicBezTo>
                      <a:pt x="55" y="44"/>
                      <a:pt x="55" y="44"/>
                      <a:pt x="54" y="44"/>
                    </a:cubicBezTo>
                    <a:cubicBezTo>
                      <a:pt x="53" y="44"/>
                      <a:pt x="53" y="45"/>
                      <a:pt x="52" y="46"/>
                    </a:cubicBezTo>
                    <a:cubicBezTo>
                      <a:pt x="53" y="47"/>
                      <a:pt x="52" y="48"/>
                      <a:pt x="52" y="49"/>
                    </a:cubicBezTo>
                    <a:cubicBezTo>
                      <a:pt x="51" y="48"/>
                      <a:pt x="51" y="48"/>
                      <a:pt x="50" y="49"/>
                    </a:cubicBezTo>
                    <a:cubicBezTo>
                      <a:pt x="50" y="48"/>
                      <a:pt x="49" y="48"/>
                      <a:pt x="48" y="48"/>
                    </a:cubicBezTo>
                    <a:cubicBezTo>
                      <a:pt x="49" y="47"/>
                      <a:pt x="48" y="47"/>
                      <a:pt x="48" y="46"/>
                    </a:cubicBezTo>
                    <a:cubicBezTo>
                      <a:pt x="49" y="46"/>
                      <a:pt x="48" y="45"/>
                      <a:pt x="48" y="44"/>
                    </a:cubicBezTo>
                    <a:cubicBezTo>
                      <a:pt x="50" y="44"/>
                      <a:pt x="50" y="43"/>
                      <a:pt x="51" y="44"/>
                    </a:cubicBezTo>
                    <a:cubicBezTo>
                      <a:pt x="52" y="44"/>
                      <a:pt x="52" y="43"/>
                      <a:pt x="52" y="43"/>
                    </a:cubicBezTo>
                    <a:cubicBezTo>
                      <a:pt x="52" y="42"/>
                      <a:pt x="51" y="42"/>
                      <a:pt x="51" y="41"/>
                    </a:cubicBezTo>
                    <a:cubicBezTo>
                      <a:pt x="51" y="41"/>
                      <a:pt x="50" y="41"/>
                      <a:pt x="50" y="41"/>
                    </a:cubicBezTo>
                    <a:cubicBezTo>
                      <a:pt x="50" y="40"/>
                      <a:pt x="50" y="40"/>
                      <a:pt x="51" y="40"/>
                    </a:cubicBezTo>
                    <a:cubicBezTo>
                      <a:pt x="51" y="40"/>
                      <a:pt x="51" y="39"/>
                      <a:pt x="52" y="39"/>
                    </a:cubicBezTo>
                    <a:cubicBezTo>
                      <a:pt x="52" y="39"/>
                      <a:pt x="52" y="39"/>
                      <a:pt x="52" y="39"/>
                    </a:cubicBezTo>
                    <a:cubicBezTo>
                      <a:pt x="51" y="39"/>
                      <a:pt x="50" y="39"/>
                      <a:pt x="49" y="39"/>
                    </a:cubicBezTo>
                    <a:cubicBezTo>
                      <a:pt x="49" y="39"/>
                      <a:pt x="50" y="39"/>
                      <a:pt x="50" y="39"/>
                    </a:cubicBezTo>
                    <a:cubicBezTo>
                      <a:pt x="50" y="38"/>
                      <a:pt x="50" y="38"/>
                      <a:pt x="50" y="37"/>
                    </a:cubicBezTo>
                    <a:cubicBezTo>
                      <a:pt x="50" y="37"/>
                      <a:pt x="51" y="37"/>
                      <a:pt x="51" y="36"/>
                    </a:cubicBezTo>
                    <a:cubicBezTo>
                      <a:pt x="51" y="36"/>
                      <a:pt x="50" y="36"/>
                      <a:pt x="50" y="35"/>
                    </a:cubicBezTo>
                    <a:cubicBezTo>
                      <a:pt x="50" y="34"/>
                      <a:pt x="50" y="34"/>
                      <a:pt x="50" y="33"/>
                    </a:cubicBezTo>
                    <a:cubicBezTo>
                      <a:pt x="51" y="32"/>
                      <a:pt x="51" y="32"/>
                      <a:pt x="52" y="32"/>
                    </a:cubicBezTo>
                    <a:cubicBezTo>
                      <a:pt x="52" y="33"/>
                      <a:pt x="51" y="33"/>
                      <a:pt x="51" y="33"/>
                    </a:cubicBezTo>
                    <a:cubicBezTo>
                      <a:pt x="51" y="33"/>
                      <a:pt x="51" y="33"/>
                      <a:pt x="52" y="34"/>
                    </a:cubicBezTo>
                    <a:cubicBezTo>
                      <a:pt x="51" y="35"/>
                      <a:pt x="52" y="35"/>
                      <a:pt x="52" y="36"/>
                    </a:cubicBezTo>
                    <a:cubicBezTo>
                      <a:pt x="52" y="37"/>
                      <a:pt x="53" y="37"/>
                      <a:pt x="53" y="37"/>
                    </a:cubicBezTo>
                    <a:cubicBezTo>
                      <a:pt x="52" y="38"/>
                      <a:pt x="52" y="38"/>
                      <a:pt x="52" y="39"/>
                    </a:cubicBezTo>
                    <a:cubicBezTo>
                      <a:pt x="53" y="39"/>
                      <a:pt x="52" y="38"/>
                      <a:pt x="54" y="38"/>
                    </a:cubicBezTo>
                    <a:cubicBezTo>
                      <a:pt x="53" y="37"/>
                      <a:pt x="54" y="37"/>
                      <a:pt x="54" y="37"/>
                    </a:cubicBezTo>
                    <a:cubicBezTo>
                      <a:pt x="54" y="37"/>
                      <a:pt x="55" y="36"/>
                      <a:pt x="55" y="36"/>
                    </a:cubicBezTo>
                    <a:cubicBezTo>
                      <a:pt x="55" y="36"/>
                      <a:pt x="56" y="36"/>
                      <a:pt x="55" y="36"/>
                    </a:cubicBezTo>
                    <a:cubicBezTo>
                      <a:pt x="55" y="35"/>
                      <a:pt x="55" y="35"/>
                      <a:pt x="56" y="34"/>
                    </a:cubicBezTo>
                    <a:cubicBezTo>
                      <a:pt x="56" y="34"/>
                      <a:pt x="55" y="34"/>
                      <a:pt x="54" y="33"/>
                    </a:cubicBezTo>
                    <a:cubicBezTo>
                      <a:pt x="54" y="33"/>
                      <a:pt x="54" y="32"/>
                      <a:pt x="54" y="31"/>
                    </a:cubicBezTo>
                    <a:cubicBezTo>
                      <a:pt x="54" y="30"/>
                      <a:pt x="55" y="29"/>
                      <a:pt x="56" y="29"/>
                    </a:cubicBezTo>
                    <a:cubicBezTo>
                      <a:pt x="56" y="29"/>
                      <a:pt x="56" y="28"/>
                      <a:pt x="56" y="28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7" y="28"/>
                      <a:pt x="57" y="27"/>
                      <a:pt x="57" y="26"/>
                    </a:cubicBezTo>
                    <a:cubicBezTo>
                      <a:pt x="58" y="25"/>
                      <a:pt x="59" y="25"/>
                      <a:pt x="59" y="24"/>
                    </a:cubicBezTo>
                    <a:cubicBezTo>
                      <a:pt x="60" y="24"/>
                      <a:pt x="60" y="23"/>
                      <a:pt x="60" y="24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62" y="23"/>
                      <a:pt x="63" y="23"/>
                      <a:pt x="63" y="23"/>
                    </a:cubicBezTo>
                    <a:cubicBezTo>
                      <a:pt x="63" y="23"/>
                      <a:pt x="64" y="23"/>
                      <a:pt x="64" y="24"/>
                    </a:cubicBezTo>
                    <a:cubicBezTo>
                      <a:pt x="65" y="24"/>
                      <a:pt x="65" y="24"/>
                      <a:pt x="65" y="25"/>
                    </a:cubicBezTo>
                    <a:cubicBezTo>
                      <a:pt x="67" y="25"/>
                      <a:pt x="68" y="25"/>
                      <a:pt x="68" y="27"/>
                    </a:cubicBezTo>
                    <a:cubicBezTo>
                      <a:pt x="69" y="27"/>
                      <a:pt x="69" y="26"/>
                      <a:pt x="69" y="25"/>
                    </a:cubicBezTo>
                    <a:cubicBezTo>
                      <a:pt x="69" y="25"/>
                      <a:pt x="69" y="25"/>
                      <a:pt x="70" y="25"/>
                    </a:cubicBezTo>
                    <a:cubicBezTo>
                      <a:pt x="70" y="25"/>
                      <a:pt x="70" y="26"/>
                      <a:pt x="70" y="26"/>
                    </a:cubicBezTo>
                    <a:cubicBezTo>
                      <a:pt x="71" y="26"/>
                      <a:pt x="71" y="25"/>
                      <a:pt x="72" y="25"/>
                    </a:cubicBezTo>
                    <a:cubicBezTo>
                      <a:pt x="73" y="25"/>
                      <a:pt x="74" y="24"/>
                      <a:pt x="75" y="25"/>
                    </a:cubicBezTo>
                    <a:cubicBezTo>
                      <a:pt x="75" y="24"/>
                      <a:pt x="74" y="24"/>
                      <a:pt x="74" y="23"/>
                    </a:cubicBezTo>
                    <a:cubicBezTo>
                      <a:pt x="75" y="23"/>
                      <a:pt x="75" y="24"/>
                      <a:pt x="76" y="24"/>
                    </a:cubicBezTo>
                    <a:cubicBezTo>
                      <a:pt x="77" y="23"/>
                      <a:pt x="78" y="22"/>
                      <a:pt x="78" y="21"/>
                    </a:cubicBezTo>
                    <a:cubicBezTo>
                      <a:pt x="79" y="21"/>
                      <a:pt x="79" y="22"/>
                      <a:pt x="79" y="22"/>
                    </a:cubicBezTo>
                    <a:cubicBezTo>
                      <a:pt x="80" y="23"/>
                      <a:pt x="80" y="21"/>
                      <a:pt x="80" y="22"/>
                    </a:cubicBezTo>
                    <a:cubicBezTo>
                      <a:pt x="80" y="22"/>
                      <a:pt x="80" y="23"/>
                      <a:pt x="80" y="23"/>
                    </a:cubicBezTo>
                    <a:cubicBezTo>
                      <a:pt x="81" y="23"/>
                      <a:pt x="81" y="22"/>
                      <a:pt x="81" y="22"/>
                    </a:cubicBezTo>
                    <a:cubicBezTo>
                      <a:pt x="82" y="22"/>
                      <a:pt x="82" y="22"/>
                      <a:pt x="83" y="23"/>
                    </a:cubicBezTo>
                    <a:cubicBezTo>
                      <a:pt x="83" y="22"/>
                      <a:pt x="82" y="22"/>
                      <a:pt x="82" y="21"/>
                    </a:cubicBezTo>
                    <a:cubicBezTo>
                      <a:pt x="82" y="20"/>
                      <a:pt x="82" y="21"/>
                      <a:pt x="83" y="21"/>
                    </a:cubicBezTo>
                    <a:cubicBezTo>
                      <a:pt x="83" y="21"/>
                      <a:pt x="83" y="20"/>
                      <a:pt x="83" y="20"/>
                    </a:cubicBezTo>
                    <a:cubicBezTo>
                      <a:pt x="84" y="20"/>
                      <a:pt x="84" y="19"/>
                      <a:pt x="84" y="19"/>
                    </a:cubicBezTo>
                    <a:cubicBezTo>
                      <a:pt x="85" y="19"/>
                      <a:pt x="86" y="19"/>
                      <a:pt x="87" y="18"/>
                    </a:cubicBezTo>
                    <a:cubicBezTo>
                      <a:pt x="87" y="18"/>
                      <a:pt x="87" y="19"/>
                      <a:pt x="87" y="19"/>
                    </a:cubicBezTo>
                    <a:cubicBezTo>
                      <a:pt x="88" y="19"/>
                      <a:pt x="88" y="18"/>
                      <a:pt x="89" y="18"/>
                    </a:cubicBezTo>
                    <a:cubicBezTo>
                      <a:pt x="89" y="18"/>
                      <a:pt x="89" y="17"/>
                      <a:pt x="89" y="17"/>
                    </a:cubicBezTo>
                    <a:cubicBezTo>
                      <a:pt x="90" y="17"/>
                      <a:pt x="90" y="17"/>
                      <a:pt x="90" y="18"/>
                    </a:cubicBezTo>
                    <a:cubicBezTo>
                      <a:pt x="91" y="18"/>
                      <a:pt x="92" y="18"/>
                      <a:pt x="92" y="17"/>
                    </a:cubicBezTo>
                    <a:cubicBezTo>
                      <a:pt x="93" y="18"/>
                      <a:pt x="93" y="18"/>
                      <a:pt x="93" y="19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4" y="20"/>
                      <a:pt x="94" y="21"/>
                      <a:pt x="95" y="21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6" y="21"/>
                      <a:pt x="96" y="21"/>
                      <a:pt x="97" y="21"/>
                    </a:cubicBezTo>
                    <a:cubicBezTo>
                      <a:pt x="101" y="25"/>
                      <a:pt x="104" y="30"/>
                      <a:pt x="107" y="35"/>
                    </a:cubicBezTo>
                    <a:close/>
                    <a:moveTo>
                      <a:pt x="111" y="44"/>
                    </a:moveTo>
                    <a:cubicBezTo>
                      <a:pt x="111" y="44"/>
                      <a:pt x="111" y="44"/>
                      <a:pt x="111" y="44"/>
                    </a:cubicBezTo>
                    <a:cubicBezTo>
                      <a:pt x="110" y="45"/>
                      <a:pt x="110" y="44"/>
                      <a:pt x="110" y="44"/>
                    </a:cubicBezTo>
                    <a:cubicBezTo>
                      <a:pt x="109" y="44"/>
                      <a:pt x="109" y="45"/>
                      <a:pt x="109" y="44"/>
                    </a:cubicBezTo>
                    <a:cubicBezTo>
                      <a:pt x="109" y="43"/>
                      <a:pt x="109" y="43"/>
                      <a:pt x="109" y="42"/>
                    </a:cubicBezTo>
                    <a:cubicBezTo>
                      <a:pt x="109" y="42"/>
                      <a:pt x="110" y="42"/>
                      <a:pt x="110" y="42"/>
                    </a:cubicBezTo>
                    <a:cubicBezTo>
                      <a:pt x="110" y="43"/>
                      <a:pt x="111" y="44"/>
                      <a:pt x="111" y="44"/>
                    </a:cubicBezTo>
                    <a:close/>
                    <a:moveTo>
                      <a:pt x="104" y="63"/>
                    </a:moveTo>
                    <a:cubicBezTo>
                      <a:pt x="105" y="63"/>
                      <a:pt x="105" y="62"/>
                      <a:pt x="105" y="63"/>
                    </a:cubicBezTo>
                    <a:cubicBezTo>
                      <a:pt x="105" y="62"/>
                      <a:pt x="105" y="61"/>
                      <a:pt x="106" y="61"/>
                    </a:cubicBezTo>
                    <a:cubicBezTo>
                      <a:pt x="106" y="61"/>
                      <a:pt x="106" y="62"/>
                      <a:pt x="106" y="62"/>
                    </a:cubicBezTo>
                    <a:cubicBezTo>
                      <a:pt x="107" y="63"/>
                      <a:pt x="107" y="63"/>
                      <a:pt x="107" y="64"/>
                    </a:cubicBezTo>
                    <a:cubicBezTo>
                      <a:pt x="106" y="63"/>
                      <a:pt x="106" y="64"/>
                      <a:pt x="106" y="64"/>
                    </a:cubicBezTo>
                    <a:cubicBezTo>
                      <a:pt x="105" y="64"/>
                      <a:pt x="105" y="64"/>
                      <a:pt x="105" y="63"/>
                    </a:cubicBezTo>
                    <a:cubicBezTo>
                      <a:pt x="105" y="63"/>
                      <a:pt x="105" y="64"/>
                      <a:pt x="104" y="63"/>
                    </a:cubicBezTo>
                    <a:close/>
                    <a:moveTo>
                      <a:pt x="105" y="72"/>
                    </a:moveTo>
                    <a:cubicBezTo>
                      <a:pt x="104" y="72"/>
                      <a:pt x="104" y="72"/>
                      <a:pt x="104" y="71"/>
                    </a:cubicBezTo>
                    <a:cubicBezTo>
                      <a:pt x="103" y="72"/>
                      <a:pt x="103" y="72"/>
                      <a:pt x="103" y="73"/>
                    </a:cubicBezTo>
                    <a:cubicBezTo>
                      <a:pt x="102" y="72"/>
                      <a:pt x="103" y="69"/>
                      <a:pt x="104" y="69"/>
                    </a:cubicBezTo>
                    <a:cubicBezTo>
                      <a:pt x="104" y="69"/>
                      <a:pt x="105" y="69"/>
                      <a:pt x="105" y="70"/>
                    </a:cubicBezTo>
                    <a:cubicBezTo>
                      <a:pt x="105" y="70"/>
                      <a:pt x="104" y="70"/>
                      <a:pt x="104" y="70"/>
                    </a:cubicBezTo>
                    <a:cubicBezTo>
                      <a:pt x="104" y="71"/>
                      <a:pt x="105" y="71"/>
                      <a:pt x="105" y="72"/>
                    </a:cubicBezTo>
                    <a:close/>
                    <a:moveTo>
                      <a:pt x="102" y="70"/>
                    </a:moveTo>
                    <a:cubicBezTo>
                      <a:pt x="102" y="70"/>
                      <a:pt x="102" y="71"/>
                      <a:pt x="102" y="72"/>
                    </a:cubicBezTo>
                    <a:cubicBezTo>
                      <a:pt x="102" y="72"/>
                      <a:pt x="102" y="72"/>
                      <a:pt x="102" y="72"/>
                    </a:cubicBezTo>
                    <a:cubicBezTo>
                      <a:pt x="102" y="72"/>
                      <a:pt x="101" y="72"/>
                      <a:pt x="101" y="72"/>
                    </a:cubicBezTo>
                    <a:cubicBezTo>
                      <a:pt x="100" y="73"/>
                      <a:pt x="100" y="71"/>
                      <a:pt x="99" y="72"/>
                    </a:cubicBezTo>
                    <a:cubicBezTo>
                      <a:pt x="99" y="71"/>
                      <a:pt x="98" y="70"/>
                      <a:pt x="98" y="70"/>
                    </a:cubicBezTo>
                    <a:cubicBezTo>
                      <a:pt x="99" y="68"/>
                      <a:pt x="101" y="68"/>
                      <a:pt x="101" y="66"/>
                    </a:cubicBezTo>
                    <a:cubicBezTo>
                      <a:pt x="102" y="66"/>
                      <a:pt x="102" y="66"/>
                      <a:pt x="103" y="67"/>
                    </a:cubicBezTo>
                    <a:cubicBezTo>
                      <a:pt x="103" y="67"/>
                      <a:pt x="103" y="68"/>
                      <a:pt x="102" y="68"/>
                    </a:cubicBezTo>
                    <a:cubicBezTo>
                      <a:pt x="103" y="68"/>
                      <a:pt x="102" y="69"/>
                      <a:pt x="102" y="70"/>
                    </a:cubicBezTo>
                    <a:close/>
                    <a:moveTo>
                      <a:pt x="101" y="75"/>
                    </a:moveTo>
                    <a:cubicBezTo>
                      <a:pt x="99" y="75"/>
                      <a:pt x="99" y="74"/>
                      <a:pt x="97" y="74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8" y="73"/>
                      <a:pt x="99" y="73"/>
                      <a:pt x="101" y="73"/>
                    </a:cubicBezTo>
                    <a:cubicBezTo>
                      <a:pt x="101" y="74"/>
                      <a:pt x="101" y="74"/>
                      <a:pt x="101" y="75"/>
                    </a:cubicBezTo>
                    <a:close/>
                    <a:moveTo>
                      <a:pt x="103" y="57"/>
                    </a:moveTo>
                    <a:cubicBezTo>
                      <a:pt x="103" y="57"/>
                      <a:pt x="102" y="56"/>
                      <a:pt x="102" y="56"/>
                    </a:cubicBezTo>
                    <a:cubicBezTo>
                      <a:pt x="102" y="55"/>
                      <a:pt x="103" y="55"/>
                      <a:pt x="103" y="55"/>
                    </a:cubicBezTo>
                    <a:cubicBezTo>
                      <a:pt x="103" y="56"/>
                      <a:pt x="103" y="57"/>
                      <a:pt x="103" y="57"/>
                    </a:cubicBezTo>
                    <a:close/>
                    <a:moveTo>
                      <a:pt x="105" y="59"/>
                    </a:moveTo>
                    <a:cubicBezTo>
                      <a:pt x="105" y="60"/>
                      <a:pt x="104" y="60"/>
                      <a:pt x="104" y="61"/>
                    </a:cubicBezTo>
                    <a:cubicBezTo>
                      <a:pt x="103" y="60"/>
                      <a:pt x="103" y="60"/>
                      <a:pt x="103" y="59"/>
                    </a:cubicBezTo>
                    <a:cubicBezTo>
                      <a:pt x="103" y="58"/>
                      <a:pt x="104" y="58"/>
                      <a:pt x="105" y="59"/>
                    </a:cubicBezTo>
                    <a:close/>
                    <a:moveTo>
                      <a:pt x="109" y="69"/>
                    </a:moveTo>
                    <a:cubicBezTo>
                      <a:pt x="109" y="70"/>
                      <a:pt x="108" y="70"/>
                      <a:pt x="107" y="70"/>
                    </a:cubicBezTo>
                    <a:cubicBezTo>
                      <a:pt x="107" y="69"/>
                      <a:pt x="108" y="69"/>
                      <a:pt x="109" y="69"/>
                    </a:cubicBezTo>
                    <a:close/>
                    <a:moveTo>
                      <a:pt x="108" y="50"/>
                    </a:moveTo>
                    <a:cubicBezTo>
                      <a:pt x="108" y="50"/>
                      <a:pt x="108" y="50"/>
                      <a:pt x="108" y="50"/>
                    </a:cubicBezTo>
                    <a:cubicBezTo>
                      <a:pt x="107" y="51"/>
                      <a:pt x="107" y="51"/>
                      <a:pt x="107" y="52"/>
                    </a:cubicBezTo>
                    <a:cubicBezTo>
                      <a:pt x="106" y="51"/>
                      <a:pt x="106" y="51"/>
                      <a:pt x="106" y="50"/>
                    </a:cubicBezTo>
                    <a:cubicBezTo>
                      <a:pt x="106" y="50"/>
                      <a:pt x="107" y="50"/>
                      <a:pt x="107" y="50"/>
                    </a:cubicBezTo>
                    <a:cubicBezTo>
                      <a:pt x="107" y="50"/>
                      <a:pt x="106" y="51"/>
                      <a:pt x="106" y="50"/>
                    </a:cubicBezTo>
                    <a:cubicBezTo>
                      <a:pt x="106" y="49"/>
                      <a:pt x="107" y="49"/>
                      <a:pt x="108" y="49"/>
                    </a:cubicBezTo>
                    <a:cubicBezTo>
                      <a:pt x="109" y="48"/>
                      <a:pt x="109" y="48"/>
                      <a:pt x="110" y="47"/>
                    </a:cubicBezTo>
                    <a:cubicBezTo>
                      <a:pt x="109" y="47"/>
                      <a:pt x="110" y="47"/>
                      <a:pt x="110" y="47"/>
                    </a:cubicBezTo>
                    <a:cubicBezTo>
                      <a:pt x="109" y="46"/>
                      <a:pt x="110" y="45"/>
                      <a:pt x="110" y="44"/>
                    </a:cubicBezTo>
                    <a:cubicBezTo>
                      <a:pt x="110" y="44"/>
                      <a:pt x="110" y="44"/>
                      <a:pt x="110" y="44"/>
                    </a:cubicBezTo>
                    <a:cubicBezTo>
                      <a:pt x="110" y="46"/>
                      <a:pt x="111" y="47"/>
                      <a:pt x="111" y="49"/>
                    </a:cubicBezTo>
                    <a:cubicBezTo>
                      <a:pt x="110" y="50"/>
                      <a:pt x="109" y="50"/>
                      <a:pt x="108" y="50"/>
                    </a:cubicBezTo>
                    <a:close/>
                    <a:moveTo>
                      <a:pt x="109" y="39"/>
                    </a:moveTo>
                    <a:cubicBezTo>
                      <a:pt x="109" y="40"/>
                      <a:pt x="110" y="41"/>
                      <a:pt x="110" y="41"/>
                    </a:cubicBezTo>
                    <a:cubicBezTo>
                      <a:pt x="109" y="41"/>
                      <a:pt x="109" y="40"/>
                      <a:pt x="109" y="39"/>
                    </a:cubicBezTo>
                    <a:close/>
                    <a:moveTo>
                      <a:pt x="93" y="66"/>
                    </a:moveTo>
                    <a:cubicBezTo>
                      <a:pt x="93" y="66"/>
                      <a:pt x="93" y="67"/>
                      <a:pt x="93" y="66"/>
                    </a:cubicBezTo>
                    <a:cubicBezTo>
                      <a:pt x="94" y="66"/>
                      <a:pt x="94" y="67"/>
                      <a:pt x="94" y="67"/>
                    </a:cubicBezTo>
                    <a:cubicBezTo>
                      <a:pt x="94" y="67"/>
                      <a:pt x="95" y="68"/>
                      <a:pt x="95" y="68"/>
                    </a:cubicBezTo>
                    <a:cubicBezTo>
                      <a:pt x="95" y="69"/>
                      <a:pt x="96" y="69"/>
                      <a:pt x="96" y="70"/>
                    </a:cubicBezTo>
                    <a:cubicBezTo>
                      <a:pt x="96" y="71"/>
                      <a:pt x="97" y="72"/>
                      <a:pt x="97" y="72"/>
                    </a:cubicBezTo>
                    <a:cubicBezTo>
                      <a:pt x="96" y="73"/>
                      <a:pt x="96" y="71"/>
                      <a:pt x="95" y="71"/>
                    </a:cubicBezTo>
                    <a:cubicBezTo>
                      <a:pt x="95" y="68"/>
                      <a:pt x="93" y="69"/>
                      <a:pt x="93" y="66"/>
                    </a:cubicBezTo>
                    <a:close/>
                    <a:moveTo>
                      <a:pt x="86" y="64"/>
                    </a:moveTo>
                    <a:cubicBezTo>
                      <a:pt x="87" y="64"/>
                      <a:pt x="87" y="65"/>
                      <a:pt x="87" y="65"/>
                    </a:cubicBezTo>
                    <a:cubicBezTo>
                      <a:pt x="87" y="65"/>
                      <a:pt x="87" y="66"/>
                      <a:pt x="86" y="66"/>
                    </a:cubicBezTo>
                    <a:cubicBezTo>
                      <a:pt x="86" y="65"/>
                      <a:pt x="87" y="65"/>
                      <a:pt x="86" y="64"/>
                    </a:cubicBezTo>
                    <a:close/>
                    <a:moveTo>
                      <a:pt x="73" y="81"/>
                    </a:moveTo>
                    <a:cubicBezTo>
                      <a:pt x="73" y="81"/>
                      <a:pt x="73" y="81"/>
                      <a:pt x="73" y="81"/>
                    </a:cubicBezTo>
                    <a:cubicBezTo>
                      <a:pt x="73" y="82"/>
                      <a:pt x="73" y="82"/>
                      <a:pt x="73" y="83"/>
                    </a:cubicBezTo>
                    <a:cubicBezTo>
                      <a:pt x="72" y="83"/>
                      <a:pt x="72" y="84"/>
                      <a:pt x="72" y="85"/>
                    </a:cubicBezTo>
                    <a:cubicBezTo>
                      <a:pt x="71" y="85"/>
                      <a:pt x="71" y="85"/>
                      <a:pt x="71" y="85"/>
                    </a:cubicBezTo>
                    <a:cubicBezTo>
                      <a:pt x="70" y="84"/>
                      <a:pt x="70" y="83"/>
                      <a:pt x="70" y="83"/>
                    </a:cubicBezTo>
                    <a:cubicBezTo>
                      <a:pt x="70" y="82"/>
                      <a:pt x="70" y="82"/>
                      <a:pt x="71" y="81"/>
                    </a:cubicBezTo>
                    <a:cubicBezTo>
                      <a:pt x="71" y="81"/>
                      <a:pt x="70" y="81"/>
                      <a:pt x="70" y="80"/>
                    </a:cubicBezTo>
                    <a:cubicBezTo>
                      <a:pt x="71" y="79"/>
                      <a:pt x="71" y="79"/>
                      <a:pt x="72" y="78"/>
                    </a:cubicBezTo>
                    <a:cubicBezTo>
                      <a:pt x="72" y="77"/>
                      <a:pt x="72" y="77"/>
                      <a:pt x="73" y="76"/>
                    </a:cubicBezTo>
                    <a:cubicBezTo>
                      <a:pt x="73" y="76"/>
                      <a:pt x="73" y="78"/>
                      <a:pt x="73" y="78"/>
                    </a:cubicBezTo>
                    <a:cubicBezTo>
                      <a:pt x="73" y="79"/>
                      <a:pt x="73" y="80"/>
                      <a:pt x="73" y="81"/>
                    </a:cubicBezTo>
                    <a:close/>
                    <a:moveTo>
                      <a:pt x="32" y="100"/>
                    </a:moveTo>
                    <a:cubicBezTo>
                      <a:pt x="32" y="100"/>
                      <a:pt x="33" y="99"/>
                      <a:pt x="33" y="100"/>
                    </a:cubicBezTo>
                    <a:cubicBezTo>
                      <a:pt x="33" y="100"/>
                      <a:pt x="33" y="100"/>
                      <a:pt x="32" y="100"/>
                    </a:cubicBezTo>
                    <a:close/>
                    <a:moveTo>
                      <a:pt x="39" y="31"/>
                    </a:moveTo>
                    <a:cubicBezTo>
                      <a:pt x="39" y="32"/>
                      <a:pt x="39" y="32"/>
                      <a:pt x="38" y="32"/>
                    </a:cubicBezTo>
                    <a:cubicBezTo>
                      <a:pt x="38" y="33"/>
                      <a:pt x="38" y="32"/>
                      <a:pt x="38" y="32"/>
                    </a:cubicBezTo>
                    <a:cubicBezTo>
                      <a:pt x="37" y="32"/>
                      <a:pt x="37" y="32"/>
                      <a:pt x="36" y="32"/>
                    </a:cubicBezTo>
                    <a:cubicBezTo>
                      <a:pt x="35" y="30"/>
                      <a:pt x="36" y="28"/>
                      <a:pt x="35" y="27"/>
                    </a:cubicBezTo>
                    <a:cubicBezTo>
                      <a:pt x="35" y="26"/>
                      <a:pt x="36" y="26"/>
                      <a:pt x="35" y="26"/>
                    </a:cubicBezTo>
                    <a:cubicBezTo>
                      <a:pt x="36" y="25"/>
                      <a:pt x="36" y="25"/>
                      <a:pt x="37" y="25"/>
                    </a:cubicBezTo>
                    <a:cubicBezTo>
                      <a:pt x="36" y="24"/>
                      <a:pt x="35" y="24"/>
                      <a:pt x="35" y="23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6" y="22"/>
                      <a:pt x="36" y="23"/>
                      <a:pt x="35" y="23"/>
                    </a:cubicBezTo>
                    <a:cubicBezTo>
                      <a:pt x="35" y="22"/>
                      <a:pt x="35" y="22"/>
                      <a:pt x="35" y="21"/>
                    </a:cubicBezTo>
                    <a:cubicBezTo>
                      <a:pt x="35" y="21"/>
                      <a:pt x="34" y="20"/>
                      <a:pt x="35" y="19"/>
                    </a:cubicBezTo>
                    <a:cubicBezTo>
                      <a:pt x="34" y="20"/>
                      <a:pt x="33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1" y="19"/>
                      <a:pt x="30" y="19"/>
                      <a:pt x="30" y="18"/>
                    </a:cubicBezTo>
                    <a:cubicBezTo>
                      <a:pt x="31" y="17"/>
                      <a:pt x="32" y="18"/>
                      <a:pt x="32" y="18"/>
                    </a:cubicBezTo>
                    <a:cubicBezTo>
                      <a:pt x="32" y="17"/>
                      <a:pt x="32" y="17"/>
                      <a:pt x="31" y="17"/>
                    </a:cubicBezTo>
                    <a:cubicBezTo>
                      <a:pt x="31" y="17"/>
                      <a:pt x="30" y="17"/>
                      <a:pt x="30" y="17"/>
                    </a:cubicBezTo>
                    <a:cubicBezTo>
                      <a:pt x="30" y="17"/>
                      <a:pt x="30" y="17"/>
                      <a:pt x="29" y="17"/>
                    </a:cubicBezTo>
                    <a:cubicBezTo>
                      <a:pt x="30" y="16"/>
                      <a:pt x="30" y="16"/>
                      <a:pt x="31" y="16"/>
                    </a:cubicBezTo>
                    <a:cubicBezTo>
                      <a:pt x="31" y="16"/>
                      <a:pt x="32" y="16"/>
                      <a:pt x="33" y="15"/>
                    </a:cubicBezTo>
                    <a:cubicBezTo>
                      <a:pt x="33" y="15"/>
                      <a:pt x="32" y="15"/>
                      <a:pt x="32" y="14"/>
                    </a:cubicBezTo>
                    <a:cubicBezTo>
                      <a:pt x="34" y="14"/>
                      <a:pt x="35" y="13"/>
                      <a:pt x="36" y="13"/>
                    </a:cubicBezTo>
                    <a:cubicBezTo>
                      <a:pt x="38" y="13"/>
                      <a:pt x="38" y="13"/>
                      <a:pt x="40" y="13"/>
                    </a:cubicBezTo>
                    <a:cubicBezTo>
                      <a:pt x="40" y="13"/>
                      <a:pt x="39" y="12"/>
                      <a:pt x="39" y="11"/>
                    </a:cubicBezTo>
                    <a:cubicBezTo>
                      <a:pt x="40" y="11"/>
                      <a:pt x="41" y="11"/>
                      <a:pt x="42" y="11"/>
                    </a:cubicBezTo>
                    <a:cubicBezTo>
                      <a:pt x="42" y="10"/>
                      <a:pt x="44" y="11"/>
                      <a:pt x="45" y="10"/>
                    </a:cubicBezTo>
                    <a:cubicBezTo>
                      <a:pt x="45" y="11"/>
                      <a:pt x="46" y="11"/>
                      <a:pt x="46" y="11"/>
                    </a:cubicBezTo>
                    <a:cubicBezTo>
                      <a:pt x="46" y="10"/>
                      <a:pt x="47" y="11"/>
                      <a:pt x="47" y="11"/>
                    </a:cubicBezTo>
                    <a:cubicBezTo>
                      <a:pt x="48" y="11"/>
                      <a:pt x="49" y="11"/>
                      <a:pt x="50" y="12"/>
                    </a:cubicBezTo>
                    <a:cubicBezTo>
                      <a:pt x="49" y="12"/>
                      <a:pt x="48" y="12"/>
                      <a:pt x="48" y="13"/>
                    </a:cubicBezTo>
                    <a:cubicBezTo>
                      <a:pt x="48" y="13"/>
                      <a:pt x="49" y="12"/>
                      <a:pt x="50" y="13"/>
                    </a:cubicBezTo>
                    <a:cubicBezTo>
                      <a:pt x="50" y="12"/>
                      <a:pt x="50" y="13"/>
                      <a:pt x="51" y="13"/>
                    </a:cubicBezTo>
                    <a:cubicBezTo>
                      <a:pt x="51" y="14"/>
                      <a:pt x="52" y="13"/>
                      <a:pt x="52" y="14"/>
                    </a:cubicBezTo>
                    <a:cubicBezTo>
                      <a:pt x="52" y="15"/>
                      <a:pt x="51" y="14"/>
                      <a:pt x="50" y="14"/>
                    </a:cubicBezTo>
                    <a:cubicBezTo>
                      <a:pt x="50" y="14"/>
                      <a:pt x="50" y="15"/>
                      <a:pt x="49" y="15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16"/>
                      <a:pt x="49" y="17"/>
                      <a:pt x="48" y="17"/>
                    </a:cubicBezTo>
                    <a:cubicBezTo>
                      <a:pt x="49" y="17"/>
                      <a:pt x="50" y="17"/>
                      <a:pt x="50" y="18"/>
                    </a:cubicBezTo>
                    <a:cubicBezTo>
                      <a:pt x="49" y="18"/>
                      <a:pt x="48" y="18"/>
                      <a:pt x="48" y="18"/>
                    </a:cubicBezTo>
                    <a:cubicBezTo>
                      <a:pt x="48" y="19"/>
                      <a:pt x="49" y="21"/>
                      <a:pt x="47" y="21"/>
                    </a:cubicBezTo>
                    <a:cubicBezTo>
                      <a:pt x="47" y="22"/>
                      <a:pt x="48" y="22"/>
                      <a:pt x="48" y="23"/>
                    </a:cubicBezTo>
                    <a:cubicBezTo>
                      <a:pt x="47" y="23"/>
                      <a:pt x="47" y="22"/>
                      <a:pt x="47" y="22"/>
                    </a:cubicBezTo>
                    <a:cubicBezTo>
                      <a:pt x="46" y="23"/>
                      <a:pt x="48" y="23"/>
                      <a:pt x="47" y="24"/>
                    </a:cubicBezTo>
                    <a:cubicBezTo>
                      <a:pt x="46" y="24"/>
                      <a:pt x="46" y="23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6" y="24"/>
                      <a:pt x="46" y="24"/>
                    </a:cubicBezTo>
                    <a:cubicBezTo>
                      <a:pt x="47" y="24"/>
                      <a:pt x="45" y="25"/>
                      <a:pt x="45" y="25"/>
                    </a:cubicBezTo>
                    <a:cubicBezTo>
                      <a:pt x="44" y="25"/>
                      <a:pt x="44" y="26"/>
                      <a:pt x="43" y="27"/>
                    </a:cubicBezTo>
                    <a:cubicBezTo>
                      <a:pt x="43" y="27"/>
                      <a:pt x="42" y="27"/>
                      <a:pt x="42" y="27"/>
                    </a:cubicBezTo>
                    <a:cubicBezTo>
                      <a:pt x="41" y="27"/>
                      <a:pt x="41" y="28"/>
                      <a:pt x="41" y="27"/>
                    </a:cubicBezTo>
                    <a:cubicBezTo>
                      <a:pt x="40" y="27"/>
                      <a:pt x="40" y="28"/>
                      <a:pt x="40" y="28"/>
                    </a:cubicBezTo>
                    <a:cubicBezTo>
                      <a:pt x="40" y="30"/>
                      <a:pt x="39" y="30"/>
                      <a:pt x="39" y="31"/>
                    </a:cubicBezTo>
                    <a:close/>
                    <a:moveTo>
                      <a:pt x="59" y="15"/>
                    </a:moveTo>
                    <a:cubicBezTo>
                      <a:pt x="59" y="15"/>
                      <a:pt x="60" y="16"/>
                      <a:pt x="60" y="15"/>
                    </a:cubicBezTo>
                    <a:cubicBezTo>
                      <a:pt x="60" y="16"/>
                      <a:pt x="61" y="16"/>
                      <a:pt x="61" y="18"/>
                    </a:cubicBezTo>
                    <a:cubicBezTo>
                      <a:pt x="60" y="18"/>
                      <a:pt x="60" y="17"/>
                      <a:pt x="59" y="17"/>
                    </a:cubicBezTo>
                    <a:cubicBezTo>
                      <a:pt x="59" y="18"/>
                      <a:pt x="59" y="18"/>
                      <a:pt x="59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7" y="19"/>
                      <a:pt x="57" y="18"/>
                      <a:pt x="57" y="18"/>
                    </a:cubicBezTo>
                    <a:cubicBezTo>
                      <a:pt x="57" y="17"/>
                      <a:pt x="57" y="17"/>
                      <a:pt x="57" y="16"/>
                    </a:cubicBezTo>
                    <a:cubicBezTo>
                      <a:pt x="57" y="16"/>
                      <a:pt x="57" y="17"/>
                      <a:pt x="56" y="17"/>
                    </a:cubicBezTo>
                    <a:cubicBezTo>
                      <a:pt x="56" y="17"/>
                      <a:pt x="56" y="16"/>
                      <a:pt x="56" y="16"/>
                    </a:cubicBezTo>
                    <a:cubicBezTo>
                      <a:pt x="56" y="15"/>
                      <a:pt x="55" y="16"/>
                      <a:pt x="55" y="15"/>
                    </a:cubicBezTo>
                    <a:cubicBezTo>
                      <a:pt x="55" y="13"/>
                      <a:pt x="57" y="14"/>
                      <a:pt x="57" y="15"/>
                    </a:cubicBezTo>
                    <a:cubicBezTo>
                      <a:pt x="58" y="15"/>
                      <a:pt x="57" y="14"/>
                      <a:pt x="57" y="14"/>
                    </a:cubicBezTo>
                    <a:cubicBezTo>
                      <a:pt x="58" y="13"/>
                      <a:pt x="59" y="14"/>
                      <a:pt x="58" y="15"/>
                    </a:cubicBezTo>
                    <a:cubicBezTo>
                      <a:pt x="58" y="15"/>
                      <a:pt x="59" y="15"/>
                      <a:pt x="59" y="15"/>
                    </a:cubicBezTo>
                    <a:close/>
                    <a:moveTo>
                      <a:pt x="59" y="13"/>
                    </a:moveTo>
                    <a:cubicBezTo>
                      <a:pt x="60" y="13"/>
                      <a:pt x="62" y="13"/>
                      <a:pt x="64" y="14"/>
                    </a:cubicBezTo>
                    <a:cubicBezTo>
                      <a:pt x="64" y="15"/>
                      <a:pt x="63" y="14"/>
                      <a:pt x="63" y="15"/>
                    </a:cubicBezTo>
                    <a:cubicBezTo>
                      <a:pt x="61" y="15"/>
                      <a:pt x="60" y="15"/>
                      <a:pt x="59" y="14"/>
                    </a:cubicBezTo>
                    <a:cubicBezTo>
                      <a:pt x="59" y="14"/>
                      <a:pt x="59" y="14"/>
                      <a:pt x="59" y="13"/>
                    </a:cubicBezTo>
                    <a:close/>
                    <a:moveTo>
                      <a:pt x="50" y="37"/>
                    </a:moveTo>
                    <a:cubicBezTo>
                      <a:pt x="49" y="38"/>
                      <a:pt x="48" y="38"/>
                      <a:pt x="48" y="38"/>
                    </a:cubicBezTo>
                    <a:cubicBezTo>
                      <a:pt x="48" y="37"/>
                      <a:pt x="48" y="37"/>
                      <a:pt x="48" y="36"/>
                    </a:cubicBezTo>
                    <a:cubicBezTo>
                      <a:pt x="48" y="36"/>
                      <a:pt x="49" y="36"/>
                      <a:pt x="49" y="35"/>
                    </a:cubicBezTo>
                    <a:cubicBezTo>
                      <a:pt x="49" y="35"/>
                      <a:pt x="49" y="35"/>
                      <a:pt x="50" y="35"/>
                    </a:cubicBezTo>
                    <a:cubicBezTo>
                      <a:pt x="49" y="36"/>
                      <a:pt x="49" y="36"/>
                      <a:pt x="50" y="37"/>
                    </a:cubicBezTo>
                    <a:close/>
                    <a:moveTo>
                      <a:pt x="48" y="29"/>
                    </a:moveTo>
                    <a:cubicBezTo>
                      <a:pt x="48" y="29"/>
                      <a:pt x="48" y="28"/>
                      <a:pt x="47" y="28"/>
                    </a:cubicBezTo>
                    <a:cubicBezTo>
                      <a:pt x="47" y="28"/>
                      <a:pt x="47" y="28"/>
                      <a:pt x="47" y="27"/>
                    </a:cubicBezTo>
                    <a:cubicBezTo>
                      <a:pt x="47" y="27"/>
                      <a:pt x="47" y="28"/>
                      <a:pt x="47" y="27"/>
                    </a:cubicBezTo>
                    <a:cubicBezTo>
                      <a:pt x="47" y="27"/>
                      <a:pt x="47" y="27"/>
                      <a:pt x="47" y="26"/>
                    </a:cubicBezTo>
                    <a:cubicBezTo>
                      <a:pt x="48" y="26"/>
                      <a:pt x="48" y="27"/>
                      <a:pt x="48" y="27"/>
                    </a:cubicBezTo>
                    <a:cubicBezTo>
                      <a:pt x="49" y="26"/>
                      <a:pt x="49" y="27"/>
                      <a:pt x="50" y="27"/>
                    </a:cubicBezTo>
                    <a:cubicBezTo>
                      <a:pt x="50" y="27"/>
                      <a:pt x="51" y="28"/>
                      <a:pt x="51" y="29"/>
                    </a:cubicBezTo>
                    <a:cubicBezTo>
                      <a:pt x="50" y="29"/>
                      <a:pt x="50" y="29"/>
                      <a:pt x="50" y="29"/>
                    </a:cubicBezTo>
                    <a:cubicBezTo>
                      <a:pt x="49" y="29"/>
                      <a:pt x="48" y="29"/>
                      <a:pt x="48" y="29"/>
                    </a:cubicBezTo>
                    <a:close/>
                    <a:moveTo>
                      <a:pt x="72" y="19"/>
                    </a:moveTo>
                    <a:cubicBezTo>
                      <a:pt x="74" y="19"/>
                      <a:pt x="75" y="18"/>
                      <a:pt x="76" y="18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6" y="18"/>
                      <a:pt x="77" y="18"/>
                      <a:pt x="77" y="18"/>
                    </a:cubicBezTo>
                    <a:cubicBezTo>
                      <a:pt x="77" y="19"/>
                      <a:pt x="76" y="19"/>
                      <a:pt x="75" y="19"/>
                    </a:cubicBezTo>
                    <a:cubicBezTo>
                      <a:pt x="74" y="20"/>
                      <a:pt x="74" y="21"/>
                      <a:pt x="72" y="21"/>
                    </a:cubicBezTo>
                    <a:cubicBezTo>
                      <a:pt x="72" y="22"/>
                      <a:pt x="73" y="23"/>
                      <a:pt x="73" y="24"/>
                    </a:cubicBezTo>
                    <a:cubicBezTo>
                      <a:pt x="73" y="24"/>
                      <a:pt x="73" y="24"/>
                      <a:pt x="73" y="24"/>
                    </a:cubicBezTo>
                    <a:cubicBezTo>
                      <a:pt x="72" y="24"/>
                      <a:pt x="72" y="23"/>
                      <a:pt x="71" y="23"/>
                    </a:cubicBezTo>
                    <a:cubicBezTo>
                      <a:pt x="71" y="22"/>
                      <a:pt x="72" y="22"/>
                      <a:pt x="72" y="21"/>
                    </a:cubicBezTo>
                    <a:cubicBezTo>
                      <a:pt x="72" y="20"/>
                      <a:pt x="73" y="20"/>
                      <a:pt x="72" y="19"/>
                    </a:cubicBezTo>
                    <a:close/>
                    <a:moveTo>
                      <a:pt x="72" y="15"/>
                    </a:moveTo>
                    <a:cubicBezTo>
                      <a:pt x="72" y="14"/>
                      <a:pt x="74" y="13"/>
                      <a:pt x="74" y="14"/>
                    </a:cubicBezTo>
                    <a:cubicBezTo>
                      <a:pt x="73" y="14"/>
                      <a:pt x="73" y="15"/>
                      <a:pt x="72" y="15"/>
                    </a:cubicBezTo>
                    <a:close/>
                    <a:moveTo>
                      <a:pt x="84" y="14"/>
                    </a:moveTo>
                    <a:cubicBezTo>
                      <a:pt x="85" y="14"/>
                      <a:pt x="87" y="14"/>
                      <a:pt x="87" y="15"/>
                    </a:cubicBezTo>
                    <a:cubicBezTo>
                      <a:pt x="87" y="16"/>
                      <a:pt x="86" y="15"/>
                      <a:pt x="84" y="16"/>
                    </a:cubicBezTo>
                    <a:cubicBezTo>
                      <a:pt x="84" y="15"/>
                      <a:pt x="84" y="15"/>
                      <a:pt x="84" y="14"/>
                    </a:cubicBezTo>
                    <a:close/>
                    <a:moveTo>
                      <a:pt x="25" y="29"/>
                    </a:moveTo>
                    <a:cubicBezTo>
                      <a:pt x="25" y="31"/>
                      <a:pt x="23" y="28"/>
                      <a:pt x="23" y="30"/>
                    </a:cubicBezTo>
                    <a:cubicBezTo>
                      <a:pt x="23" y="30"/>
                      <a:pt x="22" y="30"/>
                      <a:pt x="22" y="29"/>
                    </a:cubicBezTo>
                    <a:cubicBezTo>
                      <a:pt x="23" y="29"/>
                      <a:pt x="23" y="28"/>
                      <a:pt x="23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5" y="29"/>
                      <a:pt x="24" y="29"/>
                      <a:pt x="25" y="29"/>
                    </a:cubicBezTo>
                    <a:close/>
                    <a:moveTo>
                      <a:pt x="28" y="59"/>
                    </a:moveTo>
                    <a:cubicBezTo>
                      <a:pt x="28" y="60"/>
                      <a:pt x="27" y="60"/>
                      <a:pt x="27" y="60"/>
                    </a:cubicBezTo>
                    <a:cubicBezTo>
                      <a:pt x="27" y="60"/>
                      <a:pt x="27" y="59"/>
                      <a:pt x="27" y="59"/>
                    </a:cubicBezTo>
                    <a:cubicBezTo>
                      <a:pt x="27" y="59"/>
                      <a:pt x="28" y="59"/>
                      <a:pt x="28" y="59"/>
                    </a:cubicBezTo>
                    <a:close/>
                    <a:moveTo>
                      <a:pt x="23" y="58"/>
                    </a:moveTo>
                    <a:cubicBezTo>
                      <a:pt x="22" y="58"/>
                      <a:pt x="22" y="57"/>
                      <a:pt x="21" y="57"/>
                    </a:cubicBezTo>
                    <a:cubicBezTo>
                      <a:pt x="20" y="57"/>
                      <a:pt x="20" y="58"/>
                      <a:pt x="20" y="58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21" y="57"/>
                      <a:pt x="22" y="57"/>
                      <a:pt x="23" y="57"/>
                    </a:cubicBezTo>
                    <a:cubicBezTo>
                      <a:pt x="23" y="57"/>
                      <a:pt x="23" y="57"/>
                      <a:pt x="24" y="57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5" y="58"/>
                      <a:pt x="26" y="58"/>
                      <a:pt x="26" y="59"/>
                    </a:cubicBezTo>
                    <a:cubicBezTo>
                      <a:pt x="26" y="60"/>
                      <a:pt x="25" y="59"/>
                      <a:pt x="25" y="60"/>
                    </a:cubicBezTo>
                    <a:cubicBezTo>
                      <a:pt x="25" y="60"/>
                      <a:pt x="25" y="59"/>
                      <a:pt x="24" y="59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4" y="58"/>
                      <a:pt x="23" y="59"/>
                      <a:pt x="23" y="58"/>
                    </a:cubicBezTo>
                    <a:close/>
                    <a:moveTo>
                      <a:pt x="23" y="60"/>
                    </a:moveTo>
                    <a:cubicBezTo>
                      <a:pt x="23" y="60"/>
                      <a:pt x="23" y="60"/>
                      <a:pt x="22" y="60"/>
                    </a:cubicBezTo>
                    <a:cubicBezTo>
                      <a:pt x="22" y="60"/>
                      <a:pt x="22" y="59"/>
                      <a:pt x="22" y="59"/>
                    </a:cubicBezTo>
                    <a:cubicBezTo>
                      <a:pt x="23" y="59"/>
                      <a:pt x="23" y="59"/>
                      <a:pt x="23" y="60"/>
                    </a:cubicBezTo>
                    <a:close/>
                    <a:moveTo>
                      <a:pt x="22" y="56"/>
                    </a:moveTo>
                    <a:cubicBezTo>
                      <a:pt x="22" y="56"/>
                      <a:pt x="22" y="56"/>
                      <a:pt x="22" y="55"/>
                    </a:cubicBezTo>
                    <a:cubicBezTo>
                      <a:pt x="23" y="55"/>
                      <a:pt x="23" y="56"/>
                      <a:pt x="23" y="56"/>
                    </a:cubicBezTo>
                    <a:cubicBezTo>
                      <a:pt x="23" y="56"/>
                      <a:pt x="22" y="56"/>
                      <a:pt x="22" y="56"/>
                    </a:cubicBezTo>
                    <a:close/>
                    <a:moveTo>
                      <a:pt x="23" y="55"/>
                    </a:move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23" y="56"/>
                      <a:pt x="23" y="56"/>
                      <a:pt x="23" y="55"/>
                    </a:cubicBezTo>
                    <a:close/>
                    <a:moveTo>
                      <a:pt x="24" y="57"/>
                    </a:moveTo>
                    <a:cubicBezTo>
                      <a:pt x="24" y="57"/>
                      <a:pt x="24" y="56"/>
                      <a:pt x="24" y="56"/>
                    </a:cubicBezTo>
                    <a:cubicBezTo>
                      <a:pt x="25" y="56"/>
                      <a:pt x="25" y="56"/>
                      <a:pt x="25" y="57"/>
                    </a:cubicBezTo>
                    <a:cubicBezTo>
                      <a:pt x="25" y="57"/>
                      <a:pt x="26" y="57"/>
                      <a:pt x="26" y="57"/>
                    </a:cubicBezTo>
                    <a:cubicBezTo>
                      <a:pt x="26" y="58"/>
                      <a:pt x="25" y="58"/>
                      <a:pt x="25" y="57"/>
                    </a:cubicBezTo>
                    <a:cubicBezTo>
                      <a:pt x="25" y="57"/>
                      <a:pt x="25" y="57"/>
                      <a:pt x="24" y="57"/>
                    </a:cubicBezTo>
                    <a:close/>
                    <a:moveTo>
                      <a:pt x="111" y="74"/>
                    </a:moveTo>
                    <a:cubicBezTo>
                      <a:pt x="111" y="74"/>
                      <a:pt x="111" y="73"/>
                      <a:pt x="111" y="73"/>
                    </a:cubicBezTo>
                    <a:cubicBezTo>
                      <a:pt x="110" y="72"/>
                      <a:pt x="109" y="72"/>
                      <a:pt x="108" y="71"/>
                    </a:cubicBezTo>
                    <a:cubicBezTo>
                      <a:pt x="108" y="71"/>
                      <a:pt x="108" y="71"/>
                      <a:pt x="108" y="71"/>
                    </a:cubicBezTo>
                    <a:cubicBezTo>
                      <a:pt x="107" y="70"/>
                      <a:pt x="108" y="71"/>
                      <a:pt x="108" y="70"/>
                    </a:cubicBezTo>
                    <a:cubicBezTo>
                      <a:pt x="109" y="70"/>
                      <a:pt x="108" y="71"/>
                      <a:pt x="109" y="70"/>
                    </a:cubicBezTo>
                    <a:cubicBezTo>
                      <a:pt x="109" y="71"/>
                      <a:pt x="110" y="70"/>
                      <a:pt x="110" y="70"/>
                    </a:cubicBezTo>
                    <a:cubicBezTo>
                      <a:pt x="110" y="70"/>
                      <a:pt x="111" y="70"/>
                      <a:pt x="111" y="70"/>
                    </a:cubicBezTo>
                    <a:cubicBezTo>
                      <a:pt x="111" y="70"/>
                      <a:pt x="112" y="70"/>
                      <a:pt x="112" y="70"/>
                    </a:cubicBezTo>
                    <a:cubicBezTo>
                      <a:pt x="112" y="72"/>
                      <a:pt x="111" y="73"/>
                      <a:pt x="111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6" name="Freeform 258"/>
              <p:cNvSpPr>
                <a:spLocks/>
              </p:cNvSpPr>
              <p:nvPr/>
            </p:nvSpPr>
            <p:spPr bwMode="auto">
              <a:xfrm>
                <a:off x="6143171" y="315841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" name="Freeform 259"/>
              <p:cNvSpPr>
                <a:spLocks/>
              </p:cNvSpPr>
              <p:nvPr/>
            </p:nvSpPr>
            <p:spPr bwMode="auto">
              <a:xfrm>
                <a:off x="6335089" y="3227813"/>
                <a:ext cx="3253" cy="542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0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" name="Freeform 260"/>
              <p:cNvSpPr>
                <a:spLocks/>
              </p:cNvSpPr>
              <p:nvPr/>
            </p:nvSpPr>
            <p:spPr bwMode="auto">
              <a:xfrm>
                <a:off x="6310151" y="3163840"/>
                <a:ext cx="2169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" name="Freeform 261"/>
              <p:cNvSpPr>
                <a:spLocks/>
              </p:cNvSpPr>
              <p:nvPr/>
            </p:nvSpPr>
            <p:spPr bwMode="auto">
              <a:xfrm>
                <a:off x="6312320" y="316384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" name="Freeform 262"/>
              <p:cNvSpPr>
                <a:spLocks/>
              </p:cNvSpPr>
              <p:nvPr/>
            </p:nvSpPr>
            <p:spPr bwMode="auto">
              <a:xfrm>
                <a:off x="6278707" y="3171431"/>
                <a:ext cx="3253" cy="325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" name="Freeform 263"/>
              <p:cNvSpPr>
                <a:spLocks/>
              </p:cNvSpPr>
              <p:nvPr/>
            </p:nvSpPr>
            <p:spPr bwMode="auto">
              <a:xfrm>
                <a:off x="6099800" y="32484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" name="Freeform 264"/>
              <p:cNvSpPr>
                <a:spLocks/>
              </p:cNvSpPr>
              <p:nvPr/>
            </p:nvSpPr>
            <p:spPr bwMode="auto">
              <a:xfrm>
                <a:off x="6220155" y="32223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" name="Freeform 265"/>
              <p:cNvSpPr>
                <a:spLocks/>
              </p:cNvSpPr>
              <p:nvPr/>
            </p:nvSpPr>
            <p:spPr bwMode="auto">
              <a:xfrm>
                <a:off x="6220155" y="3179020"/>
                <a:ext cx="15180" cy="23854"/>
              </a:xfrm>
              <a:custGeom>
                <a:avLst/>
                <a:gdLst>
                  <a:gd name="T0" fmla="*/ 5 w 6"/>
                  <a:gd name="T1" fmla="*/ 0 h 9"/>
                  <a:gd name="T2" fmla="*/ 3 w 6"/>
                  <a:gd name="T3" fmla="*/ 4 h 9"/>
                  <a:gd name="T4" fmla="*/ 3 w 6"/>
                  <a:gd name="T5" fmla="*/ 6 h 9"/>
                  <a:gd name="T6" fmla="*/ 2 w 6"/>
                  <a:gd name="T7" fmla="*/ 8 h 9"/>
                  <a:gd name="T8" fmla="*/ 0 w 6"/>
                  <a:gd name="T9" fmla="*/ 6 h 9"/>
                  <a:gd name="T10" fmla="*/ 1 w 6"/>
                  <a:gd name="T11" fmla="*/ 8 h 9"/>
                  <a:gd name="T12" fmla="*/ 1 w 6"/>
                  <a:gd name="T13" fmla="*/ 9 h 9"/>
                  <a:gd name="T14" fmla="*/ 1 w 6"/>
                  <a:gd name="T15" fmla="*/ 9 h 9"/>
                  <a:gd name="T16" fmla="*/ 3 w 6"/>
                  <a:gd name="T17" fmla="*/ 9 h 9"/>
                  <a:gd name="T18" fmla="*/ 4 w 6"/>
                  <a:gd name="T19" fmla="*/ 9 h 9"/>
                  <a:gd name="T20" fmla="*/ 5 w 6"/>
                  <a:gd name="T21" fmla="*/ 6 h 9"/>
                  <a:gd name="T22" fmla="*/ 5 w 6"/>
                  <a:gd name="T23" fmla="*/ 7 h 9"/>
                  <a:gd name="T24" fmla="*/ 5 w 6"/>
                  <a:gd name="T25" fmla="*/ 5 h 9"/>
                  <a:gd name="T26" fmla="*/ 4 w 6"/>
                  <a:gd name="T27" fmla="*/ 4 h 9"/>
                  <a:gd name="T28" fmla="*/ 5 w 6"/>
                  <a:gd name="T29" fmla="*/ 1 h 9"/>
                  <a:gd name="T30" fmla="*/ 5 w 6"/>
                  <a:gd name="T3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9">
                    <a:moveTo>
                      <a:pt x="5" y="0"/>
                    </a:moveTo>
                    <a:cubicBezTo>
                      <a:pt x="5" y="2"/>
                      <a:pt x="3" y="2"/>
                      <a:pt x="3" y="4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7"/>
                      <a:pt x="3" y="8"/>
                      <a:pt x="2" y="8"/>
                    </a:cubicBezTo>
                    <a:cubicBezTo>
                      <a:pt x="1" y="9"/>
                      <a:pt x="1" y="6"/>
                      <a:pt x="0" y="6"/>
                    </a:cubicBezTo>
                    <a:cubicBezTo>
                      <a:pt x="0" y="7"/>
                      <a:pt x="1" y="8"/>
                      <a:pt x="1" y="8"/>
                    </a:cubicBezTo>
                    <a:cubicBezTo>
                      <a:pt x="1" y="8"/>
                      <a:pt x="1" y="9"/>
                      <a:pt x="1" y="9"/>
                    </a:cubicBezTo>
                    <a:cubicBezTo>
                      <a:pt x="1" y="9"/>
                      <a:pt x="2" y="9"/>
                      <a:pt x="1" y="9"/>
                    </a:cubicBezTo>
                    <a:cubicBezTo>
                      <a:pt x="2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4" y="9"/>
                    </a:cubicBezTo>
                    <a:cubicBezTo>
                      <a:pt x="5" y="8"/>
                      <a:pt x="4" y="7"/>
                      <a:pt x="5" y="6"/>
                    </a:cubicBezTo>
                    <a:cubicBezTo>
                      <a:pt x="6" y="5"/>
                      <a:pt x="5" y="7"/>
                      <a:pt x="5" y="7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" name="Freeform 266"/>
              <p:cNvSpPr>
                <a:spLocks/>
              </p:cNvSpPr>
              <p:nvPr/>
            </p:nvSpPr>
            <p:spPr bwMode="auto">
              <a:xfrm>
                <a:off x="6158351" y="320504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Freeform 267"/>
              <p:cNvSpPr>
                <a:spLocks/>
              </p:cNvSpPr>
              <p:nvPr/>
            </p:nvSpPr>
            <p:spPr bwMode="auto">
              <a:xfrm>
                <a:off x="6325331" y="3259257"/>
                <a:ext cx="2169" cy="4337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2 h 2"/>
                  <a:gd name="T6" fmla="*/ 1 w 1"/>
                  <a:gd name="T7" fmla="*/ 1 h 2"/>
                  <a:gd name="T8" fmla="*/ 0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" name="Freeform 268"/>
              <p:cNvSpPr>
                <a:spLocks/>
              </p:cNvSpPr>
              <p:nvPr/>
            </p:nvSpPr>
            <p:spPr bwMode="auto">
              <a:xfrm>
                <a:off x="6242926" y="3176852"/>
                <a:ext cx="7590" cy="7590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2 h 3"/>
                  <a:gd name="T4" fmla="*/ 2 w 3"/>
                  <a:gd name="T5" fmla="*/ 2 h 3"/>
                  <a:gd name="T6" fmla="*/ 3 w 3"/>
                  <a:gd name="T7" fmla="*/ 1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3"/>
                      <a:pt x="1" y="2"/>
                    </a:cubicBezTo>
                    <a:cubicBezTo>
                      <a:pt x="2" y="2"/>
                      <a:pt x="1" y="2"/>
                      <a:pt x="2" y="2"/>
                    </a:cubicBezTo>
                    <a:cubicBezTo>
                      <a:pt x="2" y="1"/>
                      <a:pt x="3" y="2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" name="Freeform 269"/>
              <p:cNvSpPr>
                <a:spLocks/>
              </p:cNvSpPr>
              <p:nvPr/>
            </p:nvSpPr>
            <p:spPr bwMode="auto">
              <a:xfrm>
                <a:off x="6238588" y="3171431"/>
                <a:ext cx="2169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" name="Freeform 270"/>
              <p:cNvSpPr>
                <a:spLocks/>
              </p:cNvSpPr>
              <p:nvPr/>
            </p:nvSpPr>
            <p:spPr bwMode="auto">
              <a:xfrm>
                <a:off x="6248347" y="32484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" name="Freeform 271"/>
              <p:cNvSpPr>
                <a:spLocks/>
              </p:cNvSpPr>
              <p:nvPr/>
            </p:nvSpPr>
            <p:spPr bwMode="auto">
              <a:xfrm>
                <a:off x="6248347" y="31822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" name="Freeform 272"/>
              <p:cNvSpPr>
                <a:spLocks/>
              </p:cNvSpPr>
              <p:nvPr/>
            </p:nvSpPr>
            <p:spPr bwMode="auto">
              <a:xfrm>
                <a:off x="6278707" y="3169262"/>
                <a:ext cx="3253" cy="2169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" name="Freeform 273"/>
              <p:cNvSpPr>
                <a:spLocks/>
              </p:cNvSpPr>
              <p:nvPr/>
            </p:nvSpPr>
            <p:spPr bwMode="auto">
              <a:xfrm>
                <a:off x="6235335" y="3192032"/>
                <a:ext cx="325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" name="Freeform 274"/>
              <p:cNvSpPr>
                <a:spLocks/>
              </p:cNvSpPr>
              <p:nvPr/>
            </p:nvSpPr>
            <p:spPr bwMode="auto">
              <a:xfrm>
                <a:off x="6312320" y="3161672"/>
                <a:ext cx="325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" name="Freeform 275"/>
              <p:cNvSpPr>
                <a:spLocks/>
              </p:cNvSpPr>
              <p:nvPr/>
            </p:nvSpPr>
            <p:spPr bwMode="auto">
              <a:xfrm>
                <a:off x="6191964" y="3141071"/>
                <a:ext cx="7590" cy="2169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3" y="1"/>
                      <a:pt x="3" y="0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" name="Freeform 276"/>
              <p:cNvSpPr>
                <a:spLocks/>
              </p:cNvSpPr>
              <p:nvPr/>
            </p:nvSpPr>
            <p:spPr bwMode="auto">
              <a:xfrm>
                <a:off x="6194132" y="3163840"/>
                <a:ext cx="3253" cy="2169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" name="Freeform 277"/>
              <p:cNvSpPr>
                <a:spLocks/>
              </p:cNvSpPr>
              <p:nvPr/>
            </p:nvSpPr>
            <p:spPr bwMode="auto">
              <a:xfrm>
                <a:off x="6097631" y="3246246"/>
                <a:ext cx="2169" cy="2169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6" name="Freeform 278"/>
              <p:cNvSpPr>
                <a:spLocks/>
              </p:cNvSpPr>
              <p:nvPr/>
            </p:nvSpPr>
            <p:spPr bwMode="auto">
              <a:xfrm>
                <a:off x="6097631" y="3242993"/>
                <a:ext cx="0" cy="325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7" name="Freeform 279"/>
              <p:cNvSpPr>
                <a:spLocks/>
              </p:cNvSpPr>
              <p:nvPr/>
            </p:nvSpPr>
            <p:spPr bwMode="auto">
              <a:xfrm>
                <a:off x="5958843" y="3210465"/>
                <a:ext cx="66142" cy="107344"/>
              </a:xfrm>
              <a:custGeom>
                <a:avLst/>
                <a:gdLst>
                  <a:gd name="T0" fmla="*/ 0 w 61"/>
                  <a:gd name="T1" fmla="*/ 49 h 99"/>
                  <a:gd name="T2" fmla="*/ 61 w 61"/>
                  <a:gd name="T3" fmla="*/ 99 h 99"/>
                  <a:gd name="T4" fmla="*/ 61 w 61"/>
                  <a:gd name="T5" fmla="*/ 0 h 99"/>
                  <a:gd name="T6" fmla="*/ 0 w 61"/>
                  <a:gd name="T7" fmla="*/ 4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99">
                    <a:moveTo>
                      <a:pt x="0" y="49"/>
                    </a:moveTo>
                    <a:lnTo>
                      <a:pt x="61" y="99"/>
                    </a:lnTo>
                    <a:lnTo>
                      <a:pt x="61" y="0"/>
                    </a:lnTo>
                    <a:lnTo>
                      <a:pt x="0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8" name="Freeform 280"/>
              <p:cNvSpPr>
                <a:spLocks/>
              </p:cNvSpPr>
              <p:nvPr/>
            </p:nvSpPr>
            <p:spPr bwMode="auto">
              <a:xfrm>
                <a:off x="6020647" y="3240825"/>
                <a:ext cx="40119" cy="43371"/>
              </a:xfrm>
              <a:custGeom>
                <a:avLst/>
                <a:gdLst>
                  <a:gd name="T0" fmla="*/ 37 w 37"/>
                  <a:gd name="T1" fmla="*/ 40 h 40"/>
                  <a:gd name="T2" fmla="*/ 0 w 37"/>
                  <a:gd name="T3" fmla="*/ 40 h 40"/>
                  <a:gd name="T4" fmla="*/ 0 w 37"/>
                  <a:gd name="T5" fmla="*/ 0 h 40"/>
                  <a:gd name="T6" fmla="*/ 37 w 37"/>
                  <a:gd name="T7" fmla="*/ 0 h 40"/>
                  <a:gd name="T8" fmla="*/ 37 w 37"/>
                  <a:gd name="T9" fmla="*/ 40 h 40"/>
                  <a:gd name="T10" fmla="*/ 37 w 37"/>
                  <a:gd name="T1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40">
                    <a:moveTo>
                      <a:pt x="37" y="40"/>
                    </a:moveTo>
                    <a:lnTo>
                      <a:pt x="0" y="40"/>
                    </a:lnTo>
                    <a:lnTo>
                      <a:pt x="0" y="0"/>
                    </a:lnTo>
                    <a:lnTo>
                      <a:pt x="37" y="0"/>
                    </a:lnTo>
                    <a:lnTo>
                      <a:pt x="37" y="40"/>
                    </a:lnTo>
                    <a:lnTo>
                      <a:pt x="37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9" name="Freeform 281"/>
              <p:cNvSpPr>
                <a:spLocks/>
              </p:cNvSpPr>
              <p:nvPr/>
            </p:nvSpPr>
            <p:spPr bwMode="auto">
              <a:xfrm>
                <a:off x="6428338" y="3210465"/>
                <a:ext cx="66142" cy="107344"/>
              </a:xfrm>
              <a:custGeom>
                <a:avLst/>
                <a:gdLst>
                  <a:gd name="T0" fmla="*/ 61 w 61"/>
                  <a:gd name="T1" fmla="*/ 49 h 99"/>
                  <a:gd name="T2" fmla="*/ 0 w 61"/>
                  <a:gd name="T3" fmla="*/ 99 h 99"/>
                  <a:gd name="T4" fmla="*/ 0 w 61"/>
                  <a:gd name="T5" fmla="*/ 0 h 99"/>
                  <a:gd name="T6" fmla="*/ 61 w 61"/>
                  <a:gd name="T7" fmla="*/ 4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99">
                    <a:moveTo>
                      <a:pt x="61" y="49"/>
                    </a:moveTo>
                    <a:lnTo>
                      <a:pt x="0" y="99"/>
                    </a:lnTo>
                    <a:lnTo>
                      <a:pt x="0" y="0"/>
                    </a:lnTo>
                    <a:lnTo>
                      <a:pt x="61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0" name="Freeform 282"/>
              <p:cNvSpPr>
                <a:spLocks/>
              </p:cNvSpPr>
              <p:nvPr/>
            </p:nvSpPr>
            <p:spPr bwMode="auto">
              <a:xfrm>
                <a:off x="6394725" y="3240825"/>
                <a:ext cx="41203" cy="43371"/>
              </a:xfrm>
              <a:custGeom>
                <a:avLst/>
                <a:gdLst>
                  <a:gd name="T0" fmla="*/ 38 w 38"/>
                  <a:gd name="T1" fmla="*/ 40 h 40"/>
                  <a:gd name="T2" fmla="*/ 0 w 38"/>
                  <a:gd name="T3" fmla="*/ 40 h 40"/>
                  <a:gd name="T4" fmla="*/ 0 w 38"/>
                  <a:gd name="T5" fmla="*/ 0 h 40"/>
                  <a:gd name="T6" fmla="*/ 38 w 38"/>
                  <a:gd name="T7" fmla="*/ 0 h 40"/>
                  <a:gd name="T8" fmla="*/ 38 w 38"/>
                  <a:gd name="T9" fmla="*/ 40 h 40"/>
                  <a:gd name="T10" fmla="*/ 38 w 38"/>
                  <a:gd name="T1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40">
                    <a:moveTo>
                      <a:pt x="38" y="40"/>
                    </a:moveTo>
                    <a:lnTo>
                      <a:pt x="0" y="40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40"/>
                    </a:lnTo>
                    <a:lnTo>
                      <a:pt x="38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1" name="Freeform 283"/>
              <p:cNvSpPr>
                <a:spLocks/>
              </p:cNvSpPr>
              <p:nvPr/>
            </p:nvSpPr>
            <p:spPr bwMode="auto">
              <a:xfrm>
                <a:off x="6173531" y="2994692"/>
                <a:ext cx="108428" cy="67226"/>
              </a:xfrm>
              <a:custGeom>
                <a:avLst/>
                <a:gdLst>
                  <a:gd name="T0" fmla="*/ 50 w 100"/>
                  <a:gd name="T1" fmla="*/ 0 h 62"/>
                  <a:gd name="T2" fmla="*/ 0 w 100"/>
                  <a:gd name="T3" fmla="*/ 62 h 62"/>
                  <a:gd name="T4" fmla="*/ 100 w 100"/>
                  <a:gd name="T5" fmla="*/ 62 h 62"/>
                  <a:gd name="T6" fmla="*/ 50 w 100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" h="62">
                    <a:moveTo>
                      <a:pt x="50" y="0"/>
                    </a:moveTo>
                    <a:lnTo>
                      <a:pt x="0" y="62"/>
                    </a:lnTo>
                    <a:lnTo>
                      <a:pt x="100" y="62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" name="Freeform 284"/>
              <p:cNvSpPr>
                <a:spLocks/>
              </p:cNvSpPr>
              <p:nvPr/>
            </p:nvSpPr>
            <p:spPr bwMode="auto">
              <a:xfrm>
                <a:off x="6204975" y="3056497"/>
                <a:ext cx="43371" cy="41203"/>
              </a:xfrm>
              <a:custGeom>
                <a:avLst/>
                <a:gdLst>
                  <a:gd name="T0" fmla="*/ 40 w 40"/>
                  <a:gd name="T1" fmla="*/ 38 h 38"/>
                  <a:gd name="T2" fmla="*/ 0 w 40"/>
                  <a:gd name="T3" fmla="*/ 38 h 38"/>
                  <a:gd name="T4" fmla="*/ 0 w 40"/>
                  <a:gd name="T5" fmla="*/ 0 h 38"/>
                  <a:gd name="T6" fmla="*/ 40 w 40"/>
                  <a:gd name="T7" fmla="*/ 0 h 38"/>
                  <a:gd name="T8" fmla="*/ 40 w 40"/>
                  <a:gd name="T9" fmla="*/ 38 h 38"/>
                  <a:gd name="T10" fmla="*/ 40 w 40"/>
                  <a:gd name="T1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38">
                    <a:moveTo>
                      <a:pt x="40" y="38"/>
                    </a:moveTo>
                    <a:lnTo>
                      <a:pt x="0" y="38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38"/>
                    </a:lnTo>
                    <a:lnTo>
                      <a:pt x="4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" name="Freeform 285"/>
              <p:cNvSpPr>
                <a:spLocks/>
              </p:cNvSpPr>
              <p:nvPr/>
            </p:nvSpPr>
            <p:spPr bwMode="auto">
              <a:xfrm>
                <a:off x="6173531" y="3464187"/>
                <a:ext cx="108428" cy="66142"/>
              </a:xfrm>
              <a:custGeom>
                <a:avLst/>
                <a:gdLst>
                  <a:gd name="T0" fmla="*/ 50 w 100"/>
                  <a:gd name="T1" fmla="*/ 61 h 61"/>
                  <a:gd name="T2" fmla="*/ 0 w 100"/>
                  <a:gd name="T3" fmla="*/ 0 h 61"/>
                  <a:gd name="T4" fmla="*/ 100 w 100"/>
                  <a:gd name="T5" fmla="*/ 0 h 61"/>
                  <a:gd name="T6" fmla="*/ 50 w 100"/>
                  <a:gd name="T7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" h="61">
                    <a:moveTo>
                      <a:pt x="50" y="61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50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4" name="Freeform 286"/>
              <p:cNvSpPr>
                <a:spLocks/>
              </p:cNvSpPr>
              <p:nvPr/>
            </p:nvSpPr>
            <p:spPr bwMode="auto">
              <a:xfrm>
                <a:off x="6204975" y="3430575"/>
                <a:ext cx="43371" cy="41203"/>
              </a:xfrm>
              <a:custGeom>
                <a:avLst/>
                <a:gdLst>
                  <a:gd name="T0" fmla="*/ 40 w 40"/>
                  <a:gd name="T1" fmla="*/ 38 h 38"/>
                  <a:gd name="T2" fmla="*/ 0 w 40"/>
                  <a:gd name="T3" fmla="*/ 38 h 38"/>
                  <a:gd name="T4" fmla="*/ 0 w 40"/>
                  <a:gd name="T5" fmla="*/ 0 h 38"/>
                  <a:gd name="T6" fmla="*/ 40 w 40"/>
                  <a:gd name="T7" fmla="*/ 0 h 38"/>
                  <a:gd name="T8" fmla="*/ 40 w 40"/>
                  <a:gd name="T9" fmla="*/ 38 h 38"/>
                  <a:gd name="T10" fmla="*/ 40 w 40"/>
                  <a:gd name="T1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38">
                    <a:moveTo>
                      <a:pt x="40" y="38"/>
                    </a:moveTo>
                    <a:lnTo>
                      <a:pt x="0" y="38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38"/>
                    </a:lnTo>
                    <a:lnTo>
                      <a:pt x="4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5" name="Freeform 287"/>
              <p:cNvSpPr>
                <a:spLocks/>
              </p:cNvSpPr>
              <p:nvPr/>
            </p:nvSpPr>
            <p:spPr bwMode="auto">
              <a:xfrm>
                <a:off x="6037996" y="3073845"/>
                <a:ext cx="84574" cy="84574"/>
              </a:xfrm>
              <a:custGeom>
                <a:avLst/>
                <a:gdLst>
                  <a:gd name="T0" fmla="*/ 0 w 78"/>
                  <a:gd name="T1" fmla="*/ 0 h 78"/>
                  <a:gd name="T2" fmla="*/ 7 w 78"/>
                  <a:gd name="T3" fmla="*/ 78 h 78"/>
                  <a:gd name="T4" fmla="*/ 78 w 78"/>
                  <a:gd name="T5" fmla="*/ 7 h 78"/>
                  <a:gd name="T6" fmla="*/ 0 w 78"/>
                  <a:gd name="T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78">
                    <a:moveTo>
                      <a:pt x="0" y="0"/>
                    </a:moveTo>
                    <a:lnTo>
                      <a:pt x="7" y="78"/>
                    </a:lnTo>
                    <a:lnTo>
                      <a:pt x="78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6" name="Freeform 288"/>
              <p:cNvSpPr>
                <a:spLocks/>
              </p:cNvSpPr>
              <p:nvPr/>
            </p:nvSpPr>
            <p:spPr bwMode="auto">
              <a:xfrm>
                <a:off x="6064018" y="3099868"/>
                <a:ext cx="61805" cy="61805"/>
              </a:xfrm>
              <a:custGeom>
                <a:avLst/>
                <a:gdLst>
                  <a:gd name="T0" fmla="*/ 28 w 57"/>
                  <a:gd name="T1" fmla="*/ 57 h 57"/>
                  <a:gd name="T2" fmla="*/ 0 w 57"/>
                  <a:gd name="T3" fmla="*/ 31 h 57"/>
                  <a:gd name="T4" fmla="*/ 31 w 57"/>
                  <a:gd name="T5" fmla="*/ 0 h 57"/>
                  <a:gd name="T6" fmla="*/ 57 w 57"/>
                  <a:gd name="T7" fmla="*/ 28 h 57"/>
                  <a:gd name="T8" fmla="*/ 28 w 57"/>
                  <a:gd name="T9" fmla="*/ 57 h 57"/>
                  <a:gd name="T10" fmla="*/ 28 w 57"/>
                  <a:gd name="T11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57">
                    <a:moveTo>
                      <a:pt x="28" y="57"/>
                    </a:moveTo>
                    <a:lnTo>
                      <a:pt x="0" y="31"/>
                    </a:lnTo>
                    <a:lnTo>
                      <a:pt x="31" y="0"/>
                    </a:lnTo>
                    <a:lnTo>
                      <a:pt x="57" y="28"/>
                    </a:lnTo>
                    <a:lnTo>
                      <a:pt x="28" y="57"/>
                    </a:lnTo>
                    <a:lnTo>
                      <a:pt x="28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7" name="Freeform 289"/>
              <p:cNvSpPr>
                <a:spLocks/>
              </p:cNvSpPr>
              <p:nvPr/>
            </p:nvSpPr>
            <p:spPr bwMode="auto">
              <a:xfrm>
                <a:off x="6330752" y="3366602"/>
                <a:ext cx="86743" cy="86743"/>
              </a:xfrm>
              <a:custGeom>
                <a:avLst/>
                <a:gdLst>
                  <a:gd name="T0" fmla="*/ 80 w 80"/>
                  <a:gd name="T1" fmla="*/ 80 h 80"/>
                  <a:gd name="T2" fmla="*/ 0 w 80"/>
                  <a:gd name="T3" fmla="*/ 71 h 80"/>
                  <a:gd name="T4" fmla="*/ 71 w 80"/>
                  <a:gd name="T5" fmla="*/ 0 h 80"/>
                  <a:gd name="T6" fmla="*/ 80 w 80"/>
                  <a:gd name="T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80">
                    <a:moveTo>
                      <a:pt x="80" y="80"/>
                    </a:moveTo>
                    <a:lnTo>
                      <a:pt x="0" y="71"/>
                    </a:lnTo>
                    <a:lnTo>
                      <a:pt x="71" y="0"/>
                    </a:lnTo>
                    <a:lnTo>
                      <a:pt x="80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8" name="Freeform 290"/>
              <p:cNvSpPr>
                <a:spLocks/>
              </p:cNvSpPr>
              <p:nvPr/>
            </p:nvSpPr>
            <p:spPr bwMode="auto">
              <a:xfrm>
                <a:off x="6327500" y="3364433"/>
                <a:ext cx="61805" cy="60720"/>
              </a:xfrm>
              <a:custGeom>
                <a:avLst/>
                <a:gdLst>
                  <a:gd name="T0" fmla="*/ 29 w 57"/>
                  <a:gd name="T1" fmla="*/ 56 h 56"/>
                  <a:gd name="T2" fmla="*/ 0 w 57"/>
                  <a:gd name="T3" fmla="*/ 30 h 56"/>
                  <a:gd name="T4" fmla="*/ 31 w 57"/>
                  <a:gd name="T5" fmla="*/ 0 h 56"/>
                  <a:gd name="T6" fmla="*/ 57 w 57"/>
                  <a:gd name="T7" fmla="*/ 28 h 56"/>
                  <a:gd name="T8" fmla="*/ 29 w 57"/>
                  <a:gd name="T9" fmla="*/ 56 h 56"/>
                  <a:gd name="T10" fmla="*/ 29 w 57"/>
                  <a:gd name="T1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56">
                    <a:moveTo>
                      <a:pt x="29" y="56"/>
                    </a:moveTo>
                    <a:lnTo>
                      <a:pt x="0" y="30"/>
                    </a:lnTo>
                    <a:lnTo>
                      <a:pt x="31" y="0"/>
                    </a:lnTo>
                    <a:lnTo>
                      <a:pt x="57" y="28"/>
                    </a:lnTo>
                    <a:lnTo>
                      <a:pt x="29" y="56"/>
                    </a:lnTo>
                    <a:lnTo>
                      <a:pt x="29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9" name="Freeform 291"/>
              <p:cNvSpPr>
                <a:spLocks/>
              </p:cNvSpPr>
              <p:nvPr/>
            </p:nvSpPr>
            <p:spPr bwMode="auto">
              <a:xfrm>
                <a:off x="6330752" y="3073845"/>
                <a:ext cx="86743" cy="84574"/>
              </a:xfrm>
              <a:custGeom>
                <a:avLst/>
                <a:gdLst>
                  <a:gd name="T0" fmla="*/ 80 w 80"/>
                  <a:gd name="T1" fmla="*/ 0 h 78"/>
                  <a:gd name="T2" fmla="*/ 0 w 80"/>
                  <a:gd name="T3" fmla="*/ 7 h 78"/>
                  <a:gd name="T4" fmla="*/ 71 w 80"/>
                  <a:gd name="T5" fmla="*/ 78 h 78"/>
                  <a:gd name="T6" fmla="*/ 80 w 80"/>
                  <a:gd name="T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78">
                    <a:moveTo>
                      <a:pt x="80" y="0"/>
                    </a:moveTo>
                    <a:lnTo>
                      <a:pt x="0" y="7"/>
                    </a:lnTo>
                    <a:lnTo>
                      <a:pt x="71" y="78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0" name="Freeform 292"/>
              <p:cNvSpPr>
                <a:spLocks/>
              </p:cNvSpPr>
              <p:nvPr/>
            </p:nvSpPr>
            <p:spPr bwMode="auto">
              <a:xfrm>
                <a:off x="6327500" y="3099868"/>
                <a:ext cx="61805" cy="61805"/>
              </a:xfrm>
              <a:custGeom>
                <a:avLst/>
                <a:gdLst>
                  <a:gd name="T0" fmla="*/ 31 w 57"/>
                  <a:gd name="T1" fmla="*/ 57 h 57"/>
                  <a:gd name="T2" fmla="*/ 0 w 57"/>
                  <a:gd name="T3" fmla="*/ 28 h 57"/>
                  <a:gd name="T4" fmla="*/ 29 w 57"/>
                  <a:gd name="T5" fmla="*/ 0 h 57"/>
                  <a:gd name="T6" fmla="*/ 57 w 57"/>
                  <a:gd name="T7" fmla="*/ 31 h 57"/>
                  <a:gd name="T8" fmla="*/ 31 w 57"/>
                  <a:gd name="T9" fmla="*/ 57 h 57"/>
                  <a:gd name="T10" fmla="*/ 31 w 57"/>
                  <a:gd name="T11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57">
                    <a:moveTo>
                      <a:pt x="31" y="57"/>
                    </a:moveTo>
                    <a:lnTo>
                      <a:pt x="0" y="28"/>
                    </a:lnTo>
                    <a:lnTo>
                      <a:pt x="29" y="0"/>
                    </a:lnTo>
                    <a:lnTo>
                      <a:pt x="57" y="31"/>
                    </a:lnTo>
                    <a:lnTo>
                      <a:pt x="31" y="57"/>
                    </a:lnTo>
                    <a:lnTo>
                      <a:pt x="31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1" name="Freeform 293"/>
              <p:cNvSpPr>
                <a:spLocks/>
              </p:cNvSpPr>
              <p:nvPr/>
            </p:nvSpPr>
            <p:spPr bwMode="auto">
              <a:xfrm>
                <a:off x="6037996" y="3366602"/>
                <a:ext cx="84574" cy="86743"/>
              </a:xfrm>
              <a:custGeom>
                <a:avLst/>
                <a:gdLst>
                  <a:gd name="T0" fmla="*/ 0 w 78"/>
                  <a:gd name="T1" fmla="*/ 80 h 80"/>
                  <a:gd name="T2" fmla="*/ 7 w 78"/>
                  <a:gd name="T3" fmla="*/ 0 h 80"/>
                  <a:gd name="T4" fmla="*/ 78 w 78"/>
                  <a:gd name="T5" fmla="*/ 71 h 80"/>
                  <a:gd name="T6" fmla="*/ 0 w 78"/>
                  <a:gd name="T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80">
                    <a:moveTo>
                      <a:pt x="0" y="80"/>
                    </a:moveTo>
                    <a:lnTo>
                      <a:pt x="7" y="0"/>
                    </a:lnTo>
                    <a:lnTo>
                      <a:pt x="78" y="71"/>
                    </a:lnTo>
                    <a:lnTo>
                      <a:pt x="0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2" name="Freeform 294"/>
              <p:cNvSpPr>
                <a:spLocks/>
              </p:cNvSpPr>
              <p:nvPr/>
            </p:nvSpPr>
            <p:spPr bwMode="auto">
              <a:xfrm>
                <a:off x="6064018" y="3364433"/>
                <a:ext cx="61805" cy="60720"/>
              </a:xfrm>
              <a:custGeom>
                <a:avLst/>
                <a:gdLst>
                  <a:gd name="T0" fmla="*/ 31 w 57"/>
                  <a:gd name="T1" fmla="*/ 56 h 56"/>
                  <a:gd name="T2" fmla="*/ 0 w 57"/>
                  <a:gd name="T3" fmla="*/ 28 h 56"/>
                  <a:gd name="T4" fmla="*/ 28 w 57"/>
                  <a:gd name="T5" fmla="*/ 0 h 56"/>
                  <a:gd name="T6" fmla="*/ 57 w 57"/>
                  <a:gd name="T7" fmla="*/ 30 h 56"/>
                  <a:gd name="T8" fmla="*/ 31 w 57"/>
                  <a:gd name="T9" fmla="*/ 56 h 56"/>
                  <a:gd name="T10" fmla="*/ 31 w 57"/>
                  <a:gd name="T1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56">
                    <a:moveTo>
                      <a:pt x="31" y="56"/>
                    </a:moveTo>
                    <a:lnTo>
                      <a:pt x="0" y="28"/>
                    </a:lnTo>
                    <a:lnTo>
                      <a:pt x="28" y="0"/>
                    </a:lnTo>
                    <a:lnTo>
                      <a:pt x="57" y="30"/>
                    </a:lnTo>
                    <a:lnTo>
                      <a:pt x="31" y="56"/>
                    </a:lnTo>
                    <a:lnTo>
                      <a:pt x="31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3" name="组合 152"/>
            <p:cNvGrpSpPr/>
            <p:nvPr/>
          </p:nvGrpSpPr>
          <p:grpSpPr>
            <a:xfrm>
              <a:off x="7547037" y="4952114"/>
              <a:ext cx="2556777" cy="436193"/>
              <a:chOff x="7539568" y="1725919"/>
              <a:chExt cx="3302985" cy="63862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4" name="同侧圆角矩形 153"/>
              <p:cNvSpPr/>
              <p:nvPr/>
            </p:nvSpPr>
            <p:spPr>
              <a:xfrm rot="16200000" flipH="1">
                <a:off x="7948588" y="1316899"/>
                <a:ext cx="638629" cy="145666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5" name="同侧圆角矩形 154"/>
              <p:cNvSpPr/>
              <p:nvPr/>
            </p:nvSpPr>
            <p:spPr>
              <a:xfrm rot="5400000">
                <a:off x="9232949" y="754944"/>
                <a:ext cx="638629" cy="258057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7" name="组合 156"/>
            <p:cNvGrpSpPr/>
            <p:nvPr/>
          </p:nvGrpSpPr>
          <p:grpSpPr>
            <a:xfrm>
              <a:off x="7720864" y="5033439"/>
              <a:ext cx="274866" cy="274866"/>
              <a:chOff x="5958843" y="2994692"/>
              <a:chExt cx="535637" cy="535637"/>
            </a:xfrm>
            <a:solidFill>
              <a:schemeClr val="bg1">
                <a:lumMod val="50000"/>
              </a:schemeClr>
            </a:solidFill>
          </p:grpSpPr>
          <p:sp>
            <p:nvSpPr>
              <p:cNvPr id="158" name="Freeform 257"/>
              <p:cNvSpPr>
                <a:spLocks noEditPoints="1"/>
              </p:cNvSpPr>
              <p:nvPr/>
            </p:nvSpPr>
            <p:spPr bwMode="auto">
              <a:xfrm>
                <a:off x="6077030" y="3109626"/>
                <a:ext cx="302516" cy="305768"/>
              </a:xfrm>
              <a:custGeom>
                <a:avLst/>
                <a:gdLst>
                  <a:gd name="T0" fmla="*/ 101 w 118"/>
                  <a:gd name="T1" fmla="*/ 91 h 119"/>
                  <a:gd name="T2" fmla="*/ 107 w 118"/>
                  <a:gd name="T3" fmla="*/ 77 h 119"/>
                  <a:gd name="T4" fmla="*/ 23 w 118"/>
                  <a:gd name="T5" fmla="*/ 25 h 119"/>
                  <a:gd name="T6" fmla="*/ 30 w 118"/>
                  <a:gd name="T7" fmla="*/ 25 h 119"/>
                  <a:gd name="T8" fmla="*/ 27 w 118"/>
                  <a:gd name="T9" fmla="*/ 24 h 119"/>
                  <a:gd name="T10" fmla="*/ 21 w 118"/>
                  <a:gd name="T11" fmla="*/ 35 h 119"/>
                  <a:gd name="T12" fmla="*/ 28 w 118"/>
                  <a:gd name="T13" fmla="*/ 33 h 119"/>
                  <a:gd name="T14" fmla="*/ 33 w 118"/>
                  <a:gd name="T15" fmla="*/ 41 h 119"/>
                  <a:gd name="T16" fmla="*/ 25 w 118"/>
                  <a:gd name="T17" fmla="*/ 46 h 119"/>
                  <a:gd name="T18" fmla="*/ 15 w 118"/>
                  <a:gd name="T19" fmla="*/ 54 h 119"/>
                  <a:gd name="T20" fmla="*/ 25 w 118"/>
                  <a:gd name="T21" fmla="*/ 63 h 119"/>
                  <a:gd name="T22" fmla="*/ 40 w 118"/>
                  <a:gd name="T23" fmla="*/ 72 h 119"/>
                  <a:gd name="T24" fmla="*/ 34 w 118"/>
                  <a:gd name="T25" fmla="*/ 89 h 119"/>
                  <a:gd name="T26" fmla="*/ 28 w 118"/>
                  <a:gd name="T27" fmla="*/ 102 h 119"/>
                  <a:gd name="T28" fmla="*/ 25 w 118"/>
                  <a:gd name="T29" fmla="*/ 92 h 119"/>
                  <a:gd name="T30" fmla="*/ 21 w 118"/>
                  <a:gd name="T31" fmla="*/ 70 h 119"/>
                  <a:gd name="T32" fmla="*/ 11 w 118"/>
                  <a:gd name="T33" fmla="*/ 57 h 119"/>
                  <a:gd name="T34" fmla="*/ 34 w 118"/>
                  <a:gd name="T35" fmla="*/ 12 h 119"/>
                  <a:gd name="T36" fmla="*/ 23 w 118"/>
                  <a:gd name="T37" fmla="*/ 20 h 119"/>
                  <a:gd name="T38" fmla="*/ 105 w 118"/>
                  <a:gd name="T39" fmla="*/ 50 h 119"/>
                  <a:gd name="T40" fmla="*/ 98 w 118"/>
                  <a:gd name="T41" fmla="*/ 59 h 119"/>
                  <a:gd name="T42" fmla="*/ 94 w 118"/>
                  <a:gd name="T43" fmla="*/ 64 h 119"/>
                  <a:gd name="T44" fmla="*/ 86 w 118"/>
                  <a:gd name="T45" fmla="*/ 65 h 119"/>
                  <a:gd name="T46" fmla="*/ 76 w 118"/>
                  <a:gd name="T47" fmla="*/ 55 h 119"/>
                  <a:gd name="T48" fmla="*/ 70 w 118"/>
                  <a:gd name="T49" fmla="*/ 60 h 119"/>
                  <a:gd name="T50" fmla="*/ 70 w 118"/>
                  <a:gd name="T51" fmla="*/ 70 h 119"/>
                  <a:gd name="T52" fmla="*/ 57 w 118"/>
                  <a:gd name="T53" fmla="*/ 77 h 119"/>
                  <a:gd name="T54" fmla="*/ 45 w 118"/>
                  <a:gd name="T55" fmla="*/ 58 h 119"/>
                  <a:gd name="T56" fmla="*/ 61 w 118"/>
                  <a:gd name="T57" fmla="*/ 51 h 119"/>
                  <a:gd name="T58" fmla="*/ 63 w 118"/>
                  <a:gd name="T59" fmla="*/ 49 h 119"/>
                  <a:gd name="T60" fmla="*/ 59 w 118"/>
                  <a:gd name="T61" fmla="*/ 48 h 119"/>
                  <a:gd name="T62" fmla="*/ 48 w 118"/>
                  <a:gd name="T63" fmla="*/ 48 h 119"/>
                  <a:gd name="T64" fmla="*/ 50 w 118"/>
                  <a:gd name="T65" fmla="*/ 39 h 119"/>
                  <a:gd name="T66" fmla="*/ 54 w 118"/>
                  <a:gd name="T67" fmla="*/ 38 h 119"/>
                  <a:gd name="T68" fmla="*/ 59 w 118"/>
                  <a:gd name="T69" fmla="*/ 24 h 119"/>
                  <a:gd name="T70" fmla="*/ 75 w 118"/>
                  <a:gd name="T71" fmla="*/ 25 h 119"/>
                  <a:gd name="T72" fmla="*/ 83 w 118"/>
                  <a:gd name="T73" fmla="*/ 20 h 119"/>
                  <a:gd name="T74" fmla="*/ 95 w 118"/>
                  <a:gd name="T75" fmla="*/ 21 h 119"/>
                  <a:gd name="T76" fmla="*/ 105 w 118"/>
                  <a:gd name="T77" fmla="*/ 63 h 119"/>
                  <a:gd name="T78" fmla="*/ 105 w 118"/>
                  <a:gd name="T79" fmla="*/ 70 h 119"/>
                  <a:gd name="T80" fmla="*/ 102 w 118"/>
                  <a:gd name="T81" fmla="*/ 68 h 119"/>
                  <a:gd name="T82" fmla="*/ 105 w 118"/>
                  <a:gd name="T83" fmla="*/ 59 h 119"/>
                  <a:gd name="T84" fmla="*/ 107 w 118"/>
                  <a:gd name="T85" fmla="*/ 50 h 119"/>
                  <a:gd name="T86" fmla="*/ 109 w 118"/>
                  <a:gd name="T87" fmla="*/ 39 h 119"/>
                  <a:gd name="T88" fmla="*/ 86 w 118"/>
                  <a:gd name="T89" fmla="*/ 66 h 119"/>
                  <a:gd name="T90" fmla="*/ 73 w 118"/>
                  <a:gd name="T91" fmla="*/ 76 h 119"/>
                  <a:gd name="T92" fmla="*/ 35 w 118"/>
                  <a:gd name="T93" fmla="*/ 26 h 119"/>
                  <a:gd name="T94" fmla="*/ 31 w 118"/>
                  <a:gd name="T95" fmla="*/ 17 h 119"/>
                  <a:gd name="T96" fmla="*/ 46 w 118"/>
                  <a:gd name="T97" fmla="*/ 11 h 119"/>
                  <a:gd name="T98" fmla="*/ 50 w 118"/>
                  <a:gd name="T99" fmla="*/ 18 h 119"/>
                  <a:gd name="T100" fmla="*/ 42 w 118"/>
                  <a:gd name="T101" fmla="*/ 27 h 119"/>
                  <a:gd name="T102" fmla="*/ 57 w 118"/>
                  <a:gd name="T103" fmla="*/ 16 h 119"/>
                  <a:gd name="T104" fmla="*/ 59 w 118"/>
                  <a:gd name="T105" fmla="*/ 14 h 119"/>
                  <a:gd name="T106" fmla="*/ 47 w 118"/>
                  <a:gd name="T107" fmla="*/ 27 h 119"/>
                  <a:gd name="T108" fmla="*/ 75 w 118"/>
                  <a:gd name="T109" fmla="*/ 19 h 119"/>
                  <a:gd name="T110" fmla="*/ 87 w 118"/>
                  <a:gd name="T111" fmla="*/ 15 h 119"/>
                  <a:gd name="T112" fmla="*/ 27 w 118"/>
                  <a:gd name="T113" fmla="*/ 59 h 119"/>
                  <a:gd name="T114" fmla="*/ 24 w 118"/>
                  <a:gd name="T115" fmla="*/ 59 h 119"/>
                  <a:gd name="T116" fmla="*/ 23 w 118"/>
                  <a:gd name="T117" fmla="*/ 55 h 119"/>
                  <a:gd name="T118" fmla="*/ 111 w 118"/>
                  <a:gd name="T119" fmla="*/ 73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8" h="119">
                    <a:moveTo>
                      <a:pt x="59" y="0"/>
                    </a:moveTo>
                    <a:cubicBezTo>
                      <a:pt x="26" y="0"/>
                      <a:pt x="0" y="27"/>
                      <a:pt x="0" y="60"/>
                    </a:cubicBezTo>
                    <a:cubicBezTo>
                      <a:pt x="0" y="92"/>
                      <a:pt x="26" y="119"/>
                      <a:pt x="59" y="119"/>
                    </a:cubicBezTo>
                    <a:cubicBezTo>
                      <a:pt x="91" y="119"/>
                      <a:pt x="118" y="92"/>
                      <a:pt x="118" y="60"/>
                    </a:cubicBezTo>
                    <a:cubicBezTo>
                      <a:pt x="118" y="27"/>
                      <a:pt x="91" y="0"/>
                      <a:pt x="59" y="0"/>
                    </a:cubicBezTo>
                    <a:close/>
                    <a:moveTo>
                      <a:pt x="110" y="77"/>
                    </a:moveTo>
                    <a:cubicBezTo>
                      <a:pt x="110" y="77"/>
                      <a:pt x="110" y="77"/>
                      <a:pt x="110" y="78"/>
                    </a:cubicBezTo>
                    <a:cubicBezTo>
                      <a:pt x="110" y="78"/>
                      <a:pt x="110" y="78"/>
                      <a:pt x="110" y="78"/>
                    </a:cubicBezTo>
                    <a:cubicBezTo>
                      <a:pt x="108" y="82"/>
                      <a:pt x="107" y="86"/>
                      <a:pt x="104" y="89"/>
                    </a:cubicBezTo>
                    <a:cubicBezTo>
                      <a:pt x="104" y="89"/>
                      <a:pt x="104" y="89"/>
                      <a:pt x="103" y="90"/>
                    </a:cubicBezTo>
                    <a:cubicBezTo>
                      <a:pt x="102" y="89"/>
                      <a:pt x="102" y="90"/>
                      <a:pt x="101" y="91"/>
                    </a:cubicBezTo>
                    <a:cubicBezTo>
                      <a:pt x="100" y="91"/>
                      <a:pt x="100" y="90"/>
                      <a:pt x="100" y="90"/>
                    </a:cubicBezTo>
                    <a:cubicBezTo>
                      <a:pt x="100" y="89"/>
                      <a:pt x="100" y="89"/>
                      <a:pt x="100" y="88"/>
                    </a:cubicBezTo>
                    <a:cubicBezTo>
                      <a:pt x="100" y="87"/>
                      <a:pt x="100" y="87"/>
                      <a:pt x="99" y="87"/>
                    </a:cubicBezTo>
                    <a:cubicBezTo>
                      <a:pt x="100" y="86"/>
                      <a:pt x="99" y="85"/>
                      <a:pt x="99" y="84"/>
                    </a:cubicBezTo>
                    <a:cubicBezTo>
                      <a:pt x="99" y="83"/>
                      <a:pt x="100" y="83"/>
                      <a:pt x="101" y="83"/>
                    </a:cubicBezTo>
                    <a:cubicBezTo>
                      <a:pt x="101" y="83"/>
                      <a:pt x="101" y="81"/>
                      <a:pt x="102" y="81"/>
                    </a:cubicBezTo>
                    <a:cubicBezTo>
                      <a:pt x="102" y="80"/>
                      <a:pt x="102" y="81"/>
                      <a:pt x="102" y="81"/>
                    </a:cubicBezTo>
                    <a:cubicBezTo>
                      <a:pt x="103" y="81"/>
                      <a:pt x="102" y="80"/>
                      <a:pt x="103" y="80"/>
                    </a:cubicBezTo>
                    <a:cubicBezTo>
                      <a:pt x="103" y="80"/>
                      <a:pt x="104" y="79"/>
                      <a:pt x="104" y="80"/>
                    </a:cubicBezTo>
                    <a:cubicBezTo>
                      <a:pt x="105" y="80"/>
                      <a:pt x="105" y="79"/>
                      <a:pt x="105" y="78"/>
                    </a:cubicBezTo>
                    <a:cubicBezTo>
                      <a:pt x="105" y="78"/>
                      <a:pt x="106" y="77"/>
                      <a:pt x="107" y="77"/>
                    </a:cubicBezTo>
                    <a:cubicBezTo>
                      <a:pt x="107" y="77"/>
                      <a:pt x="107" y="76"/>
                      <a:pt x="107" y="76"/>
                    </a:cubicBezTo>
                    <a:cubicBezTo>
                      <a:pt x="108" y="77"/>
                      <a:pt x="109" y="76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lose/>
                    <a:moveTo>
                      <a:pt x="17" y="25"/>
                    </a:moveTo>
                    <a:cubicBezTo>
                      <a:pt x="17" y="25"/>
                      <a:pt x="18" y="25"/>
                      <a:pt x="18" y="25"/>
                    </a:cubicBezTo>
                    <a:cubicBezTo>
                      <a:pt x="19" y="25"/>
                      <a:pt x="19" y="24"/>
                      <a:pt x="19" y="25"/>
                    </a:cubicBezTo>
                    <a:cubicBezTo>
                      <a:pt x="19" y="25"/>
                      <a:pt x="20" y="26"/>
                      <a:pt x="20" y="26"/>
                    </a:cubicBezTo>
                    <a:cubicBezTo>
                      <a:pt x="20" y="25"/>
                      <a:pt x="20" y="24"/>
                      <a:pt x="20" y="23"/>
                    </a:cubicBezTo>
                    <a:cubicBezTo>
                      <a:pt x="20" y="23"/>
                      <a:pt x="20" y="23"/>
                      <a:pt x="20" y="22"/>
                    </a:cubicBezTo>
                    <a:cubicBezTo>
                      <a:pt x="21" y="22"/>
                      <a:pt x="21" y="23"/>
                      <a:pt x="21" y="23"/>
                    </a:cubicBezTo>
                    <a:cubicBezTo>
                      <a:pt x="22" y="24"/>
                      <a:pt x="22" y="24"/>
                      <a:pt x="23" y="25"/>
                    </a:cubicBezTo>
                    <a:cubicBezTo>
                      <a:pt x="23" y="25"/>
                      <a:pt x="22" y="25"/>
                      <a:pt x="23" y="26"/>
                    </a:cubicBezTo>
                    <a:cubicBezTo>
                      <a:pt x="23" y="25"/>
                      <a:pt x="23" y="25"/>
                      <a:pt x="24" y="24"/>
                    </a:cubicBezTo>
                    <a:cubicBezTo>
                      <a:pt x="24" y="24"/>
                      <a:pt x="23" y="24"/>
                      <a:pt x="23" y="24"/>
                    </a:cubicBezTo>
                    <a:cubicBezTo>
                      <a:pt x="22" y="23"/>
                      <a:pt x="23" y="21"/>
                      <a:pt x="24" y="20"/>
                    </a:cubicBezTo>
                    <a:cubicBezTo>
                      <a:pt x="24" y="20"/>
                      <a:pt x="24" y="21"/>
                      <a:pt x="24" y="21"/>
                    </a:cubicBezTo>
                    <a:cubicBezTo>
                      <a:pt x="25" y="21"/>
                      <a:pt x="26" y="20"/>
                      <a:pt x="26" y="22"/>
                    </a:cubicBezTo>
                    <a:cubicBezTo>
                      <a:pt x="27" y="22"/>
                      <a:pt x="27" y="21"/>
                      <a:pt x="28" y="21"/>
                    </a:cubicBezTo>
                    <a:cubicBezTo>
                      <a:pt x="28" y="22"/>
                      <a:pt x="28" y="22"/>
                      <a:pt x="28" y="23"/>
                    </a:cubicBezTo>
                    <a:cubicBezTo>
                      <a:pt x="29" y="23"/>
                      <a:pt x="29" y="23"/>
                      <a:pt x="30" y="23"/>
                    </a:cubicBezTo>
                    <a:cubicBezTo>
                      <a:pt x="30" y="23"/>
                      <a:pt x="30" y="24"/>
                      <a:pt x="31" y="24"/>
                    </a:cubicBezTo>
                    <a:cubicBezTo>
                      <a:pt x="31" y="24"/>
                      <a:pt x="30" y="24"/>
                      <a:pt x="30" y="25"/>
                    </a:cubicBezTo>
                    <a:cubicBezTo>
                      <a:pt x="31" y="25"/>
                      <a:pt x="31" y="25"/>
                      <a:pt x="32" y="25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1" y="27"/>
                      <a:pt x="31" y="28"/>
                      <a:pt x="32" y="28"/>
                    </a:cubicBezTo>
                    <a:cubicBezTo>
                      <a:pt x="31" y="28"/>
                      <a:pt x="31" y="27"/>
                      <a:pt x="30" y="27"/>
                    </a:cubicBezTo>
                    <a:cubicBezTo>
                      <a:pt x="30" y="28"/>
                      <a:pt x="31" y="28"/>
                      <a:pt x="31" y="29"/>
                    </a:cubicBezTo>
                    <a:cubicBezTo>
                      <a:pt x="31" y="30"/>
                      <a:pt x="30" y="30"/>
                      <a:pt x="30" y="31"/>
                    </a:cubicBezTo>
                    <a:cubicBezTo>
                      <a:pt x="29" y="31"/>
                      <a:pt x="29" y="29"/>
                      <a:pt x="27" y="29"/>
                    </a:cubicBezTo>
                    <a:cubicBezTo>
                      <a:pt x="27" y="29"/>
                      <a:pt x="26" y="29"/>
                      <a:pt x="26" y="28"/>
                    </a:cubicBezTo>
                    <a:cubicBezTo>
                      <a:pt x="26" y="27"/>
                      <a:pt x="28" y="27"/>
                      <a:pt x="28" y="26"/>
                    </a:cubicBezTo>
                    <a:cubicBezTo>
                      <a:pt x="28" y="25"/>
                      <a:pt x="27" y="26"/>
                      <a:pt x="27" y="24"/>
                    </a:cubicBezTo>
                    <a:cubicBezTo>
                      <a:pt x="27" y="25"/>
                      <a:pt x="26" y="24"/>
                      <a:pt x="26" y="24"/>
                    </a:cubicBezTo>
                    <a:cubicBezTo>
                      <a:pt x="25" y="24"/>
                      <a:pt x="25" y="24"/>
                      <a:pt x="24" y="24"/>
                    </a:cubicBezTo>
                    <a:cubicBezTo>
                      <a:pt x="24" y="24"/>
                      <a:pt x="25" y="24"/>
                      <a:pt x="25" y="25"/>
                    </a:cubicBezTo>
                    <a:cubicBezTo>
                      <a:pt x="25" y="25"/>
                      <a:pt x="25" y="26"/>
                      <a:pt x="25" y="27"/>
                    </a:cubicBezTo>
                    <a:cubicBezTo>
                      <a:pt x="24" y="27"/>
                      <a:pt x="23" y="27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1" y="29"/>
                      <a:pt x="21" y="29"/>
                      <a:pt x="21" y="30"/>
                    </a:cubicBezTo>
                    <a:cubicBezTo>
                      <a:pt x="20" y="30"/>
                      <a:pt x="20" y="31"/>
                      <a:pt x="19" y="3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9" y="33"/>
                      <a:pt x="20" y="33"/>
                      <a:pt x="19" y="34"/>
                    </a:cubicBezTo>
                    <a:cubicBezTo>
                      <a:pt x="20" y="34"/>
                      <a:pt x="21" y="35"/>
                      <a:pt x="21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6"/>
                      <a:pt x="23" y="37"/>
                      <a:pt x="24" y="38"/>
                    </a:cubicBezTo>
                    <a:cubicBezTo>
                      <a:pt x="24" y="37"/>
                      <a:pt x="24" y="36"/>
                      <a:pt x="24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34"/>
                      <a:pt x="25" y="35"/>
                      <a:pt x="25" y="35"/>
                    </a:cubicBezTo>
                    <a:cubicBezTo>
                      <a:pt x="25" y="33"/>
                      <a:pt x="25" y="32"/>
                      <a:pt x="25" y="30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6" y="30"/>
                      <a:pt x="26" y="30"/>
                      <a:pt x="27" y="30"/>
                    </a:cubicBezTo>
                    <a:cubicBezTo>
                      <a:pt x="28" y="30"/>
                      <a:pt x="28" y="31"/>
                      <a:pt x="28" y="31"/>
                    </a:cubicBezTo>
                    <a:cubicBezTo>
                      <a:pt x="28" y="31"/>
                      <a:pt x="28" y="32"/>
                      <a:pt x="28" y="33"/>
                    </a:cubicBezTo>
                    <a:cubicBezTo>
                      <a:pt x="29" y="33"/>
                      <a:pt x="29" y="33"/>
                      <a:pt x="30" y="33"/>
                    </a:cubicBezTo>
                    <a:cubicBezTo>
                      <a:pt x="30" y="33"/>
                      <a:pt x="30" y="32"/>
                      <a:pt x="30" y="32"/>
                    </a:cubicBezTo>
                    <a:cubicBezTo>
                      <a:pt x="31" y="32"/>
                      <a:pt x="31" y="33"/>
                      <a:pt x="31" y="34"/>
                    </a:cubicBezTo>
                    <a:cubicBezTo>
                      <a:pt x="31" y="34"/>
                      <a:pt x="31" y="35"/>
                      <a:pt x="31" y="35"/>
                    </a:cubicBezTo>
                    <a:cubicBezTo>
                      <a:pt x="31" y="36"/>
                      <a:pt x="32" y="36"/>
                      <a:pt x="32" y="37"/>
                    </a:cubicBezTo>
                    <a:cubicBezTo>
                      <a:pt x="33" y="37"/>
                      <a:pt x="33" y="36"/>
                      <a:pt x="33" y="37"/>
                    </a:cubicBezTo>
                    <a:cubicBezTo>
                      <a:pt x="33" y="38"/>
                      <a:pt x="33" y="38"/>
                      <a:pt x="33" y="39"/>
                    </a:cubicBezTo>
                    <a:cubicBezTo>
                      <a:pt x="33" y="40"/>
                      <a:pt x="33" y="41"/>
                      <a:pt x="34" y="41"/>
                    </a:cubicBezTo>
                    <a:cubicBezTo>
                      <a:pt x="34" y="41"/>
                      <a:pt x="34" y="42"/>
                      <a:pt x="34" y="42"/>
                    </a:cubicBezTo>
                    <a:cubicBezTo>
                      <a:pt x="34" y="42"/>
                      <a:pt x="33" y="42"/>
                      <a:pt x="33" y="42"/>
                    </a:cubicBezTo>
                    <a:cubicBezTo>
                      <a:pt x="33" y="42"/>
                      <a:pt x="33" y="42"/>
                      <a:pt x="33" y="41"/>
                    </a:cubicBezTo>
                    <a:cubicBezTo>
                      <a:pt x="32" y="41"/>
                      <a:pt x="32" y="42"/>
                      <a:pt x="31" y="42"/>
                    </a:cubicBezTo>
                    <a:cubicBezTo>
                      <a:pt x="32" y="40"/>
                      <a:pt x="32" y="40"/>
                      <a:pt x="33" y="39"/>
                    </a:cubicBezTo>
                    <a:cubicBezTo>
                      <a:pt x="32" y="38"/>
                      <a:pt x="31" y="40"/>
                      <a:pt x="30" y="39"/>
                    </a:cubicBezTo>
                    <a:cubicBezTo>
                      <a:pt x="30" y="40"/>
                      <a:pt x="31" y="40"/>
                      <a:pt x="30" y="40"/>
                    </a:cubicBezTo>
                    <a:cubicBezTo>
                      <a:pt x="30" y="41"/>
                      <a:pt x="29" y="41"/>
                      <a:pt x="29" y="41"/>
                    </a:cubicBezTo>
                    <a:cubicBezTo>
                      <a:pt x="29" y="42"/>
                      <a:pt x="30" y="42"/>
                      <a:pt x="31" y="42"/>
                    </a:cubicBezTo>
                    <a:cubicBezTo>
                      <a:pt x="30" y="43"/>
                      <a:pt x="29" y="43"/>
                      <a:pt x="29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8" y="43"/>
                      <a:pt x="27" y="43"/>
                      <a:pt x="26" y="44"/>
                    </a:cubicBezTo>
                    <a:cubicBezTo>
                      <a:pt x="26" y="45"/>
                      <a:pt x="27" y="44"/>
                      <a:pt x="27" y="45"/>
                    </a:cubicBezTo>
                    <a:cubicBezTo>
                      <a:pt x="26" y="45"/>
                      <a:pt x="26" y="46"/>
                      <a:pt x="25" y="46"/>
                    </a:cubicBezTo>
                    <a:cubicBezTo>
                      <a:pt x="25" y="47"/>
                      <a:pt x="24" y="47"/>
                      <a:pt x="25" y="48"/>
                    </a:cubicBezTo>
                    <a:cubicBezTo>
                      <a:pt x="24" y="48"/>
                      <a:pt x="24" y="49"/>
                      <a:pt x="24" y="49"/>
                    </a:cubicBezTo>
                    <a:cubicBezTo>
                      <a:pt x="24" y="49"/>
                      <a:pt x="24" y="49"/>
                      <a:pt x="24" y="50"/>
                    </a:cubicBezTo>
                    <a:cubicBezTo>
                      <a:pt x="23" y="50"/>
                      <a:pt x="22" y="51"/>
                      <a:pt x="21" y="52"/>
                    </a:cubicBezTo>
                    <a:cubicBezTo>
                      <a:pt x="21" y="53"/>
                      <a:pt x="22" y="53"/>
                      <a:pt x="22" y="53"/>
                    </a:cubicBezTo>
                    <a:cubicBezTo>
                      <a:pt x="22" y="54"/>
                      <a:pt x="22" y="54"/>
                      <a:pt x="22" y="55"/>
                    </a:cubicBezTo>
                    <a:cubicBezTo>
                      <a:pt x="21" y="55"/>
                      <a:pt x="21" y="55"/>
                      <a:pt x="21" y="54"/>
                    </a:cubicBezTo>
                    <a:cubicBezTo>
                      <a:pt x="21" y="53"/>
                      <a:pt x="19" y="53"/>
                      <a:pt x="19" y="53"/>
                    </a:cubicBezTo>
                    <a:cubicBezTo>
                      <a:pt x="18" y="53"/>
                      <a:pt x="18" y="53"/>
                      <a:pt x="18" y="54"/>
                    </a:cubicBezTo>
                    <a:cubicBezTo>
                      <a:pt x="17" y="54"/>
                      <a:pt x="17" y="53"/>
                      <a:pt x="16" y="53"/>
                    </a:cubicBezTo>
                    <a:cubicBezTo>
                      <a:pt x="16" y="53"/>
                      <a:pt x="15" y="54"/>
                      <a:pt x="15" y="54"/>
                    </a:cubicBezTo>
                    <a:cubicBezTo>
                      <a:pt x="15" y="55"/>
                      <a:pt x="14" y="59"/>
                      <a:pt x="16" y="59"/>
                    </a:cubicBezTo>
                    <a:cubicBezTo>
                      <a:pt x="17" y="59"/>
                      <a:pt x="16" y="58"/>
                      <a:pt x="17" y="57"/>
                    </a:cubicBezTo>
                    <a:cubicBezTo>
                      <a:pt x="18" y="58"/>
                      <a:pt x="18" y="58"/>
                      <a:pt x="19" y="57"/>
                    </a:cubicBezTo>
                    <a:cubicBezTo>
                      <a:pt x="19" y="59"/>
                      <a:pt x="18" y="59"/>
                      <a:pt x="18" y="60"/>
                    </a:cubicBezTo>
                    <a:cubicBezTo>
                      <a:pt x="19" y="61"/>
                      <a:pt x="20" y="60"/>
                      <a:pt x="20" y="61"/>
                    </a:cubicBezTo>
                    <a:cubicBezTo>
                      <a:pt x="20" y="62"/>
                      <a:pt x="20" y="63"/>
                      <a:pt x="20" y="64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2" y="64"/>
                      <a:pt x="22" y="64"/>
                      <a:pt x="22" y="65"/>
                    </a:cubicBezTo>
                    <a:cubicBezTo>
                      <a:pt x="23" y="64"/>
                      <a:pt x="23" y="64"/>
                      <a:pt x="24" y="63"/>
                    </a:cubicBezTo>
                    <a:cubicBezTo>
                      <a:pt x="24" y="63"/>
                      <a:pt x="24" y="62"/>
                      <a:pt x="24" y="62"/>
                    </a:cubicBezTo>
                    <a:cubicBezTo>
                      <a:pt x="25" y="62"/>
                      <a:pt x="25" y="63"/>
                      <a:pt x="25" y="63"/>
                    </a:cubicBezTo>
                    <a:cubicBezTo>
                      <a:pt x="26" y="63"/>
                      <a:pt x="26" y="62"/>
                      <a:pt x="26" y="62"/>
                    </a:cubicBezTo>
                    <a:cubicBezTo>
                      <a:pt x="26" y="63"/>
                      <a:pt x="27" y="63"/>
                      <a:pt x="27" y="64"/>
                    </a:cubicBezTo>
                    <a:cubicBezTo>
                      <a:pt x="28" y="64"/>
                      <a:pt x="28" y="64"/>
                      <a:pt x="28" y="64"/>
                    </a:cubicBezTo>
                    <a:cubicBezTo>
                      <a:pt x="29" y="64"/>
                      <a:pt x="30" y="64"/>
                      <a:pt x="30" y="65"/>
                    </a:cubicBezTo>
                    <a:cubicBezTo>
                      <a:pt x="31" y="66"/>
                      <a:pt x="31" y="66"/>
                      <a:pt x="32" y="67"/>
                    </a:cubicBezTo>
                    <a:cubicBezTo>
                      <a:pt x="33" y="66"/>
                      <a:pt x="34" y="68"/>
                      <a:pt x="34" y="69"/>
                    </a:cubicBezTo>
                    <a:cubicBezTo>
                      <a:pt x="34" y="70"/>
                      <a:pt x="34" y="70"/>
                      <a:pt x="35" y="70"/>
                    </a:cubicBezTo>
                    <a:cubicBezTo>
                      <a:pt x="35" y="71"/>
                      <a:pt x="36" y="70"/>
                      <a:pt x="36" y="71"/>
                    </a:cubicBezTo>
                    <a:cubicBezTo>
                      <a:pt x="37" y="71"/>
                      <a:pt x="37" y="71"/>
                      <a:pt x="38" y="71"/>
                    </a:cubicBezTo>
                    <a:cubicBezTo>
                      <a:pt x="38" y="71"/>
                      <a:pt x="39" y="71"/>
                      <a:pt x="39" y="72"/>
                    </a:cubicBezTo>
                    <a:cubicBezTo>
                      <a:pt x="40" y="72"/>
                      <a:pt x="40" y="72"/>
                      <a:pt x="40" y="72"/>
                    </a:cubicBezTo>
                    <a:cubicBezTo>
                      <a:pt x="40" y="73"/>
                      <a:pt x="41" y="73"/>
                      <a:pt x="41" y="74"/>
                    </a:cubicBezTo>
                    <a:cubicBezTo>
                      <a:pt x="41" y="74"/>
                      <a:pt x="40" y="74"/>
                      <a:pt x="40" y="75"/>
                    </a:cubicBezTo>
                    <a:cubicBezTo>
                      <a:pt x="40" y="75"/>
                      <a:pt x="40" y="76"/>
                      <a:pt x="40" y="76"/>
                    </a:cubicBezTo>
                    <a:cubicBezTo>
                      <a:pt x="40" y="77"/>
                      <a:pt x="39" y="77"/>
                      <a:pt x="39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79"/>
                      <a:pt x="38" y="79"/>
                      <a:pt x="38" y="79"/>
                    </a:cubicBezTo>
                    <a:cubicBezTo>
                      <a:pt x="39" y="81"/>
                      <a:pt x="38" y="82"/>
                      <a:pt x="38" y="83"/>
                    </a:cubicBezTo>
                    <a:cubicBezTo>
                      <a:pt x="37" y="83"/>
                      <a:pt x="37" y="83"/>
                      <a:pt x="36" y="84"/>
                    </a:cubicBezTo>
                    <a:cubicBezTo>
                      <a:pt x="36" y="84"/>
                      <a:pt x="36" y="85"/>
                      <a:pt x="35" y="85"/>
                    </a:cubicBezTo>
                    <a:cubicBezTo>
                      <a:pt x="35" y="86"/>
                      <a:pt x="35" y="86"/>
                      <a:pt x="35" y="87"/>
                    </a:cubicBezTo>
                    <a:cubicBezTo>
                      <a:pt x="35" y="87"/>
                      <a:pt x="34" y="87"/>
                      <a:pt x="34" y="89"/>
                    </a:cubicBezTo>
                    <a:cubicBezTo>
                      <a:pt x="34" y="89"/>
                      <a:pt x="34" y="89"/>
                      <a:pt x="34" y="90"/>
                    </a:cubicBezTo>
                    <a:cubicBezTo>
                      <a:pt x="33" y="90"/>
                      <a:pt x="33" y="90"/>
                      <a:pt x="33" y="90"/>
                    </a:cubicBezTo>
                    <a:cubicBezTo>
                      <a:pt x="33" y="90"/>
                      <a:pt x="32" y="90"/>
                      <a:pt x="32" y="90"/>
                    </a:cubicBezTo>
                    <a:cubicBezTo>
                      <a:pt x="32" y="91"/>
                      <a:pt x="32" y="91"/>
                      <a:pt x="32" y="92"/>
                    </a:cubicBezTo>
                    <a:cubicBezTo>
                      <a:pt x="31" y="92"/>
                      <a:pt x="31" y="93"/>
                      <a:pt x="30" y="93"/>
                    </a:cubicBezTo>
                    <a:cubicBezTo>
                      <a:pt x="30" y="94"/>
                      <a:pt x="30" y="95"/>
                      <a:pt x="29" y="94"/>
                    </a:cubicBezTo>
                    <a:cubicBezTo>
                      <a:pt x="30" y="95"/>
                      <a:pt x="29" y="97"/>
                      <a:pt x="29" y="97"/>
                    </a:cubicBezTo>
                    <a:cubicBezTo>
                      <a:pt x="29" y="98"/>
                      <a:pt x="29" y="98"/>
                      <a:pt x="29" y="99"/>
                    </a:cubicBezTo>
                    <a:cubicBezTo>
                      <a:pt x="29" y="99"/>
                      <a:pt x="29" y="99"/>
                      <a:pt x="28" y="99"/>
                    </a:cubicBezTo>
                    <a:cubicBezTo>
                      <a:pt x="28" y="100"/>
                      <a:pt x="28" y="100"/>
                      <a:pt x="28" y="101"/>
                    </a:cubicBezTo>
                    <a:cubicBezTo>
                      <a:pt x="28" y="102"/>
                      <a:pt x="29" y="102"/>
                      <a:pt x="28" y="102"/>
                    </a:cubicBezTo>
                    <a:cubicBezTo>
                      <a:pt x="29" y="103"/>
                      <a:pt x="29" y="103"/>
                      <a:pt x="30" y="103"/>
                    </a:cubicBezTo>
                    <a:cubicBezTo>
                      <a:pt x="29" y="104"/>
                      <a:pt x="28" y="104"/>
                      <a:pt x="28" y="104"/>
                    </a:cubicBezTo>
                    <a:cubicBezTo>
                      <a:pt x="27" y="103"/>
                      <a:pt x="27" y="103"/>
                      <a:pt x="27" y="103"/>
                    </a:cubicBezTo>
                    <a:cubicBezTo>
                      <a:pt x="27" y="103"/>
                      <a:pt x="27" y="103"/>
                      <a:pt x="26" y="103"/>
                    </a:cubicBezTo>
                    <a:cubicBezTo>
                      <a:pt x="27" y="103"/>
                      <a:pt x="26" y="103"/>
                      <a:pt x="26" y="102"/>
                    </a:cubicBezTo>
                    <a:cubicBezTo>
                      <a:pt x="26" y="102"/>
                      <a:pt x="26" y="101"/>
                      <a:pt x="25" y="100"/>
                    </a:cubicBezTo>
                    <a:cubicBezTo>
                      <a:pt x="26" y="99"/>
                      <a:pt x="25" y="98"/>
                      <a:pt x="25" y="97"/>
                    </a:cubicBezTo>
                    <a:cubicBezTo>
                      <a:pt x="25" y="96"/>
                      <a:pt x="25" y="96"/>
                      <a:pt x="25" y="95"/>
                    </a:cubicBezTo>
                    <a:cubicBezTo>
                      <a:pt x="25" y="94"/>
                      <a:pt x="24" y="95"/>
                      <a:pt x="25" y="94"/>
                    </a:cubicBezTo>
                    <a:cubicBezTo>
                      <a:pt x="25" y="94"/>
                      <a:pt x="26" y="94"/>
                      <a:pt x="26" y="93"/>
                    </a:cubicBezTo>
                    <a:cubicBezTo>
                      <a:pt x="25" y="92"/>
                      <a:pt x="25" y="93"/>
                      <a:pt x="25" y="92"/>
                    </a:cubicBezTo>
                    <a:cubicBezTo>
                      <a:pt x="25" y="91"/>
                      <a:pt x="25" y="89"/>
                      <a:pt x="26" y="88"/>
                    </a:cubicBezTo>
                    <a:cubicBezTo>
                      <a:pt x="26" y="87"/>
                      <a:pt x="25" y="86"/>
                      <a:pt x="26" y="85"/>
                    </a:cubicBezTo>
                    <a:cubicBezTo>
                      <a:pt x="26" y="84"/>
                      <a:pt x="25" y="84"/>
                      <a:pt x="25" y="84"/>
                    </a:cubicBezTo>
                    <a:cubicBezTo>
                      <a:pt x="25" y="84"/>
                      <a:pt x="25" y="83"/>
                      <a:pt x="26" y="83"/>
                    </a:cubicBezTo>
                    <a:cubicBezTo>
                      <a:pt x="26" y="81"/>
                      <a:pt x="25" y="81"/>
                      <a:pt x="25" y="80"/>
                    </a:cubicBezTo>
                    <a:cubicBezTo>
                      <a:pt x="24" y="80"/>
                      <a:pt x="23" y="78"/>
                      <a:pt x="23" y="78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2" y="76"/>
                      <a:pt x="21" y="76"/>
                      <a:pt x="21" y="74"/>
                    </a:cubicBezTo>
                    <a:cubicBezTo>
                      <a:pt x="22" y="74"/>
                      <a:pt x="22" y="74"/>
                      <a:pt x="22" y="74"/>
                    </a:cubicBezTo>
                    <a:cubicBezTo>
                      <a:pt x="22" y="73"/>
                      <a:pt x="21" y="73"/>
                      <a:pt x="21" y="73"/>
                    </a:cubicBezTo>
                    <a:cubicBezTo>
                      <a:pt x="22" y="72"/>
                      <a:pt x="21" y="71"/>
                      <a:pt x="21" y="70"/>
                    </a:cubicBezTo>
                    <a:cubicBezTo>
                      <a:pt x="21" y="69"/>
                      <a:pt x="22" y="69"/>
                      <a:pt x="22" y="68"/>
                    </a:cubicBezTo>
                    <a:cubicBezTo>
                      <a:pt x="21" y="67"/>
                      <a:pt x="22" y="67"/>
                      <a:pt x="22" y="67"/>
                    </a:cubicBezTo>
                    <a:cubicBezTo>
                      <a:pt x="22" y="66"/>
                      <a:pt x="21" y="66"/>
                      <a:pt x="21" y="65"/>
                    </a:cubicBezTo>
                    <a:cubicBezTo>
                      <a:pt x="21" y="65"/>
                      <a:pt x="21" y="66"/>
                      <a:pt x="21" y="66"/>
                    </a:cubicBezTo>
                    <a:cubicBezTo>
                      <a:pt x="20" y="66"/>
                      <a:pt x="20" y="64"/>
                      <a:pt x="19" y="64"/>
                    </a:cubicBezTo>
                    <a:cubicBezTo>
                      <a:pt x="19" y="64"/>
                      <a:pt x="19" y="64"/>
                      <a:pt x="19" y="64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17" y="63"/>
                      <a:pt x="17" y="62"/>
                      <a:pt x="16" y="62"/>
                    </a:cubicBezTo>
                    <a:cubicBezTo>
                      <a:pt x="16" y="62"/>
                      <a:pt x="16" y="62"/>
                      <a:pt x="16" y="61"/>
                    </a:cubicBezTo>
                    <a:cubicBezTo>
                      <a:pt x="14" y="61"/>
                      <a:pt x="13" y="60"/>
                      <a:pt x="11" y="60"/>
                    </a:cubicBezTo>
                    <a:cubicBezTo>
                      <a:pt x="11" y="59"/>
                      <a:pt x="11" y="58"/>
                      <a:pt x="11" y="57"/>
                    </a:cubicBezTo>
                    <a:cubicBezTo>
                      <a:pt x="10" y="56"/>
                      <a:pt x="10" y="56"/>
                      <a:pt x="9" y="55"/>
                    </a:cubicBezTo>
                    <a:cubicBezTo>
                      <a:pt x="9" y="55"/>
                      <a:pt x="9" y="54"/>
                      <a:pt x="9" y="54"/>
                    </a:cubicBezTo>
                    <a:cubicBezTo>
                      <a:pt x="9" y="56"/>
                      <a:pt x="9" y="55"/>
                      <a:pt x="9" y="56"/>
                    </a:cubicBezTo>
                    <a:cubicBezTo>
                      <a:pt x="9" y="56"/>
                      <a:pt x="9" y="56"/>
                      <a:pt x="8" y="56"/>
                    </a:cubicBezTo>
                    <a:cubicBezTo>
                      <a:pt x="8" y="55"/>
                      <a:pt x="8" y="54"/>
                      <a:pt x="7" y="54"/>
                    </a:cubicBezTo>
                    <a:cubicBezTo>
                      <a:pt x="7" y="54"/>
                      <a:pt x="7" y="53"/>
                      <a:pt x="7" y="53"/>
                    </a:cubicBezTo>
                    <a:cubicBezTo>
                      <a:pt x="7" y="53"/>
                      <a:pt x="7" y="51"/>
                      <a:pt x="6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7" y="41"/>
                      <a:pt x="11" y="32"/>
                      <a:pt x="17" y="25"/>
                    </a:cubicBezTo>
                    <a:close/>
                    <a:moveTo>
                      <a:pt x="24" y="18"/>
                    </a:moveTo>
                    <a:cubicBezTo>
                      <a:pt x="27" y="16"/>
                      <a:pt x="30" y="14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3"/>
                      <a:pt x="33" y="13"/>
                      <a:pt x="32" y="13"/>
                    </a:cubicBezTo>
                    <a:cubicBezTo>
                      <a:pt x="32" y="13"/>
                      <a:pt x="32" y="14"/>
                      <a:pt x="32" y="14"/>
                    </a:cubicBezTo>
                    <a:cubicBezTo>
                      <a:pt x="31" y="14"/>
                      <a:pt x="31" y="15"/>
                      <a:pt x="31" y="15"/>
                    </a:cubicBezTo>
                    <a:cubicBezTo>
                      <a:pt x="30" y="15"/>
                      <a:pt x="30" y="16"/>
                      <a:pt x="29" y="16"/>
                    </a:cubicBezTo>
                    <a:cubicBezTo>
                      <a:pt x="29" y="17"/>
                      <a:pt x="28" y="17"/>
                      <a:pt x="28" y="18"/>
                    </a:cubicBezTo>
                    <a:cubicBezTo>
                      <a:pt x="27" y="18"/>
                      <a:pt x="27" y="18"/>
                      <a:pt x="26" y="18"/>
                    </a:cubicBezTo>
                    <a:cubicBezTo>
                      <a:pt x="26" y="19"/>
                      <a:pt x="27" y="18"/>
                      <a:pt x="27" y="19"/>
                    </a:cubicBezTo>
                    <a:cubicBezTo>
                      <a:pt x="27" y="19"/>
                      <a:pt x="27" y="19"/>
                      <a:pt x="26" y="19"/>
                    </a:cubicBezTo>
                    <a:cubicBezTo>
                      <a:pt x="26" y="21"/>
                      <a:pt x="24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4" y="19"/>
                      <a:pt x="24" y="19"/>
                      <a:pt x="25" y="19"/>
                    </a:cubicBezTo>
                    <a:cubicBezTo>
                      <a:pt x="25" y="19"/>
                      <a:pt x="24" y="18"/>
                      <a:pt x="24" y="18"/>
                    </a:cubicBezTo>
                    <a:close/>
                    <a:moveTo>
                      <a:pt x="107" y="35"/>
                    </a:moveTo>
                    <a:cubicBezTo>
                      <a:pt x="107" y="35"/>
                      <a:pt x="106" y="35"/>
                      <a:pt x="106" y="36"/>
                    </a:cubicBezTo>
                    <a:cubicBezTo>
                      <a:pt x="106" y="37"/>
                      <a:pt x="107" y="36"/>
                      <a:pt x="107" y="36"/>
                    </a:cubicBezTo>
                    <a:cubicBezTo>
                      <a:pt x="108" y="36"/>
                      <a:pt x="108" y="37"/>
                      <a:pt x="108" y="38"/>
                    </a:cubicBezTo>
                    <a:cubicBezTo>
                      <a:pt x="108" y="39"/>
                      <a:pt x="109" y="40"/>
                      <a:pt x="108" y="41"/>
                    </a:cubicBezTo>
                    <a:cubicBezTo>
                      <a:pt x="108" y="42"/>
                      <a:pt x="107" y="43"/>
                      <a:pt x="107" y="44"/>
                    </a:cubicBezTo>
                    <a:cubicBezTo>
                      <a:pt x="106" y="44"/>
                      <a:pt x="106" y="44"/>
                      <a:pt x="106" y="45"/>
                    </a:cubicBezTo>
                    <a:cubicBezTo>
                      <a:pt x="105" y="46"/>
                      <a:pt x="106" y="49"/>
                      <a:pt x="105" y="50"/>
                    </a:cubicBezTo>
                    <a:cubicBezTo>
                      <a:pt x="104" y="49"/>
                      <a:pt x="104" y="49"/>
                      <a:pt x="104" y="48"/>
                    </a:cubicBezTo>
                    <a:cubicBezTo>
                      <a:pt x="104" y="47"/>
                      <a:pt x="103" y="47"/>
                      <a:pt x="103" y="46"/>
                    </a:cubicBezTo>
                    <a:cubicBezTo>
                      <a:pt x="102" y="46"/>
                      <a:pt x="103" y="47"/>
                      <a:pt x="103" y="48"/>
                    </a:cubicBezTo>
                    <a:cubicBezTo>
                      <a:pt x="103" y="48"/>
                      <a:pt x="102" y="48"/>
                      <a:pt x="102" y="48"/>
                    </a:cubicBezTo>
                    <a:cubicBezTo>
                      <a:pt x="102" y="49"/>
                      <a:pt x="102" y="49"/>
                      <a:pt x="102" y="49"/>
                    </a:cubicBezTo>
                    <a:cubicBezTo>
                      <a:pt x="102" y="50"/>
                      <a:pt x="102" y="50"/>
                      <a:pt x="103" y="50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3" y="52"/>
                      <a:pt x="103" y="54"/>
                      <a:pt x="103" y="54"/>
                    </a:cubicBezTo>
                    <a:cubicBezTo>
                      <a:pt x="102" y="54"/>
                      <a:pt x="102" y="55"/>
                      <a:pt x="102" y="55"/>
                    </a:cubicBezTo>
                    <a:cubicBezTo>
                      <a:pt x="102" y="56"/>
                      <a:pt x="101" y="57"/>
                      <a:pt x="100" y="58"/>
                    </a:cubicBezTo>
                    <a:cubicBezTo>
                      <a:pt x="100" y="58"/>
                      <a:pt x="99" y="58"/>
                      <a:pt x="98" y="59"/>
                    </a:cubicBezTo>
                    <a:cubicBezTo>
                      <a:pt x="99" y="59"/>
                      <a:pt x="99" y="59"/>
                      <a:pt x="99" y="59"/>
                    </a:cubicBezTo>
                    <a:cubicBezTo>
                      <a:pt x="99" y="59"/>
                      <a:pt x="99" y="60"/>
                      <a:pt x="98" y="60"/>
                    </a:cubicBezTo>
                    <a:cubicBezTo>
                      <a:pt x="99" y="63"/>
                      <a:pt x="98" y="65"/>
                      <a:pt x="97" y="65"/>
                    </a:cubicBezTo>
                    <a:cubicBezTo>
                      <a:pt x="97" y="64"/>
                      <a:pt x="96" y="64"/>
                      <a:pt x="96" y="64"/>
                    </a:cubicBezTo>
                    <a:cubicBezTo>
                      <a:pt x="96" y="64"/>
                      <a:pt x="95" y="63"/>
                      <a:pt x="95" y="62"/>
                    </a:cubicBezTo>
                    <a:cubicBezTo>
                      <a:pt x="94" y="63"/>
                      <a:pt x="95" y="64"/>
                      <a:pt x="95" y="64"/>
                    </a:cubicBezTo>
                    <a:cubicBezTo>
                      <a:pt x="95" y="65"/>
                      <a:pt x="95" y="65"/>
                      <a:pt x="96" y="66"/>
                    </a:cubicBezTo>
                    <a:cubicBezTo>
                      <a:pt x="96" y="67"/>
                      <a:pt x="97" y="67"/>
                      <a:pt x="97" y="69"/>
                    </a:cubicBezTo>
                    <a:cubicBezTo>
                      <a:pt x="96" y="68"/>
                      <a:pt x="95" y="67"/>
                      <a:pt x="94" y="66"/>
                    </a:cubicBezTo>
                    <a:cubicBezTo>
                      <a:pt x="94" y="65"/>
                      <a:pt x="94" y="65"/>
                      <a:pt x="94" y="65"/>
                    </a:cubicBezTo>
                    <a:cubicBezTo>
                      <a:pt x="93" y="64"/>
                      <a:pt x="94" y="64"/>
                      <a:pt x="94" y="64"/>
                    </a:cubicBezTo>
                    <a:cubicBezTo>
                      <a:pt x="94" y="63"/>
                      <a:pt x="94" y="62"/>
                      <a:pt x="93" y="62"/>
                    </a:cubicBezTo>
                    <a:cubicBezTo>
                      <a:pt x="93" y="62"/>
                      <a:pt x="93" y="61"/>
                      <a:pt x="93" y="61"/>
                    </a:cubicBezTo>
                    <a:cubicBezTo>
                      <a:pt x="93" y="60"/>
                      <a:pt x="92" y="61"/>
                      <a:pt x="91" y="60"/>
                    </a:cubicBezTo>
                    <a:cubicBezTo>
                      <a:pt x="91" y="60"/>
                      <a:pt x="92" y="60"/>
                      <a:pt x="92" y="59"/>
                    </a:cubicBezTo>
                    <a:cubicBezTo>
                      <a:pt x="91" y="59"/>
                      <a:pt x="91" y="58"/>
                      <a:pt x="91" y="57"/>
                    </a:cubicBezTo>
                    <a:cubicBezTo>
                      <a:pt x="90" y="58"/>
                      <a:pt x="89" y="58"/>
                      <a:pt x="89" y="58"/>
                    </a:cubicBezTo>
                    <a:cubicBezTo>
                      <a:pt x="89" y="59"/>
                      <a:pt x="88" y="59"/>
                      <a:pt x="88" y="60"/>
                    </a:cubicBezTo>
                    <a:cubicBezTo>
                      <a:pt x="87" y="60"/>
                      <a:pt x="88" y="61"/>
                      <a:pt x="87" y="60"/>
                    </a:cubicBezTo>
                    <a:cubicBezTo>
                      <a:pt x="87" y="61"/>
                      <a:pt x="87" y="61"/>
                      <a:pt x="87" y="61"/>
                    </a:cubicBezTo>
                    <a:cubicBezTo>
                      <a:pt x="87" y="61"/>
                      <a:pt x="87" y="61"/>
                      <a:pt x="86" y="61"/>
                    </a:cubicBezTo>
                    <a:cubicBezTo>
                      <a:pt x="87" y="63"/>
                      <a:pt x="86" y="64"/>
                      <a:pt x="86" y="65"/>
                    </a:cubicBezTo>
                    <a:cubicBezTo>
                      <a:pt x="85" y="65"/>
                      <a:pt x="85" y="65"/>
                      <a:pt x="84" y="65"/>
                    </a:cubicBezTo>
                    <a:cubicBezTo>
                      <a:pt x="84" y="65"/>
                      <a:pt x="84" y="64"/>
                      <a:pt x="84" y="64"/>
                    </a:cubicBezTo>
                    <a:cubicBezTo>
                      <a:pt x="84" y="63"/>
                      <a:pt x="84" y="63"/>
                      <a:pt x="84" y="62"/>
                    </a:cubicBezTo>
                    <a:cubicBezTo>
                      <a:pt x="83" y="61"/>
                      <a:pt x="83" y="60"/>
                      <a:pt x="82" y="59"/>
                    </a:cubicBezTo>
                    <a:cubicBezTo>
                      <a:pt x="83" y="59"/>
                      <a:pt x="82" y="59"/>
                      <a:pt x="82" y="58"/>
                    </a:cubicBezTo>
                    <a:cubicBezTo>
                      <a:pt x="82" y="58"/>
                      <a:pt x="81" y="58"/>
                      <a:pt x="81" y="57"/>
                    </a:cubicBezTo>
                    <a:cubicBezTo>
                      <a:pt x="81" y="57"/>
                      <a:pt x="81" y="57"/>
                      <a:pt x="82" y="57"/>
                    </a:cubicBezTo>
                    <a:cubicBezTo>
                      <a:pt x="81" y="57"/>
                      <a:pt x="80" y="56"/>
                      <a:pt x="79" y="56"/>
                    </a:cubicBezTo>
                    <a:cubicBezTo>
                      <a:pt x="79" y="56"/>
                      <a:pt x="79" y="56"/>
                      <a:pt x="79" y="55"/>
                    </a:cubicBezTo>
                    <a:cubicBezTo>
                      <a:pt x="78" y="55"/>
                      <a:pt x="78" y="56"/>
                      <a:pt x="77" y="56"/>
                    </a:cubicBezTo>
                    <a:cubicBezTo>
                      <a:pt x="77" y="55"/>
                      <a:pt x="77" y="55"/>
                      <a:pt x="76" y="55"/>
                    </a:cubicBezTo>
                    <a:cubicBezTo>
                      <a:pt x="75" y="55"/>
                      <a:pt x="75" y="53"/>
                      <a:pt x="74" y="52"/>
                    </a:cubicBezTo>
                    <a:cubicBezTo>
                      <a:pt x="74" y="52"/>
                      <a:pt x="73" y="53"/>
                      <a:pt x="73" y="53"/>
                    </a:cubicBezTo>
                    <a:cubicBezTo>
                      <a:pt x="74" y="53"/>
                      <a:pt x="74" y="54"/>
                      <a:pt x="74" y="54"/>
                    </a:cubicBezTo>
                    <a:cubicBezTo>
                      <a:pt x="74" y="55"/>
                      <a:pt x="75" y="55"/>
                      <a:pt x="75" y="56"/>
                    </a:cubicBezTo>
                    <a:cubicBezTo>
                      <a:pt x="75" y="55"/>
                      <a:pt x="76" y="55"/>
                      <a:pt x="76" y="55"/>
                    </a:cubicBezTo>
                    <a:cubicBezTo>
                      <a:pt x="76" y="57"/>
                      <a:pt x="77" y="57"/>
                      <a:pt x="77" y="57"/>
                    </a:cubicBezTo>
                    <a:cubicBezTo>
                      <a:pt x="77" y="58"/>
                      <a:pt x="77" y="58"/>
                      <a:pt x="77" y="59"/>
                    </a:cubicBezTo>
                    <a:cubicBezTo>
                      <a:pt x="76" y="59"/>
                      <a:pt x="76" y="60"/>
                      <a:pt x="75" y="60"/>
                    </a:cubicBezTo>
                    <a:cubicBezTo>
                      <a:pt x="75" y="60"/>
                      <a:pt x="75" y="61"/>
                      <a:pt x="75" y="61"/>
                    </a:cubicBezTo>
                    <a:cubicBezTo>
                      <a:pt x="73" y="61"/>
                      <a:pt x="72" y="62"/>
                      <a:pt x="71" y="63"/>
                    </a:cubicBezTo>
                    <a:cubicBezTo>
                      <a:pt x="70" y="62"/>
                      <a:pt x="70" y="61"/>
                      <a:pt x="70" y="60"/>
                    </a:cubicBezTo>
                    <a:cubicBezTo>
                      <a:pt x="69" y="59"/>
                      <a:pt x="69" y="58"/>
                      <a:pt x="68" y="57"/>
                    </a:cubicBezTo>
                    <a:cubicBezTo>
                      <a:pt x="68" y="56"/>
                      <a:pt x="67" y="55"/>
                      <a:pt x="67" y="55"/>
                    </a:cubicBezTo>
                    <a:cubicBezTo>
                      <a:pt x="67" y="55"/>
                      <a:pt x="67" y="56"/>
                      <a:pt x="67" y="57"/>
                    </a:cubicBezTo>
                    <a:cubicBezTo>
                      <a:pt x="67" y="57"/>
                      <a:pt x="68" y="57"/>
                      <a:pt x="68" y="58"/>
                    </a:cubicBezTo>
                    <a:cubicBezTo>
                      <a:pt x="68" y="59"/>
                      <a:pt x="69" y="59"/>
                      <a:pt x="69" y="61"/>
                    </a:cubicBezTo>
                    <a:cubicBezTo>
                      <a:pt x="70" y="61"/>
                      <a:pt x="70" y="62"/>
                      <a:pt x="71" y="63"/>
                    </a:cubicBezTo>
                    <a:cubicBezTo>
                      <a:pt x="71" y="63"/>
                      <a:pt x="72" y="63"/>
                      <a:pt x="72" y="63"/>
                    </a:cubicBezTo>
                    <a:cubicBezTo>
                      <a:pt x="73" y="63"/>
                      <a:pt x="73" y="63"/>
                      <a:pt x="74" y="63"/>
                    </a:cubicBezTo>
                    <a:cubicBezTo>
                      <a:pt x="74" y="63"/>
                      <a:pt x="74" y="64"/>
                      <a:pt x="74" y="65"/>
                    </a:cubicBezTo>
                    <a:cubicBezTo>
                      <a:pt x="73" y="66"/>
                      <a:pt x="72" y="68"/>
                      <a:pt x="71" y="69"/>
                    </a:cubicBezTo>
                    <a:cubicBezTo>
                      <a:pt x="71" y="70"/>
                      <a:pt x="70" y="70"/>
                      <a:pt x="70" y="70"/>
                    </a:cubicBezTo>
                    <a:cubicBezTo>
                      <a:pt x="70" y="72"/>
                      <a:pt x="69" y="72"/>
                      <a:pt x="69" y="73"/>
                    </a:cubicBezTo>
                    <a:cubicBezTo>
                      <a:pt x="69" y="75"/>
                      <a:pt x="69" y="77"/>
                      <a:pt x="69" y="79"/>
                    </a:cubicBezTo>
                    <a:cubicBezTo>
                      <a:pt x="68" y="80"/>
                      <a:pt x="67" y="82"/>
                      <a:pt x="67" y="84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66" y="85"/>
                      <a:pt x="66" y="86"/>
                      <a:pt x="66" y="86"/>
                    </a:cubicBezTo>
                    <a:cubicBezTo>
                      <a:pt x="65" y="87"/>
                      <a:pt x="64" y="88"/>
                      <a:pt x="64" y="89"/>
                    </a:cubicBezTo>
                    <a:cubicBezTo>
                      <a:pt x="62" y="89"/>
                      <a:pt x="62" y="90"/>
                      <a:pt x="60" y="91"/>
                    </a:cubicBezTo>
                    <a:cubicBezTo>
                      <a:pt x="59" y="89"/>
                      <a:pt x="59" y="87"/>
                      <a:pt x="58" y="86"/>
                    </a:cubicBezTo>
                    <a:cubicBezTo>
                      <a:pt x="58" y="86"/>
                      <a:pt x="58" y="85"/>
                      <a:pt x="58" y="84"/>
                    </a:cubicBezTo>
                    <a:cubicBezTo>
                      <a:pt x="58" y="83"/>
                      <a:pt x="57" y="82"/>
                      <a:pt x="57" y="81"/>
                    </a:cubicBezTo>
                    <a:cubicBezTo>
                      <a:pt x="57" y="80"/>
                      <a:pt x="57" y="78"/>
                      <a:pt x="57" y="77"/>
                    </a:cubicBezTo>
                    <a:cubicBezTo>
                      <a:pt x="57" y="76"/>
                      <a:pt x="57" y="75"/>
                      <a:pt x="57" y="74"/>
                    </a:cubicBezTo>
                    <a:cubicBezTo>
                      <a:pt x="57" y="73"/>
                      <a:pt x="56" y="72"/>
                      <a:pt x="55" y="71"/>
                    </a:cubicBezTo>
                    <a:cubicBezTo>
                      <a:pt x="55" y="70"/>
                      <a:pt x="56" y="69"/>
                      <a:pt x="56" y="67"/>
                    </a:cubicBezTo>
                    <a:cubicBezTo>
                      <a:pt x="55" y="67"/>
                      <a:pt x="55" y="68"/>
                      <a:pt x="55" y="68"/>
                    </a:cubicBezTo>
                    <a:cubicBezTo>
                      <a:pt x="54" y="68"/>
                      <a:pt x="54" y="67"/>
                      <a:pt x="53" y="67"/>
                    </a:cubicBezTo>
                    <a:cubicBezTo>
                      <a:pt x="53" y="67"/>
                      <a:pt x="53" y="66"/>
                      <a:pt x="53" y="66"/>
                    </a:cubicBezTo>
                    <a:cubicBezTo>
                      <a:pt x="52" y="66"/>
                      <a:pt x="52" y="67"/>
                      <a:pt x="52" y="68"/>
                    </a:cubicBezTo>
                    <a:cubicBezTo>
                      <a:pt x="51" y="67"/>
                      <a:pt x="50" y="68"/>
                      <a:pt x="49" y="68"/>
                    </a:cubicBezTo>
                    <a:cubicBezTo>
                      <a:pt x="48" y="68"/>
                      <a:pt x="47" y="67"/>
                      <a:pt x="46" y="66"/>
                    </a:cubicBezTo>
                    <a:cubicBezTo>
                      <a:pt x="46" y="65"/>
                      <a:pt x="46" y="64"/>
                      <a:pt x="45" y="63"/>
                    </a:cubicBezTo>
                    <a:cubicBezTo>
                      <a:pt x="45" y="61"/>
                      <a:pt x="45" y="59"/>
                      <a:pt x="45" y="58"/>
                    </a:cubicBezTo>
                    <a:cubicBezTo>
                      <a:pt x="45" y="57"/>
                      <a:pt x="46" y="56"/>
                      <a:pt x="46" y="55"/>
                    </a:cubicBezTo>
                    <a:cubicBezTo>
                      <a:pt x="46" y="54"/>
                      <a:pt x="47" y="54"/>
                      <a:pt x="48" y="53"/>
                    </a:cubicBezTo>
                    <a:cubicBezTo>
                      <a:pt x="48" y="52"/>
                      <a:pt x="48" y="51"/>
                      <a:pt x="48" y="50"/>
                    </a:cubicBezTo>
                    <a:cubicBezTo>
                      <a:pt x="49" y="50"/>
                      <a:pt x="49" y="49"/>
                      <a:pt x="50" y="49"/>
                    </a:cubicBezTo>
                    <a:cubicBezTo>
                      <a:pt x="50" y="49"/>
                      <a:pt x="50" y="49"/>
                      <a:pt x="51" y="49"/>
                    </a:cubicBezTo>
                    <a:cubicBezTo>
                      <a:pt x="51" y="49"/>
                      <a:pt x="53" y="48"/>
                      <a:pt x="54" y="49"/>
                    </a:cubicBezTo>
                    <a:cubicBezTo>
                      <a:pt x="55" y="48"/>
                      <a:pt x="56" y="48"/>
                      <a:pt x="57" y="48"/>
                    </a:cubicBezTo>
                    <a:cubicBezTo>
                      <a:pt x="57" y="48"/>
                      <a:pt x="57" y="49"/>
                      <a:pt x="57" y="49"/>
                    </a:cubicBezTo>
                    <a:cubicBezTo>
                      <a:pt x="57" y="49"/>
                      <a:pt x="57" y="49"/>
                      <a:pt x="57" y="50"/>
                    </a:cubicBezTo>
                    <a:cubicBezTo>
                      <a:pt x="58" y="51"/>
                      <a:pt x="59" y="51"/>
                      <a:pt x="60" y="52"/>
                    </a:cubicBezTo>
                    <a:cubicBezTo>
                      <a:pt x="61" y="52"/>
                      <a:pt x="61" y="51"/>
                      <a:pt x="61" y="51"/>
                    </a:cubicBezTo>
                    <a:cubicBezTo>
                      <a:pt x="63" y="51"/>
                      <a:pt x="64" y="51"/>
                      <a:pt x="66" y="52"/>
                    </a:cubicBezTo>
                    <a:cubicBezTo>
                      <a:pt x="67" y="52"/>
                      <a:pt x="66" y="50"/>
                      <a:pt x="67" y="50"/>
                    </a:cubicBezTo>
                    <a:cubicBezTo>
                      <a:pt x="67" y="49"/>
                      <a:pt x="67" y="49"/>
                      <a:pt x="67" y="49"/>
                    </a:cubicBezTo>
                    <a:cubicBezTo>
                      <a:pt x="66" y="48"/>
                      <a:pt x="67" y="50"/>
                      <a:pt x="66" y="50"/>
                    </a:cubicBezTo>
                    <a:cubicBezTo>
                      <a:pt x="65" y="50"/>
                      <a:pt x="66" y="49"/>
                      <a:pt x="65" y="49"/>
                    </a:cubicBezTo>
                    <a:cubicBezTo>
                      <a:pt x="65" y="49"/>
                      <a:pt x="64" y="49"/>
                      <a:pt x="63" y="49"/>
                    </a:cubicBezTo>
                    <a:cubicBezTo>
                      <a:pt x="63" y="48"/>
                      <a:pt x="63" y="48"/>
                      <a:pt x="63" y="48"/>
                    </a:cubicBezTo>
                    <a:cubicBezTo>
                      <a:pt x="63" y="47"/>
                      <a:pt x="63" y="47"/>
                      <a:pt x="63" y="46"/>
                    </a:cubicBezTo>
                    <a:cubicBezTo>
                      <a:pt x="63" y="46"/>
                      <a:pt x="62" y="46"/>
                      <a:pt x="62" y="46"/>
                    </a:cubicBezTo>
                    <a:cubicBezTo>
                      <a:pt x="62" y="47"/>
                      <a:pt x="62" y="48"/>
                      <a:pt x="62" y="49"/>
                    </a:cubicBezTo>
                    <a:cubicBezTo>
                      <a:pt x="63" y="48"/>
                      <a:pt x="63" y="49"/>
                      <a:pt x="63" y="49"/>
                    </a:cubicBezTo>
                    <a:cubicBezTo>
                      <a:pt x="62" y="49"/>
                      <a:pt x="62" y="49"/>
                      <a:pt x="62" y="49"/>
                    </a:cubicBezTo>
                    <a:cubicBezTo>
                      <a:pt x="62" y="49"/>
                      <a:pt x="62" y="49"/>
                      <a:pt x="62" y="49"/>
                    </a:cubicBezTo>
                    <a:cubicBezTo>
                      <a:pt x="62" y="49"/>
                      <a:pt x="61" y="49"/>
                      <a:pt x="61" y="48"/>
                    </a:cubicBezTo>
                    <a:cubicBezTo>
                      <a:pt x="61" y="48"/>
                      <a:pt x="61" y="47"/>
                      <a:pt x="61" y="47"/>
                    </a:cubicBezTo>
                    <a:cubicBezTo>
                      <a:pt x="61" y="47"/>
                      <a:pt x="61" y="46"/>
                      <a:pt x="60" y="46"/>
                    </a:cubicBezTo>
                    <a:cubicBezTo>
                      <a:pt x="60" y="46"/>
                      <a:pt x="60" y="45"/>
                      <a:pt x="60" y="45"/>
                    </a:cubicBezTo>
                    <a:cubicBezTo>
                      <a:pt x="59" y="44"/>
                      <a:pt x="58" y="44"/>
                      <a:pt x="58" y="43"/>
                    </a:cubicBezTo>
                    <a:cubicBezTo>
                      <a:pt x="57" y="45"/>
                      <a:pt x="60" y="45"/>
                      <a:pt x="60" y="46"/>
                    </a:cubicBezTo>
                    <a:cubicBezTo>
                      <a:pt x="60" y="47"/>
                      <a:pt x="59" y="45"/>
                      <a:pt x="59" y="46"/>
                    </a:cubicBezTo>
                    <a:cubicBezTo>
                      <a:pt x="59" y="46"/>
                      <a:pt x="60" y="46"/>
                      <a:pt x="59" y="47"/>
                    </a:cubicBezTo>
                    <a:cubicBezTo>
                      <a:pt x="59" y="47"/>
                      <a:pt x="58" y="47"/>
                      <a:pt x="59" y="48"/>
                    </a:cubicBezTo>
                    <a:cubicBezTo>
                      <a:pt x="58" y="48"/>
                      <a:pt x="58" y="48"/>
                      <a:pt x="58" y="47"/>
                    </a:cubicBezTo>
                    <a:cubicBezTo>
                      <a:pt x="58" y="47"/>
                      <a:pt x="59" y="47"/>
                      <a:pt x="59" y="47"/>
                    </a:cubicBezTo>
                    <a:cubicBezTo>
                      <a:pt x="58" y="46"/>
                      <a:pt x="58" y="45"/>
                      <a:pt x="57" y="45"/>
                    </a:cubicBezTo>
                    <a:cubicBezTo>
                      <a:pt x="57" y="45"/>
                      <a:pt x="57" y="45"/>
                      <a:pt x="56" y="44"/>
                    </a:cubicBezTo>
                    <a:cubicBezTo>
                      <a:pt x="56" y="46"/>
                      <a:pt x="57" y="47"/>
                      <a:pt x="56" y="47"/>
                    </a:cubicBezTo>
                    <a:cubicBezTo>
                      <a:pt x="56" y="46"/>
                      <a:pt x="55" y="44"/>
                      <a:pt x="56" y="44"/>
                    </a:cubicBezTo>
                    <a:cubicBezTo>
                      <a:pt x="55" y="44"/>
                      <a:pt x="55" y="44"/>
                      <a:pt x="54" y="44"/>
                    </a:cubicBezTo>
                    <a:cubicBezTo>
                      <a:pt x="53" y="44"/>
                      <a:pt x="53" y="45"/>
                      <a:pt x="52" y="46"/>
                    </a:cubicBezTo>
                    <a:cubicBezTo>
                      <a:pt x="53" y="47"/>
                      <a:pt x="52" y="48"/>
                      <a:pt x="52" y="49"/>
                    </a:cubicBezTo>
                    <a:cubicBezTo>
                      <a:pt x="51" y="48"/>
                      <a:pt x="51" y="48"/>
                      <a:pt x="50" y="49"/>
                    </a:cubicBezTo>
                    <a:cubicBezTo>
                      <a:pt x="50" y="48"/>
                      <a:pt x="49" y="48"/>
                      <a:pt x="48" y="48"/>
                    </a:cubicBezTo>
                    <a:cubicBezTo>
                      <a:pt x="49" y="47"/>
                      <a:pt x="48" y="47"/>
                      <a:pt x="48" y="46"/>
                    </a:cubicBezTo>
                    <a:cubicBezTo>
                      <a:pt x="49" y="46"/>
                      <a:pt x="48" y="45"/>
                      <a:pt x="48" y="44"/>
                    </a:cubicBezTo>
                    <a:cubicBezTo>
                      <a:pt x="50" y="44"/>
                      <a:pt x="50" y="43"/>
                      <a:pt x="51" y="44"/>
                    </a:cubicBezTo>
                    <a:cubicBezTo>
                      <a:pt x="52" y="44"/>
                      <a:pt x="52" y="43"/>
                      <a:pt x="52" y="43"/>
                    </a:cubicBezTo>
                    <a:cubicBezTo>
                      <a:pt x="52" y="42"/>
                      <a:pt x="51" y="42"/>
                      <a:pt x="51" y="41"/>
                    </a:cubicBezTo>
                    <a:cubicBezTo>
                      <a:pt x="51" y="41"/>
                      <a:pt x="50" y="41"/>
                      <a:pt x="50" y="41"/>
                    </a:cubicBezTo>
                    <a:cubicBezTo>
                      <a:pt x="50" y="40"/>
                      <a:pt x="50" y="40"/>
                      <a:pt x="51" y="40"/>
                    </a:cubicBezTo>
                    <a:cubicBezTo>
                      <a:pt x="51" y="40"/>
                      <a:pt x="51" y="39"/>
                      <a:pt x="52" y="39"/>
                    </a:cubicBezTo>
                    <a:cubicBezTo>
                      <a:pt x="52" y="39"/>
                      <a:pt x="52" y="39"/>
                      <a:pt x="52" y="39"/>
                    </a:cubicBezTo>
                    <a:cubicBezTo>
                      <a:pt x="51" y="39"/>
                      <a:pt x="50" y="39"/>
                      <a:pt x="49" y="39"/>
                    </a:cubicBezTo>
                    <a:cubicBezTo>
                      <a:pt x="49" y="39"/>
                      <a:pt x="50" y="39"/>
                      <a:pt x="50" y="39"/>
                    </a:cubicBezTo>
                    <a:cubicBezTo>
                      <a:pt x="50" y="38"/>
                      <a:pt x="50" y="38"/>
                      <a:pt x="50" y="37"/>
                    </a:cubicBezTo>
                    <a:cubicBezTo>
                      <a:pt x="50" y="37"/>
                      <a:pt x="51" y="37"/>
                      <a:pt x="51" y="36"/>
                    </a:cubicBezTo>
                    <a:cubicBezTo>
                      <a:pt x="51" y="36"/>
                      <a:pt x="50" y="36"/>
                      <a:pt x="50" y="35"/>
                    </a:cubicBezTo>
                    <a:cubicBezTo>
                      <a:pt x="50" y="34"/>
                      <a:pt x="50" y="34"/>
                      <a:pt x="50" y="33"/>
                    </a:cubicBezTo>
                    <a:cubicBezTo>
                      <a:pt x="51" y="32"/>
                      <a:pt x="51" y="32"/>
                      <a:pt x="52" y="32"/>
                    </a:cubicBezTo>
                    <a:cubicBezTo>
                      <a:pt x="52" y="33"/>
                      <a:pt x="51" y="33"/>
                      <a:pt x="51" y="33"/>
                    </a:cubicBezTo>
                    <a:cubicBezTo>
                      <a:pt x="51" y="33"/>
                      <a:pt x="51" y="33"/>
                      <a:pt x="52" y="34"/>
                    </a:cubicBezTo>
                    <a:cubicBezTo>
                      <a:pt x="51" y="35"/>
                      <a:pt x="52" y="35"/>
                      <a:pt x="52" y="36"/>
                    </a:cubicBezTo>
                    <a:cubicBezTo>
                      <a:pt x="52" y="37"/>
                      <a:pt x="53" y="37"/>
                      <a:pt x="53" y="37"/>
                    </a:cubicBezTo>
                    <a:cubicBezTo>
                      <a:pt x="52" y="38"/>
                      <a:pt x="52" y="38"/>
                      <a:pt x="52" y="39"/>
                    </a:cubicBezTo>
                    <a:cubicBezTo>
                      <a:pt x="53" y="39"/>
                      <a:pt x="52" y="38"/>
                      <a:pt x="54" y="38"/>
                    </a:cubicBezTo>
                    <a:cubicBezTo>
                      <a:pt x="53" y="37"/>
                      <a:pt x="54" y="37"/>
                      <a:pt x="54" y="37"/>
                    </a:cubicBezTo>
                    <a:cubicBezTo>
                      <a:pt x="54" y="37"/>
                      <a:pt x="55" y="36"/>
                      <a:pt x="55" y="36"/>
                    </a:cubicBezTo>
                    <a:cubicBezTo>
                      <a:pt x="55" y="36"/>
                      <a:pt x="56" y="36"/>
                      <a:pt x="55" y="36"/>
                    </a:cubicBezTo>
                    <a:cubicBezTo>
                      <a:pt x="55" y="35"/>
                      <a:pt x="55" y="35"/>
                      <a:pt x="56" y="34"/>
                    </a:cubicBezTo>
                    <a:cubicBezTo>
                      <a:pt x="56" y="34"/>
                      <a:pt x="55" y="34"/>
                      <a:pt x="54" y="33"/>
                    </a:cubicBezTo>
                    <a:cubicBezTo>
                      <a:pt x="54" y="33"/>
                      <a:pt x="54" y="32"/>
                      <a:pt x="54" y="31"/>
                    </a:cubicBezTo>
                    <a:cubicBezTo>
                      <a:pt x="54" y="30"/>
                      <a:pt x="55" y="29"/>
                      <a:pt x="56" y="29"/>
                    </a:cubicBezTo>
                    <a:cubicBezTo>
                      <a:pt x="56" y="29"/>
                      <a:pt x="56" y="28"/>
                      <a:pt x="56" y="28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7" y="28"/>
                      <a:pt x="57" y="27"/>
                      <a:pt x="57" y="26"/>
                    </a:cubicBezTo>
                    <a:cubicBezTo>
                      <a:pt x="58" y="25"/>
                      <a:pt x="59" y="25"/>
                      <a:pt x="59" y="24"/>
                    </a:cubicBezTo>
                    <a:cubicBezTo>
                      <a:pt x="60" y="24"/>
                      <a:pt x="60" y="23"/>
                      <a:pt x="60" y="24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62" y="23"/>
                      <a:pt x="63" y="23"/>
                      <a:pt x="63" y="23"/>
                    </a:cubicBezTo>
                    <a:cubicBezTo>
                      <a:pt x="63" y="23"/>
                      <a:pt x="64" y="23"/>
                      <a:pt x="64" y="24"/>
                    </a:cubicBezTo>
                    <a:cubicBezTo>
                      <a:pt x="65" y="24"/>
                      <a:pt x="65" y="24"/>
                      <a:pt x="65" y="25"/>
                    </a:cubicBezTo>
                    <a:cubicBezTo>
                      <a:pt x="67" y="25"/>
                      <a:pt x="68" y="25"/>
                      <a:pt x="68" y="27"/>
                    </a:cubicBezTo>
                    <a:cubicBezTo>
                      <a:pt x="69" y="27"/>
                      <a:pt x="69" y="26"/>
                      <a:pt x="69" y="25"/>
                    </a:cubicBezTo>
                    <a:cubicBezTo>
                      <a:pt x="69" y="25"/>
                      <a:pt x="69" y="25"/>
                      <a:pt x="70" y="25"/>
                    </a:cubicBezTo>
                    <a:cubicBezTo>
                      <a:pt x="70" y="25"/>
                      <a:pt x="70" y="26"/>
                      <a:pt x="70" y="26"/>
                    </a:cubicBezTo>
                    <a:cubicBezTo>
                      <a:pt x="71" y="26"/>
                      <a:pt x="71" y="25"/>
                      <a:pt x="72" y="25"/>
                    </a:cubicBezTo>
                    <a:cubicBezTo>
                      <a:pt x="73" y="25"/>
                      <a:pt x="74" y="24"/>
                      <a:pt x="75" y="25"/>
                    </a:cubicBezTo>
                    <a:cubicBezTo>
                      <a:pt x="75" y="24"/>
                      <a:pt x="74" y="24"/>
                      <a:pt x="74" y="23"/>
                    </a:cubicBezTo>
                    <a:cubicBezTo>
                      <a:pt x="75" y="23"/>
                      <a:pt x="75" y="24"/>
                      <a:pt x="76" y="24"/>
                    </a:cubicBezTo>
                    <a:cubicBezTo>
                      <a:pt x="77" y="23"/>
                      <a:pt x="78" y="22"/>
                      <a:pt x="78" y="21"/>
                    </a:cubicBezTo>
                    <a:cubicBezTo>
                      <a:pt x="79" y="21"/>
                      <a:pt x="79" y="22"/>
                      <a:pt x="79" y="22"/>
                    </a:cubicBezTo>
                    <a:cubicBezTo>
                      <a:pt x="80" y="23"/>
                      <a:pt x="80" y="21"/>
                      <a:pt x="80" y="22"/>
                    </a:cubicBezTo>
                    <a:cubicBezTo>
                      <a:pt x="80" y="22"/>
                      <a:pt x="80" y="23"/>
                      <a:pt x="80" y="23"/>
                    </a:cubicBezTo>
                    <a:cubicBezTo>
                      <a:pt x="81" y="23"/>
                      <a:pt x="81" y="22"/>
                      <a:pt x="81" y="22"/>
                    </a:cubicBezTo>
                    <a:cubicBezTo>
                      <a:pt x="82" y="22"/>
                      <a:pt x="82" y="22"/>
                      <a:pt x="83" y="23"/>
                    </a:cubicBezTo>
                    <a:cubicBezTo>
                      <a:pt x="83" y="22"/>
                      <a:pt x="82" y="22"/>
                      <a:pt x="82" y="21"/>
                    </a:cubicBezTo>
                    <a:cubicBezTo>
                      <a:pt x="82" y="20"/>
                      <a:pt x="82" y="21"/>
                      <a:pt x="83" y="21"/>
                    </a:cubicBezTo>
                    <a:cubicBezTo>
                      <a:pt x="83" y="21"/>
                      <a:pt x="83" y="20"/>
                      <a:pt x="83" y="20"/>
                    </a:cubicBezTo>
                    <a:cubicBezTo>
                      <a:pt x="84" y="20"/>
                      <a:pt x="84" y="19"/>
                      <a:pt x="84" y="19"/>
                    </a:cubicBezTo>
                    <a:cubicBezTo>
                      <a:pt x="85" y="19"/>
                      <a:pt x="86" y="19"/>
                      <a:pt x="87" y="18"/>
                    </a:cubicBezTo>
                    <a:cubicBezTo>
                      <a:pt x="87" y="18"/>
                      <a:pt x="87" y="19"/>
                      <a:pt x="87" y="19"/>
                    </a:cubicBezTo>
                    <a:cubicBezTo>
                      <a:pt x="88" y="19"/>
                      <a:pt x="88" y="18"/>
                      <a:pt x="89" y="18"/>
                    </a:cubicBezTo>
                    <a:cubicBezTo>
                      <a:pt x="89" y="18"/>
                      <a:pt x="89" y="17"/>
                      <a:pt x="89" y="17"/>
                    </a:cubicBezTo>
                    <a:cubicBezTo>
                      <a:pt x="90" y="17"/>
                      <a:pt x="90" y="17"/>
                      <a:pt x="90" y="18"/>
                    </a:cubicBezTo>
                    <a:cubicBezTo>
                      <a:pt x="91" y="18"/>
                      <a:pt x="92" y="18"/>
                      <a:pt x="92" y="17"/>
                    </a:cubicBezTo>
                    <a:cubicBezTo>
                      <a:pt x="93" y="18"/>
                      <a:pt x="93" y="18"/>
                      <a:pt x="93" y="19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4" y="20"/>
                      <a:pt x="94" y="21"/>
                      <a:pt x="95" y="21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6" y="21"/>
                      <a:pt x="96" y="21"/>
                      <a:pt x="97" y="21"/>
                    </a:cubicBezTo>
                    <a:cubicBezTo>
                      <a:pt x="101" y="25"/>
                      <a:pt x="104" y="30"/>
                      <a:pt x="107" y="35"/>
                    </a:cubicBezTo>
                    <a:close/>
                    <a:moveTo>
                      <a:pt x="111" y="44"/>
                    </a:moveTo>
                    <a:cubicBezTo>
                      <a:pt x="111" y="44"/>
                      <a:pt x="111" y="44"/>
                      <a:pt x="111" y="44"/>
                    </a:cubicBezTo>
                    <a:cubicBezTo>
                      <a:pt x="110" y="45"/>
                      <a:pt x="110" y="44"/>
                      <a:pt x="110" y="44"/>
                    </a:cubicBezTo>
                    <a:cubicBezTo>
                      <a:pt x="109" y="44"/>
                      <a:pt x="109" y="45"/>
                      <a:pt x="109" y="44"/>
                    </a:cubicBezTo>
                    <a:cubicBezTo>
                      <a:pt x="109" y="43"/>
                      <a:pt x="109" y="43"/>
                      <a:pt x="109" y="42"/>
                    </a:cubicBezTo>
                    <a:cubicBezTo>
                      <a:pt x="109" y="42"/>
                      <a:pt x="110" y="42"/>
                      <a:pt x="110" y="42"/>
                    </a:cubicBezTo>
                    <a:cubicBezTo>
                      <a:pt x="110" y="43"/>
                      <a:pt x="111" y="44"/>
                      <a:pt x="111" y="44"/>
                    </a:cubicBezTo>
                    <a:close/>
                    <a:moveTo>
                      <a:pt x="104" y="63"/>
                    </a:moveTo>
                    <a:cubicBezTo>
                      <a:pt x="105" y="63"/>
                      <a:pt x="105" y="62"/>
                      <a:pt x="105" y="63"/>
                    </a:cubicBezTo>
                    <a:cubicBezTo>
                      <a:pt x="105" y="62"/>
                      <a:pt x="105" y="61"/>
                      <a:pt x="106" y="61"/>
                    </a:cubicBezTo>
                    <a:cubicBezTo>
                      <a:pt x="106" y="61"/>
                      <a:pt x="106" y="62"/>
                      <a:pt x="106" y="62"/>
                    </a:cubicBezTo>
                    <a:cubicBezTo>
                      <a:pt x="107" y="63"/>
                      <a:pt x="107" y="63"/>
                      <a:pt x="107" y="64"/>
                    </a:cubicBezTo>
                    <a:cubicBezTo>
                      <a:pt x="106" y="63"/>
                      <a:pt x="106" y="64"/>
                      <a:pt x="106" y="64"/>
                    </a:cubicBezTo>
                    <a:cubicBezTo>
                      <a:pt x="105" y="64"/>
                      <a:pt x="105" y="64"/>
                      <a:pt x="105" y="63"/>
                    </a:cubicBezTo>
                    <a:cubicBezTo>
                      <a:pt x="105" y="63"/>
                      <a:pt x="105" y="64"/>
                      <a:pt x="104" y="63"/>
                    </a:cubicBezTo>
                    <a:close/>
                    <a:moveTo>
                      <a:pt x="105" y="72"/>
                    </a:moveTo>
                    <a:cubicBezTo>
                      <a:pt x="104" y="72"/>
                      <a:pt x="104" y="72"/>
                      <a:pt x="104" y="71"/>
                    </a:cubicBezTo>
                    <a:cubicBezTo>
                      <a:pt x="103" y="72"/>
                      <a:pt x="103" y="72"/>
                      <a:pt x="103" y="73"/>
                    </a:cubicBezTo>
                    <a:cubicBezTo>
                      <a:pt x="102" y="72"/>
                      <a:pt x="103" y="69"/>
                      <a:pt x="104" y="69"/>
                    </a:cubicBezTo>
                    <a:cubicBezTo>
                      <a:pt x="104" y="69"/>
                      <a:pt x="105" y="69"/>
                      <a:pt x="105" y="70"/>
                    </a:cubicBezTo>
                    <a:cubicBezTo>
                      <a:pt x="105" y="70"/>
                      <a:pt x="104" y="70"/>
                      <a:pt x="104" y="70"/>
                    </a:cubicBezTo>
                    <a:cubicBezTo>
                      <a:pt x="104" y="71"/>
                      <a:pt x="105" y="71"/>
                      <a:pt x="105" y="72"/>
                    </a:cubicBezTo>
                    <a:close/>
                    <a:moveTo>
                      <a:pt x="102" y="70"/>
                    </a:moveTo>
                    <a:cubicBezTo>
                      <a:pt x="102" y="70"/>
                      <a:pt x="102" y="71"/>
                      <a:pt x="102" y="72"/>
                    </a:cubicBezTo>
                    <a:cubicBezTo>
                      <a:pt x="102" y="72"/>
                      <a:pt x="102" y="72"/>
                      <a:pt x="102" y="72"/>
                    </a:cubicBezTo>
                    <a:cubicBezTo>
                      <a:pt x="102" y="72"/>
                      <a:pt x="101" y="72"/>
                      <a:pt x="101" y="72"/>
                    </a:cubicBezTo>
                    <a:cubicBezTo>
                      <a:pt x="100" y="73"/>
                      <a:pt x="100" y="71"/>
                      <a:pt x="99" y="72"/>
                    </a:cubicBezTo>
                    <a:cubicBezTo>
                      <a:pt x="99" y="71"/>
                      <a:pt x="98" y="70"/>
                      <a:pt x="98" y="70"/>
                    </a:cubicBezTo>
                    <a:cubicBezTo>
                      <a:pt x="99" y="68"/>
                      <a:pt x="101" y="68"/>
                      <a:pt x="101" y="66"/>
                    </a:cubicBezTo>
                    <a:cubicBezTo>
                      <a:pt x="102" y="66"/>
                      <a:pt x="102" y="66"/>
                      <a:pt x="103" y="67"/>
                    </a:cubicBezTo>
                    <a:cubicBezTo>
                      <a:pt x="103" y="67"/>
                      <a:pt x="103" y="68"/>
                      <a:pt x="102" y="68"/>
                    </a:cubicBezTo>
                    <a:cubicBezTo>
                      <a:pt x="103" y="68"/>
                      <a:pt x="102" y="69"/>
                      <a:pt x="102" y="70"/>
                    </a:cubicBezTo>
                    <a:close/>
                    <a:moveTo>
                      <a:pt x="101" y="75"/>
                    </a:moveTo>
                    <a:cubicBezTo>
                      <a:pt x="99" y="75"/>
                      <a:pt x="99" y="74"/>
                      <a:pt x="97" y="74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8" y="73"/>
                      <a:pt x="99" y="73"/>
                      <a:pt x="101" y="73"/>
                    </a:cubicBezTo>
                    <a:cubicBezTo>
                      <a:pt x="101" y="74"/>
                      <a:pt x="101" y="74"/>
                      <a:pt x="101" y="75"/>
                    </a:cubicBezTo>
                    <a:close/>
                    <a:moveTo>
                      <a:pt x="103" y="57"/>
                    </a:moveTo>
                    <a:cubicBezTo>
                      <a:pt x="103" y="57"/>
                      <a:pt x="102" y="56"/>
                      <a:pt x="102" y="56"/>
                    </a:cubicBezTo>
                    <a:cubicBezTo>
                      <a:pt x="102" y="55"/>
                      <a:pt x="103" y="55"/>
                      <a:pt x="103" y="55"/>
                    </a:cubicBezTo>
                    <a:cubicBezTo>
                      <a:pt x="103" y="56"/>
                      <a:pt x="103" y="57"/>
                      <a:pt x="103" y="57"/>
                    </a:cubicBezTo>
                    <a:close/>
                    <a:moveTo>
                      <a:pt x="105" y="59"/>
                    </a:moveTo>
                    <a:cubicBezTo>
                      <a:pt x="105" y="60"/>
                      <a:pt x="104" y="60"/>
                      <a:pt x="104" y="61"/>
                    </a:cubicBezTo>
                    <a:cubicBezTo>
                      <a:pt x="103" y="60"/>
                      <a:pt x="103" y="60"/>
                      <a:pt x="103" y="59"/>
                    </a:cubicBezTo>
                    <a:cubicBezTo>
                      <a:pt x="103" y="58"/>
                      <a:pt x="104" y="58"/>
                      <a:pt x="105" y="59"/>
                    </a:cubicBezTo>
                    <a:close/>
                    <a:moveTo>
                      <a:pt x="109" y="69"/>
                    </a:moveTo>
                    <a:cubicBezTo>
                      <a:pt x="109" y="70"/>
                      <a:pt x="108" y="70"/>
                      <a:pt x="107" y="70"/>
                    </a:cubicBezTo>
                    <a:cubicBezTo>
                      <a:pt x="107" y="69"/>
                      <a:pt x="108" y="69"/>
                      <a:pt x="109" y="69"/>
                    </a:cubicBezTo>
                    <a:close/>
                    <a:moveTo>
                      <a:pt x="108" y="50"/>
                    </a:moveTo>
                    <a:cubicBezTo>
                      <a:pt x="108" y="50"/>
                      <a:pt x="108" y="50"/>
                      <a:pt x="108" y="50"/>
                    </a:cubicBezTo>
                    <a:cubicBezTo>
                      <a:pt x="107" y="51"/>
                      <a:pt x="107" y="51"/>
                      <a:pt x="107" y="52"/>
                    </a:cubicBezTo>
                    <a:cubicBezTo>
                      <a:pt x="106" y="51"/>
                      <a:pt x="106" y="51"/>
                      <a:pt x="106" y="50"/>
                    </a:cubicBezTo>
                    <a:cubicBezTo>
                      <a:pt x="106" y="50"/>
                      <a:pt x="107" y="50"/>
                      <a:pt x="107" y="50"/>
                    </a:cubicBezTo>
                    <a:cubicBezTo>
                      <a:pt x="107" y="50"/>
                      <a:pt x="106" y="51"/>
                      <a:pt x="106" y="50"/>
                    </a:cubicBezTo>
                    <a:cubicBezTo>
                      <a:pt x="106" y="49"/>
                      <a:pt x="107" y="49"/>
                      <a:pt x="108" y="49"/>
                    </a:cubicBezTo>
                    <a:cubicBezTo>
                      <a:pt x="109" y="48"/>
                      <a:pt x="109" y="48"/>
                      <a:pt x="110" y="47"/>
                    </a:cubicBezTo>
                    <a:cubicBezTo>
                      <a:pt x="109" y="47"/>
                      <a:pt x="110" y="47"/>
                      <a:pt x="110" y="47"/>
                    </a:cubicBezTo>
                    <a:cubicBezTo>
                      <a:pt x="109" y="46"/>
                      <a:pt x="110" y="45"/>
                      <a:pt x="110" y="44"/>
                    </a:cubicBezTo>
                    <a:cubicBezTo>
                      <a:pt x="110" y="44"/>
                      <a:pt x="110" y="44"/>
                      <a:pt x="110" y="44"/>
                    </a:cubicBezTo>
                    <a:cubicBezTo>
                      <a:pt x="110" y="46"/>
                      <a:pt x="111" y="47"/>
                      <a:pt x="111" y="49"/>
                    </a:cubicBezTo>
                    <a:cubicBezTo>
                      <a:pt x="110" y="50"/>
                      <a:pt x="109" y="50"/>
                      <a:pt x="108" y="50"/>
                    </a:cubicBezTo>
                    <a:close/>
                    <a:moveTo>
                      <a:pt x="109" y="39"/>
                    </a:moveTo>
                    <a:cubicBezTo>
                      <a:pt x="109" y="40"/>
                      <a:pt x="110" y="41"/>
                      <a:pt x="110" y="41"/>
                    </a:cubicBezTo>
                    <a:cubicBezTo>
                      <a:pt x="109" y="41"/>
                      <a:pt x="109" y="40"/>
                      <a:pt x="109" y="39"/>
                    </a:cubicBezTo>
                    <a:close/>
                    <a:moveTo>
                      <a:pt x="93" y="66"/>
                    </a:moveTo>
                    <a:cubicBezTo>
                      <a:pt x="93" y="66"/>
                      <a:pt x="93" y="67"/>
                      <a:pt x="93" y="66"/>
                    </a:cubicBezTo>
                    <a:cubicBezTo>
                      <a:pt x="94" y="66"/>
                      <a:pt x="94" y="67"/>
                      <a:pt x="94" y="67"/>
                    </a:cubicBezTo>
                    <a:cubicBezTo>
                      <a:pt x="94" y="67"/>
                      <a:pt x="95" y="68"/>
                      <a:pt x="95" y="68"/>
                    </a:cubicBezTo>
                    <a:cubicBezTo>
                      <a:pt x="95" y="69"/>
                      <a:pt x="96" y="69"/>
                      <a:pt x="96" y="70"/>
                    </a:cubicBezTo>
                    <a:cubicBezTo>
                      <a:pt x="96" y="71"/>
                      <a:pt x="97" y="72"/>
                      <a:pt x="97" y="72"/>
                    </a:cubicBezTo>
                    <a:cubicBezTo>
                      <a:pt x="96" y="73"/>
                      <a:pt x="96" y="71"/>
                      <a:pt x="95" y="71"/>
                    </a:cubicBezTo>
                    <a:cubicBezTo>
                      <a:pt x="95" y="68"/>
                      <a:pt x="93" y="69"/>
                      <a:pt x="93" y="66"/>
                    </a:cubicBezTo>
                    <a:close/>
                    <a:moveTo>
                      <a:pt x="86" y="64"/>
                    </a:moveTo>
                    <a:cubicBezTo>
                      <a:pt x="87" y="64"/>
                      <a:pt x="87" y="65"/>
                      <a:pt x="87" y="65"/>
                    </a:cubicBezTo>
                    <a:cubicBezTo>
                      <a:pt x="87" y="65"/>
                      <a:pt x="87" y="66"/>
                      <a:pt x="86" y="66"/>
                    </a:cubicBezTo>
                    <a:cubicBezTo>
                      <a:pt x="86" y="65"/>
                      <a:pt x="87" y="65"/>
                      <a:pt x="86" y="64"/>
                    </a:cubicBezTo>
                    <a:close/>
                    <a:moveTo>
                      <a:pt x="73" y="81"/>
                    </a:moveTo>
                    <a:cubicBezTo>
                      <a:pt x="73" y="81"/>
                      <a:pt x="73" y="81"/>
                      <a:pt x="73" y="81"/>
                    </a:cubicBezTo>
                    <a:cubicBezTo>
                      <a:pt x="73" y="82"/>
                      <a:pt x="73" y="82"/>
                      <a:pt x="73" y="83"/>
                    </a:cubicBezTo>
                    <a:cubicBezTo>
                      <a:pt x="72" y="83"/>
                      <a:pt x="72" y="84"/>
                      <a:pt x="72" y="85"/>
                    </a:cubicBezTo>
                    <a:cubicBezTo>
                      <a:pt x="71" y="85"/>
                      <a:pt x="71" y="85"/>
                      <a:pt x="71" y="85"/>
                    </a:cubicBezTo>
                    <a:cubicBezTo>
                      <a:pt x="70" y="84"/>
                      <a:pt x="70" y="83"/>
                      <a:pt x="70" y="83"/>
                    </a:cubicBezTo>
                    <a:cubicBezTo>
                      <a:pt x="70" y="82"/>
                      <a:pt x="70" y="82"/>
                      <a:pt x="71" y="81"/>
                    </a:cubicBezTo>
                    <a:cubicBezTo>
                      <a:pt x="71" y="81"/>
                      <a:pt x="70" y="81"/>
                      <a:pt x="70" y="80"/>
                    </a:cubicBezTo>
                    <a:cubicBezTo>
                      <a:pt x="71" y="79"/>
                      <a:pt x="71" y="79"/>
                      <a:pt x="72" y="78"/>
                    </a:cubicBezTo>
                    <a:cubicBezTo>
                      <a:pt x="72" y="77"/>
                      <a:pt x="72" y="77"/>
                      <a:pt x="73" y="76"/>
                    </a:cubicBezTo>
                    <a:cubicBezTo>
                      <a:pt x="73" y="76"/>
                      <a:pt x="73" y="78"/>
                      <a:pt x="73" y="78"/>
                    </a:cubicBezTo>
                    <a:cubicBezTo>
                      <a:pt x="73" y="79"/>
                      <a:pt x="73" y="80"/>
                      <a:pt x="73" y="81"/>
                    </a:cubicBezTo>
                    <a:close/>
                    <a:moveTo>
                      <a:pt x="32" y="100"/>
                    </a:moveTo>
                    <a:cubicBezTo>
                      <a:pt x="32" y="100"/>
                      <a:pt x="33" y="99"/>
                      <a:pt x="33" y="100"/>
                    </a:cubicBezTo>
                    <a:cubicBezTo>
                      <a:pt x="33" y="100"/>
                      <a:pt x="33" y="100"/>
                      <a:pt x="32" y="100"/>
                    </a:cubicBezTo>
                    <a:close/>
                    <a:moveTo>
                      <a:pt x="39" y="31"/>
                    </a:moveTo>
                    <a:cubicBezTo>
                      <a:pt x="39" y="32"/>
                      <a:pt x="39" y="32"/>
                      <a:pt x="38" y="32"/>
                    </a:cubicBezTo>
                    <a:cubicBezTo>
                      <a:pt x="38" y="33"/>
                      <a:pt x="38" y="32"/>
                      <a:pt x="38" y="32"/>
                    </a:cubicBezTo>
                    <a:cubicBezTo>
                      <a:pt x="37" y="32"/>
                      <a:pt x="37" y="32"/>
                      <a:pt x="36" y="32"/>
                    </a:cubicBezTo>
                    <a:cubicBezTo>
                      <a:pt x="35" y="30"/>
                      <a:pt x="36" y="28"/>
                      <a:pt x="35" y="27"/>
                    </a:cubicBezTo>
                    <a:cubicBezTo>
                      <a:pt x="35" y="26"/>
                      <a:pt x="36" y="26"/>
                      <a:pt x="35" y="26"/>
                    </a:cubicBezTo>
                    <a:cubicBezTo>
                      <a:pt x="36" y="25"/>
                      <a:pt x="36" y="25"/>
                      <a:pt x="37" y="25"/>
                    </a:cubicBezTo>
                    <a:cubicBezTo>
                      <a:pt x="36" y="24"/>
                      <a:pt x="35" y="24"/>
                      <a:pt x="35" y="23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6" y="22"/>
                      <a:pt x="36" y="23"/>
                      <a:pt x="35" y="23"/>
                    </a:cubicBezTo>
                    <a:cubicBezTo>
                      <a:pt x="35" y="22"/>
                      <a:pt x="35" y="22"/>
                      <a:pt x="35" y="21"/>
                    </a:cubicBezTo>
                    <a:cubicBezTo>
                      <a:pt x="35" y="21"/>
                      <a:pt x="34" y="20"/>
                      <a:pt x="35" y="19"/>
                    </a:cubicBezTo>
                    <a:cubicBezTo>
                      <a:pt x="34" y="20"/>
                      <a:pt x="33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1" y="19"/>
                      <a:pt x="30" y="19"/>
                      <a:pt x="30" y="18"/>
                    </a:cubicBezTo>
                    <a:cubicBezTo>
                      <a:pt x="31" y="17"/>
                      <a:pt x="32" y="18"/>
                      <a:pt x="32" y="18"/>
                    </a:cubicBezTo>
                    <a:cubicBezTo>
                      <a:pt x="32" y="17"/>
                      <a:pt x="32" y="17"/>
                      <a:pt x="31" y="17"/>
                    </a:cubicBezTo>
                    <a:cubicBezTo>
                      <a:pt x="31" y="17"/>
                      <a:pt x="30" y="17"/>
                      <a:pt x="30" y="17"/>
                    </a:cubicBezTo>
                    <a:cubicBezTo>
                      <a:pt x="30" y="17"/>
                      <a:pt x="30" y="17"/>
                      <a:pt x="29" y="17"/>
                    </a:cubicBezTo>
                    <a:cubicBezTo>
                      <a:pt x="30" y="16"/>
                      <a:pt x="30" y="16"/>
                      <a:pt x="31" y="16"/>
                    </a:cubicBezTo>
                    <a:cubicBezTo>
                      <a:pt x="31" y="16"/>
                      <a:pt x="32" y="16"/>
                      <a:pt x="33" y="15"/>
                    </a:cubicBezTo>
                    <a:cubicBezTo>
                      <a:pt x="33" y="15"/>
                      <a:pt x="32" y="15"/>
                      <a:pt x="32" y="14"/>
                    </a:cubicBezTo>
                    <a:cubicBezTo>
                      <a:pt x="34" y="14"/>
                      <a:pt x="35" y="13"/>
                      <a:pt x="36" y="13"/>
                    </a:cubicBezTo>
                    <a:cubicBezTo>
                      <a:pt x="38" y="13"/>
                      <a:pt x="38" y="13"/>
                      <a:pt x="40" y="13"/>
                    </a:cubicBezTo>
                    <a:cubicBezTo>
                      <a:pt x="40" y="13"/>
                      <a:pt x="39" y="12"/>
                      <a:pt x="39" y="11"/>
                    </a:cubicBezTo>
                    <a:cubicBezTo>
                      <a:pt x="40" y="11"/>
                      <a:pt x="41" y="11"/>
                      <a:pt x="42" y="11"/>
                    </a:cubicBezTo>
                    <a:cubicBezTo>
                      <a:pt x="42" y="10"/>
                      <a:pt x="44" y="11"/>
                      <a:pt x="45" y="10"/>
                    </a:cubicBezTo>
                    <a:cubicBezTo>
                      <a:pt x="45" y="11"/>
                      <a:pt x="46" y="11"/>
                      <a:pt x="46" y="11"/>
                    </a:cubicBezTo>
                    <a:cubicBezTo>
                      <a:pt x="46" y="10"/>
                      <a:pt x="47" y="11"/>
                      <a:pt x="47" y="11"/>
                    </a:cubicBezTo>
                    <a:cubicBezTo>
                      <a:pt x="48" y="11"/>
                      <a:pt x="49" y="11"/>
                      <a:pt x="50" y="12"/>
                    </a:cubicBezTo>
                    <a:cubicBezTo>
                      <a:pt x="49" y="12"/>
                      <a:pt x="48" y="12"/>
                      <a:pt x="48" y="13"/>
                    </a:cubicBezTo>
                    <a:cubicBezTo>
                      <a:pt x="48" y="13"/>
                      <a:pt x="49" y="12"/>
                      <a:pt x="50" y="13"/>
                    </a:cubicBezTo>
                    <a:cubicBezTo>
                      <a:pt x="50" y="12"/>
                      <a:pt x="50" y="13"/>
                      <a:pt x="51" y="13"/>
                    </a:cubicBezTo>
                    <a:cubicBezTo>
                      <a:pt x="51" y="14"/>
                      <a:pt x="52" y="13"/>
                      <a:pt x="52" y="14"/>
                    </a:cubicBezTo>
                    <a:cubicBezTo>
                      <a:pt x="52" y="15"/>
                      <a:pt x="51" y="14"/>
                      <a:pt x="50" y="14"/>
                    </a:cubicBezTo>
                    <a:cubicBezTo>
                      <a:pt x="50" y="14"/>
                      <a:pt x="50" y="15"/>
                      <a:pt x="49" y="15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16"/>
                      <a:pt x="49" y="17"/>
                      <a:pt x="48" y="17"/>
                    </a:cubicBezTo>
                    <a:cubicBezTo>
                      <a:pt x="49" y="17"/>
                      <a:pt x="50" y="17"/>
                      <a:pt x="50" y="18"/>
                    </a:cubicBezTo>
                    <a:cubicBezTo>
                      <a:pt x="49" y="18"/>
                      <a:pt x="48" y="18"/>
                      <a:pt x="48" y="18"/>
                    </a:cubicBezTo>
                    <a:cubicBezTo>
                      <a:pt x="48" y="19"/>
                      <a:pt x="49" y="21"/>
                      <a:pt x="47" y="21"/>
                    </a:cubicBezTo>
                    <a:cubicBezTo>
                      <a:pt x="47" y="22"/>
                      <a:pt x="48" y="22"/>
                      <a:pt x="48" y="23"/>
                    </a:cubicBezTo>
                    <a:cubicBezTo>
                      <a:pt x="47" y="23"/>
                      <a:pt x="47" y="22"/>
                      <a:pt x="47" y="22"/>
                    </a:cubicBezTo>
                    <a:cubicBezTo>
                      <a:pt x="46" y="23"/>
                      <a:pt x="48" y="23"/>
                      <a:pt x="47" y="24"/>
                    </a:cubicBezTo>
                    <a:cubicBezTo>
                      <a:pt x="46" y="24"/>
                      <a:pt x="46" y="23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6" y="24"/>
                      <a:pt x="46" y="24"/>
                    </a:cubicBezTo>
                    <a:cubicBezTo>
                      <a:pt x="47" y="24"/>
                      <a:pt x="45" y="25"/>
                      <a:pt x="45" y="25"/>
                    </a:cubicBezTo>
                    <a:cubicBezTo>
                      <a:pt x="44" y="25"/>
                      <a:pt x="44" y="26"/>
                      <a:pt x="43" y="27"/>
                    </a:cubicBezTo>
                    <a:cubicBezTo>
                      <a:pt x="43" y="27"/>
                      <a:pt x="42" y="27"/>
                      <a:pt x="42" y="27"/>
                    </a:cubicBezTo>
                    <a:cubicBezTo>
                      <a:pt x="41" y="27"/>
                      <a:pt x="41" y="28"/>
                      <a:pt x="41" y="27"/>
                    </a:cubicBezTo>
                    <a:cubicBezTo>
                      <a:pt x="40" y="27"/>
                      <a:pt x="40" y="28"/>
                      <a:pt x="40" y="28"/>
                    </a:cubicBezTo>
                    <a:cubicBezTo>
                      <a:pt x="40" y="30"/>
                      <a:pt x="39" y="30"/>
                      <a:pt x="39" y="31"/>
                    </a:cubicBezTo>
                    <a:close/>
                    <a:moveTo>
                      <a:pt x="59" y="15"/>
                    </a:moveTo>
                    <a:cubicBezTo>
                      <a:pt x="59" y="15"/>
                      <a:pt x="60" y="16"/>
                      <a:pt x="60" y="15"/>
                    </a:cubicBezTo>
                    <a:cubicBezTo>
                      <a:pt x="60" y="16"/>
                      <a:pt x="61" y="16"/>
                      <a:pt x="61" y="18"/>
                    </a:cubicBezTo>
                    <a:cubicBezTo>
                      <a:pt x="60" y="18"/>
                      <a:pt x="60" y="17"/>
                      <a:pt x="59" y="17"/>
                    </a:cubicBezTo>
                    <a:cubicBezTo>
                      <a:pt x="59" y="18"/>
                      <a:pt x="59" y="18"/>
                      <a:pt x="59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7" y="19"/>
                      <a:pt x="57" y="18"/>
                      <a:pt x="57" y="18"/>
                    </a:cubicBezTo>
                    <a:cubicBezTo>
                      <a:pt x="57" y="17"/>
                      <a:pt x="57" y="17"/>
                      <a:pt x="57" y="16"/>
                    </a:cubicBezTo>
                    <a:cubicBezTo>
                      <a:pt x="57" y="16"/>
                      <a:pt x="57" y="17"/>
                      <a:pt x="56" y="17"/>
                    </a:cubicBezTo>
                    <a:cubicBezTo>
                      <a:pt x="56" y="17"/>
                      <a:pt x="56" y="16"/>
                      <a:pt x="56" y="16"/>
                    </a:cubicBezTo>
                    <a:cubicBezTo>
                      <a:pt x="56" y="15"/>
                      <a:pt x="55" y="16"/>
                      <a:pt x="55" y="15"/>
                    </a:cubicBezTo>
                    <a:cubicBezTo>
                      <a:pt x="55" y="13"/>
                      <a:pt x="57" y="14"/>
                      <a:pt x="57" y="15"/>
                    </a:cubicBezTo>
                    <a:cubicBezTo>
                      <a:pt x="58" y="15"/>
                      <a:pt x="57" y="14"/>
                      <a:pt x="57" y="14"/>
                    </a:cubicBezTo>
                    <a:cubicBezTo>
                      <a:pt x="58" y="13"/>
                      <a:pt x="59" y="14"/>
                      <a:pt x="58" y="15"/>
                    </a:cubicBezTo>
                    <a:cubicBezTo>
                      <a:pt x="58" y="15"/>
                      <a:pt x="59" y="15"/>
                      <a:pt x="59" y="15"/>
                    </a:cubicBezTo>
                    <a:close/>
                    <a:moveTo>
                      <a:pt x="59" y="13"/>
                    </a:moveTo>
                    <a:cubicBezTo>
                      <a:pt x="60" y="13"/>
                      <a:pt x="62" y="13"/>
                      <a:pt x="64" y="14"/>
                    </a:cubicBezTo>
                    <a:cubicBezTo>
                      <a:pt x="64" y="15"/>
                      <a:pt x="63" y="14"/>
                      <a:pt x="63" y="15"/>
                    </a:cubicBezTo>
                    <a:cubicBezTo>
                      <a:pt x="61" y="15"/>
                      <a:pt x="60" y="15"/>
                      <a:pt x="59" y="14"/>
                    </a:cubicBezTo>
                    <a:cubicBezTo>
                      <a:pt x="59" y="14"/>
                      <a:pt x="59" y="14"/>
                      <a:pt x="59" y="13"/>
                    </a:cubicBezTo>
                    <a:close/>
                    <a:moveTo>
                      <a:pt x="50" y="37"/>
                    </a:moveTo>
                    <a:cubicBezTo>
                      <a:pt x="49" y="38"/>
                      <a:pt x="48" y="38"/>
                      <a:pt x="48" y="38"/>
                    </a:cubicBezTo>
                    <a:cubicBezTo>
                      <a:pt x="48" y="37"/>
                      <a:pt x="48" y="37"/>
                      <a:pt x="48" y="36"/>
                    </a:cubicBezTo>
                    <a:cubicBezTo>
                      <a:pt x="48" y="36"/>
                      <a:pt x="49" y="36"/>
                      <a:pt x="49" y="35"/>
                    </a:cubicBezTo>
                    <a:cubicBezTo>
                      <a:pt x="49" y="35"/>
                      <a:pt x="49" y="35"/>
                      <a:pt x="50" y="35"/>
                    </a:cubicBezTo>
                    <a:cubicBezTo>
                      <a:pt x="49" y="36"/>
                      <a:pt x="49" y="36"/>
                      <a:pt x="50" y="37"/>
                    </a:cubicBezTo>
                    <a:close/>
                    <a:moveTo>
                      <a:pt x="48" y="29"/>
                    </a:moveTo>
                    <a:cubicBezTo>
                      <a:pt x="48" y="29"/>
                      <a:pt x="48" y="28"/>
                      <a:pt x="47" y="28"/>
                    </a:cubicBezTo>
                    <a:cubicBezTo>
                      <a:pt x="47" y="28"/>
                      <a:pt x="47" y="28"/>
                      <a:pt x="47" y="27"/>
                    </a:cubicBezTo>
                    <a:cubicBezTo>
                      <a:pt x="47" y="27"/>
                      <a:pt x="47" y="28"/>
                      <a:pt x="47" y="27"/>
                    </a:cubicBezTo>
                    <a:cubicBezTo>
                      <a:pt x="47" y="27"/>
                      <a:pt x="47" y="27"/>
                      <a:pt x="47" y="26"/>
                    </a:cubicBezTo>
                    <a:cubicBezTo>
                      <a:pt x="48" y="26"/>
                      <a:pt x="48" y="27"/>
                      <a:pt x="48" y="27"/>
                    </a:cubicBezTo>
                    <a:cubicBezTo>
                      <a:pt x="49" y="26"/>
                      <a:pt x="49" y="27"/>
                      <a:pt x="50" y="27"/>
                    </a:cubicBezTo>
                    <a:cubicBezTo>
                      <a:pt x="50" y="27"/>
                      <a:pt x="51" y="28"/>
                      <a:pt x="51" y="29"/>
                    </a:cubicBezTo>
                    <a:cubicBezTo>
                      <a:pt x="50" y="29"/>
                      <a:pt x="50" y="29"/>
                      <a:pt x="50" y="29"/>
                    </a:cubicBezTo>
                    <a:cubicBezTo>
                      <a:pt x="49" y="29"/>
                      <a:pt x="48" y="29"/>
                      <a:pt x="48" y="29"/>
                    </a:cubicBezTo>
                    <a:close/>
                    <a:moveTo>
                      <a:pt x="72" y="19"/>
                    </a:moveTo>
                    <a:cubicBezTo>
                      <a:pt x="74" y="19"/>
                      <a:pt x="75" y="18"/>
                      <a:pt x="76" y="18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6" y="18"/>
                      <a:pt x="77" y="18"/>
                      <a:pt x="77" y="18"/>
                    </a:cubicBezTo>
                    <a:cubicBezTo>
                      <a:pt x="77" y="19"/>
                      <a:pt x="76" y="19"/>
                      <a:pt x="75" y="19"/>
                    </a:cubicBezTo>
                    <a:cubicBezTo>
                      <a:pt x="74" y="20"/>
                      <a:pt x="74" y="21"/>
                      <a:pt x="72" y="21"/>
                    </a:cubicBezTo>
                    <a:cubicBezTo>
                      <a:pt x="72" y="22"/>
                      <a:pt x="73" y="23"/>
                      <a:pt x="73" y="24"/>
                    </a:cubicBezTo>
                    <a:cubicBezTo>
                      <a:pt x="73" y="24"/>
                      <a:pt x="73" y="24"/>
                      <a:pt x="73" y="24"/>
                    </a:cubicBezTo>
                    <a:cubicBezTo>
                      <a:pt x="72" y="24"/>
                      <a:pt x="72" y="23"/>
                      <a:pt x="71" y="23"/>
                    </a:cubicBezTo>
                    <a:cubicBezTo>
                      <a:pt x="71" y="22"/>
                      <a:pt x="72" y="22"/>
                      <a:pt x="72" y="21"/>
                    </a:cubicBezTo>
                    <a:cubicBezTo>
                      <a:pt x="72" y="20"/>
                      <a:pt x="73" y="20"/>
                      <a:pt x="72" y="19"/>
                    </a:cubicBezTo>
                    <a:close/>
                    <a:moveTo>
                      <a:pt x="72" y="15"/>
                    </a:moveTo>
                    <a:cubicBezTo>
                      <a:pt x="72" y="14"/>
                      <a:pt x="74" y="13"/>
                      <a:pt x="74" y="14"/>
                    </a:cubicBezTo>
                    <a:cubicBezTo>
                      <a:pt x="73" y="14"/>
                      <a:pt x="73" y="15"/>
                      <a:pt x="72" y="15"/>
                    </a:cubicBezTo>
                    <a:close/>
                    <a:moveTo>
                      <a:pt x="84" y="14"/>
                    </a:moveTo>
                    <a:cubicBezTo>
                      <a:pt x="85" y="14"/>
                      <a:pt x="87" y="14"/>
                      <a:pt x="87" y="15"/>
                    </a:cubicBezTo>
                    <a:cubicBezTo>
                      <a:pt x="87" y="16"/>
                      <a:pt x="86" y="15"/>
                      <a:pt x="84" y="16"/>
                    </a:cubicBezTo>
                    <a:cubicBezTo>
                      <a:pt x="84" y="15"/>
                      <a:pt x="84" y="15"/>
                      <a:pt x="84" y="14"/>
                    </a:cubicBezTo>
                    <a:close/>
                    <a:moveTo>
                      <a:pt x="25" y="29"/>
                    </a:moveTo>
                    <a:cubicBezTo>
                      <a:pt x="25" y="31"/>
                      <a:pt x="23" y="28"/>
                      <a:pt x="23" y="30"/>
                    </a:cubicBezTo>
                    <a:cubicBezTo>
                      <a:pt x="23" y="30"/>
                      <a:pt x="22" y="30"/>
                      <a:pt x="22" y="29"/>
                    </a:cubicBezTo>
                    <a:cubicBezTo>
                      <a:pt x="23" y="29"/>
                      <a:pt x="23" y="28"/>
                      <a:pt x="23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5" y="29"/>
                      <a:pt x="24" y="29"/>
                      <a:pt x="25" y="29"/>
                    </a:cubicBezTo>
                    <a:close/>
                    <a:moveTo>
                      <a:pt x="28" y="59"/>
                    </a:moveTo>
                    <a:cubicBezTo>
                      <a:pt x="28" y="60"/>
                      <a:pt x="27" y="60"/>
                      <a:pt x="27" y="60"/>
                    </a:cubicBezTo>
                    <a:cubicBezTo>
                      <a:pt x="27" y="60"/>
                      <a:pt x="27" y="59"/>
                      <a:pt x="27" y="59"/>
                    </a:cubicBezTo>
                    <a:cubicBezTo>
                      <a:pt x="27" y="59"/>
                      <a:pt x="28" y="59"/>
                      <a:pt x="28" y="59"/>
                    </a:cubicBezTo>
                    <a:close/>
                    <a:moveTo>
                      <a:pt x="23" y="58"/>
                    </a:moveTo>
                    <a:cubicBezTo>
                      <a:pt x="22" y="58"/>
                      <a:pt x="22" y="57"/>
                      <a:pt x="21" y="57"/>
                    </a:cubicBezTo>
                    <a:cubicBezTo>
                      <a:pt x="20" y="57"/>
                      <a:pt x="20" y="58"/>
                      <a:pt x="20" y="58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21" y="57"/>
                      <a:pt x="22" y="57"/>
                      <a:pt x="23" y="57"/>
                    </a:cubicBezTo>
                    <a:cubicBezTo>
                      <a:pt x="23" y="57"/>
                      <a:pt x="23" y="57"/>
                      <a:pt x="24" y="57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5" y="58"/>
                      <a:pt x="26" y="58"/>
                      <a:pt x="26" y="59"/>
                    </a:cubicBezTo>
                    <a:cubicBezTo>
                      <a:pt x="26" y="60"/>
                      <a:pt x="25" y="59"/>
                      <a:pt x="25" y="60"/>
                    </a:cubicBezTo>
                    <a:cubicBezTo>
                      <a:pt x="25" y="60"/>
                      <a:pt x="25" y="59"/>
                      <a:pt x="24" y="59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4" y="58"/>
                      <a:pt x="23" y="59"/>
                      <a:pt x="23" y="58"/>
                    </a:cubicBezTo>
                    <a:close/>
                    <a:moveTo>
                      <a:pt x="23" y="60"/>
                    </a:moveTo>
                    <a:cubicBezTo>
                      <a:pt x="23" y="60"/>
                      <a:pt x="23" y="60"/>
                      <a:pt x="22" y="60"/>
                    </a:cubicBezTo>
                    <a:cubicBezTo>
                      <a:pt x="22" y="60"/>
                      <a:pt x="22" y="59"/>
                      <a:pt x="22" y="59"/>
                    </a:cubicBezTo>
                    <a:cubicBezTo>
                      <a:pt x="23" y="59"/>
                      <a:pt x="23" y="59"/>
                      <a:pt x="23" y="60"/>
                    </a:cubicBezTo>
                    <a:close/>
                    <a:moveTo>
                      <a:pt x="22" y="56"/>
                    </a:moveTo>
                    <a:cubicBezTo>
                      <a:pt x="22" y="56"/>
                      <a:pt x="22" y="56"/>
                      <a:pt x="22" y="55"/>
                    </a:cubicBezTo>
                    <a:cubicBezTo>
                      <a:pt x="23" y="55"/>
                      <a:pt x="23" y="56"/>
                      <a:pt x="23" y="56"/>
                    </a:cubicBezTo>
                    <a:cubicBezTo>
                      <a:pt x="23" y="56"/>
                      <a:pt x="22" y="56"/>
                      <a:pt x="22" y="56"/>
                    </a:cubicBezTo>
                    <a:close/>
                    <a:moveTo>
                      <a:pt x="23" y="55"/>
                    </a:move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23" y="56"/>
                      <a:pt x="23" y="56"/>
                      <a:pt x="23" y="55"/>
                    </a:cubicBezTo>
                    <a:close/>
                    <a:moveTo>
                      <a:pt x="24" y="57"/>
                    </a:moveTo>
                    <a:cubicBezTo>
                      <a:pt x="24" y="57"/>
                      <a:pt x="24" y="56"/>
                      <a:pt x="24" y="56"/>
                    </a:cubicBezTo>
                    <a:cubicBezTo>
                      <a:pt x="25" y="56"/>
                      <a:pt x="25" y="56"/>
                      <a:pt x="25" y="57"/>
                    </a:cubicBezTo>
                    <a:cubicBezTo>
                      <a:pt x="25" y="57"/>
                      <a:pt x="26" y="57"/>
                      <a:pt x="26" y="57"/>
                    </a:cubicBezTo>
                    <a:cubicBezTo>
                      <a:pt x="26" y="58"/>
                      <a:pt x="25" y="58"/>
                      <a:pt x="25" y="57"/>
                    </a:cubicBezTo>
                    <a:cubicBezTo>
                      <a:pt x="25" y="57"/>
                      <a:pt x="25" y="57"/>
                      <a:pt x="24" y="57"/>
                    </a:cubicBezTo>
                    <a:close/>
                    <a:moveTo>
                      <a:pt x="111" y="74"/>
                    </a:moveTo>
                    <a:cubicBezTo>
                      <a:pt x="111" y="74"/>
                      <a:pt x="111" y="73"/>
                      <a:pt x="111" y="73"/>
                    </a:cubicBezTo>
                    <a:cubicBezTo>
                      <a:pt x="110" y="72"/>
                      <a:pt x="109" y="72"/>
                      <a:pt x="108" y="71"/>
                    </a:cubicBezTo>
                    <a:cubicBezTo>
                      <a:pt x="108" y="71"/>
                      <a:pt x="108" y="71"/>
                      <a:pt x="108" y="71"/>
                    </a:cubicBezTo>
                    <a:cubicBezTo>
                      <a:pt x="107" y="70"/>
                      <a:pt x="108" y="71"/>
                      <a:pt x="108" y="70"/>
                    </a:cubicBezTo>
                    <a:cubicBezTo>
                      <a:pt x="109" y="70"/>
                      <a:pt x="108" y="71"/>
                      <a:pt x="109" y="70"/>
                    </a:cubicBezTo>
                    <a:cubicBezTo>
                      <a:pt x="109" y="71"/>
                      <a:pt x="110" y="70"/>
                      <a:pt x="110" y="70"/>
                    </a:cubicBezTo>
                    <a:cubicBezTo>
                      <a:pt x="110" y="70"/>
                      <a:pt x="111" y="70"/>
                      <a:pt x="111" y="70"/>
                    </a:cubicBezTo>
                    <a:cubicBezTo>
                      <a:pt x="111" y="70"/>
                      <a:pt x="112" y="70"/>
                      <a:pt x="112" y="70"/>
                    </a:cubicBezTo>
                    <a:cubicBezTo>
                      <a:pt x="112" y="72"/>
                      <a:pt x="111" y="73"/>
                      <a:pt x="111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9" name="Freeform 258"/>
              <p:cNvSpPr>
                <a:spLocks/>
              </p:cNvSpPr>
              <p:nvPr/>
            </p:nvSpPr>
            <p:spPr bwMode="auto">
              <a:xfrm>
                <a:off x="6143171" y="315841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0" name="Freeform 259"/>
              <p:cNvSpPr>
                <a:spLocks/>
              </p:cNvSpPr>
              <p:nvPr/>
            </p:nvSpPr>
            <p:spPr bwMode="auto">
              <a:xfrm>
                <a:off x="6335089" y="3227813"/>
                <a:ext cx="3253" cy="542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0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1" name="Freeform 260"/>
              <p:cNvSpPr>
                <a:spLocks/>
              </p:cNvSpPr>
              <p:nvPr/>
            </p:nvSpPr>
            <p:spPr bwMode="auto">
              <a:xfrm>
                <a:off x="6310151" y="3163840"/>
                <a:ext cx="2169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" name="Freeform 261"/>
              <p:cNvSpPr>
                <a:spLocks/>
              </p:cNvSpPr>
              <p:nvPr/>
            </p:nvSpPr>
            <p:spPr bwMode="auto">
              <a:xfrm>
                <a:off x="6312320" y="316384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" name="Freeform 262"/>
              <p:cNvSpPr>
                <a:spLocks/>
              </p:cNvSpPr>
              <p:nvPr/>
            </p:nvSpPr>
            <p:spPr bwMode="auto">
              <a:xfrm>
                <a:off x="6278707" y="3171431"/>
                <a:ext cx="3253" cy="325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" name="Freeform 263"/>
              <p:cNvSpPr>
                <a:spLocks/>
              </p:cNvSpPr>
              <p:nvPr/>
            </p:nvSpPr>
            <p:spPr bwMode="auto">
              <a:xfrm>
                <a:off x="6099800" y="32484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5" name="Freeform 264"/>
              <p:cNvSpPr>
                <a:spLocks/>
              </p:cNvSpPr>
              <p:nvPr/>
            </p:nvSpPr>
            <p:spPr bwMode="auto">
              <a:xfrm>
                <a:off x="6220155" y="32223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6" name="Freeform 265"/>
              <p:cNvSpPr>
                <a:spLocks/>
              </p:cNvSpPr>
              <p:nvPr/>
            </p:nvSpPr>
            <p:spPr bwMode="auto">
              <a:xfrm>
                <a:off x="6220155" y="3179020"/>
                <a:ext cx="15180" cy="23854"/>
              </a:xfrm>
              <a:custGeom>
                <a:avLst/>
                <a:gdLst>
                  <a:gd name="T0" fmla="*/ 5 w 6"/>
                  <a:gd name="T1" fmla="*/ 0 h 9"/>
                  <a:gd name="T2" fmla="*/ 3 w 6"/>
                  <a:gd name="T3" fmla="*/ 4 h 9"/>
                  <a:gd name="T4" fmla="*/ 3 w 6"/>
                  <a:gd name="T5" fmla="*/ 6 h 9"/>
                  <a:gd name="T6" fmla="*/ 2 w 6"/>
                  <a:gd name="T7" fmla="*/ 8 h 9"/>
                  <a:gd name="T8" fmla="*/ 0 w 6"/>
                  <a:gd name="T9" fmla="*/ 6 h 9"/>
                  <a:gd name="T10" fmla="*/ 1 w 6"/>
                  <a:gd name="T11" fmla="*/ 8 h 9"/>
                  <a:gd name="T12" fmla="*/ 1 w 6"/>
                  <a:gd name="T13" fmla="*/ 9 h 9"/>
                  <a:gd name="T14" fmla="*/ 1 w 6"/>
                  <a:gd name="T15" fmla="*/ 9 h 9"/>
                  <a:gd name="T16" fmla="*/ 3 w 6"/>
                  <a:gd name="T17" fmla="*/ 9 h 9"/>
                  <a:gd name="T18" fmla="*/ 4 w 6"/>
                  <a:gd name="T19" fmla="*/ 9 h 9"/>
                  <a:gd name="T20" fmla="*/ 5 w 6"/>
                  <a:gd name="T21" fmla="*/ 6 h 9"/>
                  <a:gd name="T22" fmla="*/ 5 w 6"/>
                  <a:gd name="T23" fmla="*/ 7 h 9"/>
                  <a:gd name="T24" fmla="*/ 5 w 6"/>
                  <a:gd name="T25" fmla="*/ 5 h 9"/>
                  <a:gd name="T26" fmla="*/ 4 w 6"/>
                  <a:gd name="T27" fmla="*/ 4 h 9"/>
                  <a:gd name="T28" fmla="*/ 5 w 6"/>
                  <a:gd name="T29" fmla="*/ 1 h 9"/>
                  <a:gd name="T30" fmla="*/ 5 w 6"/>
                  <a:gd name="T3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9">
                    <a:moveTo>
                      <a:pt x="5" y="0"/>
                    </a:moveTo>
                    <a:cubicBezTo>
                      <a:pt x="5" y="2"/>
                      <a:pt x="3" y="2"/>
                      <a:pt x="3" y="4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7"/>
                      <a:pt x="3" y="8"/>
                      <a:pt x="2" y="8"/>
                    </a:cubicBezTo>
                    <a:cubicBezTo>
                      <a:pt x="1" y="9"/>
                      <a:pt x="1" y="6"/>
                      <a:pt x="0" y="6"/>
                    </a:cubicBezTo>
                    <a:cubicBezTo>
                      <a:pt x="0" y="7"/>
                      <a:pt x="1" y="8"/>
                      <a:pt x="1" y="8"/>
                    </a:cubicBezTo>
                    <a:cubicBezTo>
                      <a:pt x="1" y="8"/>
                      <a:pt x="1" y="9"/>
                      <a:pt x="1" y="9"/>
                    </a:cubicBezTo>
                    <a:cubicBezTo>
                      <a:pt x="1" y="9"/>
                      <a:pt x="2" y="9"/>
                      <a:pt x="1" y="9"/>
                    </a:cubicBezTo>
                    <a:cubicBezTo>
                      <a:pt x="2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4" y="9"/>
                    </a:cubicBezTo>
                    <a:cubicBezTo>
                      <a:pt x="5" y="8"/>
                      <a:pt x="4" y="7"/>
                      <a:pt x="5" y="6"/>
                    </a:cubicBezTo>
                    <a:cubicBezTo>
                      <a:pt x="6" y="5"/>
                      <a:pt x="5" y="7"/>
                      <a:pt x="5" y="7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" name="Freeform 266"/>
              <p:cNvSpPr>
                <a:spLocks/>
              </p:cNvSpPr>
              <p:nvPr/>
            </p:nvSpPr>
            <p:spPr bwMode="auto">
              <a:xfrm>
                <a:off x="6158351" y="320504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" name="Freeform 267"/>
              <p:cNvSpPr>
                <a:spLocks/>
              </p:cNvSpPr>
              <p:nvPr/>
            </p:nvSpPr>
            <p:spPr bwMode="auto">
              <a:xfrm>
                <a:off x="6325331" y="3259257"/>
                <a:ext cx="2169" cy="4337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2 h 2"/>
                  <a:gd name="T6" fmla="*/ 1 w 1"/>
                  <a:gd name="T7" fmla="*/ 1 h 2"/>
                  <a:gd name="T8" fmla="*/ 0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" name="Freeform 268"/>
              <p:cNvSpPr>
                <a:spLocks/>
              </p:cNvSpPr>
              <p:nvPr/>
            </p:nvSpPr>
            <p:spPr bwMode="auto">
              <a:xfrm>
                <a:off x="6242926" y="3176852"/>
                <a:ext cx="7590" cy="7590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2 h 3"/>
                  <a:gd name="T4" fmla="*/ 2 w 3"/>
                  <a:gd name="T5" fmla="*/ 2 h 3"/>
                  <a:gd name="T6" fmla="*/ 3 w 3"/>
                  <a:gd name="T7" fmla="*/ 1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3"/>
                      <a:pt x="1" y="2"/>
                    </a:cubicBezTo>
                    <a:cubicBezTo>
                      <a:pt x="2" y="2"/>
                      <a:pt x="1" y="2"/>
                      <a:pt x="2" y="2"/>
                    </a:cubicBezTo>
                    <a:cubicBezTo>
                      <a:pt x="2" y="1"/>
                      <a:pt x="3" y="2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" name="Freeform 269"/>
              <p:cNvSpPr>
                <a:spLocks/>
              </p:cNvSpPr>
              <p:nvPr/>
            </p:nvSpPr>
            <p:spPr bwMode="auto">
              <a:xfrm>
                <a:off x="6238588" y="3171431"/>
                <a:ext cx="2169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1" name="Freeform 270"/>
              <p:cNvSpPr>
                <a:spLocks/>
              </p:cNvSpPr>
              <p:nvPr/>
            </p:nvSpPr>
            <p:spPr bwMode="auto">
              <a:xfrm>
                <a:off x="6248347" y="32484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2" name="Freeform 271"/>
              <p:cNvSpPr>
                <a:spLocks/>
              </p:cNvSpPr>
              <p:nvPr/>
            </p:nvSpPr>
            <p:spPr bwMode="auto">
              <a:xfrm>
                <a:off x="6248347" y="31822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3" name="Freeform 272"/>
              <p:cNvSpPr>
                <a:spLocks/>
              </p:cNvSpPr>
              <p:nvPr/>
            </p:nvSpPr>
            <p:spPr bwMode="auto">
              <a:xfrm>
                <a:off x="6278707" y="3169262"/>
                <a:ext cx="3253" cy="2169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" name="Freeform 273"/>
              <p:cNvSpPr>
                <a:spLocks/>
              </p:cNvSpPr>
              <p:nvPr/>
            </p:nvSpPr>
            <p:spPr bwMode="auto">
              <a:xfrm>
                <a:off x="6235335" y="3192032"/>
                <a:ext cx="325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" name="Freeform 274"/>
              <p:cNvSpPr>
                <a:spLocks/>
              </p:cNvSpPr>
              <p:nvPr/>
            </p:nvSpPr>
            <p:spPr bwMode="auto">
              <a:xfrm>
                <a:off x="6312320" y="3161672"/>
                <a:ext cx="325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" name="Freeform 275"/>
              <p:cNvSpPr>
                <a:spLocks/>
              </p:cNvSpPr>
              <p:nvPr/>
            </p:nvSpPr>
            <p:spPr bwMode="auto">
              <a:xfrm>
                <a:off x="6191964" y="3141071"/>
                <a:ext cx="7590" cy="2169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3" y="1"/>
                      <a:pt x="3" y="0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" name="Freeform 276"/>
              <p:cNvSpPr>
                <a:spLocks/>
              </p:cNvSpPr>
              <p:nvPr/>
            </p:nvSpPr>
            <p:spPr bwMode="auto">
              <a:xfrm>
                <a:off x="6194132" y="3163840"/>
                <a:ext cx="3253" cy="2169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" name="Freeform 277"/>
              <p:cNvSpPr>
                <a:spLocks/>
              </p:cNvSpPr>
              <p:nvPr/>
            </p:nvSpPr>
            <p:spPr bwMode="auto">
              <a:xfrm>
                <a:off x="6097631" y="3246246"/>
                <a:ext cx="2169" cy="2169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9" name="Freeform 278"/>
              <p:cNvSpPr>
                <a:spLocks/>
              </p:cNvSpPr>
              <p:nvPr/>
            </p:nvSpPr>
            <p:spPr bwMode="auto">
              <a:xfrm>
                <a:off x="6097631" y="3242993"/>
                <a:ext cx="0" cy="325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0" name="Freeform 279"/>
              <p:cNvSpPr>
                <a:spLocks/>
              </p:cNvSpPr>
              <p:nvPr/>
            </p:nvSpPr>
            <p:spPr bwMode="auto">
              <a:xfrm>
                <a:off x="5958843" y="3210465"/>
                <a:ext cx="66142" cy="107344"/>
              </a:xfrm>
              <a:custGeom>
                <a:avLst/>
                <a:gdLst>
                  <a:gd name="T0" fmla="*/ 0 w 61"/>
                  <a:gd name="T1" fmla="*/ 49 h 99"/>
                  <a:gd name="T2" fmla="*/ 61 w 61"/>
                  <a:gd name="T3" fmla="*/ 99 h 99"/>
                  <a:gd name="T4" fmla="*/ 61 w 61"/>
                  <a:gd name="T5" fmla="*/ 0 h 99"/>
                  <a:gd name="T6" fmla="*/ 0 w 61"/>
                  <a:gd name="T7" fmla="*/ 4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99">
                    <a:moveTo>
                      <a:pt x="0" y="49"/>
                    </a:moveTo>
                    <a:lnTo>
                      <a:pt x="61" y="99"/>
                    </a:lnTo>
                    <a:lnTo>
                      <a:pt x="61" y="0"/>
                    </a:lnTo>
                    <a:lnTo>
                      <a:pt x="0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1" name="Freeform 280"/>
              <p:cNvSpPr>
                <a:spLocks/>
              </p:cNvSpPr>
              <p:nvPr/>
            </p:nvSpPr>
            <p:spPr bwMode="auto">
              <a:xfrm>
                <a:off x="6020647" y="3240825"/>
                <a:ext cx="40119" cy="43371"/>
              </a:xfrm>
              <a:custGeom>
                <a:avLst/>
                <a:gdLst>
                  <a:gd name="T0" fmla="*/ 37 w 37"/>
                  <a:gd name="T1" fmla="*/ 40 h 40"/>
                  <a:gd name="T2" fmla="*/ 0 w 37"/>
                  <a:gd name="T3" fmla="*/ 40 h 40"/>
                  <a:gd name="T4" fmla="*/ 0 w 37"/>
                  <a:gd name="T5" fmla="*/ 0 h 40"/>
                  <a:gd name="T6" fmla="*/ 37 w 37"/>
                  <a:gd name="T7" fmla="*/ 0 h 40"/>
                  <a:gd name="T8" fmla="*/ 37 w 37"/>
                  <a:gd name="T9" fmla="*/ 40 h 40"/>
                  <a:gd name="T10" fmla="*/ 37 w 37"/>
                  <a:gd name="T1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40">
                    <a:moveTo>
                      <a:pt x="37" y="40"/>
                    </a:moveTo>
                    <a:lnTo>
                      <a:pt x="0" y="40"/>
                    </a:lnTo>
                    <a:lnTo>
                      <a:pt x="0" y="0"/>
                    </a:lnTo>
                    <a:lnTo>
                      <a:pt x="37" y="0"/>
                    </a:lnTo>
                    <a:lnTo>
                      <a:pt x="37" y="40"/>
                    </a:lnTo>
                    <a:lnTo>
                      <a:pt x="37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2" name="Freeform 281"/>
              <p:cNvSpPr>
                <a:spLocks/>
              </p:cNvSpPr>
              <p:nvPr/>
            </p:nvSpPr>
            <p:spPr bwMode="auto">
              <a:xfrm>
                <a:off x="6428338" y="3210465"/>
                <a:ext cx="66142" cy="107344"/>
              </a:xfrm>
              <a:custGeom>
                <a:avLst/>
                <a:gdLst>
                  <a:gd name="T0" fmla="*/ 61 w 61"/>
                  <a:gd name="T1" fmla="*/ 49 h 99"/>
                  <a:gd name="T2" fmla="*/ 0 w 61"/>
                  <a:gd name="T3" fmla="*/ 99 h 99"/>
                  <a:gd name="T4" fmla="*/ 0 w 61"/>
                  <a:gd name="T5" fmla="*/ 0 h 99"/>
                  <a:gd name="T6" fmla="*/ 61 w 61"/>
                  <a:gd name="T7" fmla="*/ 4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99">
                    <a:moveTo>
                      <a:pt x="61" y="49"/>
                    </a:moveTo>
                    <a:lnTo>
                      <a:pt x="0" y="99"/>
                    </a:lnTo>
                    <a:lnTo>
                      <a:pt x="0" y="0"/>
                    </a:lnTo>
                    <a:lnTo>
                      <a:pt x="61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3" name="Freeform 282"/>
              <p:cNvSpPr>
                <a:spLocks/>
              </p:cNvSpPr>
              <p:nvPr/>
            </p:nvSpPr>
            <p:spPr bwMode="auto">
              <a:xfrm>
                <a:off x="6394725" y="3240825"/>
                <a:ext cx="41203" cy="43371"/>
              </a:xfrm>
              <a:custGeom>
                <a:avLst/>
                <a:gdLst>
                  <a:gd name="T0" fmla="*/ 38 w 38"/>
                  <a:gd name="T1" fmla="*/ 40 h 40"/>
                  <a:gd name="T2" fmla="*/ 0 w 38"/>
                  <a:gd name="T3" fmla="*/ 40 h 40"/>
                  <a:gd name="T4" fmla="*/ 0 w 38"/>
                  <a:gd name="T5" fmla="*/ 0 h 40"/>
                  <a:gd name="T6" fmla="*/ 38 w 38"/>
                  <a:gd name="T7" fmla="*/ 0 h 40"/>
                  <a:gd name="T8" fmla="*/ 38 w 38"/>
                  <a:gd name="T9" fmla="*/ 40 h 40"/>
                  <a:gd name="T10" fmla="*/ 38 w 38"/>
                  <a:gd name="T1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40">
                    <a:moveTo>
                      <a:pt x="38" y="40"/>
                    </a:moveTo>
                    <a:lnTo>
                      <a:pt x="0" y="40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40"/>
                    </a:lnTo>
                    <a:lnTo>
                      <a:pt x="38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" name="Freeform 283"/>
              <p:cNvSpPr>
                <a:spLocks/>
              </p:cNvSpPr>
              <p:nvPr/>
            </p:nvSpPr>
            <p:spPr bwMode="auto">
              <a:xfrm>
                <a:off x="6173531" y="2994692"/>
                <a:ext cx="108428" cy="67226"/>
              </a:xfrm>
              <a:custGeom>
                <a:avLst/>
                <a:gdLst>
                  <a:gd name="T0" fmla="*/ 50 w 100"/>
                  <a:gd name="T1" fmla="*/ 0 h 62"/>
                  <a:gd name="T2" fmla="*/ 0 w 100"/>
                  <a:gd name="T3" fmla="*/ 62 h 62"/>
                  <a:gd name="T4" fmla="*/ 100 w 100"/>
                  <a:gd name="T5" fmla="*/ 62 h 62"/>
                  <a:gd name="T6" fmla="*/ 50 w 100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" h="62">
                    <a:moveTo>
                      <a:pt x="50" y="0"/>
                    </a:moveTo>
                    <a:lnTo>
                      <a:pt x="0" y="62"/>
                    </a:lnTo>
                    <a:lnTo>
                      <a:pt x="100" y="62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5" name="Freeform 284"/>
              <p:cNvSpPr>
                <a:spLocks/>
              </p:cNvSpPr>
              <p:nvPr/>
            </p:nvSpPr>
            <p:spPr bwMode="auto">
              <a:xfrm>
                <a:off x="6204975" y="3056497"/>
                <a:ext cx="43371" cy="41203"/>
              </a:xfrm>
              <a:custGeom>
                <a:avLst/>
                <a:gdLst>
                  <a:gd name="T0" fmla="*/ 40 w 40"/>
                  <a:gd name="T1" fmla="*/ 38 h 38"/>
                  <a:gd name="T2" fmla="*/ 0 w 40"/>
                  <a:gd name="T3" fmla="*/ 38 h 38"/>
                  <a:gd name="T4" fmla="*/ 0 w 40"/>
                  <a:gd name="T5" fmla="*/ 0 h 38"/>
                  <a:gd name="T6" fmla="*/ 40 w 40"/>
                  <a:gd name="T7" fmla="*/ 0 h 38"/>
                  <a:gd name="T8" fmla="*/ 40 w 40"/>
                  <a:gd name="T9" fmla="*/ 38 h 38"/>
                  <a:gd name="T10" fmla="*/ 40 w 40"/>
                  <a:gd name="T1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38">
                    <a:moveTo>
                      <a:pt x="40" y="38"/>
                    </a:moveTo>
                    <a:lnTo>
                      <a:pt x="0" y="38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38"/>
                    </a:lnTo>
                    <a:lnTo>
                      <a:pt x="4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6" name="Freeform 285"/>
              <p:cNvSpPr>
                <a:spLocks/>
              </p:cNvSpPr>
              <p:nvPr/>
            </p:nvSpPr>
            <p:spPr bwMode="auto">
              <a:xfrm>
                <a:off x="6173531" y="3464187"/>
                <a:ext cx="108428" cy="66142"/>
              </a:xfrm>
              <a:custGeom>
                <a:avLst/>
                <a:gdLst>
                  <a:gd name="T0" fmla="*/ 50 w 100"/>
                  <a:gd name="T1" fmla="*/ 61 h 61"/>
                  <a:gd name="T2" fmla="*/ 0 w 100"/>
                  <a:gd name="T3" fmla="*/ 0 h 61"/>
                  <a:gd name="T4" fmla="*/ 100 w 100"/>
                  <a:gd name="T5" fmla="*/ 0 h 61"/>
                  <a:gd name="T6" fmla="*/ 50 w 100"/>
                  <a:gd name="T7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" h="61">
                    <a:moveTo>
                      <a:pt x="50" y="61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50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7" name="Freeform 286"/>
              <p:cNvSpPr>
                <a:spLocks/>
              </p:cNvSpPr>
              <p:nvPr/>
            </p:nvSpPr>
            <p:spPr bwMode="auto">
              <a:xfrm>
                <a:off x="6204975" y="3430575"/>
                <a:ext cx="43371" cy="41203"/>
              </a:xfrm>
              <a:custGeom>
                <a:avLst/>
                <a:gdLst>
                  <a:gd name="T0" fmla="*/ 40 w 40"/>
                  <a:gd name="T1" fmla="*/ 38 h 38"/>
                  <a:gd name="T2" fmla="*/ 0 w 40"/>
                  <a:gd name="T3" fmla="*/ 38 h 38"/>
                  <a:gd name="T4" fmla="*/ 0 w 40"/>
                  <a:gd name="T5" fmla="*/ 0 h 38"/>
                  <a:gd name="T6" fmla="*/ 40 w 40"/>
                  <a:gd name="T7" fmla="*/ 0 h 38"/>
                  <a:gd name="T8" fmla="*/ 40 w 40"/>
                  <a:gd name="T9" fmla="*/ 38 h 38"/>
                  <a:gd name="T10" fmla="*/ 40 w 40"/>
                  <a:gd name="T1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38">
                    <a:moveTo>
                      <a:pt x="40" y="38"/>
                    </a:moveTo>
                    <a:lnTo>
                      <a:pt x="0" y="38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38"/>
                    </a:lnTo>
                    <a:lnTo>
                      <a:pt x="4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8" name="Freeform 287"/>
              <p:cNvSpPr>
                <a:spLocks/>
              </p:cNvSpPr>
              <p:nvPr/>
            </p:nvSpPr>
            <p:spPr bwMode="auto">
              <a:xfrm>
                <a:off x="6037996" y="3073845"/>
                <a:ext cx="84574" cy="84574"/>
              </a:xfrm>
              <a:custGeom>
                <a:avLst/>
                <a:gdLst>
                  <a:gd name="T0" fmla="*/ 0 w 78"/>
                  <a:gd name="T1" fmla="*/ 0 h 78"/>
                  <a:gd name="T2" fmla="*/ 7 w 78"/>
                  <a:gd name="T3" fmla="*/ 78 h 78"/>
                  <a:gd name="T4" fmla="*/ 78 w 78"/>
                  <a:gd name="T5" fmla="*/ 7 h 78"/>
                  <a:gd name="T6" fmla="*/ 0 w 78"/>
                  <a:gd name="T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78">
                    <a:moveTo>
                      <a:pt x="0" y="0"/>
                    </a:moveTo>
                    <a:lnTo>
                      <a:pt x="7" y="78"/>
                    </a:lnTo>
                    <a:lnTo>
                      <a:pt x="78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9" name="Freeform 288"/>
              <p:cNvSpPr>
                <a:spLocks/>
              </p:cNvSpPr>
              <p:nvPr/>
            </p:nvSpPr>
            <p:spPr bwMode="auto">
              <a:xfrm>
                <a:off x="6064018" y="3099868"/>
                <a:ext cx="61805" cy="61805"/>
              </a:xfrm>
              <a:custGeom>
                <a:avLst/>
                <a:gdLst>
                  <a:gd name="T0" fmla="*/ 28 w 57"/>
                  <a:gd name="T1" fmla="*/ 57 h 57"/>
                  <a:gd name="T2" fmla="*/ 0 w 57"/>
                  <a:gd name="T3" fmla="*/ 31 h 57"/>
                  <a:gd name="T4" fmla="*/ 31 w 57"/>
                  <a:gd name="T5" fmla="*/ 0 h 57"/>
                  <a:gd name="T6" fmla="*/ 57 w 57"/>
                  <a:gd name="T7" fmla="*/ 28 h 57"/>
                  <a:gd name="T8" fmla="*/ 28 w 57"/>
                  <a:gd name="T9" fmla="*/ 57 h 57"/>
                  <a:gd name="T10" fmla="*/ 28 w 57"/>
                  <a:gd name="T11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57">
                    <a:moveTo>
                      <a:pt x="28" y="57"/>
                    </a:moveTo>
                    <a:lnTo>
                      <a:pt x="0" y="31"/>
                    </a:lnTo>
                    <a:lnTo>
                      <a:pt x="31" y="0"/>
                    </a:lnTo>
                    <a:lnTo>
                      <a:pt x="57" y="28"/>
                    </a:lnTo>
                    <a:lnTo>
                      <a:pt x="28" y="57"/>
                    </a:lnTo>
                    <a:lnTo>
                      <a:pt x="28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0" name="Freeform 289"/>
              <p:cNvSpPr>
                <a:spLocks/>
              </p:cNvSpPr>
              <p:nvPr/>
            </p:nvSpPr>
            <p:spPr bwMode="auto">
              <a:xfrm>
                <a:off x="6330752" y="3366602"/>
                <a:ext cx="86743" cy="86743"/>
              </a:xfrm>
              <a:custGeom>
                <a:avLst/>
                <a:gdLst>
                  <a:gd name="T0" fmla="*/ 80 w 80"/>
                  <a:gd name="T1" fmla="*/ 80 h 80"/>
                  <a:gd name="T2" fmla="*/ 0 w 80"/>
                  <a:gd name="T3" fmla="*/ 71 h 80"/>
                  <a:gd name="T4" fmla="*/ 71 w 80"/>
                  <a:gd name="T5" fmla="*/ 0 h 80"/>
                  <a:gd name="T6" fmla="*/ 80 w 80"/>
                  <a:gd name="T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80">
                    <a:moveTo>
                      <a:pt x="80" y="80"/>
                    </a:moveTo>
                    <a:lnTo>
                      <a:pt x="0" y="71"/>
                    </a:lnTo>
                    <a:lnTo>
                      <a:pt x="71" y="0"/>
                    </a:lnTo>
                    <a:lnTo>
                      <a:pt x="80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1" name="Freeform 290"/>
              <p:cNvSpPr>
                <a:spLocks/>
              </p:cNvSpPr>
              <p:nvPr/>
            </p:nvSpPr>
            <p:spPr bwMode="auto">
              <a:xfrm>
                <a:off x="6327500" y="3364433"/>
                <a:ext cx="61805" cy="60720"/>
              </a:xfrm>
              <a:custGeom>
                <a:avLst/>
                <a:gdLst>
                  <a:gd name="T0" fmla="*/ 29 w 57"/>
                  <a:gd name="T1" fmla="*/ 56 h 56"/>
                  <a:gd name="T2" fmla="*/ 0 w 57"/>
                  <a:gd name="T3" fmla="*/ 30 h 56"/>
                  <a:gd name="T4" fmla="*/ 31 w 57"/>
                  <a:gd name="T5" fmla="*/ 0 h 56"/>
                  <a:gd name="T6" fmla="*/ 57 w 57"/>
                  <a:gd name="T7" fmla="*/ 28 h 56"/>
                  <a:gd name="T8" fmla="*/ 29 w 57"/>
                  <a:gd name="T9" fmla="*/ 56 h 56"/>
                  <a:gd name="T10" fmla="*/ 29 w 57"/>
                  <a:gd name="T1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56">
                    <a:moveTo>
                      <a:pt x="29" y="56"/>
                    </a:moveTo>
                    <a:lnTo>
                      <a:pt x="0" y="30"/>
                    </a:lnTo>
                    <a:lnTo>
                      <a:pt x="31" y="0"/>
                    </a:lnTo>
                    <a:lnTo>
                      <a:pt x="57" y="28"/>
                    </a:lnTo>
                    <a:lnTo>
                      <a:pt x="29" y="56"/>
                    </a:lnTo>
                    <a:lnTo>
                      <a:pt x="29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2" name="Freeform 291"/>
              <p:cNvSpPr>
                <a:spLocks/>
              </p:cNvSpPr>
              <p:nvPr/>
            </p:nvSpPr>
            <p:spPr bwMode="auto">
              <a:xfrm>
                <a:off x="6330752" y="3073845"/>
                <a:ext cx="86743" cy="84574"/>
              </a:xfrm>
              <a:custGeom>
                <a:avLst/>
                <a:gdLst>
                  <a:gd name="T0" fmla="*/ 80 w 80"/>
                  <a:gd name="T1" fmla="*/ 0 h 78"/>
                  <a:gd name="T2" fmla="*/ 0 w 80"/>
                  <a:gd name="T3" fmla="*/ 7 h 78"/>
                  <a:gd name="T4" fmla="*/ 71 w 80"/>
                  <a:gd name="T5" fmla="*/ 78 h 78"/>
                  <a:gd name="T6" fmla="*/ 80 w 80"/>
                  <a:gd name="T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78">
                    <a:moveTo>
                      <a:pt x="80" y="0"/>
                    </a:moveTo>
                    <a:lnTo>
                      <a:pt x="0" y="7"/>
                    </a:lnTo>
                    <a:lnTo>
                      <a:pt x="71" y="78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3" name="Freeform 292"/>
              <p:cNvSpPr>
                <a:spLocks/>
              </p:cNvSpPr>
              <p:nvPr/>
            </p:nvSpPr>
            <p:spPr bwMode="auto">
              <a:xfrm>
                <a:off x="6327500" y="3099868"/>
                <a:ext cx="61805" cy="61805"/>
              </a:xfrm>
              <a:custGeom>
                <a:avLst/>
                <a:gdLst>
                  <a:gd name="T0" fmla="*/ 31 w 57"/>
                  <a:gd name="T1" fmla="*/ 57 h 57"/>
                  <a:gd name="T2" fmla="*/ 0 w 57"/>
                  <a:gd name="T3" fmla="*/ 28 h 57"/>
                  <a:gd name="T4" fmla="*/ 29 w 57"/>
                  <a:gd name="T5" fmla="*/ 0 h 57"/>
                  <a:gd name="T6" fmla="*/ 57 w 57"/>
                  <a:gd name="T7" fmla="*/ 31 h 57"/>
                  <a:gd name="T8" fmla="*/ 31 w 57"/>
                  <a:gd name="T9" fmla="*/ 57 h 57"/>
                  <a:gd name="T10" fmla="*/ 31 w 57"/>
                  <a:gd name="T11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57">
                    <a:moveTo>
                      <a:pt x="31" y="57"/>
                    </a:moveTo>
                    <a:lnTo>
                      <a:pt x="0" y="28"/>
                    </a:lnTo>
                    <a:lnTo>
                      <a:pt x="29" y="0"/>
                    </a:lnTo>
                    <a:lnTo>
                      <a:pt x="57" y="31"/>
                    </a:lnTo>
                    <a:lnTo>
                      <a:pt x="31" y="57"/>
                    </a:lnTo>
                    <a:lnTo>
                      <a:pt x="31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" name="Freeform 293"/>
              <p:cNvSpPr>
                <a:spLocks/>
              </p:cNvSpPr>
              <p:nvPr/>
            </p:nvSpPr>
            <p:spPr bwMode="auto">
              <a:xfrm>
                <a:off x="6037996" y="3366602"/>
                <a:ext cx="84574" cy="86743"/>
              </a:xfrm>
              <a:custGeom>
                <a:avLst/>
                <a:gdLst>
                  <a:gd name="T0" fmla="*/ 0 w 78"/>
                  <a:gd name="T1" fmla="*/ 80 h 80"/>
                  <a:gd name="T2" fmla="*/ 7 w 78"/>
                  <a:gd name="T3" fmla="*/ 0 h 80"/>
                  <a:gd name="T4" fmla="*/ 78 w 78"/>
                  <a:gd name="T5" fmla="*/ 71 h 80"/>
                  <a:gd name="T6" fmla="*/ 0 w 78"/>
                  <a:gd name="T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80">
                    <a:moveTo>
                      <a:pt x="0" y="80"/>
                    </a:moveTo>
                    <a:lnTo>
                      <a:pt x="7" y="0"/>
                    </a:lnTo>
                    <a:lnTo>
                      <a:pt x="78" y="71"/>
                    </a:lnTo>
                    <a:lnTo>
                      <a:pt x="0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5" name="Freeform 294"/>
              <p:cNvSpPr>
                <a:spLocks/>
              </p:cNvSpPr>
              <p:nvPr/>
            </p:nvSpPr>
            <p:spPr bwMode="auto">
              <a:xfrm>
                <a:off x="6064018" y="3364433"/>
                <a:ext cx="61805" cy="60720"/>
              </a:xfrm>
              <a:custGeom>
                <a:avLst/>
                <a:gdLst>
                  <a:gd name="T0" fmla="*/ 31 w 57"/>
                  <a:gd name="T1" fmla="*/ 56 h 56"/>
                  <a:gd name="T2" fmla="*/ 0 w 57"/>
                  <a:gd name="T3" fmla="*/ 28 h 56"/>
                  <a:gd name="T4" fmla="*/ 28 w 57"/>
                  <a:gd name="T5" fmla="*/ 0 h 56"/>
                  <a:gd name="T6" fmla="*/ 57 w 57"/>
                  <a:gd name="T7" fmla="*/ 30 h 56"/>
                  <a:gd name="T8" fmla="*/ 31 w 57"/>
                  <a:gd name="T9" fmla="*/ 56 h 56"/>
                  <a:gd name="T10" fmla="*/ 31 w 57"/>
                  <a:gd name="T1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56">
                    <a:moveTo>
                      <a:pt x="31" y="56"/>
                    </a:moveTo>
                    <a:lnTo>
                      <a:pt x="0" y="28"/>
                    </a:lnTo>
                    <a:lnTo>
                      <a:pt x="28" y="0"/>
                    </a:lnTo>
                    <a:lnTo>
                      <a:pt x="57" y="30"/>
                    </a:lnTo>
                    <a:lnTo>
                      <a:pt x="31" y="56"/>
                    </a:lnTo>
                    <a:lnTo>
                      <a:pt x="31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201" name="直接连接符 200"/>
            <p:cNvCxnSpPr/>
            <p:nvPr/>
          </p:nvCxnSpPr>
          <p:spPr>
            <a:xfrm>
              <a:off x="2416627" y="5299512"/>
              <a:ext cx="17852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连接符 201"/>
            <p:cNvCxnSpPr/>
            <p:nvPr/>
          </p:nvCxnSpPr>
          <p:spPr>
            <a:xfrm>
              <a:off x="5245423" y="5299512"/>
              <a:ext cx="17852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接连接符 202"/>
            <p:cNvCxnSpPr/>
            <p:nvPr/>
          </p:nvCxnSpPr>
          <p:spPr>
            <a:xfrm>
              <a:off x="8092428" y="5299512"/>
              <a:ext cx="17852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3343487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59174" y="931061"/>
            <a:ext cx="590372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zh-CN" sz="2800" b="1" spc="100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收集辩驳对方佐证材料</a:t>
            </a:r>
            <a:endParaRPr lang="zh-CN" altLang="en-US" sz="2800" b="1" spc="100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685" y="3823981"/>
            <a:ext cx="2640987" cy="264098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219200" y="1930808"/>
            <a:ext cx="99277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kern="100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zh-CN" sz="2000" kern="100" dirty="0">
                <a:latin typeface="宋体" panose="02010600030101010101" pitchFamily="2" charset="-122"/>
                <a:ea typeface="宋体" panose="02010600030101010101" pitchFamily="2" charset="-122"/>
              </a:rPr>
              <a:t>在准备正方辩论材料的同时，还需要考虑对手可能准备的材料，以及如何有针对性地辩驳对方观点。</a:t>
            </a:r>
            <a:endParaRPr lang="zh-CN" altLang="zh-CN" sz="2000" kern="100" dirty="0"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72883" y="3529141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>
                <a:solidFill>
                  <a:srgbClr val="C55911"/>
                </a:solidFill>
                <a:latin typeface="+mj-ea"/>
                <a:ea typeface="+mj-ea"/>
                <a:cs typeface="Times New Roman" panose="02020603050405020304" pitchFamily="18" charset="0"/>
              </a:rPr>
              <a:t>列举互联网应用带来的弊端</a:t>
            </a:r>
            <a:endParaRPr lang="zh-CN" altLang="en-US" sz="2400" dirty="0"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72883" y="4218952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>
                <a:solidFill>
                  <a:srgbClr val="C55911"/>
                </a:solidFill>
                <a:latin typeface="+mj-ea"/>
                <a:ea typeface="+mj-ea"/>
                <a:cs typeface="Times New Roman" panose="02020603050405020304" pitchFamily="18" charset="0"/>
              </a:rPr>
              <a:t>寻找克服互联网弊端的方法</a:t>
            </a:r>
            <a:endParaRPr lang="zh-CN" altLang="en-US" sz="2400" dirty="0">
              <a:latin typeface="+mj-ea"/>
              <a:ea typeface="+mj-ea"/>
            </a:endParaRPr>
          </a:p>
        </p:txBody>
      </p:sp>
      <p:sp>
        <p:nvSpPr>
          <p:cNvPr id="12" name="Freeform 158">
            <a:extLst>
              <a:ext uri="{FF2B5EF4-FFF2-40B4-BE49-F238E27FC236}">
                <a16:creationId xmlns:a16="http://schemas.microsoft.com/office/drawing/2014/main" id="{EB666E88-8227-44F4-A0F3-CBFE5B26ED7A}"/>
              </a:ext>
            </a:extLst>
          </p:cNvPr>
          <p:cNvSpPr>
            <a:spLocks noEditPoints="1"/>
          </p:cNvSpPr>
          <p:nvPr/>
        </p:nvSpPr>
        <p:spPr bwMode="auto">
          <a:xfrm>
            <a:off x="3067136" y="3550994"/>
            <a:ext cx="350980" cy="417961"/>
          </a:xfrm>
          <a:custGeom>
            <a:avLst/>
            <a:gdLst/>
            <a:ahLst/>
            <a:cxnLst>
              <a:cxn ang="0">
                <a:pos x="398" y="200"/>
              </a:cxn>
              <a:cxn ang="0">
                <a:pos x="623" y="52"/>
              </a:cxn>
              <a:cxn ang="0">
                <a:pos x="625" y="296"/>
              </a:cxn>
              <a:cxn ang="0">
                <a:pos x="692" y="505"/>
              </a:cxn>
              <a:cxn ang="0">
                <a:pos x="672" y="754"/>
              </a:cxn>
              <a:cxn ang="0">
                <a:pos x="567" y="778"/>
              </a:cxn>
              <a:cxn ang="0">
                <a:pos x="298" y="803"/>
              </a:cxn>
              <a:cxn ang="0">
                <a:pos x="121" y="855"/>
              </a:cxn>
              <a:cxn ang="0">
                <a:pos x="61" y="840"/>
              </a:cxn>
              <a:cxn ang="0">
                <a:pos x="57" y="691"/>
              </a:cxn>
              <a:cxn ang="0">
                <a:pos x="65" y="446"/>
              </a:cxn>
              <a:cxn ang="0">
                <a:pos x="127" y="287"/>
              </a:cxn>
              <a:cxn ang="0">
                <a:pos x="0" y="111"/>
              </a:cxn>
              <a:cxn ang="0">
                <a:pos x="283" y="20"/>
              </a:cxn>
              <a:cxn ang="0">
                <a:pos x="285" y="190"/>
              </a:cxn>
              <a:cxn ang="0">
                <a:pos x="26" y="515"/>
              </a:cxn>
              <a:cxn ang="0">
                <a:pos x="51" y="560"/>
              </a:cxn>
              <a:cxn ang="0">
                <a:pos x="144" y="483"/>
              </a:cxn>
              <a:cxn ang="0">
                <a:pos x="167" y="646"/>
              </a:cxn>
              <a:cxn ang="0">
                <a:pos x="350" y="565"/>
              </a:cxn>
              <a:cxn ang="0">
                <a:pos x="308" y="468"/>
              </a:cxn>
              <a:cxn ang="0">
                <a:pos x="207" y="436"/>
              </a:cxn>
              <a:cxn ang="0">
                <a:pos x="82" y="807"/>
              </a:cxn>
              <a:cxn ang="0">
                <a:pos x="65" y="542"/>
              </a:cxn>
              <a:cxn ang="0">
                <a:pos x="129" y="763"/>
              </a:cxn>
              <a:cxn ang="0">
                <a:pos x="62" y="527"/>
              </a:cxn>
              <a:cxn ang="0">
                <a:pos x="268" y="179"/>
              </a:cxn>
              <a:cxn ang="0">
                <a:pos x="269" y="31"/>
              </a:cxn>
              <a:cxn ang="0">
                <a:pos x="31" y="121"/>
              </a:cxn>
              <a:cxn ang="0">
                <a:pos x="160" y="346"/>
              </a:cxn>
              <a:cxn ang="0">
                <a:pos x="71" y="144"/>
              </a:cxn>
              <a:cxn ang="0">
                <a:pos x="72" y="73"/>
              </a:cxn>
              <a:cxn ang="0">
                <a:pos x="256" y="152"/>
              </a:cxn>
              <a:cxn ang="0">
                <a:pos x="320" y="401"/>
              </a:cxn>
              <a:cxn ang="0">
                <a:pos x="130" y="796"/>
              </a:cxn>
              <a:cxn ang="0">
                <a:pos x="103" y="146"/>
              </a:cxn>
              <a:cxn ang="0">
                <a:pos x="234" y="412"/>
              </a:cxn>
              <a:cxn ang="0">
                <a:pos x="232" y="151"/>
              </a:cxn>
              <a:cxn ang="0">
                <a:pos x="242" y="785"/>
              </a:cxn>
              <a:cxn ang="0">
                <a:pos x="223" y="817"/>
              </a:cxn>
              <a:cxn ang="0">
                <a:pos x="377" y="598"/>
              </a:cxn>
              <a:cxn ang="0">
                <a:pos x="494" y="248"/>
              </a:cxn>
              <a:cxn ang="0">
                <a:pos x="687" y="111"/>
              </a:cxn>
              <a:cxn ang="0">
                <a:pos x="574" y="326"/>
              </a:cxn>
              <a:cxn ang="0">
                <a:pos x="538" y="681"/>
              </a:cxn>
              <a:cxn ang="0">
                <a:pos x="558" y="564"/>
              </a:cxn>
              <a:cxn ang="0">
                <a:pos x="718" y="172"/>
              </a:cxn>
              <a:cxn ang="0">
                <a:pos x="549" y="72"/>
              </a:cxn>
              <a:cxn ang="0">
                <a:pos x="414" y="174"/>
              </a:cxn>
              <a:cxn ang="0">
                <a:pos x="440" y="381"/>
              </a:cxn>
              <a:cxn ang="0">
                <a:pos x="287" y="786"/>
              </a:cxn>
              <a:cxn ang="0">
                <a:pos x="480" y="454"/>
              </a:cxn>
              <a:cxn ang="0">
                <a:pos x="459" y="452"/>
              </a:cxn>
              <a:cxn ang="0">
                <a:pos x="647" y="198"/>
              </a:cxn>
              <a:cxn ang="0">
                <a:pos x="490" y="154"/>
              </a:cxn>
              <a:cxn ang="0">
                <a:pos x="525" y="265"/>
              </a:cxn>
              <a:cxn ang="0">
                <a:pos x="531" y="388"/>
              </a:cxn>
              <a:cxn ang="0">
                <a:pos x="525" y="749"/>
              </a:cxn>
              <a:cxn ang="0">
                <a:pos x="604" y="687"/>
              </a:cxn>
              <a:cxn ang="0">
                <a:pos x="674" y="449"/>
              </a:cxn>
              <a:cxn ang="0">
                <a:pos x="653" y="425"/>
              </a:cxn>
              <a:cxn ang="0">
                <a:pos x="568" y="616"/>
              </a:cxn>
              <a:cxn ang="0">
                <a:pos x="652" y="736"/>
              </a:cxn>
            </a:cxnLst>
            <a:rect l="0" t="0" r="r" b="b"/>
            <a:pathLst>
              <a:path w="770" h="855">
                <a:moveTo>
                  <a:pt x="351" y="399"/>
                </a:moveTo>
                <a:lnTo>
                  <a:pt x="351" y="399"/>
                </a:lnTo>
                <a:lnTo>
                  <a:pt x="369" y="396"/>
                </a:lnTo>
                <a:lnTo>
                  <a:pt x="386" y="392"/>
                </a:lnTo>
                <a:lnTo>
                  <a:pt x="404" y="391"/>
                </a:lnTo>
                <a:lnTo>
                  <a:pt x="411" y="391"/>
                </a:lnTo>
                <a:lnTo>
                  <a:pt x="419" y="392"/>
                </a:lnTo>
                <a:lnTo>
                  <a:pt x="419" y="392"/>
                </a:lnTo>
                <a:lnTo>
                  <a:pt x="430" y="368"/>
                </a:lnTo>
                <a:lnTo>
                  <a:pt x="441" y="344"/>
                </a:lnTo>
                <a:lnTo>
                  <a:pt x="451" y="319"/>
                </a:lnTo>
                <a:lnTo>
                  <a:pt x="456" y="307"/>
                </a:lnTo>
                <a:lnTo>
                  <a:pt x="461" y="293"/>
                </a:lnTo>
                <a:lnTo>
                  <a:pt x="461" y="293"/>
                </a:lnTo>
                <a:lnTo>
                  <a:pt x="454" y="283"/>
                </a:lnTo>
                <a:lnTo>
                  <a:pt x="448" y="273"/>
                </a:lnTo>
                <a:lnTo>
                  <a:pt x="438" y="249"/>
                </a:lnTo>
                <a:lnTo>
                  <a:pt x="438" y="249"/>
                </a:lnTo>
                <a:lnTo>
                  <a:pt x="429" y="238"/>
                </a:lnTo>
                <a:lnTo>
                  <a:pt x="418" y="226"/>
                </a:lnTo>
                <a:lnTo>
                  <a:pt x="407" y="212"/>
                </a:lnTo>
                <a:lnTo>
                  <a:pt x="398" y="200"/>
                </a:lnTo>
                <a:lnTo>
                  <a:pt x="394" y="193"/>
                </a:lnTo>
                <a:lnTo>
                  <a:pt x="392" y="187"/>
                </a:lnTo>
                <a:lnTo>
                  <a:pt x="390" y="180"/>
                </a:lnTo>
                <a:lnTo>
                  <a:pt x="390" y="174"/>
                </a:lnTo>
                <a:lnTo>
                  <a:pt x="392" y="167"/>
                </a:lnTo>
                <a:lnTo>
                  <a:pt x="395" y="162"/>
                </a:lnTo>
                <a:lnTo>
                  <a:pt x="401" y="157"/>
                </a:lnTo>
                <a:lnTo>
                  <a:pt x="408" y="152"/>
                </a:lnTo>
                <a:lnTo>
                  <a:pt x="408" y="152"/>
                </a:lnTo>
                <a:lnTo>
                  <a:pt x="416" y="139"/>
                </a:lnTo>
                <a:lnTo>
                  <a:pt x="425" y="126"/>
                </a:lnTo>
                <a:lnTo>
                  <a:pt x="437" y="114"/>
                </a:lnTo>
                <a:lnTo>
                  <a:pt x="451" y="102"/>
                </a:lnTo>
                <a:lnTo>
                  <a:pt x="466" y="91"/>
                </a:lnTo>
                <a:lnTo>
                  <a:pt x="483" y="83"/>
                </a:lnTo>
                <a:lnTo>
                  <a:pt x="501" y="74"/>
                </a:lnTo>
                <a:lnTo>
                  <a:pt x="521" y="67"/>
                </a:lnTo>
                <a:lnTo>
                  <a:pt x="540" y="61"/>
                </a:lnTo>
                <a:lnTo>
                  <a:pt x="561" y="56"/>
                </a:lnTo>
                <a:lnTo>
                  <a:pt x="582" y="54"/>
                </a:lnTo>
                <a:lnTo>
                  <a:pt x="603" y="52"/>
                </a:lnTo>
                <a:lnTo>
                  <a:pt x="623" y="52"/>
                </a:lnTo>
                <a:lnTo>
                  <a:pt x="644" y="54"/>
                </a:lnTo>
                <a:lnTo>
                  <a:pt x="664" y="57"/>
                </a:lnTo>
                <a:lnTo>
                  <a:pt x="683" y="63"/>
                </a:lnTo>
                <a:lnTo>
                  <a:pt x="683" y="63"/>
                </a:lnTo>
                <a:lnTo>
                  <a:pt x="693" y="67"/>
                </a:lnTo>
                <a:lnTo>
                  <a:pt x="705" y="73"/>
                </a:lnTo>
                <a:lnTo>
                  <a:pt x="726" y="87"/>
                </a:lnTo>
                <a:lnTo>
                  <a:pt x="726" y="87"/>
                </a:lnTo>
                <a:lnTo>
                  <a:pt x="746" y="97"/>
                </a:lnTo>
                <a:lnTo>
                  <a:pt x="753" y="102"/>
                </a:lnTo>
                <a:lnTo>
                  <a:pt x="761" y="107"/>
                </a:lnTo>
                <a:lnTo>
                  <a:pt x="766" y="113"/>
                </a:lnTo>
                <a:lnTo>
                  <a:pt x="768" y="117"/>
                </a:lnTo>
                <a:lnTo>
                  <a:pt x="769" y="120"/>
                </a:lnTo>
                <a:lnTo>
                  <a:pt x="770" y="125"/>
                </a:lnTo>
                <a:lnTo>
                  <a:pt x="770" y="130"/>
                </a:lnTo>
                <a:lnTo>
                  <a:pt x="769" y="135"/>
                </a:lnTo>
                <a:lnTo>
                  <a:pt x="768" y="142"/>
                </a:lnTo>
                <a:lnTo>
                  <a:pt x="768" y="142"/>
                </a:lnTo>
                <a:lnTo>
                  <a:pt x="732" y="180"/>
                </a:lnTo>
                <a:lnTo>
                  <a:pt x="696" y="219"/>
                </a:lnTo>
                <a:lnTo>
                  <a:pt x="625" y="296"/>
                </a:lnTo>
                <a:lnTo>
                  <a:pt x="625" y="296"/>
                </a:lnTo>
                <a:lnTo>
                  <a:pt x="620" y="309"/>
                </a:lnTo>
                <a:lnTo>
                  <a:pt x="616" y="323"/>
                </a:lnTo>
                <a:lnTo>
                  <a:pt x="611" y="349"/>
                </a:lnTo>
                <a:lnTo>
                  <a:pt x="599" y="405"/>
                </a:lnTo>
                <a:lnTo>
                  <a:pt x="599" y="405"/>
                </a:lnTo>
                <a:lnTo>
                  <a:pt x="606" y="403"/>
                </a:lnTo>
                <a:lnTo>
                  <a:pt x="613" y="401"/>
                </a:lnTo>
                <a:lnTo>
                  <a:pt x="619" y="401"/>
                </a:lnTo>
                <a:lnTo>
                  <a:pt x="626" y="400"/>
                </a:lnTo>
                <a:lnTo>
                  <a:pt x="638" y="401"/>
                </a:lnTo>
                <a:lnTo>
                  <a:pt x="651" y="404"/>
                </a:lnTo>
                <a:lnTo>
                  <a:pt x="677" y="412"/>
                </a:lnTo>
                <a:lnTo>
                  <a:pt x="690" y="415"/>
                </a:lnTo>
                <a:lnTo>
                  <a:pt x="704" y="418"/>
                </a:lnTo>
                <a:lnTo>
                  <a:pt x="704" y="418"/>
                </a:lnTo>
                <a:lnTo>
                  <a:pt x="706" y="424"/>
                </a:lnTo>
                <a:lnTo>
                  <a:pt x="708" y="430"/>
                </a:lnTo>
                <a:lnTo>
                  <a:pt x="714" y="443"/>
                </a:lnTo>
                <a:lnTo>
                  <a:pt x="714" y="443"/>
                </a:lnTo>
                <a:lnTo>
                  <a:pt x="704" y="475"/>
                </a:lnTo>
                <a:lnTo>
                  <a:pt x="692" y="505"/>
                </a:lnTo>
                <a:lnTo>
                  <a:pt x="666" y="565"/>
                </a:lnTo>
                <a:lnTo>
                  <a:pt x="655" y="596"/>
                </a:lnTo>
                <a:lnTo>
                  <a:pt x="644" y="626"/>
                </a:lnTo>
                <a:lnTo>
                  <a:pt x="638" y="642"/>
                </a:lnTo>
                <a:lnTo>
                  <a:pt x="634" y="658"/>
                </a:lnTo>
                <a:lnTo>
                  <a:pt x="631" y="674"/>
                </a:lnTo>
                <a:lnTo>
                  <a:pt x="629" y="691"/>
                </a:lnTo>
                <a:lnTo>
                  <a:pt x="629" y="691"/>
                </a:lnTo>
                <a:lnTo>
                  <a:pt x="638" y="693"/>
                </a:lnTo>
                <a:lnTo>
                  <a:pt x="644" y="693"/>
                </a:lnTo>
                <a:lnTo>
                  <a:pt x="650" y="693"/>
                </a:lnTo>
                <a:lnTo>
                  <a:pt x="661" y="693"/>
                </a:lnTo>
                <a:lnTo>
                  <a:pt x="661" y="693"/>
                </a:lnTo>
                <a:lnTo>
                  <a:pt x="665" y="700"/>
                </a:lnTo>
                <a:lnTo>
                  <a:pt x="668" y="706"/>
                </a:lnTo>
                <a:lnTo>
                  <a:pt x="671" y="712"/>
                </a:lnTo>
                <a:lnTo>
                  <a:pt x="672" y="719"/>
                </a:lnTo>
                <a:lnTo>
                  <a:pt x="674" y="726"/>
                </a:lnTo>
                <a:lnTo>
                  <a:pt x="674" y="733"/>
                </a:lnTo>
                <a:lnTo>
                  <a:pt x="674" y="740"/>
                </a:lnTo>
                <a:lnTo>
                  <a:pt x="673" y="747"/>
                </a:lnTo>
                <a:lnTo>
                  <a:pt x="672" y="754"/>
                </a:lnTo>
                <a:lnTo>
                  <a:pt x="669" y="760"/>
                </a:lnTo>
                <a:lnTo>
                  <a:pt x="666" y="766"/>
                </a:lnTo>
                <a:lnTo>
                  <a:pt x="662" y="771"/>
                </a:lnTo>
                <a:lnTo>
                  <a:pt x="658" y="776"/>
                </a:lnTo>
                <a:lnTo>
                  <a:pt x="651" y="780"/>
                </a:lnTo>
                <a:lnTo>
                  <a:pt x="645" y="783"/>
                </a:lnTo>
                <a:lnTo>
                  <a:pt x="637" y="785"/>
                </a:lnTo>
                <a:lnTo>
                  <a:pt x="637" y="785"/>
                </a:lnTo>
                <a:lnTo>
                  <a:pt x="634" y="785"/>
                </a:lnTo>
                <a:lnTo>
                  <a:pt x="631" y="784"/>
                </a:lnTo>
                <a:lnTo>
                  <a:pt x="626" y="783"/>
                </a:lnTo>
                <a:lnTo>
                  <a:pt x="619" y="783"/>
                </a:lnTo>
                <a:lnTo>
                  <a:pt x="619" y="783"/>
                </a:lnTo>
                <a:lnTo>
                  <a:pt x="611" y="783"/>
                </a:lnTo>
                <a:lnTo>
                  <a:pt x="602" y="784"/>
                </a:lnTo>
                <a:lnTo>
                  <a:pt x="587" y="787"/>
                </a:lnTo>
                <a:lnTo>
                  <a:pt x="581" y="787"/>
                </a:lnTo>
                <a:lnTo>
                  <a:pt x="574" y="786"/>
                </a:lnTo>
                <a:lnTo>
                  <a:pt x="572" y="785"/>
                </a:lnTo>
                <a:lnTo>
                  <a:pt x="570" y="783"/>
                </a:lnTo>
                <a:lnTo>
                  <a:pt x="568" y="781"/>
                </a:lnTo>
                <a:lnTo>
                  <a:pt x="567" y="778"/>
                </a:lnTo>
                <a:lnTo>
                  <a:pt x="567" y="778"/>
                </a:lnTo>
                <a:lnTo>
                  <a:pt x="559" y="779"/>
                </a:lnTo>
                <a:lnTo>
                  <a:pt x="553" y="780"/>
                </a:lnTo>
                <a:lnTo>
                  <a:pt x="540" y="780"/>
                </a:lnTo>
                <a:lnTo>
                  <a:pt x="511" y="777"/>
                </a:lnTo>
                <a:lnTo>
                  <a:pt x="511" y="777"/>
                </a:lnTo>
                <a:lnTo>
                  <a:pt x="508" y="773"/>
                </a:lnTo>
                <a:lnTo>
                  <a:pt x="507" y="769"/>
                </a:lnTo>
                <a:lnTo>
                  <a:pt x="506" y="766"/>
                </a:lnTo>
                <a:lnTo>
                  <a:pt x="504" y="762"/>
                </a:lnTo>
                <a:lnTo>
                  <a:pt x="504" y="762"/>
                </a:lnTo>
                <a:lnTo>
                  <a:pt x="481" y="763"/>
                </a:lnTo>
                <a:lnTo>
                  <a:pt x="457" y="766"/>
                </a:lnTo>
                <a:lnTo>
                  <a:pt x="408" y="775"/>
                </a:lnTo>
                <a:lnTo>
                  <a:pt x="385" y="778"/>
                </a:lnTo>
                <a:lnTo>
                  <a:pt x="360" y="782"/>
                </a:lnTo>
                <a:lnTo>
                  <a:pt x="337" y="784"/>
                </a:lnTo>
                <a:lnTo>
                  <a:pt x="313" y="784"/>
                </a:lnTo>
                <a:lnTo>
                  <a:pt x="313" y="784"/>
                </a:lnTo>
                <a:lnTo>
                  <a:pt x="310" y="792"/>
                </a:lnTo>
                <a:lnTo>
                  <a:pt x="304" y="798"/>
                </a:lnTo>
                <a:lnTo>
                  <a:pt x="298" y="803"/>
                </a:lnTo>
                <a:lnTo>
                  <a:pt x="290" y="809"/>
                </a:lnTo>
                <a:lnTo>
                  <a:pt x="282" y="812"/>
                </a:lnTo>
                <a:lnTo>
                  <a:pt x="273" y="815"/>
                </a:lnTo>
                <a:lnTo>
                  <a:pt x="265" y="817"/>
                </a:lnTo>
                <a:lnTo>
                  <a:pt x="256" y="818"/>
                </a:lnTo>
                <a:lnTo>
                  <a:pt x="256" y="818"/>
                </a:lnTo>
                <a:lnTo>
                  <a:pt x="255" y="822"/>
                </a:lnTo>
                <a:lnTo>
                  <a:pt x="253" y="826"/>
                </a:lnTo>
                <a:lnTo>
                  <a:pt x="250" y="831"/>
                </a:lnTo>
                <a:lnTo>
                  <a:pt x="248" y="837"/>
                </a:lnTo>
                <a:lnTo>
                  <a:pt x="248" y="837"/>
                </a:lnTo>
                <a:lnTo>
                  <a:pt x="240" y="841"/>
                </a:lnTo>
                <a:lnTo>
                  <a:pt x="233" y="844"/>
                </a:lnTo>
                <a:lnTo>
                  <a:pt x="225" y="846"/>
                </a:lnTo>
                <a:lnTo>
                  <a:pt x="218" y="847"/>
                </a:lnTo>
                <a:lnTo>
                  <a:pt x="201" y="849"/>
                </a:lnTo>
                <a:lnTo>
                  <a:pt x="183" y="849"/>
                </a:lnTo>
                <a:lnTo>
                  <a:pt x="150" y="851"/>
                </a:lnTo>
                <a:lnTo>
                  <a:pt x="135" y="852"/>
                </a:lnTo>
                <a:lnTo>
                  <a:pt x="128" y="854"/>
                </a:lnTo>
                <a:lnTo>
                  <a:pt x="121" y="855"/>
                </a:lnTo>
                <a:lnTo>
                  <a:pt x="121" y="855"/>
                </a:lnTo>
                <a:lnTo>
                  <a:pt x="119" y="853"/>
                </a:lnTo>
                <a:lnTo>
                  <a:pt x="117" y="852"/>
                </a:lnTo>
                <a:lnTo>
                  <a:pt x="111" y="849"/>
                </a:lnTo>
                <a:lnTo>
                  <a:pt x="105" y="846"/>
                </a:lnTo>
                <a:lnTo>
                  <a:pt x="102" y="845"/>
                </a:lnTo>
                <a:lnTo>
                  <a:pt x="100" y="843"/>
                </a:lnTo>
                <a:lnTo>
                  <a:pt x="100" y="843"/>
                </a:lnTo>
                <a:lnTo>
                  <a:pt x="98" y="836"/>
                </a:lnTo>
                <a:lnTo>
                  <a:pt x="98" y="831"/>
                </a:lnTo>
                <a:lnTo>
                  <a:pt x="99" y="827"/>
                </a:lnTo>
                <a:lnTo>
                  <a:pt x="99" y="827"/>
                </a:lnTo>
                <a:lnTo>
                  <a:pt x="97" y="828"/>
                </a:lnTo>
                <a:lnTo>
                  <a:pt x="95" y="830"/>
                </a:lnTo>
                <a:lnTo>
                  <a:pt x="92" y="834"/>
                </a:lnTo>
                <a:lnTo>
                  <a:pt x="91" y="839"/>
                </a:lnTo>
                <a:lnTo>
                  <a:pt x="89" y="841"/>
                </a:lnTo>
                <a:lnTo>
                  <a:pt x="88" y="842"/>
                </a:lnTo>
                <a:lnTo>
                  <a:pt x="88" y="842"/>
                </a:lnTo>
                <a:lnTo>
                  <a:pt x="81" y="844"/>
                </a:lnTo>
                <a:lnTo>
                  <a:pt x="73" y="844"/>
                </a:lnTo>
                <a:lnTo>
                  <a:pt x="67" y="843"/>
                </a:lnTo>
                <a:lnTo>
                  <a:pt x="61" y="840"/>
                </a:lnTo>
                <a:lnTo>
                  <a:pt x="56" y="837"/>
                </a:lnTo>
                <a:lnTo>
                  <a:pt x="52" y="831"/>
                </a:lnTo>
                <a:lnTo>
                  <a:pt x="47" y="826"/>
                </a:lnTo>
                <a:lnTo>
                  <a:pt x="44" y="821"/>
                </a:lnTo>
                <a:lnTo>
                  <a:pt x="42" y="814"/>
                </a:lnTo>
                <a:lnTo>
                  <a:pt x="40" y="807"/>
                </a:lnTo>
                <a:lnTo>
                  <a:pt x="39" y="800"/>
                </a:lnTo>
                <a:lnTo>
                  <a:pt x="38" y="793"/>
                </a:lnTo>
                <a:lnTo>
                  <a:pt x="38" y="786"/>
                </a:lnTo>
                <a:lnTo>
                  <a:pt x="39" y="780"/>
                </a:lnTo>
                <a:lnTo>
                  <a:pt x="40" y="773"/>
                </a:lnTo>
                <a:lnTo>
                  <a:pt x="42" y="768"/>
                </a:lnTo>
                <a:lnTo>
                  <a:pt x="42" y="768"/>
                </a:lnTo>
                <a:lnTo>
                  <a:pt x="46" y="767"/>
                </a:lnTo>
                <a:lnTo>
                  <a:pt x="50" y="766"/>
                </a:lnTo>
                <a:lnTo>
                  <a:pt x="55" y="763"/>
                </a:lnTo>
                <a:lnTo>
                  <a:pt x="60" y="761"/>
                </a:lnTo>
                <a:lnTo>
                  <a:pt x="63" y="760"/>
                </a:lnTo>
                <a:lnTo>
                  <a:pt x="68" y="760"/>
                </a:lnTo>
                <a:lnTo>
                  <a:pt x="68" y="760"/>
                </a:lnTo>
                <a:lnTo>
                  <a:pt x="62" y="725"/>
                </a:lnTo>
                <a:lnTo>
                  <a:pt x="57" y="691"/>
                </a:lnTo>
                <a:lnTo>
                  <a:pt x="51" y="657"/>
                </a:lnTo>
                <a:lnTo>
                  <a:pt x="42" y="621"/>
                </a:lnTo>
                <a:lnTo>
                  <a:pt x="42" y="621"/>
                </a:lnTo>
                <a:lnTo>
                  <a:pt x="38" y="604"/>
                </a:lnTo>
                <a:lnTo>
                  <a:pt x="32" y="588"/>
                </a:lnTo>
                <a:lnTo>
                  <a:pt x="21" y="556"/>
                </a:lnTo>
                <a:lnTo>
                  <a:pt x="15" y="540"/>
                </a:lnTo>
                <a:lnTo>
                  <a:pt x="11" y="525"/>
                </a:lnTo>
                <a:lnTo>
                  <a:pt x="8" y="508"/>
                </a:lnTo>
                <a:lnTo>
                  <a:pt x="6" y="492"/>
                </a:lnTo>
                <a:lnTo>
                  <a:pt x="6" y="492"/>
                </a:lnTo>
                <a:lnTo>
                  <a:pt x="5" y="485"/>
                </a:lnTo>
                <a:lnTo>
                  <a:pt x="6" y="481"/>
                </a:lnTo>
                <a:lnTo>
                  <a:pt x="7" y="476"/>
                </a:lnTo>
                <a:lnTo>
                  <a:pt x="9" y="472"/>
                </a:lnTo>
                <a:lnTo>
                  <a:pt x="11" y="468"/>
                </a:lnTo>
                <a:lnTo>
                  <a:pt x="14" y="465"/>
                </a:lnTo>
                <a:lnTo>
                  <a:pt x="22" y="459"/>
                </a:lnTo>
                <a:lnTo>
                  <a:pt x="30" y="454"/>
                </a:lnTo>
                <a:lnTo>
                  <a:pt x="41" y="450"/>
                </a:lnTo>
                <a:lnTo>
                  <a:pt x="52" y="448"/>
                </a:lnTo>
                <a:lnTo>
                  <a:pt x="65" y="446"/>
                </a:lnTo>
                <a:lnTo>
                  <a:pt x="90" y="443"/>
                </a:lnTo>
                <a:lnTo>
                  <a:pt x="115" y="440"/>
                </a:lnTo>
                <a:lnTo>
                  <a:pt x="137" y="437"/>
                </a:lnTo>
                <a:lnTo>
                  <a:pt x="146" y="435"/>
                </a:lnTo>
                <a:lnTo>
                  <a:pt x="153" y="433"/>
                </a:lnTo>
                <a:lnTo>
                  <a:pt x="153" y="433"/>
                </a:lnTo>
                <a:lnTo>
                  <a:pt x="154" y="432"/>
                </a:lnTo>
                <a:lnTo>
                  <a:pt x="158" y="432"/>
                </a:lnTo>
                <a:lnTo>
                  <a:pt x="158" y="432"/>
                </a:lnTo>
                <a:lnTo>
                  <a:pt x="154" y="423"/>
                </a:lnTo>
                <a:lnTo>
                  <a:pt x="153" y="415"/>
                </a:lnTo>
                <a:lnTo>
                  <a:pt x="151" y="397"/>
                </a:lnTo>
                <a:lnTo>
                  <a:pt x="151" y="378"/>
                </a:lnTo>
                <a:lnTo>
                  <a:pt x="150" y="369"/>
                </a:lnTo>
                <a:lnTo>
                  <a:pt x="148" y="360"/>
                </a:lnTo>
                <a:lnTo>
                  <a:pt x="148" y="360"/>
                </a:lnTo>
                <a:lnTo>
                  <a:pt x="144" y="339"/>
                </a:lnTo>
                <a:lnTo>
                  <a:pt x="138" y="318"/>
                </a:lnTo>
                <a:lnTo>
                  <a:pt x="138" y="318"/>
                </a:lnTo>
                <a:lnTo>
                  <a:pt x="135" y="308"/>
                </a:lnTo>
                <a:lnTo>
                  <a:pt x="131" y="298"/>
                </a:lnTo>
                <a:lnTo>
                  <a:pt x="127" y="287"/>
                </a:lnTo>
                <a:lnTo>
                  <a:pt x="122" y="278"/>
                </a:lnTo>
                <a:lnTo>
                  <a:pt x="122" y="278"/>
                </a:lnTo>
                <a:lnTo>
                  <a:pt x="116" y="256"/>
                </a:lnTo>
                <a:lnTo>
                  <a:pt x="111" y="236"/>
                </a:lnTo>
                <a:lnTo>
                  <a:pt x="108" y="226"/>
                </a:lnTo>
                <a:lnTo>
                  <a:pt x="104" y="217"/>
                </a:lnTo>
                <a:lnTo>
                  <a:pt x="100" y="209"/>
                </a:lnTo>
                <a:lnTo>
                  <a:pt x="95" y="201"/>
                </a:lnTo>
                <a:lnTo>
                  <a:pt x="95" y="201"/>
                </a:lnTo>
                <a:lnTo>
                  <a:pt x="86" y="192"/>
                </a:lnTo>
                <a:lnTo>
                  <a:pt x="77" y="185"/>
                </a:lnTo>
                <a:lnTo>
                  <a:pt x="58" y="171"/>
                </a:lnTo>
                <a:lnTo>
                  <a:pt x="39" y="157"/>
                </a:lnTo>
                <a:lnTo>
                  <a:pt x="30" y="149"/>
                </a:lnTo>
                <a:lnTo>
                  <a:pt x="22" y="141"/>
                </a:lnTo>
                <a:lnTo>
                  <a:pt x="22" y="141"/>
                </a:lnTo>
                <a:lnTo>
                  <a:pt x="17" y="133"/>
                </a:lnTo>
                <a:lnTo>
                  <a:pt x="13" y="126"/>
                </a:lnTo>
                <a:lnTo>
                  <a:pt x="8" y="117"/>
                </a:lnTo>
                <a:lnTo>
                  <a:pt x="5" y="114"/>
                </a:lnTo>
                <a:lnTo>
                  <a:pt x="0" y="111"/>
                </a:lnTo>
                <a:lnTo>
                  <a:pt x="0" y="111"/>
                </a:lnTo>
                <a:lnTo>
                  <a:pt x="2" y="101"/>
                </a:lnTo>
                <a:lnTo>
                  <a:pt x="5" y="91"/>
                </a:lnTo>
                <a:lnTo>
                  <a:pt x="9" y="82"/>
                </a:lnTo>
                <a:lnTo>
                  <a:pt x="13" y="74"/>
                </a:lnTo>
                <a:lnTo>
                  <a:pt x="19" y="66"/>
                </a:lnTo>
                <a:lnTo>
                  <a:pt x="25" y="58"/>
                </a:lnTo>
                <a:lnTo>
                  <a:pt x="31" y="51"/>
                </a:lnTo>
                <a:lnTo>
                  <a:pt x="39" y="44"/>
                </a:lnTo>
                <a:lnTo>
                  <a:pt x="47" y="38"/>
                </a:lnTo>
                <a:lnTo>
                  <a:pt x="57" y="33"/>
                </a:lnTo>
                <a:lnTo>
                  <a:pt x="66" y="27"/>
                </a:lnTo>
                <a:lnTo>
                  <a:pt x="76" y="23"/>
                </a:lnTo>
                <a:lnTo>
                  <a:pt x="98" y="14"/>
                </a:lnTo>
                <a:lnTo>
                  <a:pt x="119" y="8"/>
                </a:lnTo>
                <a:lnTo>
                  <a:pt x="143" y="4"/>
                </a:lnTo>
                <a:lnTo>
                  <a:pt x="166" y="1"/>
                </a:lnTo>
                <a:lnTo>
                  <a:pt x="190" y="0"/>
                </a:lnTo>
                <a:lnTo>
                  <a:pt x="213" y="1"/>
                </a:lnTo>
                <a:lnTo>
                  <a:pt x="235" y="5"/>
                </a:lnTo>
                <a:lnTo>
                  <a:pt x="255" y="9"/>
                </a:lnTo>
                <a:lnTo>
                  <a:pt x="274" y="15"/>
                </a:lnTo>
                <a:lnTo>
                  <a:pt x="283" y="20"/>
                </a:lnTo>
                <a:lnTo>
                  <a:pt x="290" y="24"/>
                </a:lnTo>
                <a:lnTo>
                  <a:pt x="290" y="24"/>
                </a:lnTo>
                <a:lnTo>
                  <a:pt x="304" y="34"/>
                </a:lnTo>
                <a:lnTo>
                  <a:pt x="317" y="43"/>
                </a:lnTo>
                <a:lnTo>
                  <a:pt x="328" y="53"/>
                </a:lnTo>
                <a:lnTo>
                  <a:pt x="332" y="57"/>
                </a:lnTo>
                <a:lnTo>
                  <a:pt x="334" y="63"/>
                </a:lnTo>
                <a:lnTo>
                  <a:pt x="334" y="63"/>
                </a:lnTo>
                <a:lnTo>
                  <a:pt x="339" y="70"/>
                </a:lnTo>
                <a:lnTo>
                  <a:pt x="340" y="77"/>
                </a:lnTo>
                <a:lnTo>
                  <a:pt x="340" y="77"/>
                </a:lnTo>
                <a:lnTo>
                  <a:pt x="340" y="84"/>
                </a:lnTo>
                <a:lnTo>
                  <a:pt x="338" y="91"/>
                </a:lnTo>
                <a:lnTo>
                  <a:pt x="335" y="98"/>
                </a:lnTo>
                <a:lnTo>
                  <a:pt x="332" y="104"/>
                </a:lnTo>
                <a:lnTo>
                  <a:pt x="324" y="116"/>
                </a:lnTo>
                <a:lnTo>
                  <a:pt x="316" y="127"/>
                </a:lnTo>
                <a:lnTo>
                  <a:pt x="316" y="127"/>
                </a:lnTo>
                <a:lnTo>
                  <a:pt x="305" y="146"/>
                </a:lnTo>
                <a:lnTo>
                  <a:pt x="294" y="169"/>
                </a:lnTo>
                <a:lnTo>
                  <a:pt x="289" y="179"/>
                </a:lnTo>
                <a:lnTo>
                  <a:pt x="285" y="190"/>
                </a:lnTo>
                <a:lnTo>
                  <a:pt x="283" y="200"/>
                </a:lnTo>
                <a:lnTo>
                  <a:pt x="282" y="207"/>
                </a:lnTo>
                <a:lnTo>
                  <a:pt x="282" y="207"/>
                </a:lnTo>
                <a:lnTo>
                  <a:pt x="283" y="223"/>
                </a:lnTo>
                <a:lnTo>
                  <a:pt x="286" y="237"/>
                </a:lnTo>
                <a:lnTo>
                  <a:pt x="292" y="252"/>
                </a:lnTo>
                <a:lnTo>
                  <a:pt x="298" y="266"/>
                </a:lnTo>
                <a:lnTo>
                  <a:pt x="311" y="293"/>
                </a:lnTo>
                <a:lnTo>
                  <a:pt x="317" y="306"/>
                </a:lnTo>
                <a:lnTo>
                  <a:pt x="323" y="318"/>
                </a:lnTo>
                <a:lnTo>
                  <a:pt x="323" y="318"/>
                </a:lnTo>
                <a:lnTo>
                  <a:pt x="329" y="340"/>
                </a:lnTo>
                <a:lnTo>
                  <a:pt x="334" y="359"/>
                </a:lnTo>
                <a:lnTo>
                  <a:pt x="341" y="378"/>
                </a:lnTo>
                <a:lnTo>
                  <a:pt x="345" y="388"/>
                </a:lnTo>
                <a:lnTo>
                  <a:pt x="351" y="399"/>
                </a:lnTo>
                <a:lnTo>
                  <a:pt x="351" y="399"/>
                </a:lnTo>
                <a:close/>
                <a:moveTo>
                  <a:pt x="27" y="513"/>
                </a:moveTo>
                <a:lnTo>
                  <a:pt x="27" y="513"/>
                </a:lnTo>
                <a:lnTo>
                  <a:pt x="26" y="514"/>
                </a:lnTo>
                <a:lnTo>
                  <a:pt x="26" y="515"/>
                </a:lnTo>
                <a:lnTo>
                  <a:pt x="26" y="515"/>
                </a:lnTo>
                <a:lnTo>
                  <a:pt x="30" y="531"/>
                </a:lnTo>
                <a:lnTo>
                  <a:pt x="36" y="549"/>
                </a:lnTo>
                <a:lnTo>
                  <a:pt x="47" y="582"/>
                </a:lnTo>
                <a:lnTo>
                  <a:pt x="59" y="616"/>
                </a:lnTo>
                <a:lnTo>
                  <a:pt x="63" y="634"/>
                </a:lnTo>
                <a:lnTo>
                  <a:pt x="68" y="651"/>
                </a:lnTo>
                <a:lnTo>
                  <a:pt x="68" y="651"/>
                </a:lnTo>
                <a:lnTo>
                  <a:pt x="72" y="680"/>
                </a:lnTo>
                <a:lnTo>
                  <a:pt x="77" y="709"/>
                </a:lnTo>
                <a:lnTo>
                  <a:pt x="82" y="724"/>
                </a:lnTo>
                <a:lnTo>
                  <a:pt x="86" y="738"/>
                </a:lnTo>
                <a:lnTo>
                  <a:pt x="91" y="751"/>
                </a:lnTo>
                <a:lnTo>
                  <a:pt x="99" y="764"/>
                </a:lnTo>
                <a:lnTo>
                  <a:pt x="99" y="764"/>
                </a:lnTo>
                <a:lnTo>
                  <a:pt x="95" y="738"/>
                </a:lnTo>
                <a:lnTo>
                  <a:pt x="89" y="711"/>
                </a:lnTo>
                <a:lnTo>
                  <a:pt x="75" y="661"/>
                </a:lnTo>
                <a:lnTo>
                  <a:pt x="62" y="612"/>
                </a:lnTo>
                <a:lnTo>
                  <a:pt x="57" y="587"/>
                </a:lnTo>
                <a:lnTo>
                  <a:pt x="53" y="564"/>
                </a:lnTo>
                <a:lnTo>
                  <a:pt x="53" y="564"/>
                </a:lnTo>
                <a:lnTo>
                  <a:pt x="51" y="560"/>
                </a:lnTo>
                <a:lnTo>
                  <a:pt x="47" y="557"/>
                </a:lnTo>
                <a:lnTo>
                  <a:pt x="45" y="555"/>
                </a:lnTo>
                <a:lnTo>
                  <a:pt x="43" y="551"/>
                </a:lnTo>
                <a:lnTo>
                  <a:pt x="43" y="551"/>
                </a:lnTo>
                <a:lnTo>
                  <a:pt x="41" y="537"/>
                </a:lnTo>
                <a:lnTo>
                  <a:pt x="38" y="525"/>
                </a:lnTo>
                <a:lnTo>
                  <a:pt x="28" y="504"/>
                </a:lnTo>
                <a:lnTo>
                  <a:pt x="28" y="504"/>
                </a:lnTo>
                <a:lnTo>
                  <a:pt x="31" y="502"/>
                </a:lnTo>
                <a:lnTo>
                  <a:pt x="32" y="499"/>
                </a:lnTo>
                <a:lnTo>
                  <a:pt x="31" y="497"/>
                </a:lnTo>
                <a:lnTo>
                  <a:pt x="30" y="495"/>
                </a:lnTo>
                <a:lnTo>
                  <a:pt x="30" y="495"/>
                </a:lnTo>
                <a:lnTo>
                  <a:pt x="38" y="491"/>
                </a:lnTo>
                <a:lnTo>
                  <a:pt x="46" y="487"/>
                </a:lnTo>
                <a:lnTo>
                  <a:pt x="55" y="484"/>
                </a:lnTo>
                <a:lnTo>
                  <a:pt x="62" y="482"/>
                </a:lnTo>
                <a:lnTo>
                  <a:pt x="78" y="480"/>
                </a:lnTo>
                <a:lnTo>
                  <a:pt x="96" y="479"/>
                </a:lnTo>
                <a:lnTo>
                  <a:pt x="112" y="480"/>
                </a:lnTo>
                <a:lnTo>
                  <a:pt x="128" y="482"/>
                </a:lnTo>
                <a:lnTo>
                  <a:pt x="144" y="483"/>
                </a:lnTo>
                <a:lnTo>
                  <a:pt x="161" y="484"/>
                </a:lnTo>
                <a:lnTo>
                  <a:pt x="161" y="484"/>
                </a:lnTo>
                <a:lnTo>
                  <a:pt x="171" y="483"/>
                </a:lnTo>
                <a:lnTo>
                  <a:pt x="181" y="481"/>
                </a:lnTo>
                <a:lnTo>
                  <a:pt x="187" y="481"/>
                </a:lnTo>
                <a:lnTo>
                  <a:pt x="192" y="482"/>
                </a:lnTo>
                <a:lnTo>
                  <a:pt x="197" y="483"/>
                </a:lnTo>
                <a:lnTo>
                  <a:pt x="202" y="487"/>
                </a:lnTo>
                <a:lnTo>
                  <a:pt x="202" y="487"/>
                </a:lnTo>
                <a:lnTo>
                  <a:pt x="202" y="495"/>
                </a:lnTo>
                <a:lnTo>
                  <a:pt x="202" y="504"/>
                </a:lnTo>
                <a:lnTo>
                  <a:pt x="198" y="521"/>
                </a:lnTo>
                <a:lnTo>
                  <a:pt x="195" y="538"/>
                </a:lnTo>
                <a:lnTo>
                  <a:pt x="190" y="554"/>
                </a:lnTo>
                <a:lnTo>
                  <a:pt x="186" y="570"/>
                </a:lnTo>
                <a:lnTo>
                  <a:pt x="181" y="585"/>
                </a:lnTo>
                <a:lnTo>
                  <a:pt x="179" y="600"/>
                </a:lnTo>
                <a:lnTo>
                  <a:pt x="179" y="608"/>
                </a:lnTo>
                <a:lnTo>
                  <a:pt x="179" y="615"/>
                </a:lnTo>
                <a:lnTo>
                  <a:pt x="179" y="615"/>
                </a:lnTo>
                <a:lnTo>
                  <a:pt x="173" y="629"/>
                </a:lnTo>
                <a:lnTo>
                  <a:pt x="167" y="646"/>
                </a:lnTo>
                <a:lnTo>
                  <a:pt x="162" y="664"/>
                </a:lnTo>
                <a:lnTo>
                  <a:pt x="158" y="685"/>
                </a:lnTo>
                <a:lnTo>
                  <a:pt x="149" y="724"/>
                </a:lnTo>
                <a:lnTo>
                  <a:pt x="145" y="745"/>
                </a:lnTo>
                <a:lnTo>
                  <a:pt x="138" y="763"/>
                </a:lnTo>
                <a:lnTo>
                  <a:pt x="138" y="763"/>
                </a:lnTo>
                <a:lnTo>
                  <a:pt x="156" y="763"/>
                </a:lnTo>
                <a:lnTo>
                  <a:pt x="172" y="762"/>
                </a:lnTo>
                <a:lnTo>
                  <a:pt x="202" y="760"/>
                </a:lnTo>
                <a:lnTo>
                  <a:pt x="231" y="758"/>
                </a:lnTo>
                <a:lnTo>
                  <a:pt x="245" y="758"/>
                </a:lnTo>
                <a:lnTo>
                  <a:pt x="260" y="758"/>
                </a:lnTo>
                <a:lnTo>
                  <a:pt x="260" y="758"/>
                </a:lnTo>
                <a:lnTo>
                  <a:pt x="274" y="734"/>
                </a:lnTo>
                <a:lnTo>
                  <a:pt x="288" y="708"/>
                </a:lnTo>
                <a:lnTo>
                  <a:pt x="294" y="695"/>
                </a:lnTo>
                <a:lnTo>
                  <a:pt x="300" y="681"/>
                </a:lnTo>
                <a:lnTo>
                  <a:pt x="304" y="667"/>
                </a:lnTo>
                <a:lnTo>
                  <a:pt x="309" y="652"/>
                </a:lnTo>
                <a:lnTo>
                  <a:pt x="309" y="652"/>
                </a:lnTo>
                <a:lnTo>
                  <a:pt x="330" y="610"/>
                </a:lnTo>
                <a:lnTo>
                  <a:pt x="350" y="565"/>
                </a:lnTo>
                <a:lnTo>
                  <a:pt x="370" y="521"/>
                </a:lnTo>
                <a:lnTo>
                  <a:pt x="387" y="477"/>
                </a:lnTo>
                <a:lnTo>
                  <a:pt x="387" y="477"/>
                </a:lnTo>
                <a:lnTo>
                  <a:pt x="375" y="477"/>
                </a:lnTo>
                <a:lnTo>
                  <a:pt x="363" y="477"/>
                </a:lnTo>
                <a:lnTo>
                  <a:pt x="339" y="481"/>
                </a:lnTo>
                <a:lnTo>
                  <a:pt x="315" y="484"/>
                </a:lnTo>
                <a:lnTo>
                  <a:pt x="290" y="489"/>
                </a:lnTo>
                <a:lnTo>
                  <a:pt x="290" y="489"/>
                </a:lnTo>
                <a:lnTo>
                  <a:pt x="277" y="490"/>
                </a:lnTo>
                <a:lnTo>
                  <a:pt x="262" y="491"/>
                </a:lnTo>
                <a:lnTo>
                  <a:pt x="254" y="492"/>
                </a:lnTo>
                <a:lnTo>
                  <a:pt x="248" y="491"/>
                </a:lnTo>
                <a:lnTo>
                  <a:pt x="240" y="490"/>
                </a:lnTo>
                <a:lnTo>
                  <a:pt x="234" y="488"/>
                </a:lnTo>
                <a:lnTo>
                  <a:pt x="234" y="488"/>
                </a:lnTo>
                <a:lnTo>
                  <a:pt x="242" y="482"/>
                </a:lnTo>
                <a:lnTo>
                  <a:pt x="251" y="479"/>
                </a:lnTo>
                <a:lnTo>
                  <a:pt x="259" y="476"/>
                </a:lnTo>
                <a:lnTo>
                  <a:pt x="269" y="474"/>
                </a:lnTo>
                <a:lnTo>
                  <a:pt x="287" y="470"/>
                </a:lnTo>
                <a:lnTo>
                  <a:pt x="308" y="468"/>
                </a:lnTo>
                <a:lnTo>
                  <a:pt x="328" y="467"/>
                </a:lnTo>
                <a:lnTo>
                  <a:pt x="347" y="465"/>
                </a:lnTo>
                <a:lnTo>
                  <a:pt x="365" y="462"/>
                </a:lnTo>
                <a:lnTo>
                  <a:pt x="375" y="460"/>
                </a:lnTo>
                <a:lnTo>
                  <a:pt x="383" y="457"/>
                </a:lnTo>
                <a:lnTo>
                  <a:pt x="383" y="457"/>
                </a:lnTo>
                <a:lnTo>
                  <a:pt x="390" y="460"/>
                </a:lnTo>
                <a:lnTo>
                  <a:pt x="393" y="462"/>
                </a:lnTo>
                <a:lnTo>
                  <a:pt x="398" y="462"/>
                </a:lnTo>
                <a:lnTo>
                  <a:pt x="398" y="462"/>
                </a:lnTo>
                <a:lnTo>
                  <a:pt x="402" y="447"/>
                </a:lnTo>
                <a:lnTo>
                  <a:pt x="406" y="434"/>
                </a:lnTo>
                <a:lnTo>
                  <a:pt x="411" y="422"/>
                </a:lnTo>
                <a:lnTo>
                  <a:pt x="415" y="409"/>
                </a:lnTo>
                <a:lnTo>
                  <a:pt x="415" y="409"/>
                </a:lnTo>
                <a:lnTo>
                  <a:pt x="338" y="416"/>
                </a:lnTo>
                <a:lnTo>
                  <a:pt x="302" y="420"/>
                </a:lnTo>
                <a:lnTo>
                  <a:pt x="266" y="423"/>
                </a:lnTo>
                <a:lnTo>
                  <a:pt x="266" y="423"/>
                </a:lnTo>
                <a:lnTo>
                  <a:pt x="252" y="425"/>
                </a:lnTo>
                <a:lnTo>
                  <a:pt x="237" y="429"/>
                </a:lnTo>
                <a:lnTo>
                  <a:pt x="207" y="436"/>
                </a:lnTo>
                <a:lnTo>
                  <a:pt x="148" y="452"/>
                </a:lnTo>
                <a:lnTo>
                  <a:pt x="120" y="461"/>
                </a:lnTo>
                <a:lnTo>
                  <a:pt x="92" y="466"/>
                </a:lnTo>
                <a:lnTo>
                  <a:pt x="80" y="468"/>
                </a:lnTo>
                <a:lnTo>
                  <a:pt x="67" y="469"/>
                </a:lnTo>
                <a:lnTo>
                  <a:pt x="55" y="470"/>
                </a:lnTo>
                <a:lnTo>
                  <a:pt x="43" y="469"/>
                </a:lnTo>
                <a:lnTo>
                  <a:pt x="43" y="469"/>
                </a:lnTo>
                <a:lnTo>
                  <a:pt x="33" y="475"/>
                </a:lnTo>
                <a:lnTo>
                  <a:pt x="29" y="478"/>
                </a:lnTo>
                <a:lnTo>
                  <a:pt x="25" y="481"/>
                </a:lnTo>
                <a:lnTo>
                  <a:pt x="25" y="481"/>
                </a:lnTo>
                <a:lnTo>
                  <a:pt x="26" y="498"/>
                </a:lnTo>
                <a:lnTo>
                  <a:pt x="27" y="513"/>
                </a:lnTo>
                <a:lnTo>
                  <a:pt x="27" y="513"/>
                </a:lnTo>
                <a:close/>
                <a:moveTo>
                  <a:pt x="70" y="822"/>
                </a:moveTo>
                <a:lnTo>
                  <a:pt x="70" y="822"/>
                </a:lnTo>
                <a:lnTo>
                  <a:pt x="73" y="821"/>
                </a:lnTo>
                <a:lnTo>
                  <a:pt x="76" y="818"/>
                </a:lnTo>
                <a:lnTo>
                  <a:pt x="78" y="815"/>
                </a:lnTo>
                <a:lnTo>
                  <a:pt x="81" y="812"/>
                </a:lnTo>
                <a:lnTo>
                  <a:pt x="82" y="807"/>
                </a:lnTo>
                <a:lnTo>
                  <a:pt x="82" y="802"/>
                </a:lnTo>
                <a:lnTo>
                  <a:pt x="81" y="793"/>
                </a:lnTo>
                <a:lnTo>
                  <a:pt x="80" y="788"/>
                </a:lnTo>
                <a:lnTo>
                  <a:pt x="77" y="784"/>
                </a:lnTo>
                <a:lnTo>
                  <a:pt x="75" y="781"/>
                </a:lnTo>
                <a:lnTo>
                  <a:pt x="72" y="779"/>
                </a:lnTo>
                <a:lnTo>
                  <a:pt x="69" y="778"/>
                </a:lnTo>
                <a:lnTo>
                  <a:pt x="65" y="779"/>
                </a:lnTo>
                <a:lnTo>
                  <a:pt x="60" y="781"/>
                </a:lnTo>
                <a:lnTo>
                  <a:pt x="56" y="784"/>
                </a:lnTo>
                <a:lnTo>
                  <a:pt x="56" y="784"/>
                </a:lnTo>
                <a:lnTo>
                  <a:pt x="56" y="795"/>
                </a:lnTo>
                <a:lnTo>
                  <a:pt x="57" y="806"/>
                </a:lnTo>
                <a:lnTo>
                  <a:pt x="59" y="811"/>
                </a:lnTo>
                <a:lnTo>
                  <a:pt x="61" y="815"/>
                </a:lnTo>
                <a:lnTo>
                  <a:pt x="66" y="820"/>
                </a:lnTo>
                <a:lnTo>
                  <a:pt x="70" y="822"/>
                </a:lnTo>
                <a:lnTo>
                  <a:pt x="70" y="822"/>
                </a:lnTo>
                <a:close/>
                <a:moveTo>
                  <a:pt x="59" y="528"/>
                </a:moveTo>
                <a:lnTo>
                  <a:pt x="59" y="528"/>
                </a:lnTo>
                <a:lnTo>
                  <a:pt x="62" y="536"/>
                </a:lnTo>
                <a:lnTo>
                  <a:pt x="65" y="542"/>
                </a:lnTo>
                <a:lnTo>
                  <a:pt x="67" y="550"/>
                </a:lnTo>
                <a:lnTo>
                  <a:pt x="67" y="558"/>
                </a:lnTo>
                <a:lnTo>
                  <a:pt x="67" y="558"/>
                </a:lnTo>
                <a:lnTo>
                  <a:pt x="73" y="578"/>
                </a:lnTo>
                <a:lnTo>
                  <a:pt x="78" y="598"/>
                </a:lnTo>
                <a:lnTo>
                  <a:pt x="88" y="642"/>
                </a:lnTo>
                <a:lnTo>
                  <a:pt x="88" y="642"/>
                </a:lnTo>
                <a:lnTo>
                  <a:pt x="92" y="659"/>
                </a:lnTo>
                <a:lnTo>
                  <a:pt x="98" y="676"/>
                </a:lnTo>
                <a:lnTo>
                  <a:pt x="107" y="709"/>
                </a:lnTo>
                <a:lnTo>
                  <a:pt x="107" y="709"/>
                </a:lnTo>
                <a:lnTo>
                  <a:pt x="108" y="717"/>
                </a:lnTo>
                <a:lnTo>
                  <a:pt x="110" y="725"/>
                </a:lnTo>
                <a:lnTo>
                  <a:pt x="112" y="742"/>
                </a:lnTo>
                <a:lnTo>
                  <a:pt x="114" y="750"/>
                </a:lnTo>
                <a:lnTo>
                  <a:pt x="117" y="756"/>
                </a:lnTo>
                <a:lnTo>
                  <a:pt x="119" y="760"/>
                </a:lnTo>
                <a:lnTo>
                  <a:pt x="122" y="762"/>
                </a:lnTo>
                <a:lnTo>
                  <a:pt x="126" y="764"/>
                </a:lnTo>
                <a:lnTo>
                  <a:pt x="129" y="765"/>
                </a:lnTo>
                <a:lnTo>
                  <a:pt x="129" y="765"/>
                </a:lnTo>
                <a:lnTo>
                  <a:pt x="129" y="763"/>
                </a:lnTo>
                <a:lnTo>
                  <a:pt x="128" y="762"/>
                </a:lnTo>
                <a:lnTo>
                  <a:pt x="125" y="760"/>
                </a:lnTo>
                <a:lnTo>
                  <a:pt x="122" y="756"/>
                </a:lnTo>
                <a:lnTo>
                  <a:pt x="121" y="755"/>
                </a:lnTo>
                <a:lnTo>
                  <a:pt x="121" y="752"/>
                </a:lnTo>
                <a:lnTo>
                  <a:pt x="121" y="752"/>
                </a:lnTo>
                <a:lnTo>
                  <a:pt x="136" y="693"/>
                </a:lnTo>
                <a:lnTo>
                  <a:pt x="152" y="632"/>
                </a:lnTo>
                <a:lnTo>
                  <a:pt x="168" y="569"/>
                </a:lnTo>
                <a:lnTo>
                  <a:pt x="176" y="537"/>
                </a:lnTo>
                <a:lnTo>
                  <a:pt x="182" y="505"/>
                </a:lnTo>
                <a:lnTo>
                  <a:pt x="182" y="505"/>
                </a:lnTo>
                <a:lnTo>
                  <a:pt x="153" y="500"/>
                </a:lnTo>
                <a:lnTo>
                  <a:pt x="137" y="498"/>
                </a:lnTo>
                <a:lnTo>
                  <a:pt x="120" y="497"/>
                </a:lnTo>
                <a:lnTo>
                  <a:pt x="103" y="496"/>
                </a:lnTo>
                <a:lnTo>
                  <a:pt x="87" y="497"/>
                </a:lnTo>
                <a:lnTo>
                  <a:pt x="71" y="500"/>
                </a:lnTo>
                <a:lnTo>
                  <a:pt x="57" y="505"/>
                </a:lnTo>
                <a:lnTo>
                  <a:pt x="57" y="505"/>
                </a:lnTo>
                <a:lnTo>
                  <a:pt x="61" y="521"/>
                </a:lnTo>
                <a:lnTo>
                  <a:pt x="62" y="527"/>
                </a:lnTo>
                <a:lnTo>
                  <a:pt x="61" y="528"/>
                </a:lnTo>
                <a:lnTo>
                  <a:pt x="59" y="528"/>
                </a:lnTo>
                <a:lnTo>
                  <a:pt x="59" y="528"/>
                </a:lnTo>
                <a:close/>
                <a:moveTo>
                  <a:pt x="307" y="337"/>
                </a:moveTo>
                <a:lnTo>
                  <a:pt x="307" y="337"/>
                </a:lnTo>
                <a:lnTo>
                  <a:pt x="305" y="331"/>
                </a:lnTo>
                <a:lnTo>
                  <a:pt x="304" y="325"/>
                </a:lnTo>
                <a:lnTo>
                  <a:pt x="303" y="318"/>
                </a:lnTo>
                <a:lnTo>
                  <a:pt x="302" y="313"/>
                </a:lnTo>
                <a:lnTo>
                  <a:pt x="302" y="313"/>
                </a:lnTo>
                <a:lnTo>
                  <a:pt x="297" y="300"/>
                </a:lnTo>
                <a:lnTo>
                  <a:pt x="292" y="286"/>
                </a:lnTo>
                <a:lnTo>
                  <a:pt x="279" y="261"/>
                </a:lnTo>
                <a:lnTo>
                  <a:pt x="273" y="248"/>
                </a:lnTo>
                <a:lnTo>
                  <a:pt x="268" y="236"/>
                </a:lnTo>
                <a:lnTo>
                  <a:pt x="264" y="224"/>
                </a:lnTo>
                <a:lnTo>
                  <a:pt x="262" y="213"/>
                </a:lnTo>
                <a:lnTo>
                  <a:pt x="262" y="213"/>
                </a:lnTo>
                <a:lnTo>
                  <a:pt x="262" y="205"/>
                </a:lnTo>
                <a:lnTo>
                  <a:pt x="263" y="196"/>
                </a:lnTo>
                <a:lnTo>
                  <a:pt x="265" y="188"/>
                </a:lnTo>
                <a:lnTo>
                  <a:pt x="268" y="179"/>
                </a:lnTo>
                <a:lnTo>
                  <a:pt x="271" y="171"/>
                </a:lnTo>
                <a:lnTo>
                  <a:pt x="275" y="162"/>
                </a:lnTo>
                <a:lnTo>
                  <a:pt x="285" y="146"/>
                </a:lnTo>
                <a:lnTo>
                  <a:pt x="307" y="117"/>
                </a:lnTo>
                <a:lnTo>
                  <a:pt x="314" y="103"/>
                </a:lnTo>
                <a:lnTo>
                  <a:pt x="317" y="98"/>
                </a:lnTo>
                <a:lnTo>
                  <a:pt x="319" y="91"/>
                </a:lnTo>
                <a:lnTo>
                  <a:pt x="319" y="91"/>
                </a:lnTo>
                <a:lnTo>
                  <a:pt x="320" y="88"/>
                </a:lnTo>
                <a:lnTo>
                  <a:pt x="320" y="84"/>
                </a:lnTo>
                <a:lnTo>
                  <a:pt x="320" y="80"/>
                </a:lnTo>
                <a:lnTo>
                  <a:pt x="319" y="76"/>
                </a:lnTo>
                <a:lnTo>
                  <a:pt x="315" y="70"/>
                </a:lnTo>
                <a:lnTo>
                  <a:pt x="310" y="65"/>
                </a:lnTo>
                <a:lnTo>
                  <a:pt x="303" y="60"/>
                </a:lnTo>
                <a:lnTo>
                  <a:pt x="296" y="55"/>
                </a:lnTo>
                <a:lnTo>
                  <a:pt x="280" y="45"/>
                </a:lnTo>
                <a:lnTo>
                  <a:pt x="280" y="45"/>
                </a:lnTo>
                <a:lnTo>
                  <a:pt x="277" y="42"/>
                </a:lnTo>
                <a:lnTo>
                  <a:pt x="274" y="38"/>
                </a:lnTo>
                <a:lnTo>
                  <a:pt x="271" y="35"/>
                </a:lnTo>
                <a:lnTo>
                  <a:pt x="269" y="31"/>
                </a:lnTo>
                <a:lnTo>
                  <a:pt x="269" y="31"/>
                </a:lnTo>
                <a:lnTo>
                  <a:pt x="260" y="28"/>
                </a:lnTo>
                <a:lnTo>
                  <a:pt x="251" y="25"/>
                </a:lnTo>
                <a:lnTo>
                  <a:pt x="240" y="23"/>
                </a:lnTo>
                <a:lnTo>
                  <a:pt x="228" y="21"/>
                </a:lnTo>
                <a:lnTo>
                  <a:pt x="204" y="19"/>
                </a:lnTo>
                <a:lnTo>
                  <a:pt x="178" y="19"/>
                </a:lnTo>
                <a:lnTo>
                  <a:pt x="178" y="19"/>
                </a:lnTo>
                <a:lnTo>
                  <a:pt x="152" y="21"/>
                </a:lnTo>
                <a:lnTo>
                  <a:pt x="129" y="24"/>
                </a:lnTo>
                <a:lnTo>
                  <a:pt x="107" y="29"/>
                </a:lnTo>
                <a:lnTo>
                  <a:pt x="88" y="36"/>
                </a:lnTo>
                <a:lnTo>
                  <a:pt x="71" y="44"/>
                </a:lnTo>
                <a:lnTo>
                  <a:pt x="55" y="53"/>
                </a:lnTo>
                <a:lnTo>
                  <a:pt x="41" y="64"/>
                </a:lnTo>
                <a:lnTo>
                  <a:pt x="29" y="75"/>
                </a:lnTo>
                <a:lnTo>
                  <a:pt x="29" y="75"/>
                </a:lnTo>
                <a:lnTo>
                  <a:pt x="26" y="85"/>
                </a:lnTo>
                <a:lnTo>
                  <a:pt x="24" y="95"/>
                </a:lnTo>
                <a:lnTo>
                  <a:pt x="25" y="104"/>
                </a:lnTo>
                <a:lnTo>
                  <a:pt x="27" y="113"/>
                </a:lnTo>
                <a:lnTo>
                  <a:pt x="31" y="121"/>
                </a:lnTo>
                <a:lnTo>
                  <a:pt x="37" y="130"/>
                </a:lnTo>
                <a:lnTo>
                  <a:pt x="43" y="139"/>
                </a:lnTo>
                <a:lnTo>
                  <a:pt x="51" y="146"/>
                </a:lnTo>
                <a:lnTo>
                  <a:pt x="51" y="146"/>
                </a:lnTo>
                <a:lnTo>
                  <a:pt x="60" y="155"/>
                </a:lnTo>
                <a:lnTo>
                  <a:pt x="70" y="163"/>
                </a:lnTo>
                <a:lnTo>
                  <a:pt x="92" y="177"/>
                </a:lnTo>
                <a:lnTo>
                  <a:pt x="102" y="185"/>
                </a:lnTo>
                <a:lnTo>
                  <a:pt x="112" y="192"/>
                </a:lnTo>
                <a:lnTo>
                  <a:pt x="119" y="201"/>
                </a:lnTo>
                <a:lnTo>
                  <a:pt x="121" y="205"/>
                </a:lnTo>
                <a:lnTo>
                  <a:pt x="123" y="210"/>
                </a:lnTo>
                <a:lnTo>
                  <a:pt x="123" y="210"/>
                </a:lnTo>
                <a:lnTo>
                  <a:pt x="125" y="213"/>
                </a:lnTo>
                <a:lnTo>
                  <a:pt x="123" y="217"/>
                </a:lnTo>
                <a:lnTo>
                  <a:pt x="123" y="220"/>
                </a:lnTo>
                <a:lnTo>
                  <a:pt x="123" y="222"/>
                </a:lnTo>
                <a:lnTo>
                  <a:pt x="123" y="222"/>
                </a:lnTo>
                <a:lnTo>
                  <a:pt x="129" y="246"/>
                </a:lnTo>
                <a:lnTo>
                  <a:pt x="135" y="270"/>
                </a:lnTo>
                <a:lnTo>
                  <a:pt x="152" y="321"/>
                </a:lnTo>
                <a:lnTo>
                  <a:pt x="160" y="346"/>
                </a:lnTo>
                <a:lnTo>
                  <a:pt x="166" y="373"/>
                </a:lnTo>
                <a:lnTo>
                  <a:pt x="168" y="386"/>
                </a:lnTo>
                <a:lnTo>
                  <a:pt x="169" y="399"/>
                </a:lnTo>
                <a:lnTo>
                  <a:pt x="169" y="412"/>
                </a:lnTo>
                <a:lnTo>
                  <a:pt x="169" y="424"/>
                </a:lnTo>
                <a:lnTo>
                  <a:pt x="169" y="424"/>
                </a:lnTo>
                <a:lnTo>
                  <a:pt x="175" y="427"/>
                </a:lnTo>
                <a:lnTo>
                  <a:pt x="182" y="425"/>
                </a:lnTo>
                <a:lnTo>
                  <a:pt x="190" y="424"/>
                </a:lnTo>
                <a:lnTo>
                  <a:pt x="195" y="422"/>
                </a:lnTo>
                <a:lnTo>
                  <a:pt x="195" y="422"/>
                </a:lnTo>
                <a:lnTo>
                  <a:pt x="188" y="372"/>
                </a:lnTo>
                <a:lnTo>
                  <a:pt x="178" y="316"/>
                </a:lnTo>
                <a:lnTo>
                  <a:pt x="167" y="260"/>
                </a:lnTo>
                <a:lnTo>
                  <a:pt x="161" y="232"/>
                </a:lnTo>
                <a:lnTo>
                  <a:pt x="153" y="205"/>
                </a:lnTo>
                <a:lnTo>
                  <a:pt x="153" y="205"/>
                </a:lnTo>
                <a:lnTo>
                  <a:pt x="144" y="195"/>
                </a:lnTo>
                <a:lnTo>
                  <a:pt x="132" y="187"/>
                </a:lnTo>
                <a:lnTo>
                  <a:pt x="107" y="170"/>
                </a:lnTo>
                <a:lnTo>
                  <a:pt x="83" y="152"/>
                </a:lnTo>
                <a:lnTo>
                  <a:pt x="71" y="144"/>
                </a:lnTo>
                <a:lnTo>
                  <a:pt x="60" y="135"/>
                </a:lnTo>
                <a:lnTo>
                  <a:pt x="60" y="135"/>
                </a:lnTo>
                <a:lnTo>
                  <a:pt x="56" y="132"/>
                </a:lnTo>
                <a:lnTo>
                  <a:pt x="53" y="128"/>
                </a:lnTo>
                <a:lnTo>
                  <a:pt x="50" y="124"/>
                </a:lnTo>
                <a:lnTo>
                  <a:pt x="48" y="118"/>
                </a:lnTo>
                <a:lnTo>
                  <a:pt x="48" y="118"/>
                </a:lnTo>
                <a:lnTo>
                  <a:pt x="48" y="114"/>
                </a:lnTo>
                <a:lnTo>
                  <a:pt x="50" y="109"/>
                </a:lnTo>
                <a:lnTo>
                  <a:pt x="54" y="97"/>
                </a:lnTo>
                <a:lnTo>
                  <a:pt x="60" y="85"/>
                </a:lnTo>
                <a:lnTo>
                  <a:pt x="65" y="79"/>
                </a:lnTo>
                <a:lnTo>
                  <a:pt x="65" y="79"/>
                </a:lnTo>
                <a:lnTo>
                  <a:pt x="66" y="79"/>
                </a:lnTo>
                <a:lnTo>
                  <a:pt x="67" y="79"/>
                </a:lnTo>
                <a:lnTo>
                  <a:pt x="69" y="80"/>
                </a:lnTo>
                <a:lnTo>
                  <a:pt x="71" y="80"/>
                </a:lnTo>
                <a:lnTo>
                  <a:pt x="71" y="80"/>
                </a:lnTo>
                <a:lnTo>
                  <a:pt x="71" y="79"/>
                </a:lnTo>
                <a:lnTo>
                  <a:pt x="71" y="76"/>
                </a:lnTo>
                <a:lnTo>
                  <a:pt x="72" y="74"/>
                </a:lnTo>
                <a:lnTo>
                  <a:pt x="72" y="73"/>
                </a:lnTo>
                <a:lnTo>
                  <a:pt x="72" y="73"/>
                </a:lnTo>
                <a:lnTo>
                  <a:pt x="81" y="66"/>
                </a:lnTo>
                <a:lnTo>
                  <a:pt x="91" y="57"/>
                </a:lnTo>
                <a:lnTo>
                  <a:pt x="101" y="51"/>
                </a:lnTo>
                <a:lnTo>
                  <a:pt x="108" y="48"/>
                </a:lnTo>
                <a:lnTo>
                  <a:pt x="108" y="48"/>
                </a:lnTo>
                <a:lnTo>
                  <a:pt x="127" y="44"/>
                </a:lnTo>
                <a:lnTo>
                  <a:pt x="147" y="43"/>
                </a:lnTo>
                <a:lnTo>
                  <a:pt x="167" y="43"/>
                </a:lnTo>
                <a:lnTo>
                  <a:pt x="189" y="44"/>
                </a:lnTo>
                <a:lnTo>
                  <a:pt x="210" y="46"/>
                </a:lnTo>
                <a:lnTo>
                  <a:pt x="231" y="50"/>
                </a:lnTo>
                <a:lnTo>
                  <a:pt x="249" y="54"/>
                </a:lnTo>
                <a:lnTo>
                  <a:pt x="266" y="58"/>
                </a:lnTo>
                <a:lnTo>
                  <a:pt x="266" y="58"/>
                </a:lnTo>
                <a:lnTo>
                  <a:pt x="281" y="76"/>
                </a:lnTo>
                <a:lnTo>
                  <a:pt x="287" y="86"/>
                </a:lnTo>
                <a:lnTo>
                  <a:pt x="294" y="97"/>
                </a:lnTo>
                <a:lnTo>
                  <a:pt x="294" y="97"/>
                </a:lnTo>
                <a:lnTo>
                  <a:pt x="281" y="115"/>
                </a:lnTo>
                <a:lnTo>
                  <a:pt x="269" y="134"/>
                </a:lnTo>
                <a:lnTo>
                  <a:pt x="256" y="152"/>
                </a:lnTo>
                <a:lnTo>
                  <a:pt x="250" y="161"/>
                </a:lnTo>
                <a:lnTo>
                  <a:pt x="241" y="169"/>
                </a:lnTo>
                <a:lnTo>
                  <a:pt x="241" y="169"/>
                </a:lnTo>
                <a:lnTo>
                  <a:pt x="238" y="181"/>
                </a:lnTo>
                <a:lnTo>
                  <a:pt x="234" y="193"/>
                </a:lnTo>
                <a:lnTo>
                  <a:pt x="233" y="200"/>
                </a:lnTo>
                <a:lnTo>
                  <a:pt x="233" y="206"/>
                </a:lnTo>
                <a:lnTo>
                  <a:pt x="233" y="212"/>
                </a:lnTo>
                <a:lnTo>
                  <a:pt x="235" y="220"/>
                </a:lnTo>
                <a:lnTo>
                  <a:pt x="235" y="220"/>
                </a:lnTo>
                <a:lnTo>
                  <a:pt x="240" y="236"/>
                </a:lnTo>
                <a:lnTo>
                  <a:pt x="247" y="254"/>
                </a:lnTo>
                <a:lnTo>
                  <a:pt x="265" y="291"/>
                </a:lnTo>
                <a:lnTo>
                  <a:pt x="283" y="328"/>
                </a:lnTo>
                <a:lnTo>
                  <a:pt x="292" y="345"/>
                </a:lnTo>
                <a:lnTo>
                  <a:pt x="299" y="361"/>
                </a:lnTo>
                <a:lnTo>
                  <a:pt x="299" y="361"/>
                </a:lnTo>
                <a:lnTo>
                  <a:pt x="303" y="374"/>
                </a:lnTo>
                <a:lnTo>
                  <a:pt x="309" y="387"/>
                </a:lnTo>
                <a:lnTo>
                  <a:pt x="312" y="393"/>
                </a:lnTo>
                <a:lnTo>
                  <a:pt x="316" y="398"/>
                </a:lnTo>
                <a:lnTo>
                  <a:pt x="320" y="401"/>
                </a:lnTo>
                <a:lnTo>
                  <a:pt x="327" y="402"/>
                </a:lnTo>
                <a:lnTo>
                  <a:pt x="327" y="402"/>
                </a:lnTo>
                <a:lnTo>
                  <a:pt x="327" y="396"/>
                </a:lnTo>
                <a:lnTo>
                  <a:pt x="326" y="388"/>
                </a:lnTo>
                <a:lnTo>
                  <a:pt x="324" y="381"/>
                </a:lnTo>
                <a:lnTo>
                  <a:pt x="320" y="372"/>
                </a:lnTo>
                <a:lnTo>
                  <a:pt x="313" y="355"/>
                </a:lnTo>
                <a:lnTo>
                  <a:pt x="307" y="337"/>
                </a:lnTo>
                <a:lnTo>
                  <a:pt x="307" y="337"/>
                </a:lnTo>
                <a:close/>
                <a:moveTo>
                  <a:pt x="118" y="822"/>
                </a:moveTo>
                <a:lnTo>
                  <a:pt x="118" y="822"/>
                </a:lnTo>
                <a:lnTo>
                  <a:pt x="122" y="821"/>
                </a:lnTo>
                <a:lnTo>
                  <a:pt x="127" y="822"/>
                </a:lnTo>
                <a:lnTo>
                  <a:pt x="130" y="822"/>
                </a:lnTo>
                <a:lnTo>
                  <a:pt x="134" y="822"/>
                </a:lnTo>
                <a:lnTo>
                  <a:pt x="134" y="822"/>
                </a:lnTo>
                <a:lnTo>
                  <a:pt x="135" y="818"/>
                </a:lnTo>
                <a:lnTo>
                  <a:pt x="136" y="815"/>
                </a:lnTo>
                <a:lnTo>
                  <a:pt x="135" y="808"/>
                </a:lnTo>
                <a:lnTo>
                  <a:pt x="133" y="801"/>
                </a:lnTo>
                <a:lnTo>
                  <a:pt x="130" y="796"/>
                </a:lnTo>
                <a:lnTo>
                  <a:pt x="130" y="796"/>
                </a:lnTo>
                <a:lnTo>
                  <a:pt x="125" y="798"/>
                </a:lnTo>
                <a:lnTo>
                  <a:pt x="120" y="800"/>
                </a:lnTo>
                <a:lnTo>
                  <a:pt x="118" y="802"/>
                </a:lnTo>
                <a:lnTo>
                  <a:pt x="117" y="805"/>
                </a:lnTo>
                <a:lnTo>
                  <a:pt x="117" y="808"/>
                </a:lnTo>
                <a:lnTo>
                  <a:pt x="117" y="812"/>
                </a:lnTo>
                <a:lnTo>
                  <a:pt x="118" y="822"/>
                </a:lnTo>
                <a:lnTo>
                  <a:pt x="118" y="822"/>
                </a:lnTo>
                <a:close/>
                <a:moveTo>
                  <a:pt x="168" y="60"/>
                </a:moveTo>
                <a:lnTo>
                  <a:pt x="168" y="60"/>
                </a:lnTo>
                <a:lnTo>
                  <a:pt x="149" y="61"/>
                </a:lnTo>
                <a:lnTo>
                  <a:pt x="133" y="64"/>
                </a:lnTo>
                <a:lnTo>
                  <a:pt x="118" y="68"/>
                </a:lnTo>
                <a:lnTo>
                  <a:pt x="105" y="74"/>
                </a:lnTo>
                <a:lnTo>
                  <a:pt x="95" y="82"/>
                </a:lnTo>
                <a:lnTo>
                  <a:pt x="85" y="91"/>
                </a:lnTo>
                <a:lnTo>
                  <a:pt x="76" y="102"/>
                </a:lnTo>
                <a:lnTo>
                  <a:pt x="70" y="114"/>
                </a:lnTo>
                <a:lnTo>
                  <a:pt x="70" y="114"/>
                </a:lnTo>
                <a:lnTo>
                  <a:pt x="81" y="125"/>
                </a:lnTo>
                <a:lnTo>
                  <a:pt x="91" y="135"/>
                </a:lnTo>
                <a:lnTo>
                  <a:pt x="103" y="146"/>
                </a:lnTo>
                <a:lnTo>
                  <a:pt x="115" y="155"/>
                </a:lnTo>
                <a:lnTo>
                  <a:pt x="128" y="164"/>
                </a:lnTo>
                <a:lnTo>
                  <a:pt x="141" y="172"/>
                </a:lnTo>
                <a:lnTo>
                  <a:pt x="153" y="178"/>
                </a:lnTo>
                <a:lnTo>
                  <a:pt x="166" y="183"/>
                </a:lnTo>
                <a:lnTo>
                  <a:pt x="166" y="183"/>
                </a:lnTo>
                <a:lnTo>
                  <a:pt x="174" y="206"/>
                </a:lnTo>
                <a:lnTo>
                  <a:pt x="179" y="230"/>
                </a:lnTo>
                <a:lnTo>
                  <a:pt x="184" y="254"/>
                </a:lnTo>
                <a:lnTo>
                  <a:pt x="189" y="279"/>
                </a:lnTo>
                <a:lnTo>
                  <a:pt x="197" y="330"/>
                </a:lnTo>
                <a:lnTo>
                  <a:pt x="203" y="356"/>
                </a:lnTo>
                <a:lnTo>
                  <a:pt x="209" y="383"/>
                </a:lnTo>
                <a:lnTo>
                  <a:pt x="209" y="383"/>
                </a:lnTo>
                <a:lnTo>
                  <a:pt x="208" y="384"/>
                </a:lnTo>
                <a:lnTo>
                  <a:pt x="207" y="387"/>
                </a:lnTo>
                <a:lnTo>
                  <a:pt x="207" y="397"/>
                </a:lnTo>
                <a:lnTo>
                  <a:pt x="208" y="408"/>
                </a:lnTo>
                <a:lnTo>
                  <a:pt x="209" y="413"/>
                </a:lnTo>
                <a:lnTo>
                  <a:pt x="211" y="417"/>
                </a:lnTo>
                <a:lnTo>
                  <a:pt x="211" y="417"/>
                </a:lnTo>
                <a:lnTo>
                  <a:pt x="234" y="412"/>
                </a:lnTo>
                <a:lnTo>
                  <a:pt x="256" y="408"/>
                </a:lnTo>
                <a:lnTo>
                  <a:pt x="299" y="404"/>
                </a:lnTo>
                <a:lnTo>
                  <a:pt x="299" y="404"/>
                </a:lnTo>
                <a:lnTo>
                  <a:pt x="288" y="376"/>
                </a:lnTo>
                <a:lnTo>
                  <a:pt x="278" y="348"/>
                </a:lnTo>
                <a:lnTo>
                  <a:pt x="251" y="296"/>
                </a:lnTo>
                <a:lnTo>
                  <a:pt x="239" y="269"/>
                </a:lnTo>
                <a:lnTo>
                  <a:pt x="227" y="241"/>
                </a:lnTo>
                <a:lnTo>
                  <a:pt x="222" y="227"/>
                </a:lnTo>
                <a:lnTo>
                  <a:pt x="218" y="212"/>
                </a:lnTo>
                <a:lnTo>
                  <a:pt x="213" y="197"/>
                </a:lnTo>
                <a:lnTo>
                  <a:pt x="210" y="181"/>
                </a:lnTo>
                <a:lnTo>
                  <a:pt x="210" y="181"/>
                </a:lnTo>
                <a:lnTo>
                  <a:pt x="214" y="180"/>
                </a:lnTo>
                <a:lnTo>
                  <a:pt x="217" y="178"/>
                </a:lnTo>
                <a:lnTo>
                  <a:pt x="218" y="176"/>
                </a:lnTo>
                <a:lnTo>
                  <a:pt x="219" y="173"/>
                </a:lnTo>
                <a:lnTo>
                  <a:pt x="221" y="165"/>
                </a:lnTo>
                <a:lnTo>
                  <a:pt x="222" y="161"/>
                </a:lnTo>
                <a:lnTo>
                  <a:pt x="224" y="158"/>
                </a:lnTo>
                <a:lnTo>
                  <a:pt x="224" y="158"/>
                </a:lnTo>
                <a:lnTo>
                  <a:pt x="232" y="151"/>
                </a:lnTo>
                <a:lnTo>
                  <a:pt x="239" y="144"/>
                </a:lnTo>
                <a:lnTo>
                  <a:pt x="245" y="136"/>
                </a:lnTo>
                <a:lnTo>
                  <a:pt x="251" y="128"/>
                </a:lnTo>
                <a:lnTo>
                  <a:pt x="256" y="119"/>
                </a:lnTo>
                <a:lnTo>
                  <a:pt x="260" y="110"/>
                </a:lnTo>
                <a:lnTo>
                  <a:pt x="264" y="100"/>
                </a:lnTo>
                <a:lnTo>
                  <a:pt x="266" y="89"/>
                </a:lnTo>
                <a:lnTo>
                  <a:pt x="266" y="89"/>
                </a:lnTo>
                <a:lnTo>
                  <a:pt x="258" y="82"/>
                </a:lnTo>
                <a:lnTo>
                  <a:pt x="249" y="75"/>
                </a:lnTo>
                <a:lnTo>
                  <a:pt x="238" y="70"/>
                </a:lnTo>
                <a:lnTo>
                  <a:pt x="225" y="66"/>
                </a:lnTo>
                <a:lnTo>
                  <a:pt x="212" y="64"/>
                </a:lnTo>
                <a:lnTo>
                  <a:pt x="197" y="61"/>
                </a:lnTo>
                <a:lnTo>
                  <a:pt x="183" y="60"/>
                </a:lnTo>
                <a:lnTo>
                  <a:pt x="168" y="60"/>
                </a:lnTo>
                <a:lnTo>
                  <a:pt x="168" y="60"/>
                </a:lnTo>
                <a:close/>
                <a:moveTo>
                  <a:pt x="235" y="816"/>
                </a:moveTo>
                <a:lnTo>
                  <a:pt x="235" y="816"/>
                </a:lnTo>
                <a:lnTo>
                  <a:pt x="239" y="806"/>
                </a:lnTo>
                <a:lnTo>
                  <a:pt x="241" y="795"/>
                </a:lnTo>
                <a:lnTo>
                  <a:pt x="242" y="785"/>
                </a:lnTo>
                <a:lnTo>
                  <a:pt x="241" y="777"/>
                </a:lnTo>
                <a:lnTo>
                  <a:pt x="241" y="777"/>
                </a:lnTo>
                <a:lnTo>
                  <a:pt x="229" y="779"/>
                </a:lnTo>
                <a:lnTo>
                  <a:pt x="217" y="780"/>
                </a:lnTo>
                <a:lnTo>
                  <a:pt x="191" y="779"/>
                </a:lnTo>
                <a:lnTo>
                  <a:pt x="177" y="779"/>
                </a:lnTo>
                <a:lnTo>
                  <a:pt x="165" y="779"/>
                </a:lnTo>
                <a:lnTo>
                  <a:pt x="153" y="781"/>
                </a:lnTo>
                <a:lnTo>
                  <a:pt x="143" y="784"/>
                </a:lnTo>
                <a:lnTo>
                  <a:pt x="143" y="784"/>
                </a:lnTo>
                <a:lnTo>
                  <a:pt x="148" y="794"/>
                </a:lnTo>
                <a:lnTo>
                  <a:pt x="151" y="806"/>
                </a:lnTo>
                <a:lnTo>
                  <a:pt x="154" y="817"/>
                </a:lnTo>
                <a:lnTo>
                  <a:pt x="156" y="828"/>
                </a:lnTo>
                <a:lnTo>
                  <a:pt x="156" y="828"/>
                </a:lnTo>
                <a:lnTo>
                  <a:pt x="175" y="828"/>
                </a:lnTo>
                <a:lnTo>
                  <a:pt x="194" y="829"/>
                </a:lnTo>
                <a:lnTo>
                  <a:pt x="204" y="828"/>
                </a:lnTo>
                <a:lnTo>
                  <a:pt x="211" y="826"/>
                </a:lnTo>
                <a:lnTo>
                  <a:pt x="218" y="823"/>
                </a:lnTo>
                <a:lnTo>
                  <a:pt x="221" y="821"/>
                </a:lnTo>
                <a:lnTo>
                  <a:pt x="223" y="817"/>
                </a:lnTo>
                <a:lnTo>
                  <a:pt x="223" y="817"/>
                </a:lnTo>
                <a:lnTo>
                  <a:pt x="225" y="818"/>
                </a:lnTo>
                <a:lnTo>
                  <a:pt x="226" y="820"/>
                </a:lnTo>
                <a:lnTo>
                  <a:pt x="229" y="816"/>
                </a:lnTo>
                <a:lnTo>
                  <a:pt x="232" y="814"/>
                </a:lnTo>
                <a:lnTo>
                  <a:pt x="234" y="814"/>
                </a:lnTo>
                <a:lnTo>
                  <a:pt x="235" y="816"/>
                </a:lnTo>
                <a:lnTo>
                  <a:pt x="235" y="816"/>
                </a:lnTo>
                <a:close/>
                <a:moveTo>
                  <a:pt x="313" y="739"/>
                </a:moveTo>
                <a:lnTo>
                  <a:pt x="313" y="739"/>
                </a:lnTo>
                <a:lnTo>
                  <a:pt x="333" y="694"/>
                </a:lnTo>
                <a:lnTo>
                  <a:pt x="353" y="648"/>
                </a:lnTo>
                <a:lnTo>
                  <a:pt x="353" y="648"/>
                </a:lnTo>
                <a:lnTo>
                  <a:pt x="359" y="636"/>
                </a:lnTo>
                <a:lnTo>
                  <a:pt x="365" y="625"/>
                </a:lnTo>
                <a:lnTo>
                  <a:pt x="369" y="619"/>
                </a:lnTo>
                <a:lnTo>
                  <a:pt x="371" y="613"/>
                </a:lnTo>
                <a:lnTo>
                  <a:pt x="372" y="606"/>
                </a:lnTo>
                <a:lnTo>
                  <a:pt x="373" y="600"/>
                </a:lnTo>
                <a:lnTo>
                  <a:pt x="373" y="600"/>
                </a:lnTo>
                <a:lnTo>
                  <a:pt x="375" y="599"/>
                </a:lnTo>
                <a:lnTo>
                  <a:pt x="377" y="598"/>
                </a:lnTo>
                <a:lnTo>
                  <a:pt x="378" y="595"/>
                </a:lnTo>
                <a:lnTo>
                  <a:pt x="380" y="591"/>
                </a:lnTo>
                <a:lnTo>
                  <a:pt x="381" y="589"/>
                </a:lnTo>
                <a:lnTo>
                  <a:pt x="384" y="588"/>
                </a:lnTo>
                <a:lnTo>
                  <a:pt x="384" y="588"/>
                </a:lnTo>
                <a:lnTo>
                  <a:pt x="391" y="567"/>
                </a:lnTo>
                <a:lnTo>
                  <a:pt x="400" y="546"/>
                </a:lnTo>
                <a:lnTo>
                  <a:pt x="418" y="505"/>
                </a:lnTo>
                <a:lnTo>
                  <a:pt x="428" y="484"/>
                </a:lnTo>
                <a:lnTo>
                  <a:pt x="436" y="464"/>
                </a:lnTo>
                <a:lnTo>
                  <a:pt x="444" y="443"/>
                </a:lnTo>
                <a:lnTo>
                  <a:pt x="450" y="420"/>
                </a:lnTo>
                <a:lnTo>
                  <a:pt x="450" y="420"/>
                </a:lnTo>
                <a:lnTo>
                  <a:pt x="468" y="385"/>
                </a:lnTo>
                <a:lnTo>
                  <a:pt x="484" y="347"/>
                </a:lnTo>
                <a:lnTo>
                  <a:pt x="492" y="329"/>
                </a:lnTo>
                <a:lnTo>
                  <a:pt x="498" y="311"/>
                </a:lnTo>
                <a:lnTo>
                  <a:pt x="504" y="293"/>
                </a:lnTo>
                <a:lnTo>
                  <a:pt x="507" y="275"/>
                </a:lnTo>
                <a:lnTo>
                  <a:pt x="507" y="275"/>
                </a:lnTo>
                <a:lnTo>
                  <a:pt x="500" y="261"/>
                </a:lnTo>
                <a:lnTo>
                  <a:pt x="494" y="248"/>
                </a:lnTo>
                <a:lnTo>
                  <a:pt x="478" y="223"/>
                </a:lnTo>
                <a:lnTo>
                  <a:pt x="461" y="200"/>
                </a:lnTo>
                <a:lnTo>
                  <a:pt x="453" y="187"/>
                </a:lnTo>
                <a:lnTo>
                  <a:pt x="447" y="173"/>
                </a:lnTo>
                <a:lnTo>
                  <a:pt x="447" y="173"/>
                </a:lnTo>
                <a:lnTo>
                  <a:pt x="453" y="164"/>
                </a:lnTo>
                <a:lnTo>
                  <a:pt x="462" y="156"/>
                </a:lnTo>
                <a:lnTo>
                  <a:pt x="470" y="148"/>
                </a:lnTo>
                <a:lnTo>
                  <a:pt x="480" y="141"/>
                </a:lnTo>
                <a:lnTo>
                  <a:pt x="500" y="128"/>
                </a:lnTo>
                <a:lnTo>
                  <a:pt x="521" y="115"/>
                </a:lnTo>
                <a:lnTo>
                  <a:pt x="521" y="115"/>
                </a:lnTo>
                <a:lnTo>
                  <a:pt x="540" y="111"/>
                </a:lnTo>
                <a:lnTo>
                  <a:pt x="560" y="107"/>
                </a:lnTo>
                <a:lnTo>
                  <a:pt x="583" y="104"/>
                </a:lnTo>
                <a:lnTo>
                  <a:pt x="604" y="102"/>
                </a:lnTo>
                <a:lnTo>
                  <a:pt x="627" y="102"/>
                </a:lnTo>
                <a:lnTo>
                  <a:pt x="648" y="103"/>
                </a:lnTo>
                <a:lnTo>
                  <a:pt x="667" y="106"/>
                </a:lnTo>
                <a:lnTo>
                  <a:pt x="677" y="109"/>
                </a:lnTo>
                <a:lnTo>
                  <a:pt x="687" y="111"/>
                </a:lnTo>
                <a:lnTo>
                  <a:pt x="687" y="111"/>
                </a:lnTo>
                <a:lnTo>
                  <a:pt x="693" y="114"/>
                </a:lnTo>
                <a:lnTo>
                  <a:pt x="701" y="120"/>
                </a:lnTo>
                <a:lnTo>
                  <a:pt x="708" y="127"/>
                </a:lnTo>
                <a:lnTo>
                  <a:pt x="711" y="130"/>
                </a:lnTo>
                <a:lnTo>
                  <a:pt x="712" y="133"/>
                </a:lnTo>
                <a:lnTo>
                  <a:pt x="712" y="133"/>
                </a:lnTo>
                <a:lnTo>
                  <a:pt x="713" y="136"/>
                </a:lnTo>
                <a:lnTo>
                  <a:pt x="712" y="141"/>
                </a:lnTo>
                <a:lnTo>
                  <a:pt x="710" y="149"/>
                </a:lnTo>
                <a:lnTo>
                  <a:pt x="706" y="157"/>
                </a:lnTo>
                <a:lnTo>
                  <a:pt x="701" y="164"/>
                </a:lnTo>
                <a:lnTo>
                  <a:pt x="687" y="178"/>
                </a:lnTo>
                <a:lnTo>
                  <a:pt x="676" y="189"/>
                </a:lnTo>
                <a:lnTo>
                  <a:pt x="676" y="189"/>
                </a:lnTo>
                <a:lnTo>
                  <a:pt x="648" y="219"/>
                </a:lnTo>
                <a:lnTo>
                  <a:pt x="620" y="250"/>
                </a:lnTo>
                <a:lnTo>
                  <a:pt x="607" y="265"/>
                </a:lnTo>
                <a:lnTo>
                  <a:pt x="596" y="281"/>
                </a:lnTo>
                <a:lnTo>
                  <a:pt x="585" y="297"/>
                </a:lnTo>
                <a:lnTo>
                  <a:pt x="576" y="314"/>
                </a:lnTo>
                <a:lnTo>
                  <a:pt x="576" y="314"/>
                </a:lnTo>
                <a:lnTo>
                  <a:pt x="574" y="326"/>
                </a:lnTo>
                <a:lnTo>
                  <a:pt x="572" y="337"/>
                </a:lnTo>
                <a:lnTo>
                  <a:pt x="567" y="359"/>
                </a:lnTo>
                <a:lnTo>
                  <a:pt x="563" y="370"/>
                </a:lnTo>
                <a:lnTo>
                  <a:pt x="562" y="381"/>
                </a:lnTo>
                <a:lnTo>
                  <a:pt x="561" y="392"/>
                </a:lnTo>
                <a:lnTo>
                  <a:pt x="562" y="403"/>
                </a:lnTo>
                <a:lnTo>
                  <a:pt x="562" y="403"/>
                </a:lnTo>
                <a:lnTo>
                  <a:pt x="558" y="404"/>
                </a:lnTo>
                <a:lnTo>
                  <a:pt x="557" y="405"/>
                </a:lnTo>
                <a:lnTo>
                  <a:pt x="557" y="407"/>
                </a:lnTo>
                <a:lnTo>
                  <a:pt x="557" y="407"/>
                </a:lnTo>
                <a:lnTo>
                  <a:pt x="552" y="443"/>
                </a:lnTo>
                <a:lnTo>
                  <a:pt x="546" y="479"/>
                </a:lnTo>
                <a:lnTo>
                  <a:pt x="536" y="556"/>
                </a:lnTo>
                <a:lnTo>
                  <a:pt x="531" y="596"/>
                </a:lnTo>
                <a:lnTo>
                  <a:pt x="528" y="635"/>
                </a:lnTo>
                <a:lnTo>
                  <a:pt x="526" y="674"/>
                </a:lnTo>
                <a:lnTo>
                  <a:pt x="526" y="693"/>
                </a:lnTo>
                <a:lnTo>
                  <a:pt x="527" y="712"/>
                </a:lnTo>
                <a:lnTo>
                  <a:pt x="527" y="712"/>
                </a:lnTo>
                <a:lnTo>
                  <a:pt x="534" y="699"/>
                </a:lnTo>
                <a:lnTo>
                  <a:pt x="538" y="681"/>
                </a:lnTo>
                <a:lnTo>
                  <a:pt x="542" y="663"/>
                </a:lnTo>
                <a:lnTo>
                  <a:pt x="545" y="643"/>
                </a:lnTo>
                <a:lnTo>
                  <a:pt x="552" y="604"/>
                </a:lnTo>
                <a:lnTo>
                  <a:pt x="556" y="586"/>
                </a:lnTo>
                <a:lnTo>
                  <a:pt x="560" y="571"/>
                </a:lnTo>
                <a:lnTo>
                  <a:pt x="560" y="571"/>
                </a:lnTo>
                <a:lnTo>
                  <a:pt x="560" y="569"/>
                </a:lnTo>
                <a:lnTo>
                  <a:pt x="559" y="568"/>
                </a:lnTo>
                <a:lnTo>
                  <a:pt x="556" y="570"/>
                </a:lnTo>
                <a:lnTo>
                  <a:pt x="554" y="572"/>
                </a:lnTo>
                <a:lnTo>
                  <a:pt x="552" y="573"/>
                </a:lnTo>
                <a:lnTo>
                  <a:pt x="550" y="573"/>
                </a:lnTo>
                <a:lnTo>
                  <a:pt x="549" y="571"/>
                </a:lnTo>
                <a:lnTo>
                  <a:pt x="549" y="571"/>
                </a:lnTo>
                <a:lnTo>
                  <a:pt x="547" y="567"/>
                </a:lnTo>
                <a:lnTo>
                  <a:pt x="549" y="564"/>
                </a:lnTo>
                <a:lnTo>
                  <a:pt x="551" y="561"/>
                </a:lnTo>
                <a:lnTo>
                  <a:pt x="553" y="560"/>
                </a:lnTo>
                <a:lnTo>
                  <a:pt x="553" y="560"/>
                </a:lnTo>
                <a:lnTo>
                  <a:pt x="555" y="559"/>
                </a:lnTo>
                <a:lnTo>
                  <a:pt x="556" y="560"/>
                </a:lnTo>
                <a:lnTo>
                  <a:pt x="558" y="564"/>
                </a:lnTo>
                <a:lnTo>
                  <a:pt x="559" y="566"/>
                </a:lnTo>
                <a:lnTo>
                  <a:pt x="560" y="566"/>
                </a:lnTo>
                <a:lnTo>
                  <a:pt x="561" y="564"/>
                </a:lnTo>
                <a:lnTo>
                  <a:pt x="561" y="564"/>
                </a:lnTo>
                <a:lnTo>
                  <a:pt x="565" y="529"/>
                </a:lnTo>
                <a:lnTo>
                  <a:pt x="569" y="493"/>
                </a:lnTo>
                <a:lnTo>
                  <a:pt x="574" y="455"/>
                </a:lnTo>
                <a:lnTo>
                  <a:pt x="581" y="417"/>
                </a:lnTo>
                <a:lnTo>
                  <a:pt x="588" y="379"/>
                </a:lnTo>
                <a:lnTo>
                  <a:pt x="596" y="343"/>
                </a:lnTo>
                <a:lnTo>
                  <a:pt x="603" y="308"/>
                </a:lnTo>
                <a:lnTo>
                  <a:pt x="611" y="277"/>
                </a:lnTo>
                <a:lnTo>
                  <a:pt x="611" y="277"/>
                </a:lnTo>
                <a:lnTo>
                  <a:pt x="618" y="272"/>
                </a:lnTo>
                <a:lnTo>
                  <a:pt x="623" y="271"/>
                </a:lnTo>
                <a:lnTo>
                  <a:pt x="629" y="271"/>
                </a:lnTo>
                <a:lnTo>
                  <a:pt x="629" y="271"/>
                </a:lnTo>
                <a:lnTo>
                  <a:pt x="643" y="252"/>
                </a:lnTo>
                <a:lnTo>
                  <a:pt x="657" y="236"/>
                </a:lnTo>
                <a:lnTo>
                  <a:pt x="672" y="219"/>
                </a:lnTo>
                <a:lnTo>
                  <a:pt x="687" y="204"/>
                </a:lnTo>
                <a:lnTo>
                  <a:pt x="718" y="172"/>
                </a:lnTo>
                <a:lnTo>
                  <a:pt x="733" y="156"/>
                </a:lnTo>
                <a:lnTo>
                  <a:pt x="748" y="137"/>
                </a:lnTo>
                <a:lnTo>
                  <a:pt x="748" y="137"/>
                </a:lnTo>
                <a:lnTo>
                  <a:pt x="748" y="131"/>
                </a:lnTo>
                <a:lnTo>
                  <a:pt x="748" y="121"/>
                </a:lnTo>
                <a:lnTo>
                  <a:pt x="748" y="121"/>
                </a:lnTo>
                <a:lnTo>
                  <a:pt x="739" y="114"/>
                </a:lnTo>
                <a:lnTo>
                  <a:pt x="729" y="106"/>
                </a:lnTo>
                <a:lnTo>
                  <a:pt x="720" y="100"/>
                </a:lnTo>
                <a:lnTo>
                  <a:pt x="709" y="94"/>
                </a:lnTo>
                <a:lnTo>
                  <a:pt x="697" y="88"/>
                </a:lnTo>
                <a:lnTo>
                  <a:pt x="686" y="84"/>
                </a:lnTo>
                <a:lnTo>
                  <a:pt x="674" y="80"/>
                </a:lnTo>
                <a:lnTo>
                  <a:pt x="661" y="75"/>
                </a:lnTo>
                <a:lnTo>
                  <a:pt x="647" y="72"/>
                </a:lnTo>
                <a:lnTo>
                  <a:pt x="634" y="70"/>
                </a:lnTo>
                <a:lnTo>
                  <a:pt x="620" y="69"/>
                </a:lnTo>
                <a:lnTo>
                  <a:pt x="606" y="68"/>
                </a:lnTo>
                <a:lnTo>
                  <a:pt x="591" y="68"/>
                </a:lnTo>
                <a:lnTo>
                  <a:pt x="577" y="68"/>
                </a:lnTo>
                <a:lnTo>
                  <a:pt x="563" y="70"/>
                </a:lnTo>
                <a:lnTo>
                  <a:pt x="549" y="72"/>
                </a:lnTo>
                <a:lnTo>
                  <a:pt x="549" y="72"/>
                </a:lnTo>
                <a:lnTo>
                  <a:pt x="537" y="74"/>
                </a:lnTo>
                <a:lnTo>
                  <a:pt x="524" y="80"/>
                </a:lnTo>
                <a:lnTo>
                  <a:pt x="510" y="86"/>
                </a:lnTo>
                <a:lnTo>
                  <a:pt x="495" y="92"/>
                </a:lnTo>
                <a:lnTo>
                  <a:pt x="481" y="101"/>
                </a:lnTo>
                <a:lnTo>
                  <a:pt x="469" y="109"/>
                </a:lnTo>
                <a:lnTo>
                  <a:pt x="459" y="116"/>
                </a:lnTo>
                <a:lnTo>
                  <a:pt x="450" y="124"/>
                </a:lnTo>
                <a:lnTo>
                  <a:pt x="450" y="124"/>
                </a:lnTo>
                <a:lnTo>
                  <a:pt x="446" y="131"/>
                </a:lnTo>
                <a:lnTo>
                  <a:pt x="440" y="141"/>
                </a:lnTo>
                <a:lnTo>
                  <a:pt x="434" y="151"/>
                </a:lnTo>
                <a:lnTo>
                  <a:pt x="428" y="161"/>
                </a:lnTo>
                <a:lnTo>
                  <a:pt x="428" y="161"/>
                </a:lnTo>
                <a:lnTo>
                  <a:pt x="424" y="162"/>
                </a:lnTo>
                <a:lnTo>
                  <a:pt x="422" y="163"/>
                </a:lnTo>
                <a:lnTo>
                  <a:pt x="420" y="164"/>
                </a:lnTo>
                <a:lnTo>
                  <a:pt x="418" y="165"/>
                </a:lnTo>
                <a:lnTo>
                  <a:pt x="418" y="165"/>
                </a:lnTo>
                <a:lnTo>
                  <a:pt x="415" y="170"/>
                </a:lnTo>
                <a:lnTo>
                  <a:pt x="414" y="174"/>
                </a:lnTo>
                <a:lnTo>
                  <a:pt x="413" y="178"/>
                </a:lnTo>
                <a:lnTo>
                  <a:pt x="414" y="183"/>
                </a:lnTo>
                <a:lnTo>
                  <a:pt x="415" y="192"/>
                </a:lnTo>
                <a:lnTo>
                  <a:pt x="417" y="202"/>
                </a:lnTo>
                <a:lnTo>
                  <a:pt x="417" y="202"/>
                </a:lnTo>
                <a:lnTo>
                  <a:pt x="424" y="207"/>
                </a:lnTo>
                <a:lnTo>
                  <a:pt x="430" y="212"/>
                </a:lnTo>
                <a:lnTo>
                  <a:pt x="435" y="218"/>
                </a:lnTo>
                <a:lnTo>
                  <a:pt x="439" y="224"/>
                </a:lnTo>
                <a:lnTo>
                  <a:pt x="439" y="224"/>
                </a:lnTo>
                <a:lnTo>
                  <a:pt x="463" y="257"/>
                </a:lnTo>
                <a:lnTo>
                  <a:pt x="475" y="276"/>
                </a:lnTo>
                <a:lnTo>
                  <a:pt x="479" y="284"/>
                </a:lnTo>
                <a:lnTo>
                  <a:pt x="483" y="293"/>
                </a:lnTo>
                <a:lnTo>
                  <a:pt x="483" y="293"/>
                </a:lnTo>
                <a:lnTo>
                  <a:pt x="477" y="303"/>
                </a:lnTo>
                <a:lnTo>
                  <a:pt x="471" y="314"/>
                </a:lnTo>
                <a:lnTo>
                  <a:pt x="462" y="338"/>
                </a:lnTo>
                <a:lnTo>
                  <a:pt x="457" y="348"/>
                </a:lnTo>
                <a:lnTo>
                  <a:pt x="453" y="360"/>
                </a:lnTo>
                <a:lnTo>
                  <a:pt x="447" y="371"/>
                </a:lnTo>
                <a:lnTo>
                  <a:pt x="440" y="381"/>
                </a:lnTo>
                <a:lnTo>
                  <a:pt x="440" y="381"/>
                </a:lnTo>
                <a:lnTo>
                  <a:pt x="433" y="406"/>
                </a:lnTo>
                <a:lnTo>
                  <a:pt x="423" y="432"/>
                </a:lnTo>
                <a:lnTo>
                  <a:pt x="405" y="482"/>
                </a:lnTo>
                <a:lnTo>
                  <a:pt x="386" y="530"/>
                </a:lnTo>
                <a:lnTo>
                  <a:pt x="364" y="578"/>
                </a:lnTo>
                <a:lnTo>
                  <a:pt x="322" y="671"/>
                </a:lnTo>
                <a:lnTo>
                  <a:pt x="301" y="718"/>
                </a:lnTo>
                <a:lnTo>
                  <a:pt x="281" y="767"/>
                </a:lnTo>
                <a:lnTo>
                  <a:pt x="281" y="767"/>
                </a:lnTo>
                <a:lnTo>
                  <a:pt x="275" y="769"/>
                </a:lnTo>
                <a:lnTo>
                  <a:pt x="271" y="772"/>
                </a:lnTo>
                <a:lnTo>
                  <a:pt x="267" y="776"/>
                </a:lnTo>
                <a:lnTo>
                  <a:pt x="264" y="780"/>
                </a:lnTo>
                <a:lnTo>
                  <a:pt x="262" y="785"/>
                </a:lnTo>
                <a:lnTo>
                  <a:pt x="260" y="792"/>
                </a:lnTo>
                <a:lnTo>
                  <a:pt x="260" y="798"/>
                </a:lnTo>
                <a:lnTo>
                  <a:pt x="260" y="806"/>
                </a:lnTo>
                <a:lnTo>
                  <a:pt x="260" y="806"/>
                </a:lnTo>
                <a:lnTo>
                  <a:pt x="271" y="800"/>
                </a:lnTo>
                <a:lnTo>
                  <a:pt x="280" y="794"/>
                </a:lnTo>
                <a:lnTo>
                  <a:pt x="287" y="786"/>
                </a:lnTo>
                <a:lnTo>
                  <a:pt x="294" y="779"/>
                </a:lnTo>
                <a:lnTo>
                  <a:pt x="299" y="769"/>
                </a:lnTo>
                <a:lnTo>
                  <a:pt x="304" y="760"/>
                </a:lnTo>
                <a:lnTo>
                  <a:pt x="313" y="739"/>
                </a:lnTo>
                <a:lnTo>
                  <a:pt x="313" y="739"/>
                </a:lnTo>
                <a:close/>
                <a:moveTo>
                  <a:pt x="506" y="741"/>
                </a:moveTo>
                <a:lnTo>
                  <a:pt x="506" y="741"/>
                </a:lnTo>
                <a:lnTo>
                  <a:pt x="507" y="708"/>
                </a:lnTo>
                <a:lnTo>
                  <a:pt x="509" y="674"/>
                </a:lnTo>
                <a:lnTo>
                  <a:pt x="515" y="603"/>
                </a:lnTo>
                <a:lnTo>
                  <a:pt x="524" y="533"/>
                </a:lnTo>
                <a:lnTo>
                  <a:pt x="531" y="463"/>
                </a:lnTo>
                <a:lnTo>
                  <a:pt x="531" y="463"/>
                </a:lnTo>
                <a:lnTo>
                  <a:pt x="525" y="462"/>
                </a:lnTo>
                <a:lnTo>
                  <a:pt x="517" y="462"/>
                </a:lnTo>
                <a:lnTo>
                  <a:pt x="499" y="464"/>
                </a:lnTo>
                <a:lnTo>
                  <a:pt x="490" y="464"/>
                </a:lnTo>
                <a:lnTo>
                  <a:pt x="481" y="464"/>
                </a:lnTo>
                <a:lnTo>
                  <a:pt x="472" y="463"/>
                </a:lnTo>
                <a:lnTo>
                  <a:pt x="464" y="459"/>
                </a:lnTo>
                <a:lnTo>
                  <a:pt x="464" y="459"/>
                </a:lnTo>
                <a:lnTo>
                  <a:pt x="480" y="454"/>
                </a:lnTo>
                <a:lnTo>
                  <a:pt x="497" y="449"/>
                </a:lnTo>
                <a:lnTo>
                  <a:pt x="536" y="440"/>
                </a:lnTo>
                <a:lnTo>
                  <a:pt x="536" y="440"/>
                </a:lnTo>
                <a:lnTo>
                  <a:pt x="536" y="437"/>
                </a:lnTo>
                <a:lnTo>
                  <a:pt x="536" y="434"/>
                </a:lnTo>
                <a:lnTo>
                  <a:pt x="538" y="424"/>
                </a:lnTo>
                <a:lnTo>
                  <a:pt x="539" y="417"/>
                </a:lnTo>
                <a:lnTo>
                  <a:pt x="539" y="414"/>
                </a:lnTo>
                <a:lnTo>
                  <a:pt x="537" y="412"/>
                </a:lnTo>
                <a:lnTo>
                  <a:pt x="537" y="412"/>
                </a:lnTo>
                <a:lnTo>
                  <a:pt x="534" y="409"/>
                </a:lnTo>
                <a:lnTo>
                  <a:pt x="530" y="407"/>
                </a:lnTo>
                <a:lnTo>
                  <a:pt x="524" y="406"/>
                </a:lnTo>
                <a:lnTo>
                  <a:pt x="516" y="406"/>
                </a:lnTo>
                <a:lnTo>
                  <a:pt x="509" y="407"/>
                </a:lnTo>
                <a:lnTo>
                  <a:pt x="500" y="408"/>
                </a:lnTo>
                <a:lnTo>
                  <a:pt x="493" y="409"/>
                </a:lnTo>
                <a:lnTo>
                  <a:pt x="485" y="408"/>
                </a:lnTo>
                <a:lnTo>
                  <a:pt x="481" y="407"/>
                </a:lnTo>
                <a:lnTo>
                  <a:pt x="478" y="405"/>
                </a:lnTo>
                <a:lnTo>
                  <a:pt x="478" y="405"/>
                </a:lnTo>
                <a:lnTo>
                  <a:pt x="459" y="452"/>
                </a:lnTo>
                <a:lnTo>
                  <a:pt x="439" y="498"/>
                </a:lnTo>
                <a:lnTo>
                  <a:pt x="400" y="587"/>
                </a:lnTo>
                <a:lnTo>
                  <a:pt x="360" y="676"/>
                </a:lnTo>
                <a:lnTo>
                  <a:pt x="341" y="721"/>
                </a:lnTo>
                <a:lnTo>
                  <a:pt x="322" y="767"/>
                </a:lnTo>
                <a:lnTo>
                  <a:pt x="322" y="767"/>
                </a:lnTo>
                <a:lnTo>
                  <a:pt x="364" y="762"/>
                </a:lnTo>
                <a:lnTo>
                  <a:pt x="410" y="754"/>
                </a:lnTo>
                <a:lnTo>
                  <a:pt x="457" y="748"/>
                </a:lnTo>
                <a:lnTo>
                  <a:pt x="506" y="741"/>
                </a:lnTo>
                <a:lnTo>
                  <a:pt x="506" y="741"/>
                </a:lnTo>
                <a:close/>
                <a:moveTo>
                  <a:pt x="546" y="388"/>
                </a:moveTo>
                <a:lnTo>
                  <a:pt x="546" y="388"/>
                </a:lnTo>
                <a:lnTo>
                  <a:pt x="551" y="361"/>
                </a:lnTo>
                <a:lnTo>
                  <a:pt x="556" y="337"/>
                </a:lnTo>
                <a:lnTo>
                  <a:pt x="561" y="313"/>
                </a:lnTo>
                <a:lnTo>
                  <a:pt x="566" y="292"/>
                </a:lnTo>
                <a:lnTo>
                  <a:pt x="566" y="292"/>
                </a:lnTo>
                <a:lnTo>
                  <a:pt x="581" y="271"/>
                </a:lnTo>
                <a:lnTo>
                  <a:pt x="597" y="253"/>
                </a:lnTo>
                <a:lnTo>
                  <a:pt x="630" y="217"/>
                </a:lnTo>
                <a:lnTo>
                  <a:pt x="647" y="198"/>
                </a:lnTo>
                <a:lnTo>
                  <a:pt x="663" y="180"/>
                </a:lnTo>
                <a:lnTo>
                  <a:pt x="679" y="161"/>
                </a:lnTo>
                <a:lnTo>
                  <a:pt x="693" y="141"/>
                </a:lnTo>
                <a:lnTo>
                  <a:pt x="693" y="141"/>
                </a:lnTo>
                <a:lnTo>
                  <a:pt x="690" y="137"/>
                </a:lnTo>
                <a:lnTo>
                  <a:pt x="687" y="134"/>
                </a:lnTo>
                <a:lnTo>
                  <a:pt x="682" y="132"/>
                </a:lnTo>
                <a:lnTo>
                  <a:pt x="679" y="128"/>
                </a:lnTo>
                <a:lnTo>
                  <a:pt x="679" y="128"/>
                </a:lnTo>
                <a:lnTo>
                  <a:pt x="650" y="124"/>
                </a:lnTo>
                <a:lnTo>
                  <a:pt x="635" y="121"/>
                </a:lnTo>
                <a:lnTo>
                  <a:pt x="620" y="119"/>
                </a:lnTo>
                <a:lnTo>
                  <a:pt x="604" y="119"/>
                </a:lnTo>
                <a:lnTo>
                  <a:pt x="588" y="119"/>
                </a:lnTo>
                <a:lnTo>
                  <a:pt x="571" y="121"/>
                </a:lnTo>
                <a:lnTo>
                  <a:pt x="552" y="125"/>
                </a:lnTo>
                <a:lnTo>
                  <a:pt x="552" y="125"/>
                </a:lnTo>
                <a:lnTo>
                  <a:pt x="541" y="127"/>
                </a:lnTo>
                <a:lnTo>
                  <a:pt x="529" y="132"/>
                </a:lnTo>
                <a:lnTo>
                  <a:pt x="515" y="139"/>
                </a:lnTo>
                <a:lnTo>
                  <a:pt x="502" y="145"/>
                </a:lnTo>
                <a:lnTo>
                  <a:pt x="490" y="154"/>
                </a:lnTo>
                <a:lnTo>
                  <a:pt x="480" y="161"/>
                </a:lnTo>
                <a:lnTo>
                  <a:pt x="472" y="170"/>
                </a:lnTo>
                <a:lnTo>
                  <a:pt x="470" y="173"/>
                </a:lnTo>
                <a:lnTo>
                  <a:pt x="469" y="177"/>
                </a:lnTo>
                <a:lnTo>
                  <a:pt x="469" y="177"/>
                </a:lnTo>
                <a:lnTo>
                  <a:pt x="470" y="181"/>
                </a:lnTo>
                <a:lnTo>
                  <a:pt x="471" y="187"/>
                </a:lnTo>
                <a:lnTo>
                  <a:pt x="475" y="191"/>
                </a:lnTo>
                <a:lnTo>
                  <a:pt x="479" y="196"/>
                </a:lnTo>
                <a:lnTo>
                  <a:pt x="487" y="207"/>
                </a:lnTo>
                <a:lnTo>
                  <a:pt x="496" y="217"/>
                </a:lnTo>
                <a:lnTo>
                  <a:pt x="496" y="217"/>
                </a:lnTo>
                <a:lnTo>
                  <a:pt x="500" y="226"/>
                </a:lnTo>
                <a:lnTo>
                  <a:pt x="505" y="237"/>
                </a:lnTo>
                <a:lnTo>
                  <a:pt x="509" y="247"/>
                </a:lnTo>
                <a:lnTo>
                  <a:pt x="511" y="252"/>
                </a:lnTo>
                <a:lnTo>
                  <a:pt x="513" y="255"/>
                </a:lnTo>
                <a:lnTo>
                  <a:pt x="513" y="255"/>
                </a:lnTo>
                <a:lnTo>
                  <a:pt x="516" y="258"/>
                </a:lnTo>
                <a:lnTo>
                  <a:pt x="520" y="261"/>
                </a:lnTo>
                <a:lnTo>
                  <a:pt x="523" y="263"/>
                </a:lnTo>
                <a:lnTo>
                  <a:pt x="525" y="265"/>
                </a:lnTo>
                <a:lnTo>
                  <a:pt x="525" y="265"/>
                </a:lnTo>
                <a:lnTo>
                  <a:pt x="526" y="268"/>
                </a:lnTo>
                <a:lnTo>
                  <a:pt x="527" y="272"/>
                </a:lnTo>
                <a:lnTo>
                  <a:pt x="528" y="282"/>
                </a:lnTo>
                <a:lnTo>
                  <a:pt x="527" y="291"/>
                </a:lnTo>
                <a:lnTo>
                  <a:pt x="526" y="297"/>
                </a:lnTo>
                <a:lnTo>
                  <a:pt x="526" y="297"/>
                </a:lnTo>
                <a:lnTo>
                  <a:pt x="521" y="309"/>
                </a:lnTo>
                <a:lnTo>
                  <a:pt x="515" y="321"/>
                </a:lnTo>
                <a:lnTo>
                  <a:pt x="501" y="345"/>
                </a:lnTo>
                <a:lnTo>
                  <a:pt x="495" y="358"/>
                </a:lnTo>
                <a:lnTo>
                  <a:pt x="491" y="371"/>
                </a:lnTo>
                <a:lnTo>
                  <a:pt x="487" y="383"/>
                </a:lnTo>
                <a:lnTo>
                  <a:pt x="486" y="388"/>
                </a:lnTo>
                <a:lnTo>
                  <a:pt x="486" y="394"/>
                </a:lnTo>
                <a:lnTo>
                  <a:pt x="486" y="394"/>
                </a:lnTo>
                <a:lnTo>
                  <a:pt x="489" y="392"/>
                </a:lnTo>
                <a:lnTo>
                  <a:pt x="492" y="390"/>
                </a:lnTo>
                <a:lnTo>
                  <a:pt x="498" y="388"/>
                </a:lnTo>
                <a:lnTo>
                  <a:pt x="506" y="387"/>
                </a:lnTo>
                <a:lnTo>
                  <a:pt x="514" y="387"/>
                </a:lnTo>
                <a:lnTo>
                  <a:pt x="531" y="388"/>
                </a:lnTo>
                <a:lnTo>
                  <a:pt x="539" y="389"/>
                </a:lnTo>
                <a:lnTo>
                  <a:pt x="546" y="388"/>
                </a:lnTo>
                <a:lnTo>
                  <a:pt x="546" y="388"/>
                </a:lnTo>
                <a:close/>
                <a:moveTo>
                  <a:pt x="567" y="739"/>
                </a:moveTo>
                <a:lnTo>
                  <a:pt x="567" y="739"/>
                </a:lnTo>
                <a:lnTo>
                  <a:pt x="557" y="736"/>
                </a:lnTo>
                <a:lnTo>
                  <a:pt x="550" y="734"/>
                </a:lnTo>
                <a:lnTo>
                  <a:pt x="542" y="733"/>
                </a:lnTo>
                <a:lnTo>
                  <a:pt x="534" y="734"/>
                </a:lnTo>
                <a:lnTo>
                  <a:pt x="534" y="734"/>
                </a:lnTo>
                <a:lnTo>
                  <a:pt x="532" y="728"/>
                </a:lnTo>
                <a:lnTo>
                  <a:pt x="531" y="724"/>
                </a:lnTo>
                <a:lnTo>
                  <a:pt x="528" y="721"/>
                </a:lnTo>
                <a:lnTo>
                  <a:pt x="524" y="719"/>
                </a:lnTo>
                <a:lnTo>
                  <a:pt x="524" y="719"/>
                </a:lnTo>
                <a:lnTo>
                  <a:pt x="524" y="722"/>
                </a:lnTo>
                <a:lnTo>
                  <a:pt x="524" y="726"/>
                </a:lnTo>
                <a:lnTo>
                  <a:pt x="526" y="734"/>
                </a:lnTo>
                <a:lnTo>
                  <a:pt x="527" y="738"/>
                </a:lnTo>
                <a:lnTo>
                  <a:pt x="527" y="742"/>
                </a:lnTo>
                <a:lnTo>
                  <a:pt x="527" y="746"/>
                </a:lnTo>
                <a:lnTo>
                  <a:pt x="525" y="749"/>
                </a:lnTo>
                <a:lnTo>
                  <a:pt x="525" y="749"/>
                </a:lnTo>
                <a:lnTo>
                  <a:pt x="526" y="752"/>
                </a:lnTo>
                <a:lnTo>
                  <a:pt x="528" y="754"/>
                </a:lnTo>
                <a:lnTo>
                  <a:pt x="534" y="758"/>
                </a:lnTo>
                <a:lnTo>
                  <a:pt x="541" y="762"/>
                </a:lnTo>
                <a:lnTo>
                  <a:pt x="550" y="762"/>
                </a:lnTo>
                <a:lnTo>
                  <a:pt x="553" y="762"/>
                </a:lnTo>
                <a:lnTo>
                  <a:pt x="557" y="761"/>
                </a:lnTo>
                <a:lnTo>
                  <a:pt x="560" y="760"/>
                </a:lnTo>
                <a:lnTo>
                  <a:pt x="563" y="757"/>
                </a:lnTo>
                <a:lnTo>
                  <a:pt x="566" y="754"/>
                </a:lnTo>
                <a:lnTo>
                  <a:pt x="567" y="750"/>
                </a:lnTo>
                <a:lnTo>
                  <a:pt x="567" y="745"/>
                </a:lnTo>
                <a:lnTo>
                  <a:pt x="567" y="739"/>
                </a:lnTo>
                <a:lnTo>
                  <a:pt x="567" y="739"/>
                </a:lnTo>
                <a:close/>
                <a:moveTo>
                  <a:pt x="607" y="701"/>
                </a:moveTo>
                <a:lnTo>
                  <a:pt x="607" y="701"/>
                </a:lnTo>
                <a:lnTo>
                  <a:pt x="605" y="696"/>
                </a:lnTo>
                <a:lnTo>
                  <a:pt x="605" y="693"/>
                </a:lnTo>
                <a:lnTo>
                  <a:pt x="605" y="690"/>
                </a:lnTo>
                <a:lnTo>
                  <a:pt x="604" y="687"/>
                </a:lnTo>
                <a:lnTo>
                  <a:pt x="604" y="687"/>
                </a:lnTo>
                <a:lnTo>
                  <a:pt x="611" y="675"/>
                </a:lnTo>
                <a:lnTo>
                  <a:pt x="616" y="663"/>
                </a:lnTo>
                <a:lnTo>
                  <a:pt x="620" y="651"/>
                </a:lnTo>
                <a:lnTo>
                  <a:pt x="623" y="639"/>
                </a:lnTo>
                <a:lnTo>
                  <a:pt x="629" y="613"/>
                </a:lnTo>
                <a:lnTo>
                  <a:pt x="635" y="586"/>
                </a:lnTo>
                <a:lnTo>
                  <a:pt x="635" y="586"/>
                </a:lnTo>
                <a:lnTo>
                  <a:pt x="653" y="551"/>
                </a:lnTo>
                <a:lnTo>
                  <a:pt x="663" y="530"/>
                </a:lnTo>
                <a:lnTo>
                  <a:pt x="672" y="509"/>
                </a:lnTo>
                <a:lnTo>
                  <a:pt x="679" y="489"/>
                </a:lnTo>
                <a:lnTo>
                  <a:pt x="683" y="469"/>
                </a:lnTo>
                <a:lnTo>
                  <a:pt x="684" y="460"/>
                </a:lnTo>
                <a:lnTo>
                  <a:pt x="684" y="450"/>
                </a:lnTo>
                <a:lnTo>
                  <a:pt x="684" y="442"/>
                </a:lnTo>
                <a:lnTo>
                  <a:pt x="683" y="434"/>
                </a:lnTo>
                <a:lnTo>
                  <a:pt x="683" y="434"/>
                </a:lnTo>
                <a:lnTo>
                  <a:pt x="684" y="439"/>
                </a:lnTo>
                <a:lnTo>
                  <a:pt x="683" y="444"/>
                </a:lnTo>
                <a:lnTo>
                  <a:pt x="681" y="446"/>
                </a:lnTo>
                <a:lnTo>
                  <a:pt x="678" y="448"/>
                </a:lnTo>
                <a:lnTo>
                  <a:pt x="674" y="449"/>
                </a:lnTo>
                <a:lnTo>
                  <a:pt x="669" y="449"/>
                </a:lnTo>
                <a:lnTo>
                  <a:pt x="660" y="448"/>
                </a:lnTo>
                <a:lnTo>
                  <a:pt x="660" y="448"/>
                </a:lnTo>
                <a:lnTo>
                  <a:pt x="651" y="448"/>
                </a:lnTo>
                <a:lnTo>
                  <a:pt x="642" y="450"/>
                </a:lnTo>
                <a:lnTo>
                  <a:pt x="621" y="453"/>
                </a:lnTo>
                <a:lnTo>
                  <a:pt x="612" y="454"/>
                </a:lnTo>
                <a:lnTo>
                  <a:pt x="604" y="453"/>
                </a:lnTo>
                <a:lnTo>
                  <a:pt x="601" y="452"/>
                </a:lnTo>
                <a:lnTo>
                  <a:pt x="598" y="450"/>
                </a:lnTo>
                <a:lnTo>
                  <a:pt x="596" y="448"/>
                </a:lnTo>
                <a:lnTo>
                  <a:pt x="595" y="445"/>
                </a:lnTo>
                <a:lnTo>
                  <a:pt x="595" y="445"/>
                </a:lnTo>
                <a:lnTo>
                  <a:pt x="604" y="442"/>
                </a:lnTo>
                <a:lnTo>
                  <a:pt x="614" y="439"/>
                </a:lnTo>
                <a:lnTo>
                  <a:pt x="632" y="436"/>
                </a:lnTo>
                <a:lnTo>
                  <a:pt x="641" y="435"/>
                </a:lnTo>
                <a:lnTo>
                  <a:pt x="649" y="434"/>
                </a:lnTo>
                <a:lnTo>
                  <a:pt x="656" y="432"/>
                </a:lnTo>
                <a:lnTo>
                  <a:pt x="662" y="428"/>
                </a:lnTo>
                <a:lnTo>
                  <a:pt x="662" y="428"/>
                </a:lnTo>
                <a:lnTo>
                  <a:pt x="653" y="425"/>
                </a:lnTo>
                <a:lnTo>
                  <a:pt x="645" y="424"/>
                </a:lnTo>
                <a:lnTo>
                  <a:pt x="628" y="423"/>
                </a:lnTo>
                <a:lnTo>
                  <a:pt x="619" y="423"/>
                </a:lnTo>
                <a:lnTo>
                  <a:pt x="612" y="422"/>
                </a:lnTo>
                <a:lnTo>
                  <a:pt x="604" y="420"/>
                </a:lnTo>
                <a:lnTo>
                  <a:pt x="596" y="416"/>
                </a:lnTo>
                <a:lnTo>
                  <a:pt x="596" y="416"/>
                </a:lnTo>
                <a:lnTo>
                  <a:pt x="597" y="419"/>
                </a:lnTo>
                <a:lnTo>
                  <a:pt x="598" y="420"/>
                </a:lnTo>
                <a:lnTo>
                  <a:pt x="599" y="422"/>
                </a:lnTo>
                <a:lnTo>
                  <a:pt x="599" y="425"/>
                </a:lnTo>
                <a:lnTo>
                  <a:pt x="599" y="425"/>
                </a:lnTo>
                <a:lnTo>
                  <a:pt x="593" y="445"/>
                </a:lnTo>
                <a:lnTo>
                  <a:pt x="589" y="464"/>
                </a:lnTo>
                <a:lnTo>
                  <a:pt x="586" y="484"/>
                </a:lnTo>
                <a:lnTo>
                  <a:pt x="583" y="505"/>
                </a:lnTo>
                <a:lnTo>
                  <a:pt x="578" y="545"/>
                </a:lnTo>
                <a:lnTo>
                  <a:pt x="576" y="566"/>
                </a:lnTo>
                <a:lnTo>
                  <a:pt x="574" y="586"/>
                </a:lnTo>
                <a:lnTo>
                  <a:pt x="574" y="586"/>
                </a:lnTo>
                <a:lnTo>
                  <a:pt x="571" y="601"/>
                </a:lnTo>
                <a:lnTo>
                  <a:pt x="568" y="616"/>
                </a:lnTo>
                <a:lnTo>
                  <a:pt x="560" y="647"/>
                </a:lnTo>
                <a:lnTo>
                  <a:pt x="558" y="663"/>
                </a:lnTo>
                <a:lnTo>
                  <a:pt x="556" y="678"/>
                </a:lnTo>
                <a:lnTo>
                  <a:pt x="556" y="693"/>
                </a:lnTo>
                <a:lnTo>
                  <a:pt x="557" y="707"/>
                </a:lnTo>
                <a:lnTo>
                  <a:pt x="557" y="707"/>
                </a:lnTo>
                <a:lnTo>
                  <a:pt x="582" y="704"/>
                </a:lnTo>
                <a:lnTo>
                  <a:pt x="595" y="702"/>
                </a:lnTo>
                <a:lnTo>
                  <a:pt x="607" y="701"/>
                </a:lnTo>
                <a:lnTo>
                  <a:pt x="607" y="701"/>
                </a:lnTo>
                <a:close/>
                <a:moveTo>
                  <a:pt x="584" y="772"/>
                </a:moveTo>
                <a:lnTo>
                  <a:pt x="584" y="772"/>
                </a:lnTo>
                <a:lnTo>
                  <a:pt x="599" y="770"/>
                </a:lnTo>
                <a:lnTo>
                  <a:pt x="614" y="768"/>
                </a:lnTo>
                <a:lnTo>
                  <a:pt x="628" y="764"/>
                </a:lnTo>
                <a:lnTo>
                  <a:pt x="634" y="761"/>
                </a:lnTo>
                <a:lnTo>
                  <a:pt x="640" y="758"/>
                </a:lnTo>
                <a:lnTo>
                  <a:pt x="644" y="754"/>
                </a:lnTo>
                <a:lnTo>
                  <a:pt x="648" y="751"/>
                </a:lnTo>
                <a:lnTo>
                  <a:pt x="650" y="747"/>
                </a:lnTo>
                <a:lnTo>
                  <a:pt x="652" y="741"/>
                </a:lnTo>
                <a:lnTo>
                  <a:pt x="652" y="736"/>
                </a:lnTo>
                <a:lnTo>
                  <a:pt x="651" y="730"/>
                </a:lnTo>
                <a:lnTo>
                  <a:pt x="649" y="723"/>
                </a:lnTo>
                <a:lnTo>
                  <a:pt x="645" y="716"/>
                </a:lnTo>
                <a:lnTo>
                  <a:pt x="645" y="716"/>
                </a:lnTo>
                <a:lnTo>
                  <a:pt x="621" y="716"/>
                </a:lnTo>
                <a:lnTo>
                  <a:pt x="589" y="719"/>
                </a:lnTo>
                <a:lnTo>
                  <a:pt x="589" y="719"/>
                </a:lnTo>
                <a:lnTo>
                  <a:pt x="589" y="735"/>
                </a:lnTo>
                <a:lnTo>
                  <a:pt x="588" y="748"/>
                </a:lnTo>
                <a:lnTo>
                  <a:pt x="587" y="760"/>
                </a:lnTo>
                <a:lnTo>
                  <a:pt x="584" y="772"/>
                </a:lnTo>
                <a:lnTo>
                  <a:pt x="584" y="772"/>
                </a:lnTo>
                <a:close/>
              </a:path>
            </a:pathLst>
          </a:custGeom>
          <a:solidFill>
            <a:srgbClr val="FED940"/>
          </a:solidFill>
          <a:ln w="9525">
            <a:solidFill>
              <a:schemeClr val="tx1">
                <a:lumMod val="75000"/>
                <a:lumOff val="25000"/>
              </a:schemeClr>
            </a:solidFill>
            <a:round/>
          </a:ln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endParaRPr lang="zh-CN" altLang="en-US" sz="2399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Freeform 158">
            <a:extLst>
              <a:ext uri="{FF2B5EF4-FFF2-40B4-BE49-F238E27FC236}">
                <a16:creationId xmlns:a16="http://schemas.microsoft.com/office/drawing/2014/main" id="{EB666E88-8227-44F4-A0F3-CBFE5B26ED7A}"/>
              </a:ext>
            </a:extLst>
          </p:cNvPr>
          <p:cNvSpPr>
            <a:spLocks noEditPoints="1"/>
          </p:cNvSpPr>
          <p:nvPr/>
        </p:nvSpPr>
        <p:spPr bwMode="auto">
          <a:xfrm>
            <a:off x="3067135" y="4262656"/>
            <a:ext cx="350980" cy="417961"/>
          </a:xfrm>
          <a:custGeom>
            <a:avLst/>
            <a:gdLst/>
            <a:ahLst/>
            <a:cxnLst>
              <a:cxn ang="0">
                <a:pos x="398" y="200"/>
              </a:cxn>
              <a:cxn ang="0">
                <a:pos x="623" y="52"/>
              </a:cxn>
              <a:cxn ang="0">
                <a:pos x="625" y="296"/>
              </a:cxn>
              <a:cxn ang="0">
                <a:pos x="692" y="505"/>
              </a:cxn>
              <a:cxn ang="0">
                <a:pos x="672" y="754"/>
              </a:cxn>
              <a:cxn ang="0">
                <a:pos x="567" y="778"/>
              </a:cxn>
              <a:cxn ang="0">
                <a:pos x="298" y="803"/>
              </a:cxn>
              <a:cxn ang="0">
                <a:pos x="121" y="855"/>
              </a:cxn>
              <a:cxn ang="0">
                <a:pos x="61" y="840"/>
              </a:cxn>
              <a:cxn ang="0">
                <a:pos x="57" y="691"/>
              </a:cxn>
              <a:cxn ang="0">
                <a:pos x="65" y="446"/>
              </a:cxn>
              <a:cxn ang="0">
                <a:pos x="127" y="287"/>
              </a:cxn>
              <a:cxn ang="0">
                <a:pos x="0" y="111"/>
              </a:cxn>
              <a:cxn ang="0">
                <a:pos x="283" y="20"/>
              </a:cxn>
              <a:cxn ang="0">
                <a:pos x="285" y="190"/>
              </a:cxn>
              <a:cxn ang="0">
                <a:pos x="26" y="515"/>
              </a:cxn>
              <a:cxn ang="0">
                <a:pos x="51" y="560"/>
              </a:cxn>
              <a:cxn ang="0">
                <a:pos x="144" y="483"/>
              </a:cxn>
              <a:cxn ang="0">
                <a:pos x="167" y="646"/>
              </a:cxn>
              <a:cxn ang="0">
                <a:pos x="350" y="565"/>
              </a:cxn>
              <a:cxn ang="0">
                <a:pos x="308" y="468"/>
              </a:cxn>
              <a:cxn ang="0">
                <a:pos x="207" y="436"/>
              </a:cxn>
              <a:cxn ang="0">
                <a:pos x="82" y="807"/>
              </a:cxn>
              <a:cxn ang="0">
                <a:pos x="65" y="542"/>
              </a:cxn>
              <a:cxn ang="0">
                <a:pos x="129" y="763"/>
              </a:cxn>
              <a:cxn ang="0">
                <a:pos x="62" y="527"/>
              </a:cxn>
              <a:cxn ang="0">
                <a:pos x="268" y="179"/>
              </a:cxn>
              <a:cxn ang="0">
                <a:pos x="269" y="31"/>
              </a:cxn>
              <a:cxn ang="0">
                <a:pos x="31" y="121"/>
              </a:cxn>
              <a:cxn ang="0">
                <a:pos x="160" y="346"/>
              </a:cxn>
              <a:cxn ang="0">
                <a:pos x="71" y="144"/>
              </a:cxn>
              <a:cxn ang="0">
                <a:pos x="72" y="73"/>
              </a:cxn>
              <a:cxn ang="0">
                <a:pos x="256" y="152"/>
              </a:cxn>
              <a:cxn ang="0">
                <a:pos x="320" y="401"/>
              </a:cxn>
              <a:cxn ang="0">
                <a:pos x="130" y="796"/>
              </a:cxn>
              <a:cxn ang="0">
                <a:pos x="103" y="146"/>
              </a:cxn>
              <a:cxn ang="0">
                <a:pos x="234" y="412"/>
              </a:cxn>
              <a:cxn ang="0">
                <a:pos x="232" y="151"/>
              </a:cxn>
              <a:cxn ang="0">
                <a:pos x="242" y="785"/>
              </a:cxn>
              <a:cxn ang="0">
                <a:pos x="223" y="817"/>
              </a:cxn>
              <a:cxn ang="0">
                <a:pos x="377" y="598"/>
              </a:cxn>
              <a:cxn ang="0">
                <a:pos x="494" y="248"/>
              </a:cxn>
              <a:cxn ang="0">
                <a:pos x="687" y="111"/>
              </a:cxn>
              <a:cxn ang="0">
                <a:pos x="574" y="326"/>
              </a:cxn>
              <a:cxn ang="0">
                <a:pos x="538" y="681"/>
              </a:cxn>
              <a:cxn ang="0">
                <a:pos x="558" y="564"/>
              </a:cxn>
              <a:cxn ang="0">
                <a:pos x="718" y="172"/>
              </a:cxn>
              <a:cxn ang="0">
                <a:pos x="549" y="72"/>
              </a:cxn>
              <a:cxn ang="0">
                <a:pos x="414" y="174"/>
              </a:cxn>
              <a:cxn ang="0">
                <a:pos x="440" y="381"/>
              </a:cxn>
              <a:cxn ang="0">
                <a:pos x="287" y="786"/>
              </a:cxn>
              <a:cxn ang="0">
                <a:pos x="480" y="454"/>
              </a:cxn>
              <a:cxn ang="0">
                <a:pos x="459" y="452"/>
              </a:cxn>
              <a:cxn ang="0">
                <a:pos x="647" y="198"/>
              </a:cxn>
              <a:cxn ang="0">
                <a:pos x="490" y="154"/>
              </a:cxn>
              <a:cxn ang="0">
                <a:pos x="525" y="265"/>
              </a:cxn>
              <a:cxn ang="0">
                <a:pos x="531" y="388"/>
              </a:cxn>
              <a:cxn ang="0">
                <a:pos x="525" y="749"/>
              </a:cxn>
              <a:cxn ang="0">
                <a:pos x="604" y="687"/>
              </a:cxn>
              <a:cxn ang="0">
                <a:pos x="674" y="449"/>
              </a:cxn>
              <a:cxn ang="0">
                <a:pos x="653" y="425"/>
              </a:cxn>
              <a:cxn ang="0">
                <a:pos x="568" y="616"/>
              </a:cxn>
              <a:cxn ang="0">
                <a:pos x="652" y="736"/>
              </a:cxn>
            </a:cxnLst>
            <a:rect l="0" t="0" r="r" b="b"/>
            <a:pathLst>
              <a:path w="770" h="855">
                <a:moveTo>
                  <a:pt x="351" y="399"/>
                </a:moveTo>
                <a:lnTo>
                  <a:pt x="351" y="399"/>
                </a:lnTo>
                <a:lnTo>
                  <a:pt x="369" y="396"/>
                </a:lnTo>
                <a:lnTo>
                  <a:pt x="386" y="392"/>
                </a:lnTo>
                <a:lnTo>
                  <a:pt x="404" y="391"/>
                </a:lnTo>
                <a:lnTo>
                  <a:pt x="411" y="391"/>
                </a:lnTo>
                <a:lnTo>
                  <a:pt x="419" y="392"/>
                </a:lnTo>
                <a:lnTo>
                  <a:pt x="419" y="392"/>
                </a:lnTo>
                <a:lnTo>
                  <a:pt x="430" y="368"/>
                </a:lnTo>
                <a:lnTo>
                  <a:pt x="441" y="344"/>
                </a:lnTo>
                <a:lnTo>
                  <a:pt x="451" y="319"/>
                </a:lnTo>
                <a:lnTo>
                  <a:pt x="456" y="307"/>
                </a:lnTo>
                <a:lnTo>
                  <a:pt x="461" y="293"/>
                </a:lnTo>
                <a:lnTo>
                  <a:pt x="461" y="293"/>
                </a:lnTo>
                <a:lnTo>
                  <a:pt x="454" y="283"/>
                </a:lnTo>
                <a:lnTo>
                  <a:pt x="448" y="273"/>
                </a:lnTo>
                <a:lnTo>
                  <a:pt x="438" y="249"/>
                </a:lnTo>
                <a:lnTo>
                  <a:pt x="438" y="249"/>
                </a:lnTo>
                <a:lnTo>
                  <a:pt x="429" y="238"/>
                </a:lnTo>
                <a:lnTo>
                  <a:pt x="418" y="226"/>
                </a:lnTo>
                <a:lnTo>
                  <a:pt x="407" y="212"/>
                </a:lnTo>
                <a:lnTo>
                  <a:pt x="398" y="200"/>
                </a:lnTo>
                <a:lnTo>
                  <a:pt x="394" y="193"/>
                </a:lnTo>
                <a:lnTo>
                  <a:pt x="392" y="187"/>
                </a:lnTo>
                <a:lnTo>
                  <a:pt x="390" y="180"/>
                </a:lnTo>
                <a:lnTo>
                  <a:pt x="390" y="174"/>
                </a:lnTo>
                <a:lnTo>
                  <a:pt x="392" y="167"/>
                </a:lnTo>
                <a:lnTo>
                  <a:pt x="395" y="162"/>
                </a:lnTo>
                <a:lnTo>
                  <a:pt x="401" y="157"/>
                </a:lnTo>
                <a:lnTo>
                  <a:pt x="408" y="152"/>
                </a:lnTo>
                <a:lnTo>
                  <a:pt x="408" y="152"/>
                </a:lnTo>
                <a:lnTo>
                  <a:pt x="416" y="139"/>
                </a:lnTo>
                <a:lnTo>
                  <a:pt x="425" y="126"/>
                </a:lnTo>
                <a:lnTo>
                  <a:pt x="437" y="114"/>
                </a:lnTo>
                <a:lnTo>
                  <a:pt x="451" y="102"/>
                </a:lnTo>
                <a:lnTo>
                  <a:pt x="466" y="91"/>
                </a:lnTo>
                <a:lnTo>
                  <a:pt x="483" y="83"/>
                </a:lnTo>
                <a:lnTo>
                  <a:pt x="501" y="74"/>
                </a:lnTo>
                <a:lnTo>
                  <a:pt x="521" y="67"/>
                </a:lnTo>
                <a:lnTo>
                  <a:pt x="540" y="61"/>
                </a:lnTo>
                <a:lnTo>
                  <a:pt x="561" y="56"/>
                </a:lnTo>
                <a:lnTo>
                  <a:pt x="582" y="54"/>
                </a:lnTo>
                <a:lnTo>
                  <a:pt x="603" y="52"/>
                </a:lnTo>
                <a:lnTo>
                  <a:pt x="623" y="52"/>
                </a:lnTo>
                <a:lnTo>
                  <a:pt x="644" y="54"/>
                </a:lnTo>
                <a:lnTo>
                  <a:pt x="664" y="57"/>
                </a:lnTo>
                <a:lnTo>
                  <a:pt x="683" y="63"/>
                </a:lnTo>
                <a:lnTo>
                  <a:pt x="683" y="63"/>
                </a:lnTo>
                <a:lnTo>
                  <a:pt x="693" y="67"/>
                </a:lnTo>
                <a:lnTo>
                  <a:pt x="705" y="73"/>
                </a:lnTo>
                <a:lnTo>
                  <a:pt x="726" y="87"/>
                </a:lnTo>
                <a:lnTo>
                  <a:pt x="726" y="87"/>
                </a:lnTo>
                <a:lnTo>
                  <a:pt x="746" y="97"/>
                </a:lnTo>
                <a:lnTo>
                  <a:pt x="753" y="102"/>
                </a:lnTo>
                <a:lnTo>
                  <a:pt x="761" y="107"/>
                </a:lnTo>
                <a:lnTo>
                  <a:pt x="766" y="113"/>
                </a:lnTo>
                <a:lnTo>
                  <a:pt x="768" y="117"/>
                </a:lnTo>
                <a:lnTo>
                  <a:pt x="769" y="120"/>
                </a:lnTo>
                <a:lnTo>
                  <a:pt x="770" y="125"/>
                </a:lnTo>
                <a:lnTo>
                  <a:pt x="770" y="130"/>
                </a:lnTo>
                <a:lnTo>
                  <a:pt x="769" y="135"/>
                </a:lnTo>
                <a:lnTo>
                  <a:pt x="768" y="142"/>
                </a:lnTo>
                <a:lnTo>
                  <a:pt x="768" y="142"/>
                </a:lnTo>
                <a:lnTo>
                  <a:pt x="732" y="180"/>
                </a:lnTo>
                <a:lnTo>
                  <a:pt x="696" y="219"/>
                </a:lnTo>
                <a:lnTo>
                  <a:pt x="625" y="296"/>
                </a:lnTo>
                <a:lnTo>
                  <a:pt x="625" y="296"/>
                </a:lnTo>
                <a:lnTo>
                  <a:pt x="620" y="309"/>
                </a:lnTo>
                <a:lnTo>
                  <a:pt x="616" y="323"/>
                </a:lnTo>
                <a:lnTo>
                  <a:pt x="611" y="349"/>
                </a:lnTo>
                <a:lnTo>
                  <a:pt x="599" y="405"/>
                </a:lnTo>
                <a:lnTo>
                  <a:pt x="599" y="405"/>
                </a:lnTo>
                <a:lnTo>
                  <a:pt x="606" y="403"/>
                </a:lnTo>
                <a:lnTo>
                  <a:pt x="613" y="401"/>
                </a:lnTo>
                <a:lnTo>
                  <a:pt x="619" y="401"/>
                </a:lnTo>
                <a:lnTo>
                  <a:pt x="626" y="400"/>
                </a:lnTo>
                <a:lnTo>
                  <a:pt x="638" y="401"/>
                </a:lnTo>
                <a:lnTo>
                  <a:pt x="651" y="404"/>
                </a:lnTo>
                <a:lnTo>
                  <a:pt x="677" y="412"/>
                </a:lnTo>
                <a:lnTo>
                  <a:pt x="690" y="415"/>
                </a:lnTo>
                <a:lnTo>
                  <a:pt x="704" y="418"/>
                </a:lnTo>
                <a:lnTo>
                  <a:pt x="704" y="418"/>
                </a:lnTo>
                <a:lnTo>
                  <a:pt x="706" y="424"/>
                </a:lnTo>
                <a:lnTo>
                  <a:pt x="708" y="430"/>
                </a:lnTo>
                <a:lnTo>
                  <a:pt x="714" y="443"/>
                </a:lnTo>
                <a:lnTo>
                  <a:pt x="714" y="443"/>
                </a:lnTo>
                <a:lnTo>
                  <a:pt x="704" y="475"/>
                </a:lnTo>
                <a:lnTo>
                  <a:pt x="692" y="505"/>
                </a:lnTo>
                <a:lnTo>
                  <a:pt x="666" y="565"/>
                </a:lnTo>
                <a:lnTo>
                  <a:pt x="655" y="596"/>
                </a:lnTo>
                <a:lnTo>
                  <a:pt x="644" y="626"/>
                </a:lnTo>
                <a:lnTo>
                  <a:pt x="638" y="642"/>
                </a:lnTo>
                <a:lnTo>
                  <a:pt x="634" y="658"/>
                </a:lnTo>
                <a:lnTo>
                  <a:pt x="631" y="674"/>
                </a:lnTo>
                <a:lnTo>
                  <a:pt x="629" y="691"/>
                </a:lnTo>
                <a:lnTo>
                  <a:pt x="629" y="691"/>
                </a:lnTo>
                <a:lnTo>
                  <a:pt x="638" y="693"/>
                </a:lnTo>
                <a:lnTo>
                  <a:pt x="644" y="693"/>
                </a:lnTo>
                <a:lnTo>
                  <a:pt x="650" y="693"/>
                </a:lnTo>
                <a:lnTo>
                  <a:pt x="661" y="693"/>
                </a:lnTo>
                <a:lnTo>
                  <a:pt x="661" y="693"/>
                </a:lnTo>
                <a:lnTo>
                  <a:pt x="665" y="700"/>
                </a:lnTo>
                <a:lnTo>
                  <a:pt x="668" y="706"/>
                </a:lnTo>
                <a:lnTo>
                  <a:pt x="671" y="712"/>
                </a:lnTo>
                <a:lnTo>
                  <a:pt x="672" y="719"/>
                </a:lnTo>
                <a:lnTo>
                  <a:pt x="674" y="726"/>
                </a:lnTo>
                <a:lnTo>
                  <a:pt x="674" y="733"/>
                </a:lnTo>
                <a:lnTo>
                  <a:pt x="674" y="740"/>
                </a:lnTo>
                <a:lnTo>
                  <a:pt x="673" y="747"/>
                </a:lnTo>
                <a:lnTo>
                  <a:pt x="672" y="754"/>
                </a:lnTo>
                <a:lnTo>
                  <a:pt x="669" y="760"/>
                </a:lnTo>
                <a:lnTo>
                  <a:pt x="666" y="766"/>
                </a:lnTo>
                <a:lnTo>
                  <a:pt x="662" y="771"/>
                </a:lnTo>
                <a:lnTo>
                  <a:pt x="658" y="776"/>
                </a:lnTo>
                <a:lnTo>
                  <a:pt x="651" y="780"/>
                </a:lnTo>
                <a:lnTo>
                  <a:pt x="645" y="783"/>
                </a:lnTo>
                <a:lnTo>
                  <a:pt x="637" y="785"/>
                </a:lnTo>
                <a:lnTo>
                  <a:pt x="637" y="785"/>
                </a:lnTo>
                <a:lnTo>
                  <a:pt x="634" y="785"/>
                </a:lnTo>
                <a:lnTo>
                  <a:pt x="631" y="784"/>
                </a:lnTo>
                <a:lnTo>
                  <a:pt x="626" y="783"/>
                </a:lnTo>
                <a:lnTo>
                  <a:pt x="619" y="783"/>
                </a:lnTo>
                <a:lnTo>
                  <a:pt x="619" y="783"/>
                </a:lnTo>
                <a:lnTo>
                  <a:pt x="611" y="783"/>
                </a:lnTo>
                <a:lnTo>
                  <a:pt x="602" y="784"/>
                </a:lnTo>
                <a:lnTo>
                  <a:pt x="587" y="787"/>
                </a:lnTo>
                <a:lnTo>
                  <a:pt x="581" y="787"/>
                </a:lnTo>
                <a:lnTo>
                  <a:pt x="574" y="786"/>
                </a:lnTo>
                <a:lnTo>
                  <a:pt x="572" y="785"/>
                </a:lnTo>
                <a:lnTo>
                  <a:pt x="570" y="783"/>
                </a:lnTo>
                <a:lnTo>
                  <a:pt x="568" y="781"/>
                </a:lnTo>
                <a:lnTo>
                  <a:pt x="567" y="778"/>
                </a:lnTo>
                <a:lnTo>
                  <a:pt x="567" y="778"/>
                </a:lnTo>
                <a:lnTo>
                  <a:pt x="559" y="779"/>
                </a:lnTo>
                <a:lnTo>
                  <a:pt x="553" y="780"/>
                </a:lnTo>
                <a:lnTo>
                  <a:pt x="540" y="780"/>
                </a:lnTo>
                <a:lnTo>
                  <a:pt x="511" y="777"/>
                </a:lnTo>
                <a:lnTo>
                  <a:pt x="511" y="777"/>
                </a:lnTo>
                <a:lnTo>
                  <a:pt x="508" y="773"/>
                </a:lnTo>
                <a:lnTo>
                  <a:pt x="507" y="769"/>
                </a:lnTo>
                <a:lnTo>
                  <a:pt x="506" y="766"/>
                </a:lnTo>
                <a:lnTo>
                  <a:pt x="504" y="762"/>
                </a:lnTo>
                <a:lnTo>
                  <a:pt x="504" y="762"/>
                </a:lnTo>
                <a:lnTo>
                  <a:pt x="481" y="763"/>
                </a:lnTo>
                <a:lnTo>
                  <a:pt x="457" y="766"/>
                </a:lnTo>
                <a:lnTo>
                  <a:pt x="408" y="775"/>
                </a:lnTo>
                <a:lnTo>
                  <a:pt x="385" y="778"/>
                </a:lnTo>
                <a:lnTo>
                  <a:pt x="360" y="782"/>
                </a:lnTo>
                <a:lnTo>
                  <a:pt x="337" y="784"/>
                </a:lnTo>
                <a:lnTo>
                  <a:pt x="313" y="784"/>
                </a:lnTo>
                <a:lnTo>
                  <a:pt x="313" y="784"/>
                </a:lnTo>
                <a:lnTo>
                  <a:pt x="310" y="792"/>
                </a:lnTo>
                <a:lnTo>
                  <a:pt x="304" y="798"/>
                </a:lnTo>
                <a:lnTo>
                  <a:pt x="298" y="803"/>
                </a:lnTo>
                <a:lnTo>
                  <a:pt x="290" y="809"/>
                </a:lnTo>
                <a:lnTo>
                  <a:pt x="282" y="812"/>
                </a:lnTo>
                <a:lnTo>
                  <a:pt x="273" y="815"/>
                </a:lnTo>
                <a:lnTo>
                  <a:pt x="265" y="817"/>
                </a:lnTo>
                <a:lnTo>
                  <a:pt x="256" y="818"/>
                </a:lnTo>
                <a:lnTo>
                  <a:pt x="256" y="818"/>
                </a:lnTo>
                <a:lnTo>
                  <a:pt x="255" y="822"/>
                </a:lnTo>
                <a:lnTo>
                  <a:pt x="253" y="826"/>
                </a:lnTo>
                <a:lnTo>
                  <a:pt x="250" y="831"/>
                </a:lnTo>
                <a:lnTo>
                  <a:pt x="248" y="837"/>
                </a:lnTo>
                <a:lnTo>
                  <a:pt x="248" y="837"/>
                </a:lnTo>
                <a:lnTo>
                  <a:pt x="240" y="841"/>
                </a:lnTo>
                <a:lnTo>
                  <a:pt x="233" y="844"/>
                </a:lnTo>
                <a:lnTo>
                  <a:pt x="225" y="846"/>
                </a:lnTo>
                <a:lnTo>
                  <a:pt x="218" y="847"/>
                </a:lnTo>
                <a:lnTo>
                  <a:pt x="201" y="849"/>
                </a:lnTo>
                <a:lnTo>
                  <a:pt x="183" y="849"/>
                </a:lnTo>
                <a:lnTo>
                  <a:pt x="150" y="851"/>
                </a:lnTo>
                <a:lnTo>
                  <a:pt x="135" y="852"/>
                </a:lnTo>
                <a:lnTo>
                  <a:pt x="128" y="854"/>
                </a:lnTo>
                <a:lnTo>
                  <a:pt x="121" y="855"/>
                </a:lnTo>
                <a:lnTo>
                  <a:pt x="121" y="855"/>
                </a:lnTo>
                <a:lnTo>
                  <a:pt x="119" y="853"/>
                </a:lnTo>
                <a:lnTo>
                  <a:pt x="117" y="852"/>
                </a:lnTo>
                <a:lnTo>
                  <a:pt x="111" y="849"/>
                </a:lnTo>
                <a:lnTo>
                  <a:pt x="105" y="846"/>
                </a:lnTo>
                <a:lnTo>
                  <a:pt x="102" y="845"/>
                </a:lnTo>
                <a:lnTo>
                  <a:pt x="100" y="843"/>
                </a:lnTo>
                <a:lnTo>
                  <a:pt x="100" y="843"/>
                </a:lnTo>
                <a:lnTo>
                  <a:pt x="98" y="836"/>
                </a:lnTo>
                <a:lnTo>
                  <a:pt x="98" y="831"/>
                </a:lnTo>
                <a:lnTo>
                  <a:pt x="99" y="827"/>
                </a:lnTo>
                <a:lnTo>
                  <a:pt x="99" y="827"/>
                </a:lnTo>
                <a:lnTo>
                  <a:pt x="97" y="828"/>
                </a:lnTo>
                <a:lnTo>
                  <a:pt x="95" y="830"/>
                </a:lnTo>
                <a:lnTo>
                  <a:pt x="92" y="834"/>
                </a:lnTo>
                <a:lnTo>
                  <a:pt x="91" y="839"/>
                </a:lnTo>
                <a:lnTo>
                  <a:pt x="89" y="841"/>
                </a:lnTo>
                <a:lnTo>
                  <a:pt x="88" y="842"/>
                </a:lnTo>
                <a:lnTo>
                  <a:pt x="88" y="842"/>
                </a:lnTo>
                <a:lnTo>
                  <a:pt x="81" y="844"/>
                </a:lnTo>
                <a:lnTo>
                  <a:pt x="73" y="844"/>
                </a:lnTo>
                <a:lnTo>
                  <a:pt x="67" y="843"/>
                </a:lnTo>
                <a:lnTo>
                  <a:pt x="61" y="840"/>
                </a:lnTo>
                <a:lnTo>
                  <a:pt x="56" y="837"/>
                </a:lnTo>
                <a:lnTo>
                  <a:pt x="52" y="831"/>
                </a:lnTo>
                <a:lnTo>
                  <a:pt x="47" y="826"/>
                </a:lnTo>
                <a:lnTo>
                  <a:pt x="44" y="821"/>
                </a:lnTo>
                <a:lnTo>
                  <a:pt x="42" y="814"/>
                </a:lnTo>
                <a:lnTo>
                  <a:pt x="40" y="807"/>
                </a:lnTo>
                <a:lnTo>
                  <a:pt x="39" y="800"/>
                </a:lnTo>
                <a:lnTo>
                  <a:pt x="38" y="793"/>
                </a:lnTo>
                <a:lnTo>
                  <a:pt x="38" y="786"/>
                </a:lnTo>
                <a:lnTo>
                  <a:pt x="39" y="780"/>
                </a:lnTo>
                <a:lnTo>
                  <a:pt x="40" y="773"/>
                </a:lnTo>
                <a:lnTo>
                  <a:pt x="42" y="768"/>
                </a:lnTo>
                <a:lnTo>
                  <a:pt x="42" y="768"/>
                </a:lnTo>
                <a:lnTo>
                  <a:pt x="46" y="767"/>
                </a:lnTo>
                <a:lnTo>
                  <a:pt x="50" y="766"/>
                </a:lnTo>
                <a:lnTo>
                  <a:pt x="55" y="763"/>
                </a:lnTo>
                <a:lnTo>
                  <a:pt x="60" y="761"/>
                </a:lnTo>
                <a:lnTo>
                  <a:pt x="63" y="760"/>
                </a:lnTo>
                <a:lnTo>
                  <a:pt x="68" y="760"/>
                </a:lnTo>
                <a:lnTo>
                  <a:pt x="68" y="760"/>
                </a:lnTo>
                <a:lnTo>
                  <a:pt x="62" y="725"/>
                </a:lnTo>
                <a:lnTo>
                  <a:pt x="57" y="691"/>
                </a:lnTo>
                <a:lnTo>
                  <a:pt x="51" y="657"/>
                </a:lnTo>
                <a:lnTo>
                  <a:pt x="42" y="621"/>
                </a:lnTo>
                <a:lnTo>
                  <a:pt x="42" y="621"/>
                </a:lnTo>
                <a:lnTo>
                  <a:pt x="38" y="604"/>
                </a:lnTo>
                <a:lnTo>
                  <a:pt x="32" y="588"/>
                </a:lnTo>
                <a:lnTo>
                  <a:pt x="21" y="556"/>
                </a:lnTo>
                <a:lnTo>
                  <a:pt x="15" y="540"/>
                </a:lnTo>
                <a:lnTo>
                  <a:pt x="11" y="525"/>
                </a:lnTo>
                <a:lnTo>
                  <a:pt x="8" y="508"/>
                </a:lnTo>
                <a:lnTo>
                  <a:pt x="6" y="492"/>
                </a:lnTo>
                <a:lnTo>
                  <a:pt x="6" y="492"/>
                </a:lnTo>
                <a:lnTo>
                  <a:pt x="5" y="485"/>
                </a:lnTo>
                <a:lnTo>
                  <a:pt x="6" y="481"/>
                </a:lnTo>
                <a:lnTo>
                  <a:pt x="7" y="476"/>
                </a:lnTo>
                <a:lnTo>
                  <a:pt x="9" y="472"/>
                </a:lnTo>
                <a:lnTo>
                  <a:pt x="11" y="468"/>
                </a:lnTo>
                <a:lnTo>
                  <a:pt x="14" y="465"/>
                </a:lnTo>
                <a:lnTo>
                  <a:pt x="22" y="459"/>
                </a:lnTo>
                <a:lnTo>
                  <a:pt x="30" y="454"/>
                </a:lnTo>
                <a:lnTo>
                  <a:pt x="41" y="450"/>
                </a:lnTo>
                <a:lnTo>
                  <a:pt x="52" y="448"/>
                </a:lnTo>
                <a:lnTo>
                  <a:pt x="65" y="446"/>
                </a:lnTo>
                <a:lnTo>
                  <a:pt x="90" y="443"/>
                </a:lnTo>
                <a:lnTo>
                  <a:pt x="115" y="440"/>
                </a:lnTo>
                <a:lnTo>
                  <a:pt x="137" y="437"/>
                </a:lnTo>
                <a:lnTo>
                  <a:pt x="146" y="435"/>
                </a:lnTo>
                <a:lnTo>
                  <a:pt x="153" y="433"/>
                </a:lnTo>
                <a:lnTo>
                  <a:pt x="153" y="433"/>
                </a:lnTo>
                <a:lnTo>
                  <a:pt x="154" y="432"/>
                </a:lnTo>
                <a:lnTo>
                  <a:pt x="158" y="432"/>
                </a:lnTo>
                <a:lnTo>
                  <a:pt x="158" y="432"/>
                </a:lnTo>
                <a:lnTo>
                  <a:pt x="154" y="423"/>
                </a:lnTo>
                <a:lnTo>
                  <a:pt x="153" y="415"/>
                </a:lnTo>
                <a:lnTo>
                  <a:pt x="151" y="397"/>
                </a:lnTo>
                <a:lnTo>
                  <a:pt x="151" y="378"/>
                </a:lnTo>
                <a:lnTo>
                  <a:pt x="150" y="369"/>
                </a:lnTo>
                <a:lnTo>
                  <a:pt x="148" y="360"/>
                </a:lnTo>
                <a:lnTo>
                  <a:pt x="148" y="360"/>
                </a:lnTo>
                <a:lnTo>
                  <a:pt x="144" y="339"/>
                </a:lnTo>
                <a:lnTo>
                  <a:pt x="138" y="318"/>
                </a:lnTo>
                <a:lnTo>
                  <a:pt x="138" y="318"/>
                </a:lnTo>
                <a:lnTo>
                  <a:pt x="135" y="308"/>
                </a:lnTo>
                <a:lnTo>
                  <a:pt x="131" y="298"/>
                </a:lnTo>
                <a:lnTo>
                  <a:pt x="127" y="287"/>
                </a:lnTo>
                <a:lnTo>
                  <a:pt x="122" y="278"/>
                </a:lnTo>
                <a:lnTo>
                  <a:pt x="122" y="278"/>
                </a:lnTo>
                <a:lnTo>
                  <a:pt x="116" y="256"/>
                </a:lnTo>
                <a:lnTo>
                  <a:pt x="111" y="236"/>
                </a:lnTo>
                <a:lnTo>
                  <a:pt x="108" y="226"/>
                </a:lnTo>
                <a:lnTo>
                  <a:pt x="104" y="217"/>
                </a:lnTo>
                <a:lnTo>
                  <a:pt x="100" y="209"/>
                </a:lnTo>
                <a:lnTo>
                  <a:pt x="95" y="201"/>
                </a:lnTo>
                <a:lnTo>
                  <a:pt x="95" y="201"/>
                </a:lnTo>
                <a:lnTo>
                  <a:pt x="86" y="192"/>
                </a:lnTo>
                <a:lnTo>
                  <a:pt x="77" y="185"/>
                </a:lnTo>
                <a:lnTo>
                  <a:pt x="58" y="171"/>
                </a:lnTo>
                <a:lnTo>
                  <a:pt x="39" y="157"/>
                </a:lnTo>
                <a:lnTo>
                  <a:pt x="30" y="149"/>
                </a:lnTo>
                <a:lnTo>
                  <a:pt x="22" y="141"/>
                </a:lnTo>
                <a:lnTo>
                  <a:pt x="22" y="141"/>
                </a:lnTo>
                <a:lnTo>
                  <a:pt x="17" y="133"/>
                </a:lnTo>
                <a:lnTo>
                  <a:pt x="13" y="126"/>
                </a:lnTo>
                <a:lnTo>
                  <a:pt x="8" y="117"/>
                </a:lnTo>
                <a:lnTo>
                  <a:pt x="5" y="114"/>
                </a:lnTo>
                <a:lnTo>
                  <a:pt x="0" y="111"/>
                </a:lnTo>
                <a:lnTo>
                  <a:pt x="0" y="111"/>
                </a:lnTo>
                <a:lnTo>
                  <a:pt x="2" y="101"/>
                </a:lnTo>
                <a:lnTo>
                  <a:pt x="5" y="91"/>
                </a:lnTo>
                <a:lnTo>
                  <a:pt x="9" y="82"/>
                </a:lnTo>
                <a:lnTo>
                  <a:pt x="13" y="74"/>
                </a:lnTo>
                <a:lnTo>
                  <a:pt x="19" y="66"/>
                </a:lnTo>
                <a:lnTo>
                  <a:pt x="25" y="58"/>
                </a:lnTo>
                <a:lnTo>
                  <a:pt x="31" y="51"/>
                </a:lnTo>
                <a:lnTo>
                  <a:pt x="39" y="44"/>
                </a:lnTo>
                <a:lnTo>
                  <a:pt x="47" y="38"/>
                </a:lnTo>
                <a:lnTo>
                  <a:pt x="57" y="33"/>
                </a:lnTo>
                <a:lnTo>
                  <a:pt x="66" y="27"/>
                </a:lnTo>
                <a:lnTo>
                  <a:pt x="76" y="23"/>
                </a:lnTo>
                <a:lnTo>
                  <a:pt x="98" y="14"/>
                </a:lnTo>
                <a:lnTo>
                  <a:pt x="119" y="8"/>
                </a:lnTo>
                <a:lnTo>
                  <a:pt x="143" y="4"/>
                </a:lnTo>
                <a:lnTo>
                  <a:pt x="166" y="1"/>
                </a:lnTo>
                <a:lnTo>
                  <a:pt x="190" y="0"/>
                </a:lnTo>
                <a:lnTo>
                  <a:pt x="213" y="1"/>
                </a:lnTo>
                <a:lnTo>
                  <a:pt x="235" y="5"/>
                </a:lnTo>
                <a:lnTo>
                  <a:pt x="255" y="9"/>
                </a:lnTo>
                <a:lnTo>
                  <a:pt x="274" y="15"/>
                </a:lnTo>
                <a:lnTo>
                  <a:pt x="283" y="20"/>
                </a:lnTo>
                <a:lnTo>
                  <a:pt x="290" y="24"/>
                </a:lnTo>
                <a:lnTo>
                  <a:pt x="290" y="24"/>
                </a:lnTo>
                <a:lnTo>
                  <a:pt x="304" y="34"/>
                </a:lnTo>
                <a:lnTo>
                  <a:pt x="317" y="43"/>
                </a:lnTo>
                <a:lnTo>
                  <a:pt x="328" y="53"/>
                </a:lnTo>
                <a:lnTo>
                  <a:pt x="332" y="57"/>
                </a:lnTo>
                <a:lnTo>
                  <a:pt x="334" y="63"/>
                </a:lnTo>
                <a:lnTo>
                  <a:pt x="334" y="63"/>
                </a:lnTo>
                <a:lnTo>
                  <a:pt x="339" y="70"/>
                </a:lnTo>
                <a:lnTo>
                  <a:pt x="340" y="77"/>
                </a:lnTo>
                <a:lnTo>
                  <a:pt x="340" y="77"/>
                </a:lnTo>
                <a:lnTo>
                  <a:pt x="340" y="84"/>
                </a:lnTo>
                <a:lnTo>
                  <a:pt x="338" y="91"/>
                </a:lnTo>
                <a:lnTo>
                  <a:pt x="335" y="98"/>
                </a:lnTo>
                <a:lnTo>
                  <a:pt x="332" y="104"/>
                </a:lnTo>
                <a:lnTo>
                  <a:pt x="324" y="116"/>
                </a:lnTo>
                <a:lnTo>
                  <a:pt x="316" y="127"/>
                </a:lnTo>
                <a:lnTo>
                  <a:pt x="316" y="127"/>
                </a:lnTo>
                <a:lnTo>
                  <a:pt x="305" y="146"/>
                </a:lnTo>
                <a:lnTo>
                  <a:pt x="294" y="169"/>
                </a:lnTo>
                <a:lnTo>
                  <a:pt x="289" y="179"/>
                </a:lnTo>
                <a:lnTo>
                  <a:pt x="285" y="190"/>
                </a:lnTo>
                <a:lnTo>
                  <a:pt x="283" y="200"/>
                </a:lnTo>
                <a:lnTo>
                  <a:pt x="282" y="207"/>
                </a:lnTo>
                <a:lnTo>
                  <a:pt x="282" y="207"/>
                </a:lnTo>
                <a:lnTo>
                  <a:pt x="283" y="223"/>
                </a:lnTo>
                <a:lnTo>
                  <a:pt x="286" y="237"/>
                </a:lnTo>
                <a:lnTo>
                  <a:pt x="292" y="252"/>
                </a:lnTo>
                <a:lnTo>
                  <a:pt x="298" y="266"/>
                </a:lnTo>
                <a:lnTo>
                  <a:pt x="311" y="293"/>
                </a:lnTo>
                <a:lnTo>
                  <a:pt x="317" y="306"/>
                </a:lnTo>
                <a:lnTo>
                  <a:pt x="323" y="318"/>
                </a:lnTo>
                <a:lnTo>
                  <a:pt x="323" y="318"/>
                </a:lnTo>
                <a:lnTo>
                  <a:pt x="329" y="340"/>
                </a:lnTo>
                <a:lnTo>
                  <a:pt x="334" y="359"/>
                </a:lnTo>
                <a:lnTo>
                  <a:pt x="341" y="378"/>
                </a:lnTo>
                <a:lnTo>
                  <a:pt x="345" y="388"/>
                </a:lnTo>
                <a:lnTo>
                  <a:pt x="351" y="399"/>
                </a:lnTo>
                <a:lnTo>
                  <a:pt x="351" y="399"/>
                </a:lnTo>
                <a:close/>
                <a:moveTo>
                  <a:pt x="27" y="513"/>
                </a:moveTo>
                <a:lnTo>
                  <a:pt x="27" y="513"/>
                </a:lnTo>
                <a:lnTo>
                  <a:pt x="26" y="514"/>
                </a:lnTo>
                <a:lnTo>
                  <a:pt x="26" y="515"/>
                </a:lnTo>
                <a:lnTo>
                  <a:pt x="26" y="515"/>
                </a:lnTo>
                <a:lnTo>
                  <a:pt x="30" y="531"/>
                </a:lnTo>
                <a:lnTo>
                  <a:pt x="36" y="549"/>
                </a:lnTo>
                <a:lnTo>
                  <a:pt x="47" y="582"/>
                </a:lnTo>
                <a:lnTo>
                  <a:pt x="59" y="616"/>
                </a:lnTo>
                <a:lnTo>
                  <a:pt x="63" y="634"/>
                </a:lnTo>
                <a:lnTo>
                  <a:pt x="68" y="651"/>
                </a:lnTo>
                <a:lnTo>
                  <a:pt x="68" y="651"/>
                </a:lnTo>
                <a:lnTo>
                  <a:pt x="72" y="680"/>
                </a:lnTo>
                <a:lnTo>
                  <a:pt x="77" y="709"/>
                </a:lnTo>
                <a:lnTo>
                  <a:pt x="82" y="724"/>
                </a:lnTo>
                <a:lnTo>
                  <a:pt x="86" y="738"/>
                </a:lnTo>
                <a:lnTo>
                  <a:pt x="91" y="751"/>
                </a:lnTo>
                <a:lnTo>
                  <a:pt x="99" y="764"/>
                </a:lnTo>
                <a:lnTo>
                  <a:pt x="99" y="764"/>
                </a:lnTo>
                <a:lnTo>
                  <a:pt x="95" y="738"/>
                </a:lnTo>
                <a:lnTo>
                  <a:pt x="89" y="711"/>
                </a:lnTo>
                <a:lnTo>
                  <a:pt x="75" y="661"/>
                </a:lnTo>
                <a:lnTo>
                  <a:pt x="62" y="612"/>
                </a:lnTo>
                <a:lnTo>
                  <a:pt x="57" y="587"/>
                </a:lnTo>
                <a:lnTo>
                  <a:pt x="53" y="564"/>
                </a:lnTo>
                <a:lnTo>
                  <a:pt x="53" y="564"/>
                </a:lnTo>
                <a:lnTo>
                  <a:pt x="51" y="560"/>
                </a:lnTo>
                <a:lnTo>
                  <a:pt x="47" y="557"/>
                </a:lnTo>
                <a:lnTo>
                  <a:pt x="45" y="555"/>
                </a:lnTo>
                <a:lnTo>
                  <a:pt x="43" y="551"/>
                </a:lnTo>
                <a:lnTo>
                  <a:pt x="43" y="551"/>
                </a:lnTo>
                <a:lnTo>
                  <a:pt x="41" y="537"/>
                </a:lnTo>
                <a:lnTo>
                  <a:pt x="38" y="525"/>
                </a:lnTo>
                <a:lnTo>
                  <a:pt x="28" y="504"/>
                </a:lnTo>
                <a:lnTo>
                  <a:pt x="28" y="504"/>
                </a:lnTo>
                <a:lnTo>
                  <a:pt x="31" y="502"/>
                </a:lnTo>
                <a:lnTo>
                  <a:pt x="32" y="499"/>
                </a:lnTo>
                <a:lnTo>
                  <a:pt x="31" y="497"/>
                </a:lnTo>
                <a:lnTo>
                  <a:pt x="30" y="495"/>
                </a:lnTo>
                <a:lnTo>
                  <a:pt x="30" y="495"/>
                </a:lnTo>
                <a:lnTo>
                  <a:pt x="38" y="491"/>
                </a:lnTo>
                <a:lnTo>
                  <a:pt x="46" y="487"/>
                </a:lnTo>
                <a:lnTo>
                  <a:pt x="55" y="484"/>
                </a:lnTo>
                <a:lnTo>
                  <a:pt x="62" y="482"/>
                </a:lnTo>
                <a:lnTo>
                  <a:pt x="78" y="480"/>
                </a:lnTo>
                <a:lnTo>
                  <a:pt x="96" y="479"/>
                </a:lnTo>
                <a:lnTo>
                  <a:pt x="112" y="480"/>
                </a:lnTo>
                <a:lnTo>
                  <a:pt x="128" y="482"/>
                </a:lnTo>
                <a:lnTo>
                  <a:pt x="144" y="483"/>
                </a:lnTo>
                <a:lnTo>
                  <a:pt x="161" y="484"/>
                </a:lnTo>
                <a:lnTo>
                  <a:pt x="161" y="484"/>
                </a:lnTo>
                <a:lnTo>
                  <a:pt x="171" y="483"/>
                </a:lnTo>
                <a:lnTo>
                  <a:pt x="181" y="481"/>
                </a:lnTo>
                <a:lnTo>
                  <a:pt x="187" y="481"/>
                </a:lnTo>
                <a:lnTo>
                  <a:pt x="192" y="482"/>
                </a:lnTo>
                <a:lnTo>
                  <a:pt x="197" y="483"/>
                </a:lnTo>
                <a:lnTo>
                  <a:pt x="202" y="487"/>
                </a:lnTo>
                <a:lnTo>
                  <a:pt x="202" y="487"/>
                </a:lnTo>
                <a:lnTo>
                  <a:pt x="202" y="495"/>
                </a:lnTo>
                <a:lnTo>
                  <a:pt x="202" y="504"/>
                </a:lnTo>
                <a:lnTo>
                  <a:pt x="198" y="521"/>
                </a:lnTo>
                <a:lnTo>
                  <a:pt x="195" y="538"/>
                </a:lnTo>
                <a:lnTo>
                  <a:pt x="190" y="554"/>
                </a:lnTo>
                <a:lnTo>
                  <a:pt x="186" y="570"/>
                </a:lnTo>
                <a:lnTo>
                  <a:pt x="181" y="585"/>
                </a:lnTo>
                <a:lnTo>
                  <a:pt x="179" y="600"/>
                </a:lnTo>
                <a:lnTo>
                  <a:pt x="179" y="608"/>
                </a:lnTo>
                <a:lnTo>
                  <a:pt x="179" y="615"/>
                </a:lnTo>
                <a:lnTo>
                  <a:pt x="179" y="615"/>
                </a:lnTo>
                <a:lnTo>
                  <a:pt x="173" y="629"/>
                </a:lnTo>
                <a:lnTo>
                  <a:pt x="167" y="646"/>
                </a:lnTo>
                <a:lnTo>
                  <a:pt x="162" y="664"/>
                </a:lnTo>
                <a:lnTo>
                  <a:pt x="158" y="685"/>
                </a:lnTo>
                <a:lnTo>
                  <a:pt x="149" y="724"/>
                </a:lnTo>
                <a:lnTo>
                  <a:pt x="145" y="745"/>
                </a:lnTo>
                <a:lnTo>
                  <a:pt x="138" y="763"/>
                </a:lnTo>
                <a:lnTo>
                  <a:pt x="138" y="763"/>
                </a:lnTo>
                <a:lnTo>
                  <a:pt x="156" y="763"/>
                </a:lnTo>
                <a:lnTo>
                  <a:pt x="172" y="762"/>
                </a:lnTo>
                <a:lnTo>
                  <a:pt x="202" y="760"/>
                </a:lnTo>
                <a:lnTo>
                  <a:pt x="231" y="758"/>
                </a:lnTo>
                <a:lnTo>
                  <a:pt x="245" y="758"/>
                </a:lnTo>
                <a:lnTo>
                  <a:pt x="260" y="758"/>
                </a:lnTo>
                <a:lnTo>
                  <a:pt x="260" y="758"/>
                </a:lnTo>
                <a:lnTo>
                  <a:pt x="274" y="734"/>
                </a:lnTo>
                <a:lnTo>
                  <a:pt x="288" y="708"/>
                </a:lnTo>
                <a:lnTo>
                  <a:pt x="294" y="695"/>
                </a:lnTo>
                <a:lnTo>
                  <a:pt x="300" y="681"/>
                </a:lnTo>
                <a:lnTo>
                  <a:pt x="304" y="667"/>
                </a:lnTo>
                <a:lnTo>
                  <a:pt x="309" y="652"/>
                </a:lnTo>
                <a:lnTo>
                  <a:pt x="309" y="652"/>
                </a:lnTo>
                <a:lnTo>
                  <a:pt x="330" y="610"/>
                </a:lnTo>
                <a:lnTo>
                  <a:pt x="350" y="565"/>
                </a:lnTo>
                <a:lnTo>
                  <a:pt x="370" y="521"/>
                </a:lnTo>
                <a:lnTo>
                  <a:pt x="387" y="477"/>
                </a:lnTo>
                <a:lnTo>
                  <a:pt x="387" y="477"/>
                </a:lnTo>
                <a:lnTo>
                  <a:pt x="375" y="477"/>
                </a:lnTo>
                <a:lnTo>
                  <a:pt x="363" y="477"/>
                </a:lnTo>
                <a:lnTo>
                  <a:pt x="339" y="481"/>
                </a:lnTo>
                <a:lnTo>
                  <a:pt x="315" y="484"/>
                </a:lnTo>
                <a:lnTo>
                  <a:pt x="290" y="489"/>
                </a:lnTo>
                <a:lnTo>
                  <a:pt x="290" y="489"/>
                </a:lnTo>
                <a:lnTo>
                  <a:pt x="277" y="490"/>
                </a:lnTo>
                <a:lnTo>
                  <a:pt x="262" y="491"/>
                </a:lnTo>
                <a:lnTo>
                  <a:pt x="254" y="492"/>
                </a:lnTo>
                <a:lnTo>
                  <a:pt x="248" y="491"/>
                </a:lnTo>
                <a:lnTo>
                  <a:pt x="240" y="490"/>
                </a:lnTo>
                <a:lnTo>
                  <a:pt x="234" y="488"/>
                </a:lnTo>
                <a:lnTo>
                  <a:pt x="234" y="488"/>
                </a:lnTo>
                <a:lnTo>
                  <a:pt x="242" y="482"/>
                </a:lnTo>
                <a:lnTo>
                  <a:pt x="251" y="479"/>
                </a:lnTo>
                <a:lnTo>
                  <a:pt x="259" y="476"/>
                </a:lnTo>
                <a:lnTo>
                  <a:pt x="269" y="474"/>
                </a:lnTo>
                <a:lnTo>
                  <a:pt x="287" y="470"/>
                </a:lnTo>
                <a:lnTo>
                  <a:pt x="308" y="468"/>
                </a:lnTo>
                <a:lnTo>
                  <a:pt x="328" y="467"/>
                </a:lnTo>
                <a:lnTo>
                  <a:pt x="347" y="465"/>
                </a:lnTo>
                <a:lnTo>
                  <a:pt x="365" y="462"/>
                </a:lnTo>
                <a:lnTo>
                  <a:pt x="375" y="460"/>
                </a:lnTo>
                <a:lnTo>
                  <a:pt x="383" y="457"/>
                </a:lnTo>
                <a:lnTo>
                  <a:pt x="383" y="457"/>
                </a:lnTo>
                <a:lnTo>
                  <a:pt x="390" y="460"/>
                </a:lnTo>
                <a:lnTo>
                  <a:pt x="393" y="462"/>
                </a:lnTo>
                <a:lnTo>
                  <a:pt x="398" y="462"/>
                </a:lnTo>
                <a:lnTo>
                  <a:pt x="398" y="462"/>
                </a:lnTo>
                <a:lnTo>
                  <a:pt x="402" y="447"/>
                </a:lnTo>
                <a:lnTo>
                  <a:pt x="406" y="434"/>
                </a:lnTo>
                <a:lnTo>
                  <a:pt x="411" y="422"/>
                </a:lnTo>
                <a:lnTo>
                  <a:pt x="415" y="409"/>
                </a:lnTo>
                <a:lnTo>
                  <a:pt x="415" y="409"/>
                </a:lnTo>
                <a:lnTo>
                  <a:pt x="338" y="416"/>
                </a:lnTo>
                <a:lnTo>
                  <a:pt x="302" y="420"/>
                </a:lnTo>
                <a:lnTo>
                  <a:pt x="266" y="423"/>
                </a:lnTo>
                <a:lnTo>
                  <a:pt x="266" y="423"/>
                </a:lnTo>
                <a:lnTo>
                  <a:pt x="252" y="425"/>
                </a:lnTo>
                <a:lnTo>
                  <a:pt x="237" y="429"/>
                </a:lnTo>
                <a:lnTo>
                  <a:pt x="207" y="436"/>
                </a:lnTo>
                <a:lnTo>
                  <a:pt x="148" y="452"/>
                </a:lnTo>
                <a:lnTo>
                  <a:pt x="120" y="461"/>
                </a:lnTo>
                <a:lnTo>
                  <a:pt x="92" y="466"/>
                </a:lnTo>
                <a:lnTo>
                  <a:pt x="80" y="468"/>
                </a:lnTo>
                <a:lnTo>
                  <a:pt x="67" y="469"/>
                </a:lnTo>
                <a:lnTo>
                  <a:pt x="55" y="470"/>
                </a:lnTo>
                <a:lnTo>
                  <a:pt x="43" y="469"/>
                </a:lnTo>
                <a:lnTo>
                  <a:pt x="43" y="469"/>
                </a:lnTo>
                <a:lnTo>
                  <a:pt x="33" y="475"/>
                </a:lnTo>
                <a:lnTo>
                  <a:pt x="29" y="478"/>
                </a:lnTo>
                <a:lnTo>
                  <a:pt x="25" y="481"/>
                </a:lnTo>
                <a:lnTo>
                  <a:pt x="25" y="481"/>
                </a:lnTo>
                <a:lnTo>
                  <a:pt x="26" y="498"/>
                </a:lnTo>
                <a:lnTo>
                  <a:pt x="27" y="513"/>
                </a:lnTo>
                <a:lnTo>
                  <a:pt x="27" y="513"/>
                </a:lnTo>
                <a:close/>
                <a:moveTo>
                  <a:pt x="70" y="822"/>
                </a:moveTo>
                <a:lnTo>
                  <a:pt x="70" y="822"/>
                </a:lnTo>
                <a:lnTo>
                  <a:pt x="73" y="821"/>
                </a:lnTo>
                <a:lnTo>
                  <a:pt x="76" y="818"/>
                </a:lnTo>
                <a:lnTo>
                  <a:pt x="78" y="815"/>
                </a:lnTo>
                <a:lnTo>
                  <a:pt x="81" y="812"/>
                </a:lnTo>
                <a:lnTo>
                  <a:pt x="82" y="807"/>
                </a:lnTo>
                <a:lnTo>
                  <a:pt x="82" y="802"/>
                </a:lnTo>
                <a:lnTo>
                  <a:pt x="81" y="793"/>
                </a:lnTo>
                <a:lnTo>
                  <a:pt x="80" y="788"/>
                </a:lnTo>
                <a:lnTo>
                  <a:pt x="77" y="784"/>
                </a:lnTo>
                <a:lnTo>
                  <a:pt x="75" y="781"/>
                </a:lnTo>
                <a:lnTo>
                  <a:pt x="72" y="779"/>
                </a:lnTo>
                <a:lnTo>
                  <a:pt x="69" y="778"/>
                </a:lnTo>
                <a:lnTo>
                  <a:pt x="65" y="779"/>
                </a:lnTo>
                <a:lnTo>
                  <a:pt x="60" y="781"/>
                </a:lnTo>
                <a:lnTo>
                  <a:pt x="56" y="784"/>
                </a:lnTo>
                <a:lnTo>
                  <a:pt x="56" y="784"/>
                </a:lnTo>
                <a:lnTo>
                  <a:pt x="56" y="795"/>
                </a:lnTo>
                <a:lnTo>
                  <a:pt x="57" y="806"/>
                </a:lnTo>
                <a:lnTo>
                  <a:pt x="59" y="811"/>
                </a:lnTo>
                <a:lnTo>
                  <a:pt x="61" y="815"/>
                </a:lnTo>
                <a:lnTo>
                  <a:pt x="66" y="820"/>
                </a:lnTo>
                <a:lnTo>
                  <a:pt x="70" y="822"/>
                </a:lnTo>
                <a:lnTo>
                  <a:pt x="70" y="822"/>
                </a:lnTo>
                <a:close/>
                <a:moveTo>
                  <a:pt x="59" y="528"/>
                </a:moveTo>
                <a:lnTo>
                  <a:pt x="59" y="528"/>
                </a:lnTo>
                <a:lnTo>
                  <a:pt x="62" y="536"/>
                </a:lnTo>
                <a:lnTo>
                  <a:pt x="65" y="542"/>
                </a:lnTo>
                <a:lnTo>
                  <a:pt x="67" y="550"/>
                </a:lnTo>
                <a:lnTo>
                  <a:pt x="67" y="558"/>
                </a:lnTo>
                <a:lnTo>
                  <a:pt x="67" y="558"/>
                </a:lnTo>
                <a:lnTo>
                  <a:pt x="73" y="578"/>
                </a:lnTo>
                <a:lnTo>
                  <a:pt x="78" y="598"/>
                </a:lnTo>
                <a:lnTo>
                  <a:pt x="88" y="642"/>
                </a:lnTo>
                <a:lnTo>
                  <a:pt x="88" y="642"/>
                </a:lnTo>
                <a:lnTo>
                  <a:pt x="92" y="659"/>
                </a:lnTo>
                <a:lnTo>
                  <a:pt x="98" y="676"/>
                </a:lnTo>
                <a:lnTo>
                  <a:pt x="107" y="709"/>
                </a:lnTo>
                <a:lnTo>
                  <a:pt x="107" y="709"/>
                </a:lnTo>
                <a:lnTo>
                  <a:pt x="108" y="717"/>
                </a:lnTo>
                <a:lnTo>
                  <a:pt x="110" y="725"/>
                </a:lnTo>
                <a:lnTo>
                  <a:pt x="112" y="742"/>
                </a:lnTo>
                <a:lnTo>
                  <a:pt x="114" y="750"/>
                </a:lnTo>
                <a:lnTo>
                  <a:pt x="117" y="756"/>
                </a:lnTo>
                <a:lnTo>
                  <a:pt x="119" y="760"/>
                </a:lnTo>
                <a:lnTo>
                  <a:pt x="122" y="762"/>
                </a:lnTo>
                <a:lnTo>
                  <a:pt x="126" y="764"/>
                </a:lnTo>
                <a:lnTo>
                  <a:pt x="129" y="765"/>
                </a:lnTo>
                <a:lnTo>
                  <a:pt x="129" y="765"/>
                </a:lnTo>
                <a:lnTo>
                  <a:pt x="129" y="763"/>
                </a:lnTo>
                <a:lnTo>
                  <a:pt x="128" y="762"/>
                </a:lnTo>
                <a:lnTo>
                  <a:pt x="125" y="760"/>
                </a:lnTo>
                <a:lnTo>
                  <a:pt x="122" y="756"/>
                </a:lnTo>
                <a:lnTo>
                  <a:pt x="121" y="755"/>
                </a:lnTo>
                <a:lnTo>
                  <a:pt x="121" y="752"/>
                </a:lnTo>
                <a:lnTo>
                  <a:pt x="121" y="752"/>
                </a:lnTo>
                <a:lnTo>
                  <a:pt x="136" y="693"/>
                </a:lnTo>
                <a:lnTo>
                  <a:pt x="152" y="632"/>
                </a:lnTo>
                <a:lnTo>
                  <a:pt x="168" y="569"/>
                </a:lnTo>
                <a:lnTo>
                  <a:pt x="176" y="537"/>
                </a:lnTo>
                <a:lnTo>
                  <a:pt x="182" y="505"/>
                </a:lnTo>
                <a:lnTo>
                  <a:pt x="182" y="505"/>
                </a:lnTo>
                <a:lnTo>
                  <a:pt x="153" y="500"/>
                </a:lnTo>
                <a:lnTo>
                  <a:pt x="137" y="498"/>
                </a:lnTo>
                <a:lnTo>
                  <a:pt x="120" y="497"/>
                </a:lnTo>
                <a:lnTo>
                  <a:pt x="103" y="496"/>
                </a:lnTo>
                <a:lnTo>
                  <a:pt x="87" y="497"/>
                </a:lnTo>
                <a:lnTo>
                  <a:pt x="71" y="500"/>
                </a:lnTo>
                <a:lnTo>
                  <a:pt x="57" y="505"/>
                </a:lnTo>
                <a:lnTo>
                  <a:pt x="57" y="505"/>
                </a:lnTo>
                <a:lnTo>
                  <a:pt x="61" y="521"/>
                </a:lnTo>
                <a:lnTo>
                  <a:pt x="62" y="527"/>
                </a:lnTo>
                <a:lnTo>
                  <a:pt x="61" y="528"/>
                </a:lnTo>
                <a:lnTo>
                  <a:pt x="59" y="528"/>
                </a:lnTo>
                <a:lnTo>
                  <a:pt x="59" y="528"/>
                </a:lnTo>
                <a:close/>
                <a:moveTo>
                  <a:pt x="307" y="337"/>
                </a:moveTo>
                <a:lnTo>
                  <a:pt x="307" y="337"/>
                </a:lnTo>
                <a:lnTo>
                  <a:pt x="305" y="331"/>
                </a:lnTo>
                <a:lnTo>
                  <a:pt x="304" y="325"/>
                </a:lnTo>
                <a:lnTo>
                  <a:pt x="303" y="318"/>
                </a:lnTo>
                <a:lnTo>
                  <a:pt x="302" y="313"/>
                </a:lnTo>
                <a:lnTo>
                  <a:pt x="302" y="313"/>
                </a:lnTo>
                <a:lnTo>
                  <a:pt x="297" y="300"/>
                </a:lnTo>
                <a:lnTo>
                  <a:pt x="292" y="286"/>
                </a:lnTo>
                <a:lnTo>
                  <a:pt x="279" y="261"/>
                </a:lnTo>
                <a:lnTo>
                  <a:pt x="273" y="248"/>
                </a:lnTo>
                <a:lnTo>
                  <a:pt x="268" y="236"/>
                </a:lnTo>
                <a:lnTo>
                  <a:pt x="264" y="224"/>
                </a:lnTo>
                <a:lnTo>
                  <a:pt x="262" y="213"/>
                </a:lnTo>
                <a:lnTo>
                  <a:pt x="262" y="213"/>
                </a:lnTo>
                <a:lnTo>
                  <a:pt x="262" y="205"/>
                </a:lnTo>
                <a:lnTo>
                  <a:pt x="263" y="196"/>
                </a:lnTo>
                <a:lnTo>
                  <a:pt x="265" y="188"/>
                </a:lnTo>
                <a:lnTo>
                  <a:pt x="268" y="179"/>
                </a:lnTo>
                <a:lnTo>
                  <a:pt x="271" y="171"/>
                </a:lnTo>
                <a:lnTo>
                  <a:pt x="275" y="162"/>
                </a:lnTo>
                <a:lnTo>
                  <a:pt x="285" y="146"/>
                </a:lnTo>
                <a:lnTo>
                  <a:pt x="307" y="117"/>
                </a:lnTo>
                <a:lnTo>
                  <a:pt x="314" y="103"/>
                </a:lnTo>
                <a:lnTo>
                  <a:pt x="317" y="98"/>
                </a:lnTo>
                <a:lnTo>
                  <a:pt x="319" y="91"/>
                </a:lnTo>
                <a:lnTo>
                  <a:pt x="319" y="91"/>
                </a:lnTo>
                <a:lnTo>
                  <a:pt x="320" y="88"/>
                </a:lnTo>
                <a:lnTo>
                  <a:pt x="320" y="84"/>
                </a:lnTo>
                <a:lnTo>
                  <a:pt x="320" y="80"/>
                </a:lnTo>
                <a:lnTo>
                  <a:pt x="319" y="76"/>
                </a:lnTo>
                <a:lnTo>
                  <a:pt x="315" y="70"/>
                </a:lnTo>
                <a:lnTo>
                  <a:pt x="310" y="65"/>
                </a:lnTo>
                <a:lnTo>
                  <a:pt x="303" y="60"/>
                </a:lnTo>
                <a:lnTo>
                  <a:pt x="296" y="55"/>
                </a:lnTo>
                <a:lnTo>
                  <a:pt x="280" y="45"/>
                </a:lnTo>
                <a:lnTo>
                  <a:pt x="280" y="45"/>
                </a:lnTo>
                <a:lnTo>
                  <a:pt x="277" y="42"/>
                </a:lnTo>
                <a:lnTo>
                  <a:pt x="274" y="38"/>
                </a:lnTo>
                <a:lnTo>
                  <a:pt x="271" y="35"/>
                </a:lnTo>
                <a:lnTo>
                  <a:pt x="269" y="31"/>
                </a:lnTo>
                <a:lnTo>
                  <a:pt x="269" y="31"/>
                </a:lnTo>
                <a:lnTo>
                  <a:pt x="260" y="28"/>
                </a:lnTo>
                <a:lnTo>
                  <a:pt x="251" y="25"/>
                </a:lnTo>
                <a:lnTo>
                  <a:pt x="240" y="23"/>
                </a:lnTo>
                <a:lnTo>
                  <a:pt x="228" y="21"/>
                </a:lnTo>
                <a:lnTo>
                  <a:pt x="204" y="19"/>
                </a:lnTo>
                <a:lnTo>
                  <a:pt x="178" y="19"/>
                </a:lnTo>
                <a:lnTo>
                  <a:pt x="178" y="19"/>
                </a:lnTo>
                <a:lnTo>
                  <a:pt x="152" y="21"/>
                </a:lnTo>
                <a:lnTo>
                  <a:pt x="129" y="24"/>
                </a:lnTo>
                <a:lnTo>
                  <a:pt x="107" y="29"/>
                </a:lnTo>
                <a:lnTo>
                  <a:pt x="88" y="36"/>
                </a:lnTo>
                <a:lnTo>
                  <a:pt x="71" y="44"/>
                </a:lnTo>
                <a:lnTo>
                  <a:pt x="55" y="53"/>
                </a:lnTo>
                <a:lnTo>
                  <a:pt x="41" y="64"/>
                </a:lnTo>
                <a:lnTo>
                  <a:pt x="29" y="75"/>
                </a:lnTo>
                <a:lnTo>
                  <a:pt x="29" y="75"/>
                </a:lnTo>
                <a:lnTo>
                  <a:pt x="26" y="85"/>
                </a:lnTo>
                <a:lnTo>
                  <a:pt x="24" y="95"/>
                </a:lnTo>
                <a:lnTo>
                  <a:pt x="25" y="104"/>
                </a:lnTo>
                <a:lnTo>
                  <a:pt x="27" y="113"/>
                </a:lnTo>
                <a:lnTo>
                  <a:pt x="31" y="121"/>
                </a:lnTo>
                <a:lnTo>
                  <a:pt x="37" y="130"/>
                </a:lnTo>
                <a:lnTo>
                  <a:pt x="43" y="139"/>
                </a:lnTo>
                <a:lnTo>
                  <a:pt x="51" y="146"/>
                </a:lnTo>
                <a:lnTo>
                  <a:pt x="51" y="146"/>
                </a:lnTo>
                <a:lnTo>
                  <a:pt x="60" y="155"/>
                </a:lnTo>
                <a:lnTo>
                  <a:pt x="70" y="163"/>
                </a:lnTo>
                <a:lnTo>
                  <a:pt x="92" y="177"/>
                </a:lnTo>
                <a:lnTo>
                  <a:pt x="102" y="185"/>
                </a:lnTo>
                <a:lnTo>
                  <a:pt x="112" y="192"/>
                </a:lnTo>
                <a:lnTo>
                  <a:pt x="119" y="201"/>
                </a:lnTo>
                <a:lnTo>
                  <a:pt x="121" y="205"/>
                </a:lnTo>
                <a:lnTo>
                  <a:pt x="123" y="210"/>
                </a:lnTo>
                <a:lnTo>
                  <a:pt x="123" y="210"/>
                </a:lnTo>
                <a:lnTo>
                  <a:pt x="125" y="213"/>
                </a:lnTo>
                <a:lnTo>
                  <a:pt x="123" y="217"/>
                </a:lnTo>
                <a:lnTo>
                  <a:pt x="123" y="220"/>
                </a:lnTo>
                <a:lnTo>
                  <a:pt x="123" y="222"/>
                </a:lnTo>
                <a:lnTo>
                  <a:pt x="123" y="222"/>
                </a:lnTo>
                <a:lnTo>
                  <a:pt x="129" y="246"/>
                </a:lnTo>
                <a:lnTo>
                  <a:pt x="135" y="270"/>
                </a:lnTo>
                <a:lnTo>
                  <a:pt x="152" y="321"/>
                </a:lnTo>
                <a:lnTo>
                  <a:pt x="160" y="346"/>
                </a:lnTo>
                <a:lnTo>
                  <a:pt x="166" y="373"/>
                </a:lnTo>
                <a:lnTo>
                  <a:pt x="168" y="386"/>
                </a:lnTo>
                <a:lnTo>
                  <a:pt x="169" y="399"/>
                </a:lnTo>
                <a:lnTo>
                  <a:pt x="169" y="412"/>
                </a:lnTo>
                <a:lnTo>
                  <a:pt x="169" y="424"/>
                </a:lnTo>
                <a:lnTo>
                  <a:pt x="169" y="424"/>
                </a:lnTo>
                <a:lnTo>
                  <a:pt x="175" y="427"/>
                </a:lnTo>
                <a:lnTo>
                  <a:pt x="182" y="425"/>
                </a:lnTo>
                <a:lnTo>
                  <a:pt x="190" y="424"/>
                </a:lnTo>
                <a:lnTo>
                  <a:pt x="195" y="422"/>
                </a:lnTo>
                <a:lnTo>
                  <a:pt x="195" y="422"/>
                </a:lnTo>
                <a:lnTo>
                  <a:pt x="188" y="372"/>
                </a:lnTo>
                <a:lnTo>
                  <a:pt x="178" y="316"/>
                </a:lnTo>
                <a:lnTo>
                  <a:pt x="167" y="260"/>
                </a:lnTo>
                <a:lnTo>
                  <a:pt x="161" y="232"/>
                </a:lnTo>
                <a:lnTo>
                  <a:pt x="153" y="205"/>
                </a:lnTo>
                <a:lnTo>
                  <a:pt x="153" y="205"/>
                </a:lnTo>
                <a:lnTo>
                  <a:pt x="144" y="195"/>
                </a:lnTo>
                <a:lnTo>
                  <a:pt x="132" y="187"/>
                </a:lnTo>
                <a:lnTo>
                  <a:pt x="107" y="170"/>
                </a:lnTo>
                <a:lnTo>
                  <a:pt x="83" y="152"/>
                </a:lnTo>
                <a:lnTo>
                  <a:pt x="71" y="144"/>
                </a:lnTo>
                <a:lnTo>
                  <a:pt x="60" y="135"/>
                </a:lnTo>
                <a:lnTo>
                  <a:pt x="60" y="135"/>
                </a:lnTo>
                <a:lnTo>
                  <a:pt x="56" y="132"/>
                </a:lnTo>
                <a:lnTo>
                  <a:pt x="53" y="128"/>
                </a:lnTo>
                <a:lnTo>
                  <a:pt x="50" y="124"/>
                </a:lnTo>
                <a:lnTo>
                  <a:pt x="48" y="118"/>
                </a:lnTo>
                <a:lnTo>
                  <a:pt x="48" y="118"/>
                </a:lnTo>
                <a:lnTo>
                  <a:pt x="48" y="114"/>
                </a:lnTo>
                <a:lnTo>
                  <a:pt x="50" y="109"/>
                </a:lnTo>
                <a:lnTo>
                  <a:pt x="54" y="97"/>
                </a:lnTo>
                <a:lnTo>
                  <a:pt x="60" y="85"/>
                </a:lnTo>
                <a:lnTo>
                  <a:pt x="65" y="79"/>
                </a:lnTo>
                <a:lnTo>
                  <a:pt x="65" y="79"/>
                </a:lnTo>
                <a:lnTo>
                  <a:pt x="66" y="79"/>
                </a:lnTo>
                <a:lnTo>
                  <a:pt x="67" y="79"/>
                </a:lnTo>
                <a:lnTo>
                  <a:pt x="69" y="80"/>
                </a:lnTo>
                <a:lnTo>
                  <a:pt x="71" y="80"/>
                </a:lnTo>
                <a:lnTo>
                  <a:pt x="71" y="80"/>
                </a:lnTo>
                <a:lnTo>
                  <a:pt x="71" y="79"/>
                </a:lnTo>
                <a:lnTo>
                  <a:pt x="71" y="76"/>
                </a:lnTo>
                <a:lnTo>
                  <a:pt x="72" y="74"/>
                </a:lnTo>
                <a:lnTo>
                  <a:pt x="72" y="73"/>
                </a:lnTo>
                <a:lnTo>
                  <a:pt x="72" y="73"/>
                </a:lnTo>
                <a:lnTo>
                  <a:pt x="81" y="66"/>
                </a:lnTo>
                <a:lnTo>
                  <a:pt x="91" y="57"/>
                </a:lnTo>
                <a:lnTo>
                  <a:pt x="101" y="51"/>
                </a:lnTo>
                <a:lnTo>
                  <a:pt x="108" y="48"/>
                </a:lnTo>
                <a:lnTo>
                  <a:pt x="108" y="48"/>
                </a:lnTo>
                <a:lnTo>
                  <a:pt x="127" y="44"/>
                </a:lnTo>
                <a:lnTo>
                  <a:pt x="147" y="43"/>
                </a:lnTo>
                <a:lnTo>
                  <a:pt x="167" y="43"/>
                </a:lnTo>
                <a:lnTo>
                  <a:pt x="189" y="44"/>
                </a:lnTo>
                <a:lnTo>
                  <a:pt x="210" y="46"/>
                </a:lnTo>
                <a:lnTo>
                  <a:pt x="231" y="50"/>
                </a:lnTo>
                <a:lnTo>
                  <a:pt x="249" y="54"/>
                </a:lnTo>
                <a:lnTo>
                  <a:pt x="266" y="58"/>
                </a:lnTo>
                <a:lnTo>
                  <a:pt x="266" y="58"/>
                </a:lnTo>
                <a:lnTo>
                  <a:pt x="281" y="76"/>
                </a:lnTo>
                <a:lnTo>
                  <a:pt x="287" y="86"/>
                </a:lnTo>
                <a:lnTo>
                  <a:pt x="294" y="97"/>
                </a:lnTo>
                <a:lnTo>
                  <a:pt x="294" y="97"/>
                </a:lnTo>
                <a:lnTo>
                  <a:pt x="281" y="115"/>
                </a:lnTo>
                <a:lnTo>
                  <a:pt x="269" y="134"/>
                </a:lnTo>
                <a:lnTo>
                  <a:pt x="256" y="152"/>
                </a:lnTo>
                <a:lnTo>
                  <a:pt x="250" y="161"/>
                </a:lnTo>
                <a:lnTo>
                  <a:pt x="241" y="169"/>
                </a:lnTo>
                <a:lnTo>
                  <a:pt x="241" y="169"/>
                </a:lnTo>
                <a:lnTo>
                  <a:pt x="238" y="181"/>
                </a:lnTo>
                <a:lnTo>
                  <a:pt x="234" y="193"/>
                </a:lnTo>
                <a:lnTo>
                  <a:pt x="233" y="200"/>
                </a:lnTo>
                <a:lnTo>
                  <a:pt x="233" y="206"/>
                </a:lnTo>
                <a:lnTo>
                  <a:pt x="233" y="212"/>
                </a:lnTo>
                <a:lnTo>
                  <a:pt x="235" y="220"/>
                </a:lnTo>
                <a:lnTo>
                  <a:pt x="235" y="220"/>
                </a:lnTo>
                <a:lnTo>
                  <a:pt x="240" y="236"/>
                </a:lnTo>
                <a:lnTo>
                  <a:pt x="247" y="254"/>
                </a:lnTo>
                <a:lnTo>
                  <a:pt x="265" y="291"/>
                </a:lnTo>
                <a:lnTo>
                  <a:pt x="283" y="328"/>
                </a:lnTo>
                <a:lnTo>
                  <a:pt x="292" y="345"/>
                </a:lnTo>
                <a:lnTo>
                  <a:pt x="299" y="361"/>
                </a:lnTo>
                <a:lnTo>
                  <a:pt x="299" y="361"/>
                </a:lnTo>
                <a:lnTo>
                  <a:pt x="303" y="374"/>
                </a:lnTo>
                <a:lnTo>
                  <a:pt x="309" y="387"/>
                </a:lnTo>
                <a:lnTo>
                  <a:pt x="312" y="393"/>
                </a:lnTo>
                <a:lnTo>
                  <a:pt x="316" y="398"/>
                </a:lnTo>
                <a:lnTo>
                  <a:pt x="320" y="401"/>
                </a:lnTo>
                <a:lnTo>
                  <a:pt x="327" y="402"/>
                </a:lnTo>
                <a:lnTo>
                  <a:pt x="327" y="402"/>
                </a:lnTo>
                <a:lnTo>
                  <a:pt x="327" y="396"/>
                </a:lnTo>
                <a:lnTo>
                  <a:pt x="326" y="388"/>
                </a:lnTo>
                <a:lnTo>
                  <a:pt x="324" y="381"/>
                </a:lnTo>
                <a:lnTo>
                  <a:pt x="320" y="372"/>
                </a:lnTo>
                <a:lnTo>
                  <a:pt x="313" y="355"/>
                </a:lnTo>
                <a:lnTo>
                  <a:pt x="307" y="337"/>
                </a:lnTo>
                <a:lnTo>
                  <a:pt x="307" y="337"/>
                </a:lnTo>
                <a:close/>
                <a:moveTo>
                  <a:pt x="118" y="822"/>
                </a:moveTo>
                <a:lnTo>
                  <a:pt x="118" y="822"/>
                </a:lnTo>
                <a:lnTo>
                  <a:pt x="122" y="821"/>
                </a:lnTo>
                <a:lnTo>
                  <a:pt x="127" y="822"/>
                </a:lnTo>
                <a:lnTo>
                  <a:pt x="130" y="822"/>
                </a:lnTo>
                <a:lnTo>
                  <a:pt x="134" y="822"/>
                </a:lnTo>
                <a:lnTo>
                  <a:pt x="134" y="822"/>
                </a:lnTo>
                <a:lnTo>
                  <a:pt x="135" y="818"/>
                </a:lnTo>
                <a:lnTo>
                  <a:pt x="136" y="815"/>
                </a:lnTo>
                <a:lnTo>
                  <a:pt x="135" y="808"/>
                </a:lnTo>
                <a:lnTo>
                  <a:pt x="133" y="801"/>
                </a:lnTo>
                <a:lnTo>
                  <a:pt x="130" y="796"/>
                </a:lnTo>
                <a:lnTo>
                  <a:pt x="130" y="796"/>
                </a:lnTo>
                <a:lnTo>
                  <a:pt x="125" y="798"/>
                </a:lnTo>
                <a:lnTo>
                  <a:pt x="120" y="800"/>
                </a:lnTo>
                <a:lnTo>
                  <a:pt x="118" y="802"/>
                </a:lnTo>
                <a:lnTo>
                  <a:pt x="117" y="805"/>
                </a:lnTo>
                <a:lnTo>
                  <a:pt x="117" y="808"/>
                </a:lnTo>
                <a:lnTo>
                  <a:pt x="117" y="812"/>
                </a:lnTo>
                <a:lnTo>
                  <a:pt x="118" y="822"/>
                </a:lnTo>
                <a:lnTo>
                  <a:pt x="118" y="822"/>
                </a:lnTo>
                <a:close/>
                <a:moveTo>
                  <a:pt x="168" y="60"/>
                </a:moveTo>
                <a:lnTo>
                  <a:pt x="168" y="60"/>
                </a:lnTo>
                <a:lnTo>
                  <a:pt x="149" y="61"/>
                </a:lnTo>
                <a:lnTo>
                  <a:pt x="133" y="64"/>
                </a:lnTo>
                <a:lnTo>
                  <a:pt x="118" y="68"/>
                </a:lnTo>
                <a:lnTo>
                  <a:pt x="105" y="74"/>
                </a:lnTo>
                <a:lnTo>
                  <a:pt x="95" y="82"/>
                </a:lnTo>
                <a:lnTo>
                  <a:pt x="85" y="91"/>
                </a:lnTo>
                <a:lnTo>
                  <a:pt x="76" y="102"/>
                </a:lnTo>
                <a:lnTo>
                  <a:pt x="70" y="114"/>
                </a:lnTo>
                <a:lnTo>
                  <a:pt x="70" y="114"/>
                </a:lnTo>
                <a:lnTo>
                  <a:pt x="81" y="125"/>
                </a:lnTo>
                <a:lnTo>
                  <a:pt x="91" y="135"/>
                </a:lnTo>
                <a:lnTo>
                  <a:pt x="103" y="146"/>
                </a:lnTo>
                <a:lnTo>
                  <a:pt x="115" y="155"/>
                </a:lnTo>
                <a:lnTo>
                  <a:pt x="128" y="164"/>
                </a:lnTo>
                <a:lnTo>
                  <a:pt x="141" y="172"/>
                </a:lnTo>
                <a:lnTo>
                  <a:pt x="153" y="178"/>
                </a:lnTo>
                <a:lnTo>
                  <a:pt x="166" y="183"/>
                </a:lnTo>
                <a:lnTo>
                  <a:pt x="166" y="183"/>
                </a:lnTo>
                <a:lnTo>
                  <a:pt x="174" y="206"/>
                </a:lnTo>
                <a:lnTo>
                  <a:pt x="179" y="230"/>
                </a:lnTo>
                <a:lnTo>
                  <a:pt x="184" y="254"/>
                </a:lnTo>
                <a:lnTo>
                  <a:pt x="189" y="279"/>
                </a:lnTo>
                <a:lnTo>
                  <a:pt x="197" y="330"/>
                </a:lnTo>
                <a:lnTo>
                  <a:pt x="203" y="356"/>
                </a:lnTo>
                <a:lnTo>
                  <a:pt x="209" y="383"/>
                </a:lnTo>
                <a:lnTo>
                  <a:pt x="209" y="383"/>
                </a:lnTo>
                <a:lnTo>
                  <a:pt x="208" y="384"/>
                </a:lnTo>
                <a:lnTo>
                  <a:pt x="207" y="387"/>
                </a:lnTo>
                <a:lnTo>
                  <a:pt x="207" y="397"/>
                </a:lnTo>
                <a:lnTo>
                  <a:pt x="208" y="408"/>
                </a:lnTo>
                <a:lnTo>
                  <a:pt x="209" y="413"/>
                </a:lnTo>
                <a:lnTo>
                  <a:pt x="211" y="417"/>
                </a:lnTo>
                <a:lnTo>
                  <a:pt x="211" y="417"/>
                </a:lnTo>
                <a:lnTo>
                  <a:pt x="234" y="412"/>
                </a:lnTo>
                <a:lnTo>
                  <a:pt x="256" y="408"/>
                </a:lnTo>
                <a:lnTo>
                  <a:pt x="299" y="404"/>
                </a:lnTo>
                <a:lnTo>
                  <a:pt x="299" y="404"/>
                </a:lnTo>
                <a:lnTo>
                  <a:pt x="288" y="376"/>
                </a:lnTo>
                <a:lnTo>
                  <a:pt x="278" y="348"/>
                </a:lnTo>
                <a:lnTo>
                  <a:pt x="251" y="296"/>
                </a:lnTo>
                <a:lnTo>
                  <a:pt x="239" y="269"/>
                </a:lnTo>
                <a:lnTo>
                  <a:pt x="227" y="241"/>
                </a:lnTo>
                <a:lnTo>
                  <a:pt x="222" y="227"/>
                </a:lnTo>
                <a:lnTo>
                  <a:pt x="218" y="212"/>
                </a:lnTo>
                <a:lnTo>
                  <a:pt x="213" y="197"/>
                </a:lnTo>
                <a:lnTo>
                  <a:pt x="210" y="181"/>
                </a:lnTo>
                <a:lnTo>
                  <a:pt x="210" y="181"/>
                </a:lnTo>
                <a:lnTo>
                  <a:pt x="214" y="180"/>
                </a:lnTo>
                <a:lnTo>
                  <a:pt x="217" y="178"/>
                </a:lnTo>
                <a:lnTo>
                  <a:pt x="218" y="176"/>
                </a:lnTo>
                <a:lnTo>
                  <a:pt x="219" y="173"/>
                </a:lnTo>
                <a:lnTo>
                  <a:pt x="221" y="165"/>
                </a:lnTo>
                <a:lnTo>
                  <a:pt x="222" y="161"/>
                </a:lnTo>
                <a:lnTo>
                  <a:pt x="224" y="158"/>
                </a:lnTo>
                <a:lnTo>
                  <a:pt x="224" y="158"/>
                </a:lnTo>
                <a:lnTo>
                  <a:pt x="232" y="151"/>
                </a:lnTo>
                <a:lnTo>
                  <a:pt x="239" y="144"/>
                </a:lnTo>
                <a:lnTo>
                  <a:pt x="245" y="136"/>
                </a:lnTo>
                <a:lnTo>
                  <a:pt x="251" y="128"/>
                </a:lnTo>
                <a:lnTo>
                  <a:pt x="256" y="119"/>
                </a:lnTo>
                <a:lnTo>
                  <a:pt x="260" y="110"/>
                </a:lnTo>
                <a:lnTo>
                  <a:pt x="264" y="100"/>
                </a:lnTo>
                <a:lnTo>
                  <a:pt x="266" y="89"/>
                </a:lnTo>
                <a:lnTo>
                  <a:pt x="266" y="89"/>
                </a:lnTo>
                <a:lnTo>
                  <a:pt x="258" y="82"/>
                </a:lnTo>
                <a:lnTo>
                  <a:pt x="249" y="75"/>
                </a:lnTo>
                <a:lnTo>
                  <a:pt x="238" y="70"/>
                </a:lnTo>
                <a:lnTo>
                  <a:pt x="225" y="66"/>
                </a:lnTo>
                <a:lnTo>
                  <a:pt x="212" y="64"/>
                </a:lnTo>
                <a:lnTo>
                  <a:pt x="197" y="61"/>
                </a:lnTo>
                <a:lnTo>
                  <a:pt x="183" y="60"/>
                </a:lnTo>
                <a:lnTo>
                  <a:pt x="168" y="60"/>
                </a:lnTo>
                <a:lnTo>
                  <a:pt x="168" y="60"/>
                </a:lnTo>
                <a:close/>
                <a:moveTo>
                  <a:pt x="235" y="816"/>
                </a:moveTo>
                <a:lnTo>
                  <a:pt x="235" y="816"/>
                </a:lnTo>
                <a:lnTo>
                  <a:pt x="239" y="806"/>
                </a:lnTo>
                <a:lnTo>
                  <a:pt x="241" y="795"/>
                </a:lnTo>
                <a:lnTo>
                  <a:pt x="242" y="785"/>
                </a:lnTo>
                <a:lnTo>
                  <a:pt x="241" y="777"/>
                </a:lnTo>
                <a:lnTo>
                  <a:pt x="241" y="777"/>
                </a:lnTo>
                <a:lnTo>
                  <a:pt x="229" y="779"/>
                </a:lnTo>
                <a:lnTo>
                  <a:pt x="217" y="780"/>
                </a:lnTo>
                <a:lnTo>
                  <a:pt x="191" y="779"/>
                </a:lnTo>
                <a:lnTo>
                  <a:pt x="177" y="779"/>
                </a:lnTo>
                <a:lnTo>
                  <a:pt x="165" y="779"/>
                </a:lnTo>
                <a:lnTo>
                  <a:pt x="153" y="781"/>
                </a:lnTo>
                <a:lnTo>
                  <a:pt x="143" y="784"/>
                </a:lnTo>
                <a:lnTo>
                  <a:pt x="143" y="784"/>
                </a:lnTo>
                <a:lnTo>
                  <a:pt x="148" y="794"/>
                </a:lnTo>
                <a:lnTo>
                  <a:pt x="151" y="806"/>
                </a:lnTo>
                <a:lnTo>
                  <a:pt x="154" y="817"/>
                </a:lnTo>
                <a:lnTo>
                  <a:pt x="156" y="828"/>
                </a:lnTo>
                <a:lnTo>
                  <a:pt x="156" y="828"/>
                </a:lnTo>
                <a:lnTo>
                  <a:pt x="175" y="828"/>
                </a:lnTo>
                <a:lnTo>
                  <a:pt x="194" y="829"/>
                </a:lnTo>
                <a:lnTo>
                  <a:pt x="204" y="828"/>
                </a:lnTo>
                <a:lnTo>
                  <a:pt x="211" y="826"/>
                </a:lnTo>
                <a:lnTo>
                  <a:pt x="218" y="823"/>
                </a:lnTo>
                <a:lnTo>
                  <a:pt x="221" y="821"/>
                </a:lnTo>
                <a:lnTo>
                  <a:pt x="223" y="817"/>
                </a:lnTo>
                <a:lnTo>
                  <a:pt x="223" y="817"/>
                </a:lnTo>
                <a:lnTo>
                  <a:pt x="225" y="818"/>
                </a:lnTo>
                <a:lnTo>
                  <a:pt x="226" y="820"/>
                </a:lnTo>
                <a:lnTo>
                  <a:pt x="229" y="816"/>
                </a:lnTo>
                <a:lnTo>
                  <a:pt x="232" y="814"/>
                </a:lnTo>
                <a:lnTo>
                  <a:pt x="234" y="814"/>
                </a:lnTo>
                <a:lnTo>
                  <a:pt x="235" y="816"/>
                </a:lnTo>
                <a:lnTo>
                  <a:pt x="235" y="816"/>
                </a:lnTo>
                <a:close/>
                <a:moveTo>
                  <a:pt x="313" y="739"/>
                </a:moveTo>
                <a:lnTo>
                  <a:pt x="313" y="739"/>
                </a:lnTo>
                <a:lnTo>
                  <a:pt x="333" y="694"/>
                </a:lnTo>
                <a:lnTo>
                  <a:pt x="353" y="648"/>
                </a:lnTo>
                <a:lnTo>
                  <a:pt x="353" y="648"/>
                </a:lnTo>
                <a:lnTo>
                  <a:pt x="359" y="636"/>
                </a:lnTo>
                <a:lnTo>
                  <a:pt x="365" y="625"/>
                </a:lnTo>
                <a:lnTo>
                  <a:pt x="369" y="619"/>
                </a:lnTo>
                <a:lnTo>
                  <a:pt x="371" y="613"/>
                </a:lnTo>
                <a:lnTo>
                  <a:pt x="372" y="606"/>
                </a:lnTo>
                <a:lnTo>
                  <a:pt x="373" y="600"/>
                </a:lnTo>
                <a:lnTo>
                  <a:pt x="373" y="600"/>
                </a:lnTo>
                <a:lnTo>
                  <a:pt x="375" y="599"/>
                </a:lnTo>
                <a:lnTo>
                  <a:pt x="377" y="598"/>
                </a:lnTo>
                <a:lnTo>
                  <a:pt x="378" y="595"/>
                </a:lnTo>
                <a:lnTo>
                  <a:pt x="380" y="591"/>
                </a:lnTo>
                <a:lnTo>
                  <a:pt x="381" y="589"/>
                </a:lnTo>
                <a:lnTo>
                  <a:pt x="384" y="588"/>
                </a:lnTo>
                <a:lnTo>
                  <a:pt x="384" y="588"/>
                </a:lnTo>
                <a:lnTo>
                  <a:pt x="391" y="567"/>
                </a:lnTo>
                <a:lnTo>
                  <a:pt x="400" y="546"/>
                </a:lnTo>
                <a:lnTo>
                  <a:pt x="418" y="505"/>
                </a:lnTo>
                <a:lnTo>
                  <a:pt x="428" y="484"/>
                </a:lnTo>
                <a:lnTo>
                  <a:pt x="436" y="464"/>
                </a:lnTo>
                <a:lnTo>
                  <a:pt x="444" y="443"/>
                </a:lnTo>
                <a:lnTo>
                  <a:pt x="450" y="420"/>
                </a:lnTo>
                <a:lnTo>
                  <a:pt x="450" y="420"/>
                </a:lnTo>
                <a:lnTo>
                  <a:pt x="468" y="385"/>
                </a:lnTo>
                <a:lnTo>
                  <a:pt x="484" y="347"/>
                </a:lnTo>
                <a:lnTo>
                  <a:pt x="492" y="329"/>
                </a:lnTo>
                <a:lnTo>
                  <a:pt x="498" y="311"/>
                </a:lnTo>
                <a:lnTo>
                  <a:pt x="504" y="293"/>
                </a:lnTo>
                <a:lnTo>
                  <a:pt x="507" y="275"/>
                </a:lnTo>
                <a:lnTo>
                  <a:pt x="507" y="275"/>
                </a:lnTo>
                <a:lnTo>
                  <a:pt x="500" y="261"/>
                </a:lnTo>
                <a:lnTo>
                  <a:pt x="494" y="248"/>
                </a:lnTo>
                <a:lnTo>
                  <a:pt x="478" y="223"/>
                </a:lnTo>
                <a:lnTo>
                  <a:pt x="461" y="200"/>
                </a:lnTo>
                <a:lnTo>
                  <a:pt x="453" y="187"/>
                </a:lnTo>
                <a:lnTo>
                  <a:pt x="447" y="173"/>
                </a:lnTo>
                <a:lnTo>
                  <a:pt x="447" y="173"/>
                </a:lnTo>
                <a:lnTo>
                  <a:pt x="453" y="164"/>
                </a:lnTo>
                <a:lnTo>
                  <a:pt x="462" y="156"/>
                </a:lnTo>
                <a:lnTo>
                  <a:pt x="470" y="148"/>
                </a:lnTo>
                <a:lnTo>
                  <a:pt x="480" y="141"/>
                </a:lnTo>
                <a:lnTo>
                  <a:pt x="500" y="128"/>
                </a:lnTo>
                <a:lnTo>
                  <a:pt x="521" y="115"/>
                </a:lnTo>
                <a:lnTo>
                  <a:pt x="521" y="115"/>
                </a:lnTo>
                <a:lnTo>
                  <a:pt x="540" y="111"/>
                </a:lnTo>
                <a:lnTo>
                  <a:pt x="560" y="107"/>
                </a:lnTo>
                <a:lnTo>
                  <a:pt x="583" y="104"/>
                </a:lnTo>
                <a:lnTo>
                  <a:pt x="604" y="102"/>
                </a:lnTo>
                <a:lnTo>
                  <a:pt x="627" y="102"/>
                </a:lnTo>
                <a:lnTo>
                  <a:pt x="648" y="103"/>
                </a:lnTo>
                <a:lnTo>
                  <a:pt x="667" y="106"/>
                </a:lnTo>
                <a:lnTo>
                  <a:pt x="677" y="109"/>
                </a:lnTo>
                <a:lnTo>
                  <a:pt x="687" y="111"/>
                </a:lnTo>
                <a:lnTo>
                  <a:pt x="687" y="111"/>
                </a:lnTo>
                <a:lnTo>
                  <a:pt x="693" y="114"/>
                </a:lnTo>
                <a:lnTo>
                  <a:pt x="701" y="120"/>
                </a:lnTo>
                <a:lnTo>
                  <a:pt x="708" y="127"/>
                </a:lnTo>
                <a:lnTo>
                  <a:pt x="711" y="130"/>
                </a:lnTo>
                <a:lnTo>
                  <a:pt x="712" y="133"/>
                </a:lnTo>
                <a:lnTo>
                  <a:pt x="712" y="133"/>
                </a:lnTo>
                <a:lnTo>
                  <a:pt x="713" y="136"/>
                </a:lnTo>
                <a:lnTo>
                  <a:pt x="712" y="141"/>
                </a:lnTo>
                <a:lnTo>
                  <a:pt x="710" y="149"/>
                </a:lnTo>
                <a:lnTo>
                  <a:pt x="706" y="157"/>
                </a:lnTo>
                <a:lnTo>
                  <a:pt x="701" y="164"/>
                </a:lnTo>
                <a:lnTo>
                  <a:pt x="687" y="178"/>
                </a:lnTo>
                <a:lnTo>
                  <a:pt x="676" y="189"/>
                </a:lnTo>
                <a:lnTo>
                  <a:pt x="676" y="189"/>
                </a:lnTo>
                <a:lnTo>
                  <a:pt x="648" y="219"/>
                </a:lnTo>
                <a:lnTo>
                  <a:pt x="620" y="250"/>
                </a:lnTo>
                <a:lnTo>
                  <a:pt x="607" y="265"/>
                </a:lnTo>
                <a:lnTo>
                  <a:pt x="596" y="281"/>
                </a:lnTo>
                <a:lnTo>
                  <a:pt x="585" y="297"/>
                </a:lnTo>
                <a:lnTo>
                  <a:pt x="576" y="314"/>
                </a:lnTo>
                <a:lnTo>
                  <a:pt x="576" y="314"/>
                </a:lnTo>
                <a:lnTo>
                  <a:pt x="574" y="326"/>
                </a:lnTo>
                <a:lnTo>
                  <a:pt x="572" y="337"/>
                </a:lnTo>
                <a:lnTo>
                  <a:pt x="567" y="359"/>
                </a:lnTo>
                <a:lnTo>
                  <a:pt x="563" y="370"/>
                </a:lnTo>
                <a:lnTo>
                  <a:pt x="562" y="381"/>
                </a:lnTo>
                <a:lnTo>
                  <a:pt x="561" y="392"/>
                </a:lnTo>
                <a:lnTo>
                  <a:pt x="562" y="403"/>
                </a:lnTo>
                <a:lnTo>
                  <a:pt x="562" y="403"/>
                </a:lnTo>
                <a:lnTo>
                  <a:pt x="558" y="404"/>
                </a:lnTo>
                <a:lnTo>
                  <a:pt x="557" y="405"/>
                </a:lnTo>
                <a:lnTo>
                  <a:pt x="557" y="407"/>
                </a:lnTo>
                <a:lnTo>
                  <a:pt x="557" y="407"/>
                </a:lnTo>
                <a:lnTo>
                  <a:pt x="552" y="443"/>
                </a:lnTo>
                <a:lnTo>
                  <a:pt x="546" y="479"/>
                </a:lnTo>
                <a:lnTo>
                  <a:pt x="536" y="556"/>
                </a:lnTo>
                <a:lnTo>
                  <a:pt x="531" y="596"/>
                </a:lnTo>
                <a:lnTo>
                  <a:pt x="528" y="635"/>
                </a:lnTo>
                <a:lnTo>
                  <a:pt x="526" y="674"/>
                </a:lnTo>
                <a:lnTo>
                  <a:pt x="526" y="693"/>
                </a:lnTo>
                <a:lnTo>
                  <a:pt x="527" y="712"/>
                </a:lnTo>
                <a:lnTo>
                  <a:pt x="527" y="712"/>
                </a:lnTo>
                <a:lnTo>
                  <a:pt x="534" y="699"/>
                </a:lnTo>
                <a:lnTo>
                  <a:pt x="538" y="681"/>
                </a:lnTo>
                <a:lnTo>
                  <a:pt x="542" y="663"/>
                </a:lnTo>
                <a:lnTo>
                  <a:pt x="545" y="643"/>
                </a:lnTo>
                <a:lnTo>
                  <a:pt x="552" y="604"/>
                </a:lnTo>
                <a:lnTo>
                  <a:pt x="556" y="586"/>
                </a:lnTo>
                <a:lnTo>
                  <a:pt x="560" y="571"/>
                </a:lnTo>
                <a:lnTo>
                  <a:pt x="560" y="571"/>
                </a:lnTo>
                <a:lnTo>
                  <a:pt x="560" y="569"/>
                </a:lnTo>
                <a:lnTo>
                  <a:pt x="559" y="568"/>
                </a:lnTo>
                <a:lnTo>
                  <a:pt x="556" y="570"/>
                </a:lnTo>
                <a:lnTo>
                  <a:pt x="554" y="572"/>
                </a:lnTo>
                <a:lnTo>
                  <a:pt x="552" y="573"/>
                </a:lnTo>
                <a:lnTo>
                  <a:pt x="550" y="573"/>
                </a:lnTo>
                <a:lnTo>
                  <a:pt x="549" y="571"/>
                </a:lnTo>
                <a:lnTo>
                  <a:pt x="549" y="571"/>
                </a:lnTo>
                <a:lnTo>
                  <a:pt x="547" y="567"/>
                </a:lnTo>
                <a:lnTo>
                  <a:pt x="549" y="564"/>
                </a:lnTo>
                <a:lnTo>
                  <a:pt x="551" y="561"/>
                </a:lnTo>
                <a:lnTo>
                  <a:pt x="553" y="560"/>
                </a:lnTo>
                <a:lnTo>
                  <a:pt x="553" y="560"/>
                </a:lnTo>
                <a:lnTo>
                  <a:pt x="555" y="559"/>
                </a:lnTo>
                <a:lnTo>
                  <a:pt x="556" y="560"/>
                </a:lnTo>
                <a:lnTo>
                  <a:pt x="558" y="564"/>
                </a:lnTo>
                <a:lnTo>
                  <a:pt x="559" y="566"/>
                </a:lnTo>
                <a:lnTo>
                  <a:pt x="560" y="566"/>
                </a:lnTo>
                <a:lnTo>
                  <a:pt x="561" y="564"/>
                </a:lnTo>
                <a:lnTo>
                  <a:pt x="561" y="564"/>
                </a:lnTo>
                <a:lnTo>
                  <a:pt x="565" y="529"/>
                </a:lnTo>
                <a:lnTo>
                  <a:pt x="569" y="493"/>
                </a:lnTo>
                <a:lnTo>
                  <a:pt x="574" y="455"/>
                </a:lnTo>
                <a:lnTo>
                  <a:pt x="581" y="417"/>
                </a:lnTo>
                <a:lnTo>
                  <a:pt x="588" y="379"/>
                </a:lnTo>
                <a:lnTo>
                  <a:pt x="596" y="343"/>
                </a:lnTo>
                <a:lnTo>
                  <a:pt x="603" y="308"/>
                </a:lnTo>
                <a:lnTo>
                  <a:pt x="611" y="277"/>
                </a:lnTo>
                <a:lnTo>
                  <a:pt x="611" y="277"/>
                </a:lnTo>
                <a:lnTo>
                  <a:pt x="618" y="272"/>
                </a:lnTo>
                <a:lnTo>
                  <a:pt x="623" y="271"/>
                </a:lnTo>
                <a:lnTo>
                  <a:pt x="629" y="271"/>
                </a:lnTo>
                <a:lnTo>
                  <a:pt x="629" y="271"/>
                </a:lnTo>
                <a:lnTo>
                  <a:pt x="643" y="252"/>
                </a:lnTo>
                <a:lnTo>
                  <a:pt x="657" y="236"/>
                </a:lnTo>
                <a:lnTo>
                  <a:pt x="672" y="219"/>
                </a:lnTo>
                <a:lnTo>
                  <a:pt x="687" y="204"/>
                </a:lnTo>
                <a:lnTo>
                  <a:pt x="718" y="172"/>
                </a:lnTo>
                <a:lnTo>
                  <a:pt x="733" y="156"/>
                </a:lnTo>
                <a:lnTo>
                  <a:pt x="748" y="137"/>
                </a:lnTo>
                <a:lnTo>
                  <a:pt x="748" y="137"/>
                </a:lnTo>
                <a:lnTo>
                  <a:pt x="748" y="131"/>
                </a:lnTo>
                <a:lnTo>
                  <a:pt x="748" y="121"/>
                </a:lnTo>
                <a:lnTo>
                  <a:pt x="748" y="121"/>
                </a:lnTo>
                <a:lnTo>
                  <a:pt x="739" y="114"/>
                </a:lnTo>
                <a:lnTo>
                  <a:pt x="729" y="106"/>
                </a:lnTo>
                <a:lnTo>
                  <a:pt x="720" y="100"/>
                </a:lnTo>
                <a:lnTo>
                  <a:pt x="709" y="94"/>
                </a:lnTo>
                <a:lnTo>
                  <a:pt x="697" y="88"/>
                </a:lnTo>
                <a:lnTo>
                  <a:pt x="686" y="84"/>
                </a:lnTo>
                <a:lnTo>
                  <a:pt x="674" y="80"/>
                </a:lnTo>
                <a:lnTo>
                  <a:pt x="661" y="75"/>
                </a:lnTo>
                <a:lnTo>
                  <a:pt x="647" y="72"/>
                </a:lnTo>
                <a:lnTo>
                  <a:pt x="634" y="70"/>
                </a:lnTo>
                <a:lnTo>
                  <a:pt x="620" y="69"/>
                </a:lnTo>
                <a:lnTo>
                  <a:pt x="606" y="68"/>
                </a:lnTo>
                <a:lnTo>
                  <a:pt x="591" y="68"/>
                </a:lnTo>
                <a:lnTo>
                  <a:pt x="577" y="68"/>
                </a:lnTo>
                <a:lnTo>
                  <a:pt x="563" y="70"/>
                </a:lnTo>
                <a:lnTo>
                  <a:pt x="549" y="72"/>
                </a:lnTo>
                <a:lnTo>
                  <a:pt x="549" y="72"/>
                </a:lnTo>
                <a:lnTo>
                  <a:pt x="537" y="74"/>
                </a:lnTo>
                <a:lnTo>
                  <a:pt x="524" y="80"/>
                </a:lnTo>
                <a:lnTo>
                  <a:pt x="510" y="86"/>
                </a:lnTo>
                <a:lnTo>
                  <a:pt x="495" y="92"/>
                </a:lnTo>
                <a:lnTo>
                  <a:pt x="481" y="101"/>
                </a:lnTo>
                <a:lnTo>
                  <a:pt x="469" y="109"/>
                </a:lnTo>
                <a:lnTo>
                  <a:pt x="459" y="116"/>
                </a:lnTo>
                <a:lnTo>
                  <a:pt x="450" y="124"/>
                </a:lnTo>
                <a:lnTo>
                  <a:pt x="450" y="124"/>
                </a:lnTo>
                <a:lnTo>
                  <a:pt x="446" y="131"/>
                </a:lnTo>
                <a:lnTo>
                  <a:pt x="440" y="141"/>
                </a:lnTo>
                <a:lnTo>
                  <a:pt x="434" y="151"/>
                </a:lnTo>
                <a:lnTo>
                  <a:pt x="428" y="161"/>
                </a:lnTo>
                <a:lnTo>
                  <a:pt x="428" y="161"/>
                </a:lnTo>
                <a:lnTo>
                  <a:pt x="424" y="162"/>
                </a:lnTo>
                <a:lnTo>
                  <a:pt x="422" y="163"/>
                </a:lnTo>
                <a:lnTo>
                  <a:pt x="420" y="164"/>
                </a:lnTo>
                <a:lnTo>
                  <a:pt x="418" y="165"/>
                </a:lnTo>
                <a:lnTo>
                  <a:pt x="418" y="165"/>
                </a:lnTo>
                <a:lnTo>
                  <a:pt x="415" y="170"/>
                </a:lnTo>
                <a:lnTo>
                  <a:pt x="414" y="174"/>
                </a:lnTo>
                <a:lnTo>
                  <a:pt x="413" y="178"/>
                </a:lnTo>
                <a:lnTo>
                  <a:pt x="414" y="183"/>
                </a:lnTo>
                <a:lnTo>
                  <a:pt x="415" y="192"/>
                </a:lnTo>
                <a:lnTo>
                  <a:pt x="417" y="202"/>
                </a:lnTo>
                <a:lnTo>
                  <a:pt x="417" y="202"/>
                </a:lnTo>
                <a:lnTo>
                  <a:pt x="424" y="207"/>
                </a:lnTo>
                <a:lnTo>
                  <a:pt x="430" y="212"/>
                </a:lnTo>
                <a:lnTo>
                  <a:pt x="435" y="218"/>
                </a:lnTo>
                <a:lnTo>
                  <a:pt x="439" y="224"/>
                </a:lnTo>
                <a:lnTo>
                  <a:pt x="439" y="224"/>
                </a:lnTo>
                <a:lnTo>
                  <a:pt x="463" y="257"/>
                </a:lnTo>
                <a:lnTo>
                  <a:pt x="475" y="276"/>
                </a:lnTo>
                <a:lnTo>
                  <a:pt x="479" y="284"/>
                </a:lnTo>
                <a:lnTo>
                  <a:pt x="483" y="293"/>
                </a:lnTo>
                <a:lnTo>
                  <a:pt x="483" y="293"/>
                </a:lnTo>
                <a:lnTo>
                  <a:pt x="477" y="303"/>
                </a:lnTo>
                <a:lnTo>
                  <a:pt x="471" y="314"/>
                </a:lnTo>
                <a:lnTo>
                  <a:pt x="462" y="338"/>
                </a:lnTo>
                <a:lnTo>
                  <a:pt x="457" y="348"/>
                </a:lnTo>
                <a:lnTo>
                  <a:pt x="453" y="360"/>
                </a:lnTo>
                <a:lnTo>
                  <a:pt x="447" y="371"/>
                </a:lnTo>
                <a:lnTo>
                  <a:pt x="440" y="381"/>
                </a:lnTo>
                <a:lnTo>
                  <a:pt x="440" y="381"/>
                </a:lnTo>
                <a:lnTo>
                  <a:pt x="433" y="406"/>
                </a:lnTo>
                <a:lnTo>
                  <a:pt x="423" y="432"/>
                </a:lnTo>
                <a:lnTo>
                  <a:pt x="405" y="482"/>
                </a:lnTo>
                <a:lnTo>
                  <a:pt x="386" y="530"/>
                </a:lnTo>
                <a:lnTo>
                  <a:pt x="364" y="578"/>
                </a:lnTo>
                <a:lnTo>
                  <a:pt x="322" y="671"/>
                </a:lnTo>
                <a:lnTo>
                  <a:pt x="301" y="718"/>
                </a:lnTo>
                <a:lnTo>
                  <a:pt x="281" y="767"/>
                </a:lnTo>
                <a:lnTo>
                  <a:pt x="281" y="767"/>
                </a:lnTo>
                <a:lnTo>
                  <a:pt x="275" y="769"/>
                </a:lnTo>
                <a:lnTo>
                  <a:pt x="271" y="772"/>
                </a:lnTo>
                <a:lnTo>
                  <a:pt x="267" y="776"/>
                </a:lnTo>
                <a:lnTo>
                  <a:pt x="264" y="780"/>
                </a:lnTo>
                <a:lnTo>
                  <a:pt x="262" y="785"/>
                </a:lnTo>
                <a:lnTo>
                  <a:pt x="260" y="792"/>
                </a:lnTo>
                <a:lnTo>
                  <a:pt x="260" y="798"/>
                </a:lnTo>
                <a:lnTo>
                  <a:pt x="260" y="806"/>
                </a:lnTo>
                <a:lnTo>
                  <a:pt x="260" y="806"/>
                </a:lnTo>
                <a:lnTo>
                  <a:pt x="271" y="800"/>
                </a:lnTo>
                <a:lnTo>
                  <a:pt x="280" y="794"/>
                </a:lnTo>
                <a:lnTo>
                  <a:pt x="287" y="786"/>
                </a:lnTo>
                <a:lnTo>
                  <a:pt x="294" y="779"/>
                </a:lnTo>
                <a:lnTo>
                  <a:pt x="299" y="769"/>
                </a:lnTo>
                <a:lnTo>
                  <a:pt x="304" y="760"/>
                </a:lnTo>
                <a:lnTo>
                  <a:pt x="313" y="739"/>
                </a:lnTo>
                <a:lnTo>
                  <a:pt x="313" y="739"/>
                </a:lnTo>
                <a:close/>
                <a:moveTo>
                  <a:pt x="506" y="741"/>
                </a:moveTo>
                <a:lnTo>
                  <a:pt x="506" y="741"/>
                </a:lnTo>
                <a:lnTo>
                  <a:pt x="507" y="708"/>
                </a:lnTo>
                <a:lnTo>
                  <a:pt x="509" y="674"/>
                </a:lnTo>
                <a:lnTo>
                  <a:pt x="515" y="603"/>
                </a:lnTo>
                <a:lnTo>
                  <a:pt x="524" y="533"/>
                </a:lnTo>
                <a:lnTo>
                  <a:pt x="531" y="463"/>
                </a:lnTo>
                <a:lnTo>
                  <a:pt x="531" y="463"/>
                </a:lnTo>
                <a:lnTo>
                  <a:pt x="525" y="462"/>
                </a:lnTo>
                <a:lnTo>
                  <a:pt x="517" y="462"/>
                </a:lnTo>
                <a:lnTo>
                  <a:pt x="499" y="464"/>
                </a:lnTo>
                <a:lnTo>
                  <a:pt x="490" y="464"/>
                </a:lnTo>
                <a:lnTo>
                  <a:pt x="481" y="464"/>
                </a:lnTo>
                <a:lnTo>
                  <a:pt x="472" y="463"/>
                </a:lnTo>
                <a:lnTo>
                  <a:pt x="464" y="459"/>
                </a:lnTo>
                <a:lnTo>
                  <a:pt x="464" y="459"/>
                </a:lnTo>
                <a:lnTo>
                  <a:pt x="480" y="454"/>
                </a:lnTo>
                <a:lnTo>
                  <a:pt x="497" y="449"/>
                </a:lnTo>
                <a:lnTo>
                  <a:pt x="536" y="440"/>
                </a:lnTo>
                <a:lnTo>
                  <a:pt x="536" y="440"/>
                </a:lnTo>
                <a:lnTo>
                  <a:pt x="536" y="437"/>
                </a:lnTo>
                <a:lnTo>
                  <a:pt x="536" y="434"/>
                </a:lnTo>
                <a:lnTo>
                  <a:pt x="538" y="424"/>
                </a:lnTo>
                <a:lnTo>
                  <a:pt x="539" y="417"/>
                </a:lnTo>
                <a:lnTo>
                  <a:pt x="539" y="414"/>
                </a:lnTo>
                <a:lnTo>
                  <a:pt x="537" y="412"/>
                </a:lnTo>
                <a:lnTo>
                  <a:pt x="537" y="412"/>
                </a:lnTo>
                <a:lnTo>
                  <a:pt x="534" y="409"/>
                </a:lnTo>
                <a:lnTo>
                  <a:pt x="530" y="407"/>
                </a:lnTo>
                <a:lnTo>
                  <a:pt x="524" y="406"/>
                </a:lnTo>
                <a:lnTo>
                  <a:pt x="516" y="406"/>
                </a:lnTo>
                <a:lnTo>
                  <a:pt x="509" y="407"/>
                </a:lnTo>
                <a:lnTo>
                  <a:pt x="500" y="408"/>
                </a:lnTo>
                <a:lnTo>
                  <a:pt x="493" y="409"/>
                </a:lnTo>
                <a:lnTo>
                  <a:pt x="485" y="408"/>
                </a:lnTo>
                <a:lnTo>
                  <a:pt x="481" y="407"/>
                </a:lnTo>
                <a:lnTo>
                  <a:pt x="478" y="405"/>
                </a:lnTo>
                <a:lnTo>
                  <a:pt x="478" y="405"/>
                </a:lnTo>
                <a:lnTo>
                  <a:pt x="459" y="452"/>
                </a:lnTo>
                <a:lnTo>
                  <a:pt x="439" y="498"/>
                </a:lnTo>
                <a:lnTo>
                  <a:pt x="400" y="587"/>
                </a:lnTo>
                <a:lnTo>
                  <a:pt x="360" y="676"/>
                </a:lnTo>
                <a:lnTo>
                  <a:pt x="341" y="721"/>
                </a:lnTo>
                <a:lnTo>
                  <a:pt x="322" y="767"/>
                </a:lnTo>
                <a:lnTo>
                  <a:pt x="322" y="767"/>
                </a:lnTo>
                <a:lnTo>
                  <a:pt x="364" y="762"/>
                </a:lnTo>
                <a:lnTo>
                  <a:pt x="410" y="754"/>
                </a:lnTo>
                <a:lnTo>
                  <a:pt x="457" y="748"/>
                </a:lnTo>
                <a:lnTo>
                  <a:pt x="506" y="741"/>
                </a:lnTo>
                <a:lnTo>
                  <a:pt x="506" y="741"/>
                </a:lnTo>
                <a:close/>
                <a:moveTo>
                  <a:pt x="546" y="388"/>
                </a:moveTo>
                <a:lnTo>
                  <a:pt x="546" y="388"/>
                </a:lnTo>
                <a:lnTo>
                  <a:pt x="551" y="361"/>
                </a:lnTo>
                <a:lnTo>
                  <a:pt x="556" y="337"/>
                </a:lnTo>
                <a:lnTo>
                  <a:pt x="561" y="313"/>
                </a:lnTo>
                <a:lnTo>
                  <a:pt x="566" y="292"/>
                </a:lnTo>
                <a:lnTo>
                  <a:pt x="566" y="292"/>
                </a:lnTo>
                <a:lnTo>
                  <a:pt x="581" y="271"/>
                </a:lnTo>
                <a:lnTo>
                  <a:pt x="597" y="253"/>
                </a:lnTo>
                <a:lnTo>
                  <a:pt x="630" y="217"/>
                </a:lnTo>
                <a:lnTo>
                  <a:pt x="647" y="198"/>
                </a:lnTo>
                <a:lnTo>
                  <a:pt x="663" y="180"/>
                </a:lnTo>
                <a:lnTo>
                  <a:pt x="679" y="161"/>
                </a:lnTo>
                <a:lnTo>
                  <a:pt x="693" y="141"/>
                </a:lnTo>
                <a:lnTo>
                  <a:pt x="693" y="141"/>
                </a:lnTo>
                <a:lnTo>
                  <a:pt x="690" y="137"/>
                </a:lnTo>
                <a:lnTo>
                  <a:pt x="687" y="134"/>
                </a:lnTo>
                <a:lnTo>
                  <a:pt x="682" y="132"/>
                </a:lnTo>
                <a:lnTo>
                  <a:pt x="679" y="128"/>
                </a:lnTo>
                <a:lnTo>
                  <a:pt x="679" y="128"/>
                </a:lnTo>
                <a:lnTo>
                  <a:pt x="650" y="124"/>
                </a:lnTo>
                <a:lnTo>
                  <a:pt x="635" y="121"/>
                </a:lnTo>
                <a:lnTo>
                  <a:pt x="620" y="119"/>
                </a:lnTo>
                <a:lnTo>
                  <a:pt x="604" y="119"/>
                </a:lnTo>
                <a:lnTo>
                  <a:pt x="588" y="119"/>
                </a:lnTo>
                <a:lnTo>
                  <a:pt x="571" y="121"/>
                </a:lnTo>
                <a:lnTo>
                  <a:pt x="552" y="125"/>
                </a:lnTo>
                <a:lnTo>
                  <a:pt x="552" y="125"/>
                </a:lnTo>
                <a:lnTo>
                  <a:pt x="541" y="127"/>
                </a:lnTo>
                <a:lnTo>
                  <a:pt x="529" y="132"/>
                </a:lnTo>
                <a:lnTo>
                  <a:pt x="515" y="139"/>
                </a:lnTo>
                <a:lnTo>
                  <a:pt x="502" y="145"/>
                </a:lnTo>
                <a:lnTo>
                  <a:pt x="490" y="154"/>
                </a:lnTo>
                <a:lnTo>
                  <a:pt x="480" y="161"/>
                </a:lnTo>
                <a:lnTo>
                  <a:pt x="472" y="170"/>
                </a:lnTo>
                <a:lnTo>
                  <a:pt x="470" y="173"/>
                </a:lnTo>
                <a:lnTo>
                  <a:pt x="469" y="177"/>
                </a:lnTo>
                <a:lnTo>
                  <a:pt x="469" y="177"/>
                </a:lnTo>
                <a:lnTo>
                  <a:pt x="470" y="181"/>
                </a:lnTo>
                <a:lnTo>
                  <a:pt x="471" y="187"/>
                </a:lnTo>
                <a:lnTo>
                  <a:pt x="475" y="191"/>
                </a:lnTo>
                <a:lnTo>
                  <a:pt x="479" y="196"/>
                </a:lnTo>
                <a:lnTo>
                  <a:pt x="487" y="207"/>
                </a:lnTo>
                <a:lnTo>
                  <a:pt x="496" y="217"/>
                </a:lnTo>
                <a:lnTo>
                  <a:pt x="496" y="217"/>
                </a:lnTo>
                <a:lnTo>
                  <a:pt x="500" y="226"/>
                </a:lnTo>
                <a:lnTo>
                  <a:pt x="505" y="237"/>
                </a:lnTo>
                <a:lnTo>
                  <a:pt x="509" y="247"/>
                </a:lnTo>
                <a:lnTo>
                  <a:pt x="511" y="252"/>
                </a:lnTo>
                <a:lnTo>
                  <a:pt x="513" y="255"/>
                </a:lnTo>
                <a:lnTo>
                  <a:pt x="513" y="255"/>
                </a:lnTo>
                <a:lnTo>
                  <a:pt x="516" y="258"/>
                </a:lnTo>
                <a:lnTo>
                  <a:pt x="520" y="261"/>
                </a:lnTo>
                <a:lnTo>
                  <a:pt x="523" y="263"/>
                </a:lnTo>
                <a:lnTo>
                  <a:pt x="525" y="265"/>
                </a:lnTo>
                <a:lnTo>
                  <a:pt x="525" y="265"/>
                </a:lnTo>
                <a:lnTo>
                  <a:pt x="526" y="268"/>
                </a:lnTo>
                <a:lnTo>
                  <a:pt x="527" y="272"/>
                </a:lnTo>
                <a:lnTo>
                  <a:pt x="528" y="282"/>
                </a:lnTo>
                <a:lnTo>
                  <a:pt x="527" y="291"/>
                </a:lnTo>
                <a:lnTo>
                  <a:pt x="526" y="297"/>
                </a:lnTo>
                <a:lnTo>
                  <a:pt x="526" y="297"/>
                </a:lnTo>
                <a:lnTo>
                  <a:pt x="521" y="309"/>
                </a:lnTo>
                <a:lnTo>
                  <a:pt x="515" y="321"/>
                </a:lnTo>
                <a:lnTo>
                  <a:pt x="501" y="345"/>
                </a:lnTo>
                <a:lnTo>
                  <a:pt x="495" y="358"/>
                </a:lnTo>
                <a:lnTo>
                  <a:pt x="491" y="371"/>
                </a:lnTo>
                <a:lnTo>
                  <a:pt x="487" y="383"/>
                </a:lnTo>
                <a:lnTo>
                  <a:pt x="486" y="388"/>
                </a:lnTo>
                <a:lnTo>
                  <a:pt x="486" y="394"/>
                </a:lnTo>
                <a:lnTo>
                  <a:pt x="486" y="394"/>
                </a:lnTo>
                <a:lnTo>
                  <a:pt x="489" y="392"/>
                </a:lnTo>
                <a:lnTo>
                  <a:pt x="492" y="390"/>
                </a:lnTo>
                <a:lnTo>
                  <a:pt x="498" y="388"/>
                </a:lnTo>
                <a:lnTo>
                  <a:pt x="506" y="387"/>
                </a:lnTo>
                <a:lnTo>
                  <a:pt x="514" y="387"/>
                </a:lnTo>
                <a:lnTo>
                  <a:pt x="531" y="388"/>
                </a:lnTo>
                <a:lnTo>
                  <a:pt x="539" y="389"/>
                </a:lnTo>
                <a:lnTo>
                  <a:pt x="546" y="388"/>
                </a:lnTo>
                <a:lnTo>
                  <a:pt x="546" y="388"/>
                </a:lnTo>
                <a:close/>
                <a:moveTo>
                  <a:pt x="567" y="739"/>
                </a:moveTo>
                <a:lnTo>
                  <a:pt x="567" y="739"/>
                </a:lnTo>
                <a:lnTo>
                  <a:pt x="557" y="736"/>
                </a:lnTo>
                <a:lnTo>
                  <a:pt x="550" y="734"/>
                </a:lnTo>
                <a:lnTo>
                  <a:pt x="542" y="733"/>
                </a:lnTo>
                <a:lnTo>
                  <a:pt x="534" y="734"/>
                </a:lnTo>
                <a:lnTo>
                  <a:pt x="534" y="734"/>
                </a:lnTo>
                <a:lnTo>
                  <a:pt x="532" y="728"/>
                </a:lnTo>
                <a:lnTo>
                  <a:pt x="531" y="724"/>
                </a:lnTo>
                <a:lnTo>
                  <a:pt x="528" y="721"/>
                </a:lnTo>
                <a:lnTo>
                  <a:pt x="524" y="719"/>
                </a:lnTo>
                <a:lnTo>
                  <a:pt x="524" y="719"/>
                </a:lnTo>
                <a:lnTo>
                  <a:pt x="524" y="722"/>
                </a:lnTo>
                <a:lnTo>
                  <a:pt x="524" y="726"/>
                </a:lnTo>
                <a:lnTo>
                  <a:pt x="526" y="734"/>
                </a:lnTo>
                <a:lnTo>
                  <a:pt x="527" y="738"/>
                </a:lnTo>
                <a:lnTo>
                  <a:pt x="527" y="742"/>
                </a:lnTo>
                <a:lnTo>
                  <a:pt x="527" y="746"/>
                </a:lnTo>
                <a:lnTo>
                  <a:pt x="525" y="749"/>
                </a:lnTo>
                <a:lnTo>
                  <a:pt x="525" y="749"/>
                </a:lnTo>
                <a:lnTo>
                  <a:pt x="526" y="752"/>
                </a:lnTo>
                <a:lnTo>
                  <a:pt x="528" y="754"/>
                </a:lnTo>
                <a:lnTo>
                  <a:pt x="534" y="758"/>
                </a:lnTo>
                <a:lnTo>
                  <a:pt x="541" y="762"/>
                </a:lnTo>
                <a:lnTo>
                  <a:pt x="550" y="762"/>
                </a:lnTo>
                <a:lnTo>
                  <a:pt x="553" y="762"/>
                </a:lnTo>
                <a:lnTo>
                  <a:pt x="557" y="761"/>
                </a:lnTo>
                <a:lnTo>
                  <a:pt x="560" y="760"/>
                </a:lnTo>
                <a:lnTo>
                  <a:pt x="563" y="757"/>
                </a:lnTo>
                <a:lnTo>
                  <a:pt x="566" y="754"/>
                </a:lnTo>
                <a:lnTo>
                  <a:pt x="567" y="750"/>
                </a:lnTo>
                <a:lnTo>
                  <a:pt x="567" y="745"/>
                </a:lnTo>
                <a:lnTo>
                  <a:pt x="567" y="739"/>
                </a:lnTo>
                <a:lnTo>
                  <a:pt x="567" y="739"/>
                </a:lnTo>
                <a:close/>
                <a:moveTo>
                  <a:pt x="607" y="701"/>
                </a:moveTo>
                <a:lnTo>
                  <a:pt x="607" y="701"/>
                </a:lnTo>
                <a:lnTo>
                  <a:pt x="605" y="696"/>
                </a:lnTo>
                <a:lnTo>
                  <a:pt x="605" y="693"/>
                </a:lnTo>
                <a:lnTo>
                  <a:pt x="605" y="690"/>
                </a:lnTo>
                <a:lnTo>
                  <a:pt x="604" y="687"/>
                </a:lnTo>
                <a:lnTo>
                  <a:pt x="604" y="687"/>
                </a:lnTo>
                <a:lnTo>
                  <a:pt x="611" y="675"/>
                </a:lnTo>
                <a:lnTo>
                  <a:pt x="616" y="663"/>
                </a:lnTo>
                <a:lnTo>
                  <a:pt x="620" y="651"/>
                </a:lnTo>
                <a:lnTo>
                  <a:pt x="623" y="639"/>
                </a:lnTo>
                <a:lnTo>
                  <a:pt x="629" y="613"/>
                </a:lnTo>
                <a:lnTo>
                  <a:pt x="635" y="586"/>
                </a:lnTo>
                <a:lnTo>
                  <a:pt x="635" y="586"/>
                </a:lnTo>
                <a:lnTo>
                  <a:pt x="653" y="551"/>
                </a:lnTo>
                <a:lnTo>
                  <a:pt x="663" y="530"/>
                </a:lnTo>
                <a:lnTo>
                  <a:pt x="672" y="509"/>
                </a:lnTo>
                <a:lnTo>
                  <a:pt x="679" y="489"/>
                </a:lnTo>
                <a:lnTo>
                  <a:pt x="683" y="469"/>
                </a:lnTo>
                <a:lnTo>
                  <a:pt x="684" y="460"/>
                </a:lnTo>
                <a:lnTo>
                  <a:pt x="684" y="450"/>
                </a:lnTo>
                <a:lnTo>
                  <a:pt x="684" y="442"/>
                </a:lnTo>
                <a:lnTo>
                  <a:pt x="683" y="434"/>
                </a:lnTo>
                <a:lnTo>
                  <a:pt x="683" y="434"/>
                </a:lnTo>
                <a:lnTo>
                  <a:pt x="684" y="439"/>
                </a:lnTo>
                <a:lnTo>
                  <a:pt x="683" y="444"/>
                </a:lnTo>
                <a:lnTo>
                  <a:pt x="681" y="446"/>
                </a:lnTo>
                <a:lnTo>
                  <a:pt x="678" y="448"/>
                </a:lnTo>
                <a:lnTo>
                  <a:pt x="674" y="449"/>
                </a:lnTo>
                <a:lnTo>
                  <a:pt x="669" y="449"/>
                </a:lnTo>
                <a:lnTo>
                  <a:pt x="660" y="448"/>
                </a:lnTo>
                <a:lnTo>
                  <a:pt x="660" y="448"/>
                </a:lnTo>
                <a:lnTo>
                  <a:pt x="651" y="448"/>
                </a:lnTo>
                <a:lnTo>
                  <a:pt x="642" y="450"/>
                </a:lnTo>
                <a:lnTo>
                  <a:pt x="621" y="453"/>
                </a:lnTo>
                <a:lnTo>
                  <a:pt x="612" y="454"/>
                </a:lnTo>
                <a:lnTo>
                  <a:pt x="604" y="453"/>
                </a:lnTo>
                <a:lnTo>
                  <a:pt x="601" y="452"/>
                </a:lnTo>
                <a:lnTo>
                  <a:pt x="598" y="450"/>
                </a:lnTo>
                <a:lnTo>
                  <a:pt x="596" y="448"/>
                </a:lnTo>
                <a:lnTo>
                  <a:pt x="595" y="445"/>
                </a:lnTo>
                <a:lnTo>
                  <a:pt x="595" y="445"/>
                </a:lnTo>
                <a:lnTo>
                  <a:pt x="604" y="442"/>
                </a:lnTo>
                <a:lnTo>
                  <a:pt x="614" y="439"/>
                </a:lnTo>
                <a:lnTo>
                  <a:pt x="632" y="436"/>
                </a:lnTo>
                <a:lnTo>
                  <a:pt x="641" y="435"/>
                </a:lnTo>
                <a:lnTo>
                  <a:pt x="649" y="434"/>
                </a:lnTo>
                <a:lnTo>
                  <a:pt x="656" y="432"/>
                </a:lnTo>
                <a:lnTo>
                  <a:pt x="662" y="428"/>
                </a:lnTo>
                <a:lnTo>
                  <a:pt x="662" y="428"/>
                </a:lnTo>
                <a:lnTo>
                  <a:pt x="653" y="425"/>
                </a:lnTo>
                <a:lnTo>
                  <a:pt x="645" y="424"/>
                </a:lnTo>
                <a:lnTo>
                  <a:pt x="628" y="423"/>
                </a:lnTo>
                <a:lnTo>
                  <a:pt x="619" y="423"/>
                </a:lnTo>
                <a:lnTo>
                  <a:pt x="612" y="422"/>
                </a:lnTo>
                <a:lnTo>
                  <a:pt x="604" y="420"/>
                </a:lnTo>
                <a:lnTo>
                  <a:pt x="596" y="416"/>
                </a:lnTo>
                <a:lnTo>
                  <a:pt x="596" y="416"/>
                </a:lnTo>
                <a:lnTo>
                  <a:pt x="597" y="419"/>
                </a:lnTo>
                <a:lnTo>
                  <a:pt x="598" y="420"/>
                </a:lnTo>
                <a:lnTo>
                  <a:pt x="599" y="422"/>
                </a:lnTo>
                <a:lnTo>
                  <a:pt x="599" y="425"/>
                </a:lnTo>
                <a:lnTo>
                  <a:pt x="599" y="425"/>
                </a:lnTo>
                <a:lnTo>
                  <a:pt x="593" y="445"/>
                </a:lnTo>
                <a:lnTo>
                  <a:pt x="589" y="464"/>
                </a:lnTo>
                <a:lnTo>
                  <a:pt x="586" y="484"/>
                </a:lnTo>
                <a:lnTo>
                  <a:pt x="583" y="505"/>
                </a:lnTo>
                <a:lnTo>
                  <a:pt x="578" y="545"/>
                </a:lnTo>
                <a:lnTo>
                  <a:pt x="576" y="566"/>
                </a:lnTo>
                <a:lnTo>
                  <a:pt x="574" y="586"/>
                </a:lnTo>
                <a:lnTo>
                  <a:pt x="574" y="586"/>
                </a:lnTo>
                <a:lnTo>
                  <a:pt x="571" y="601"/>
                </a:lnTo>
                <a:lnTo>
                  <a:pt x="568" y="616"/>
                </a:lnTo>
                <a:lnTo>
                  <a:pt x="560" y="647"/>
                </a:lnTo>
                <a:lnTo>
                  <a:pt x="558" y="663"/>
                </a:lnTo>
                <a:lnTo>
                  <a:pt x="556" y="678"/>
                </a:lnTo>
                <a:lnTo>
                  <a:pt x="556" y="693"/>
                </a:lnTo>
                <a:lnTo>
                  <a:pt x="557" y="707"/>
                </a:lnTo>
                <a:lnTo>
                  <a:pt x="557" y="707"/>
                </a:lnTo>
                <a:lnTo>
                  <a:pt x="582" y="704"/>
                </a:lnTo>
                <a:lnTo>
                  <a:pt x="595" y="702"/>
                </a:lnTo>
                <a:lnTo>
                  <a:pt x="607" y="701"/>
                </a:lnTo>
                <a:lnTo>
                  <a:pt x="607" y="701"/>
                </a:lnTo>
                <a:close/>
                <a:moveTo>
                  <a:pt x="584" y="772"/>
                </a:moveTo>
                <a:lnTo>
                  <a:pt x="584" y="772"/>
                </a:lnTo>
                <a:lnTo>
                  <a:pt x="599" y="770"/>
                </a:lnTo>
                <a:lnTo>
                  <a:pt x="614" y="768"/>
                </a:lnTo>
                <a:lnTo>
                  <a:pt x="628" y="764"/>
                </a:lnTo>
                <a:lnTo>
                  <a:pt x="634" y="761"/>
                </a:lnTo>
                <a:lnTo>
                  <a:pt x="640" y="758"/>
                </a:lnTo>
                <a:lnTo>
                  <a:pt x="644" y="754"/>
                </a:lnTo>
                <a:lnTo>
                  <a:pt x="648" y="751"/>
                </a:lnTo>
                <a:lnTo>
                  <a:pt x="650" y="747"/>
                </a:lnTo>
                <a:lnTo>
                  <a:pt x="652" y="741"/>
                </a:lnTo>
                <a:lnTo>
                  <a:pt x="652" y="736"/>
                </a:lnTo>
                <a:lnTo>
                  <a:pt x="651" y="730"/>
                </a:lnTo>
                <a:lnTo>
                  <a:pt x="649" y="723"/>
                </a:lnTo>
                <a:lnTo>
                  <a:pt x="645" y="716"/>
                </a:lnTo>
                <a:lnTo>
                  <a:pt x="645" y="716"/>
                </a:lnTo>
                <a:lnTo>
                  <a:pt x="621" y="716"/>
                </a:lnTo>
                <a:lnTo>
                  <a:pt x="589" y="719"/>
                </a:lnTo>
                <a:lnTo>
                  <a:pt x="589" y="719"/>
                </a:lnTo>
                <a:lnTo>
                  <a:pt x="589" y="735"/>
                </a:lnTo>
                <a:lnTo>
                  <a:pt x="588" y="748"/>
                </a:lnTo>
                <a:lnTo>
                  <a:pt x="587" y="760"/>
                </a:lnTo>
                <a:lnTo>
                  <a:pt x="584" y="772"/>
                </a:lnTo>
                <a:lnTo>
                  <a:pt x="584" y="772"/>
                </a:lnTo>
                <a:close/>
              </a:path>
            </a:pathLst>
          </a:custGeom>
          <a:solidFill>
            <a:srgbClr val="FED940"/>
          </a:solidFill>
          <a:ln w="9525">
            <a:solidFill>
              <a:schemeClr val="tx1">
                <a:lumMod val="75000"/>
                <a:lumOff val="25000"/>
              </a:schemeClr>
            </a:solidFill>
            <a:round/>
          </a:ln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endParaRPr lang="zh-CN" altLang="en-US" sz="2399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25982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685" y="3823981"/>
            <a:ext cx="2640987" cy="264098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59174" y="931061"/>
            <a:ext cx="905514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zh-CN" sz="2800" b="1" spc="100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收集辩驳对方佐证材料</a:t>
            </a:r>
            <a:r>
              <a:rPr lang="en-US" altLang="zh-CN" sz="2800" b="1" spc="100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— </a:t>
            </a:r>
            <a:r>
              <a:rPr lang="zh-CN" altLang="zh-CN" sz="2800" b="1" spc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列举互联网应用带来的弊端</a:t>
            </a:r>
            <a:endParaRPr lang="zh-CN" altLang="en-US" sz="2800" b="1" spc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pic>
        <p:nvPicPr>
          <p:cNvPr id="18434" name="图片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857" y="3050967"/>
            <a:ext cx="6530314" cy="297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262743" y="1832207"/>
            <a:ext cx="9688286" cy="94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zh-CN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反方观点是“互联网的弊大于利”，他们会收集互联网应用带来不利影响的材料，将互联网的弊端填写在图中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9035874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685" y="3823981"/>
            <a:ext cx="2640987" cy="264098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47415" y="916896"/>
            <a:ext cx="905514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zh-CN" sz="2800" b="1" spc="100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收集辩驳对方佐证材料</a:t>
            </a:r>
            <a:r>
              <a:rPr lang="en-US" altLang="zh-CN" sz="2800" b="1" spc="100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— </a:t>
            </a:r>
            <a:r>
              <a:rPr lang="zh-CN" altLang="zh-CN" sz="2800" b="1" spc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寻找克服互联网弊端的方法</a:t>
            </a:r>
            <a:endParaRPr lang="zh-CN" altLang="en-US" sz="2800" b="1" spc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426029" y="1724555"/>
            <a:ext cx="9503229" cy="1035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zh-CN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针对“沉迷网络”“虚假信息”等互联网存在的弊端，讨论后，提出解决问题的办法，填写在横线上。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9458" name="图片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310" y="2992983"/>
            <a:ext cx="8058375" cy="234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380280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685" y="3823981"/>
            <a:ext cx="2640987" cy="264098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864917"/>
              </p:ext>
            </p:extLst>
          </p:nvPr>
        </p:nvGraphicFramePr>
        <p:xfrm>
          <a:off x="2333625" y="1852613"/>
          <a:ext cx="7567613" cy="412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4540737" imgH="2483235" progId="Word.Document.8">
                  <p:embed/>
                </p:oleObj>
              </mc:Choice>
              <mc:Fallback>
                <p:oleObj name="Document" r:id="rId5" imgW="4540737" imgH="2483235" progId="Word.Documen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25" y="1852613"/>
                        <a:ext cx="7567613" cy="4127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1939431" y="931299"/>
            <a:ext cx="590372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归纳总结得到正方辩词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89468046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1516" y="1072579"/>
            <a:ext cx="602648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spc="100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素养提升 </a:t>
            </a:r>
            <a:r>
              <a:rPr lang="en-US" altLang="zh-CN" sz="2800" b="1" spc="100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— </a:t>
            </a:r>
            <a:r>
              <a:rPr lang="zh-CN" altLang="zh-CN" sz="2800" b="1" spc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互联网对中学生的影响</a:t>
            </a:r>
            <a:endParaRPr lang="zh-CN" altLang="en-US" sz="2800" b="1" spc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1" name="Picture 15" descr="f039543930bba48c37a35001ee9fa89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10257" r="26282" b="16667"/>
          <a:stretch>
            <a:fillRect/>
          </a:stretch>
        </p:blipFill>
        <p:spPr bwMode="auto">
          <a:xfrm>
            <a:off x="1135237" y="791264"/>
            <a:ext cx="7524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424388" y="2083752"/>
            <a:ext cx="941778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zh-CN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互联网是个巨大的知识宝库，上网可以获取各种最新的知识与信息，知道很多有趣的事，开阔视野。然而，多彩的网络是一把锋利的双刃剑，网络使生活更加便利、丰富，但它也隐藏着无数危险。如沉迷于网络，花太多的时间上网、</a:t>
            </a:r>
            <a:r>
              <a:rPr lang="zh-CN" altLang="zh-CN" sz="2000" u="sng" kern="1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000" u="sng" kern="100" dirty="0">
                <a:latin typeface="宋体" panose="02010600030101010101" pitchFamily="2" charset="-122"/>
                <a:ea typeface="宋体" panose="02010600030101010101" pitchFamily="2" charset="-122"/>
              </a:rPr>
              <a:t>             </a:t>
            </a:r>
            <a:r>
              <a:rPr lang="zh-CN" altLang="zh-CN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2000" u="sng" kern="1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000" u="sng" kern="100" dirty="0">
                <a:latin typeface="宋体" panose="02010600030101010101" pitchFamily="2" charset="-122"/>
                <a:ea typeface="宋体" panose="02010600030101010101" pitchFamily="2" charset="-122"/>
              </a:rPr>
              <a:t>              </a:t>
            </a:r>
            <a:r>
              <a:rPr lang="en-US" altLang="zh-CN" sz="2000" kern="1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2000" u="sng" kern="1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000" u="sng" kern="100" dirty="0">
                <a:latin typeface="宋体" panose="02010600030101010101" pitchFamily="2" charset="-122"/>
                <a:ea typeface="宋体" panose="02010600030101010101" pitchFamily="2" charset="-122"/>
              </a:rPr>
              <a:t>               </a:t>
            </a:r>
            <a:r>
              <a:rPr lang="zh-CN" altLang="zh-CN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，打破生活习惯，影响生活，因此，同学们要遵守青少年网络文明公约，合理上网。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685" y="3823981"/>
            <a:ext cx="2640987" cy="26409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/>
          <p:cNvGrpSpPr/>
          <p:nvPr/>
        </p:nvGrpSpPr>
        <p:grpSpPr>
          <a:xfrm>
            <a:off x="969820" y="903066"/>
            <a:ext cx="10321017" cy="5095307"/>
            <a:chOff x="1287102" y="1199523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87102" y="1199523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89553"/>
              <a:ext cx="6428185" cy="2483590"/>
            </a:xfrm>
            <a:prstGeom prst="roundRect">
              <a:avLst>
                <a:gd name="adj" fmla="val 80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</p:grpSp>
      <p:sp>
        <p:nvSpPr>
          <p:cNvPr id="130" name="矩形 1"/>
          <p:cNvSpPr/>
          <p:nvPr/>
        </p:nvSpPr>
        <p:spPr>
          <a:xfrm>
            <a:off x="2606498" y="888808"/>
            <a:ext cx="3721151" cy="360611"/>
          </a:xfrm>
          <a:custGeom>
            <a:avLst/>
            <a:gdLst>
              <a:gd name="connsiteX0" fmla="*/ 0 w 1565482"/>
              <a:gd name="connsiteY0" fmla="*/ 0 h 247650"/>
              <a:gd name="connsiteX1" fmla="*/ 1298782 w 1565482"/>
              <a:gd name="connsiteY1" fmla="*/ 0 h 247650"/>
              <a:gd name="connsiteX2" fmla="*/ 1565482 w 1565482"/>
              <a:gd name="connsiteY2" fmla="*/ 247650 h 247650"/>
              <a:gd name="connsiteX3" fmla="*/ 0 w 1565482"/>
              <a:gd name="connsiteY3" fmla="*/ 247650 h 247650"/>
              <a:gd name="connsiteX4" fmla="*/ 0 w 1565482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2" h="247650">
                <a:moveTo>
                  <a:pt x="0" y="0"/>
                </a:moveTo>
                <a:lnTo>
                  <a:pt x="1298782" y="0"/>
                </a:lnTo>
                <a:lnTo>
                  <a:pt x="1565482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矩形 2"/>
          <p:cNvSpPr/>
          <p:nvPr/>
        </p:nvSpPr>
        <p:spPr>
          <a:xfrm>
            <a:off x="1170691" y="782666"/>
            <a:ext cx="2835064" cy="657688"/>
          </a:xfrm>
          <a:custGeom>
            <a:avLst/>
            <a:gdLst>
              <a:gd name="connsiteX0" fmla="*/ 47625 w 1370758"/>
              <a:gd name="connsiteY0" fmla="*/ 0 h 836719"/>
              <a:gd name="connsiteX1" fmla="*/ 1370758 w 1370758"/>
              <a:gd name="connsiteY1" fmla="*/ 0 h 836719"/>
              <a:gd name="connsiteX2" fmla="*/ 875458 w 1370758"/>
              <a:gd name="connsiteY2" fmla="*/ 836719 h 836719"/>
              <a:gd name="connsiteX3" fmla="*/ 0 w 1370758"/>
              <a:gd name="connsiteY3" fmla="*/ 827194 h 836719"/>
              <a:gd name="connsiteX4" fmla="*/ 47625 w 1370758"/>
              <a:gd name="connsiteY4" fmla="*/ 0 h 8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969821" y="908506"/>
            <a:ext cx="2641479" cy="437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5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</a:rPr>
              <a:t>项目情境</a:t>
            </a:r>
          </a:p>
        </p:txBody>
      </p:sp>
      <p:sp>
        <p:nvSpPr>
          <p:cNvPr id="2" name="矩形 1"/>
          <p:cNvSpPr/>
          <p:nvPr/>
        </p:nvSpPr>
        <p:spPr>
          <a:xfrm>
            <a:off x="1245316" y="1532830"/>
            <a:ext cx="4263483" cy="4175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655" algn="just">
              <a:lnSpc>
                <a:spcPct val="150000"/>
              </a:lnSpc>
            </a:pPr>
            <a:r>
              <a:rPr lang="zh-CN" altLang="zh-CN" sz="20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为让同学了解互联网对人们学习与生活产生的影响，方舟中学的“走进互联网”主题活动正在报名中，张小薇同学选择参加“互联网利与弊辩论赛”，辩论赛分正方、反方</a:t>
            </a:r>
            <a:r>
              <a:rPr lang="en-US" altLang="zh-CN" sz="20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2</a:t>
            </a:r>
            <a:r>
              <a:rPr lang="zh-CN" altLang="zh-CN" sz="20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个队，她成为一名正方辩手。虽然辩论赛正反方没有对错，但辩论级输赢，你能和她一起准备正方辩词吗？</a:t>
            </a:r>
            <a:endParaRPr lang="zh-CN" altLang="en-US" sz="20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346" y="161035"/>
            <a:ext cx="5269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 介绍互联网前世今生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289155" y="57103"/>
            <a:ext cx="670525" cy="54003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855242" y="6419789"/>
            <a:ext cx="3296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单元   介绍互联网前世今生</a:t>
            </a:r>
          </a:p>
        </p:txBody>
      </p:sp>
      <p:pic>
        <p:nvPicPr>
          <p:cNvPr id="1026" name="图片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640" y="1707644"/>
            <a:ext cx="5054681" cy="3417512"/>
          </a:xfrm>
          <a:prstGeom prst="rect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1516" y="1072579"/>
            <a:ext cx="602648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spc="100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素养提升 </a:t>
            </a:r>
            <a:r>
              <a:rPr lang="en-US" altLang="zh-CN" sz="2800" b="1" spc="100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—</a:t>
            </a: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2800" b="1" spc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中学生正确使用互联网</a:t>
            </a:r>
            <a:endParaRPr lang="zh-CN" altLang="en-US" sz="2800" b="1" spc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1" name="Picture 15" descr="f039543930bba48c37a35001ee9fa89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10257" r="26282" b="16667"/>
          <a:stretch>
            <a:fillRect/>
          </a:stretch>
        </p:blipFill>
        <p:spPr bwMode="auto">
          <a:xfrm>
            <a:off x="1135237" y="791264"/>
            <a:ext cx="7524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511473" y="2024213"/>
            <a:ext cx="9559297" cy="885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25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zh-CN" altLang="zh-CN" sz="2000" kern="100" dirty="0">
                <a:latin typeface="宋体" panose="02010600030101010101" pitchFamily="2" charset="-122"/>
                <a:ea typeface="宋体" panose="02010600030101010101" pitchFamily="2" charset="-122"/>
              </a:rPr>
              <a:t>互联网已经渗透到生活的方方面面，同学们需要正确使用网络，减少互联网负面影响，可采用的方法有：</a:t>
            </a:r>
            <a:endParaRPr lang="zh-CN" altLang="zh-CN" sz="2000" kern="100" dirty="0"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1506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3292628"/>
            <a:ext cx="6869092" cy="265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685" y="3823981"/>
            <a:ext cx="2640987" cy="264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62120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39954" y="1072783"/>
            <a:ext cx="922654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zh-CN" sz="2800" b="1" spc="100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拓展评价</a:t>
            </a:r>
            <a:r>
              <a:rPr lang="en-US" altLang="zh-CN" sz="2800" b="1" spc="100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—  </a:t>
            </a:r>
            <a:r>
              <a:rPr lang="zh-CN" altLang="zh-CN" sz="2800" b="1" spc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减少网络的负面影响</a:t>
            </a:r>
            <a:endParaRPr lang="zh-CN" altLang="en-US" sz="2800" b="1" spc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28918" y="1861976"/>
            <a:ext cx="4462281" cy="2434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zh-CN" altLang="zh-CN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如果你的身边有同学沉迷网络游戏，花费大量时间在游戏中，上课时打不起精神，作业也不认真完成，严重影响学习，并且与同学间的关系也逐渐疏远，你会如何帮助他？ </a:t>
            </a:r>
            <a:endParaRPr lang="zh-CN" altLang="zh-CN" sz="20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677" y="2068805"/>
            <a:ext cx="3723894" cy="37155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685" y="3823981"/>
            <a:ext cx="2640987" cy="264098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5357" y="872094"/>
            <a:ext cx="924597" cy="9245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39954" y="1072783"/>
            <a:ext cx="922654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zh-CN" sz="2800" b="1" spc="100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拓展评价</a:t>
            </a:r>
            <a:r>
              <a:rPr lang="en-US" altLang="zh-CN" sz="2800" b="1" spc="100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— </a:t>
            </a:r>
            <a:r>
              <a:rPr lang="zh-CN" altLang="zh-CN" sz="2800" b="1" spc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提出合理使用互联网的建议</a:t>
            </a:r>
            <a:endParaRPr lang="zh-CN" altLang="en-US" sz="2800" b="1" spc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90175" y="1959946"/>
            <a:ext cx="451757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kern="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zh-CN" sz="2000" kern="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网络在给我们生活带来便捷的同时，又影响了我们的生活，如孩子喜欢玩网络游戏，家长喜欢刷抖音等。</a:t>
            </a:r>
            <a:r>
              <a:rPr lang="zh-CN" altLang="en-US" sz="2000" kern="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随着技术的发展，基于网络开发的娱乐产品也越来越多，说一说我们如何正确面对？同时</a:t>
            </a:r>
            <a:r>
              <a:rPr lang="zh-CN" altLang="zh-CN" sz="2000" kern="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为家庭幸福，请提出几条合理使用网络建议，全家共同遵守。</a:t>
            </a:r>
            <a:endParaRPr lang="zh-CN" altLang="zh-CN" sz="2000" kern="100" dirty="0"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405" y="2090575"/>
            <a:ext cx="3736595" cy="36784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685" y="3823981"/>
            <a:ext cx="2640987" cy="264098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5357" y="872094"/>
            <a:ext cx="924597" cy="92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58878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230934" y="2793642"/>
            <a:ext cx="52194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spc="600" dirty="0">
                <a:solidFill>
                  <a:schemeClr val="bg1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</a:rPr>
              <a:t>用所学知识</a:t>
            </a:r>
            <a:endParaRPr lang="en-US" altLang="zh-CN" sz="4800" b="1" spc="600" dirty="0">
              <a:solidFill>
                <a:schemeClr val="bg1"/>
              </a:solidFill>
              <a:latin typeface="方正剪纸简体" panose="03000509000000000000" pitchFamily="65" charset="-122"/>
              <a:ea typeface="方正剪纸简体" panose="03000509000000000000" pitchFamily="65" charset="-122"/>
            </a:endParaRPr>
          </a:p>
          <a:p>
            <a:pPr algn="ctr"/>
            <a:r>
              <a:rPr lang="zh-CN" altLang="en-US" sz="3600" b="1" spc="600" dirty="0">
                <a:solidFill>
                  <a:schemeClr val="bg1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</a:rPr>
              <a:t>去探索未知世界吧！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371" y="2972198"/>
            <a:ext cx="4023294" cy="402329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293229" y="374166"/>
            <a:ext cx="720000" cy="57987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2775" y="1100138"/>
            <a:ext cx="8242300" cy="3584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文本框 16"/>
          <p:cNvSpPr txBox="1"/>
          <p:nvPr/>
        </p:nvSpPr>
        <p:spPr>
          <a:xfrm>
            <a:off x="2955558" y="2390863"/>
            <a:ext cx="6719887" cy="10156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algn="ctr">
              <a:defRPr sz="4800">
                <a:latin typeface="腾讯体 W7" panose="020C08030202040F0204" pitchFamily="34" charset="-122"/>
                <a:ea typeface="腾讯体 W7" panose="020C08030202040F0204" pitchFamily="34" charset="-122"/>
                <a:cs typeface="+mn-ea"/>
              </a:defRPr>
            </a:lvl1pPr>
          </a:lstStyle>
          <a:p>
            <a:r>
              <a:rPr lang="zh-CN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sym typeface="+mn-lt"/>
              </a:rPr>
              <a:t>同学，你学会了吗？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2824163" y="4067175"/>
            <a:ext cx="1000125" cy="706438"/>
            <a:chOff x="2916484" y="4316938"/>
            <a:chExt cx="1000050" cy="707197"/>
          </a:xfrm>
        </p:grpSpPr>
        <p:pic>
          <p:nvPicPr>
            <p:cNvPr id="19" name="图片 13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23985" y="4316938"/>
              <a:ext cx="792549" cy="70719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" name="图片 13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16484" y="4500183"/>
              <a:ext cx="432854" cy="45724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94713" y="3905509"/>
            <a:ext cx="677863" cy="5730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2" name="组合 21"/>
          <p:cNvGrpSpPr/>
          <p:nvPr/>
        </p:nvGrpSpPr>
        <p:grpSpPr>
          <a:xfrm>
            <a:off x="5894388" y="4445000"/>
            <a:ext cx="858837" cy="650875"/>
            <a:chOff x="5986871" y="4695632"/>
            <a:chExt cx="859611" cy="650622"/>
          </a:xfrm>
        </p:grpSpPr>
        <p:pic>
          <p:nvPicPr>
            <p:cNvPr id="23" name="图片 13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86871" y="4695632"/>
              <a:ext cx="859611" cy="54259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4" name="图片 13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55353" y="5151165"/>
              <a:ext cx="170703" cy="195089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4260000">
            <a:off x="3395663" y="1055688"/>
            <a:ext cx="301625" cy="774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10763" y="1073150"/>
            <a:ext cx="598487" cy="7381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7" name="PA_组合 131"/>
          <p:cNvGrpSpPr/>
          <p:nvPr/>
        </p:nvGrpSpPr>
        <p:grpSpPr>
          <a:xfrm rot="-7800000" flipV="1">
            <a:off x="1233488" y="1255713"/>
            <a:ext cx="1852612" cy="1593850"/>
            <a:chOff x="0" y="0"/>
            <a:chExt cx="1270000" cy="1091425"/>
          </a:xfrm>
        </p:grpSpPr>
        <p:sp>
          <p:nvSpPr>
            <p:cNvPr id="28" name="chenying0907 125"/>
            <p:cNvSpPr/>
            <p:nvPr/>
          </p:nvSpPr>
          <p:spPr>
            <a:xfrm>
              <a:off x="355713" y="266783"/>
              <a:ext cx="648603" cy="808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71" y="15519"/>
                  </a:moveTo>
                  <a:cubicBezTo>
                    <a:pt x="18543" y="17158"/>
                    <a:pt x="18935" y="19724"/>
                    <a:pt x="19275" y="21600"/>
                  </a:cubicBezTo>
                  <a:cubicBezTo>
                    <a:pt x="19609" y="18899"/>
                    <a:pt x="20824" y="15817"/>
                    <a:pt x="21600" y="13143"/>
                  </a:cubicBezTo>
                  <a:lnTo>
                    <a:pt x="0" y="0"/>
                  </a:lnTo>
                  <a:cubicBezTo>
                    <a:pt x="0" y="0"/>
                    <a:pt x="17371" y="15519"/>
                    <a:pt x="17371" y="15519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9" name="Group 130"/>
            <p:cNvGrpSpPr/>
            <p:nvPr/>
          </p:nvGrpSpPr>
          <p:grpSpPr>
            <a:xfrm>
              <a:off x="0" y="0"/>
              <a:ext cx="1270000" cy="1091426"/>
              <a:chOff x="0" y="0"/>
              <a:chExt cx="1270000" cy="1091425"/>
            </a:xfrm>
          </p:grpSpPr>
          <p:sp>
            <p:nvSpPr>
              <p:cNvPr id="30" name="chenying0907 126"/>
              <p:cNvSpPr/>
              <p:nvPr/>
            </p:nvSpPr>
            <p:spPr>
              <a:xfrm>
                <a:off x="390" y="365"/>
                <a:ext cx="889108" cy="1091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8516" y="5552"/>
                      <a:pt x="15211" y="10785"/>
                      <a:pt x="21600" y="16688"/>
                    </a:cubicBezTo>
                    <a:cubicBezTo>
                      <a:pt x="18956" y="18979"/>
                      <a:pt x="14998" y="19147"/>
                      <a:pt x="12325" y="21600"/>
                    </a:cubicBezTo>
                    <a:cubicBezTo>
                      <a:pt x="8974" y="17526"/>
                      <a:pt x="8870" y="15376"/>
                      <a:pt x="6637" y="10800"/>
                    </a:cubicBezTo>
                    <a:cubicBezTo>
                      <a:pt x="5366" y="8193"/>
                      <a:pt x="2056" y="2254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chenying0907 127"/>
              <p:cNvSpPr/>
              <p:nvPr/>
            </p:nvSpPr>
            <p:spPr>
              <a:xfrm>
                <a:off x="2006" y="-470"/>
                <a:ext cx="1269999" cy="7555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80" y="12054"/>
                    </a:moveTo>
                    <a:cubicBezTo>
                      <a:pt x="11598" y="15147"/>
                      <a:pt x="14200" y="19689"/>
                      <a:pt x="16833" y="21600"/>
                    </a:cubicBezTo>
                    <a:cubicBezTo>
                      <a:pt x="18014" y="19571"/>
                      <a:pt x="20025" y="17911"/>
                      <a:pt x="21600" y="16704"/>
                    </a:cubicBezTo>
                    <a:cubicBezTo>
                      <a:pt x="14953" y="11525"/>
                      <a:pt x="7053" y="3483"/>
                      <a:pt x="0" y="0"/>
                    </a:cubicBezTo>
                    <a:cubicBezTo>
                      <a:pt x="0" y="0"/>
                      <a:pt x="6515" y="8057"/>
                      <a:pt x="9380" y="1205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" name="chenying0907 128"/>
              <p:cNvSpPr/>
              <p:nvPr/>
            </p:nvSpPr>
            <p:spPr>
              <a:xfrm>
                <a:off x="878805" y="762024"/>
                <a:ext cx="127327" cy="3163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68"/>
                    </a:moveTo>
                    <a:cubicBezTo>
                      <a:pt x="5986" y="10255"/>
                      <a:pt x="7989" y="16810"/>
                      <a:pt x="9724" y="21600"/>
                    </a:cubicBezTo>
                    <a:cubicBezTo>
                      <a:pt x="11432" y="14701"/>
                      <a:pt x="17634" y="6830"/>
                      <a:pt x="21600" y="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" name="chenying0907 129"/>
              <p:cNvSpPr/>
              <p:nvPr/>
            </p:nvSpPr>
            <p:spPr>
              <a:xfrm>
                <a:off x="752500" y="952267"/>
                <a:ext cx="177386" cy="114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5994" y="9254"/>
                      <a:pt x="14545" y="14595"/>
                      <a:pt x="21600" y="2160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5" name="PA_组合 131"/>
          <p:cNvGrpSpPr/>
          <p:nvPr/>
        </p:nvGrpSpPr>
        <p:grpSpPr>
          <a:xfrm rot="-1860000">
            <a:off x="10852158" y="2580834"/>
            <a:ext cx="639762" cy="549275"/>
            <a:chOff x="0" y="0"/>
            <a:chExt cx="1270000" cy="1091425"/>
          </a:xfrm>
        </p:grpSpPr>
        <p:sp>
          <p:nvSpPr>
            <p:cNvPr id="36" name="chenying0907 125"/>
            <p:cNvSpPr/>
            <p:nvPr/>
          </p:nvSpPr>
          <p:spPr>
            <a:xfrm>
              <a:off x="351676" y="266129"/>
              <a:ext cx="649182" cy="807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71" y="15519"/>
                  </a:moveTo>
                  <a:cubicBezTo>
                    <a:pt x="18543" y="17158"/>
                    <a:pt x="18935" y="19724"/>
                    <a:pt x="19275" y="21600"/>
                  </a:cubicBezTo>
                  <a:cubicBezTo>
                    <a:pt x="19609" y="18899"/>
                    <a:pt x="20824" y="15817"/>
                    <a:pt x="21600" y="13143"/>
                  </a:cubicBezTo>
                  <a:lnTo>
                    <a:pt x="0" y="0"/>
                  </a:lnTo>
                  <a:cubicBezTo>
                    <a:pt x="0" y="0"/>
                    <a:pt x="17371" y="15519"/>
                    <a:pt x="17371" y="15519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7" name="Group 130"/>
            <p:cNvGrpSpPr/>
            <p:nvPr/>
          </p:nvGrpSpPr>
          <p:grpSpPr>
            <a:xfrm>
              <a:off x="0" y="0"/>
              <a:ext cx="1270000" cy="1091426"/>
              <a:chOff x="0" y="0"/>
              <a:chExt cx="1270000" cy="1091425"/>
            </a:xfrm>
          </p:grpSpPr>
          <p:sp>
            <p:nvSpPr>
              <p:cNvPr id="39" name="chenying0907 126"/>
              <p:cNvSpPr/>
              <p:nvPr/>
            </p:nvSpPr>
            <p:spPr>
              <a:xfrm>
                <a:off x="-1473" y="-1473"/>
                <a:ext cx="888686" cy="1091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8516" y="5552"/>
                      <a:pt x="15211" y="10785"/>
                      <a:pt x="21600" y="16688"/>
                    </a:cubicBezTo>
                    <a:cubicBezTo>
                      <a:pt x="18956" y="18979"/>
                      <a:pt x="14998" y="19147"/>
                      <a:pt x="12325" y="21600"/>
                    </a:cubicBezTo>
                    <a:cubicBezTo>
                      <a:pt x="8974" y="17526"/>
                      <a:pt x="8870" y="15376"/>
                      <a:pt x="6637" y="10800"/>
                    </a:cubicBezTo>
                    <a:cubicBezTo>
                      <a:pt x="5366" y="8193"/>
                      <a:pt x="2056" y="2254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" name="chenying0907 127"/>
              <p:cNvSpPr/>
              <p:nvPr/>
            </p:nvSpPr>
            <p:spPr>
              <a:xfrm>
                <a:off x="650" y="-5387"/>
                <a:ext cx="1270000" cy="7570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80" y="12054"/>
                    </a:moveTo>
                    <a:cubicBezTo>
                      <a:pt x="11598" y="15147"/>
                      <a:pt x="14200" y="19689"/>
                      <a:pt x="16833" y="21600"/>
                    </a:cubicBezTo>
                    <a:cubicBezTo>
                      <a:pt x="18014" y="19571"/>
                      <a:pt x="20025" y="17911"/>
                      <a:pt x="21600" y="16704"/>
                    </a:cubicBezTo>
                    <a:cubicBezTo>
                      <a:pt x="14953" y="11525"/>
                      <a:pt x="7053" y="3483"/>
                      <a:pt x="0" y="0"/>
                    </a:cubicBezTo>
                    <a:cubicBezTo>
                      <a:pt x="0" y="0"/>
                      <a:pt x="6515" y="8057"/>
                      <a:pt x="9380" y="1205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" name="chenying0907 128"/>
              <p:cNvSpPr/>
              <p:nvPr/>
            </p:nvSpPr>
            <p:spPr>
              <a:xfrm>
                <a:off x="876825" y="759023"/>
                <a:ext cx="126055" cy="315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68"/>
                    </a:moveTo>
                    <a:cubicBezTo>
                      <a:pt x="5986" y="10255"/>
                      <a:pt x="7989" y="16810"/>
                      <a:pt x="9724" y="21600"/>
                    </a:cubicBezTo>
                    <a:cubicBezTo>
                      <a:pt x="11432" y="14701"/>
                      <a:pt x="17634" y="6830"/>
                      <a:pt x="21600" y="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" name="chenying0907 129"/>
              <p:cNvSpPr/>
              <p:nvPr/>
            </p:nvSpPr>
            <p:spPr>
              <a:xfrm>
                <a:off x="745628" y="950781"/>
                <a:ext cx="176477" cy="1135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5994" y="9254"/>
                      <a:pt x="14545" y="14595"/>
                      <a:pt x="21600" y="2160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43" name="图片 4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91488" y="911225"/>
            <a:ext cx="403225" cy="469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" name="图片 6" descr="9a6df9c46e067a3a76746a077a8a0f82303ef85dea31a-A29vBX_fw658"/>
          <p:cNvPicPr>
            <a:picLocks noChangeAspect="1"/>
          </p:cNvPicPr>
          <p:nvPr/>
        </p:nvPicPr>
        <p:blipFill>
          <a:blip r:embed="rId14"/>
          <a:srcRect l="-677" t="44522" r="86069" b="35431"/>
          <a:stretch>
            <a:fillRect/>
          </a:stretch>
        </p:blipFill>
        <p:spPr>
          <a:xfrm rot="-2640000">
            <a:off x="8096250" y="784225"/>
            <a:ext cx="520700" cy="546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982" y="374794"/>
            <a:ext cx="924597" cy="924597"/>
          </a:xfrm>
          <a:prstGeom prst="rect">
            <a:avLst/>
          </a:prstGeom>
        </p:spPr>
      </p:pic>
      <p:grpSp>
        <p:nvGrpSpPr>
          <p:cNvPr id="73" name="组合 72">
            <a:extLst>
              <a:ext uri="{FF2B5EF4-FFF2-40B4-BE49-F238E27FC236}">
                <a16:creationId xmlns:a16="http://schemas.microsoft.com/office/drawing/2014/main" id="{FF54C351-259F-4511-BA35-4226A9DE61DD}"/>
              </a:ext>
            </a:extLst>
          </p:cNvPr>
          <p:cNvGrpSpPr/>
          <p:nvPr/>
        </p:nvGrpSpPr>
        <p:grpSpPr>
          <a:xfrm>
            <a:off x="419016" y="4481268"/>
            <a:ext cx="993065" cy="793603"/>
            <a:chOff x="5671660" y="450732"/>
            <a:chExt cx="1456681" cy="1164099"/>
          </a:xfrm>
        </p:grpSpPr>
        <p:sp>
          <p:nvSpPr>
            <p:cNvPr id="74" name="Freeform 124">
              <a:extLst>
                <a:ext uri="{FF2B5EF4-FFF2-40B4-BE49-F238E27FC236}">
                  <a16:creationId xmlns:a16="http://schemas.microsoft.com/office/drawing/2014/main" id="{6C92FA53-86EB-4CC7-9ED3-A16830E66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992" y="685211"/>
              <a:ext cx="863218" cy="753241"/>
            </a:xfrm>
            <a:custGeom>
              <a:avLst/>
              <a:gdLst>
                <a:gd name="T0" fmla="*/ 130 w 176"/>
                <a:gd name="T1" fmla="*/ 115 h 153"/>
                <a:gd name="T2" fmla="*/ 152 w 176"/>
                <a:gd name="T3" fmla="*/ 18 h 153"/>
                <a:gd name="T4" fmla="*/ 142 w 176"/>
                <a:gd name="T5" fmla="*/ 7 h 153"/>
                <a:gd name="T6" fmla="*/ 129 w 176"/>
                <a:gd name="T7" fmla="*/ 5 h 153"/>
                <a:gd name="T8" fmla="*/ 116 w 176"/>
                <a:gd name="T9" fmla="*/ 4 h 153"/>
                <a:gd name="T10" fmla="*/ 82 w 176"/>
                <a:gd name="T11" fmla="*/ 70 h 153"/>
                <a:gd name="T12" fmla="*/ 75 w 176"/>
                <a:gd name="T13" fmla="*/ 68 h 153"/>
                <a:gd name="T14" fmla="*/ 70 w 176"/>
                <a:gd name="T15" fmla="*/ 70 h 153"/>
                <a:gd name="T16" fmla="*/ 71 w 176"/>
                <a:gd name="T17" fmla="*/ 66 h 153"/>
                <a:gd name="T18" fmla="*/ 62 w 176"/>
                <a:gd name="T19" fmla="*/ 57 h 153"/>
                <a:gd name="T20" fmla="*/ 54 w 176"/>
                <a:gd name="T21" fmla="*/ 60 h 153"/>
                <a:gd name="T22" fmla="*/ 54 w 176"/>
                <a:gd name="T23" fmla="*/ 60 h 153"/>
                <a:gd name="T24" fmla="*/ 42 w 176"/>
                <a:gd name="T25" fmla="*/ 65 h 153"/>
                <a:gd name="T26" fmla="*/ 46 w 176"/>
                <a:gd name="T27" fmla="*/ 55 h 153"/>
                <a:gd name="T28" fmla="*/ 36 w 176"/>
                <a:gd name="T29" fmla="*/ 48 h 153"/>
                <a:gd name="T30" fmla="*/ 31 w 176"/>
                <a:gd name="T31" fmla="*/ 51 h 153"/>
                <a:gd name="T32" fmla="*/ 26 w 176"/>
                <a:gd name="T33" fmla="*/ 51 h 153"/>
                <a:gd name="T34" fmla="*/ 2 w 176"/>
                <a:gd name="T35" fmla="*/ 77 h 153"/>
                <a:gd name="T36" fmla="*/ 8 w 176"/>
                <a:gd name="T37" fmla="*/ 87 h 153"/>
                <a:gd name="T38" fmla="*/ 12 w 176"/>
                <a:gd name="T39" fmla="*/ 87 h 153"/>
                <a:gd name="T40" fmla="*/ 15 w 176"/>
                <a:gd name="T41" fmla="*/ 94 h 153"/>
                <a:gd name="T42" fmla="*/ 14 w 176"/>
                <a:gd name="T43" fmla="*/ 98 h 153"/>
                <a:gd name="T44" fmla="*/ 22 w 176"/>
                <a:gd name="T45" fmla="*/ 102 h 153"/>
                <a:gd name="T46" fmla="*/ 22 w 176"/>
                <a:gd name="T47" fmla="*/ 102 h 153"/>
                <a:gd name="T48" fmla="*/ 27 w 176"/>
                <a:gd name="T49" fmla="*/ 106 h 153"/>
                <a:gd name="T50" fmla="*/ 36 w 176"/>
                <a:gd name="T51" fmla="*/ 106 h 153"/>
                <a:gd name="T52" fmla="*/ 46 w 176"/>
                <a:gd name="T53" fmla="*/ 127 h 153"/>
                <a:gd name="T54" fmla="*/ 51 w 176"/>
                <a:gd name="T55" fmla="*/ 129 h 153"/>
                <a:gd name="T56" fmla="*/ 64 w 176"/>
                <a:gd name="T57" fmla="*/ 139 h 153"/>
                <a:gd name="T58" fmla="*/ 68 w 176"/>
                <a:gd name="T59" fmla="*/ 140 h 153"/>
                <a:gd name="T60" fmla="*/ 89 w 176"/>
                <a:gd name="T61" fmla="*/ 152 h 153"/>
                <a:gd name="T62" fmla="*/ 113 w 176"/>
                <a:gd name="T63" fmla="*/ 137 h 153"/>
                <a:gd name="T64" fmla="*/ 118 w 176"/>
                <a:gd name="T65" fmla="*/ 134 h 153"/>
                <a:gd name="T66" fmla="*/ 122 w 176"/>
                <a:gd name="T67" fmla="*/ 126 h 153"/>
                <a:gd name="T68" fmla="*/ 127 w 176"/>
                <a:gd name="T69" fmla="*/ 120 h 153"/>
                <a:gd name="T70" fmla="*/ 129 w 176"/>
                <a:gd name="T71" fmla="*/ 116 h 153"/>
                <a:gd name="T72" fmla="*/ 130 w 176"/>
                <a:gd name="T73" fmla="*/ 115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6" h="153">
                  <a:moveTo>
                    <a:pt x="130" y="115"/>
                  </a:moveTo>
                  <a:cubicBezTo>
                    <a:pt x="149" y="97"/>
                    <a:pt x="176" y="39"/>
                    <a:pt x="152" y="18"/>
                  </a:cubicBezTo>
                  <a:cubicBezTo>
                    <a:pt x="150" y="13"/>
                    <a:pt x="147" y="9"/>
                    <a:pt x="142" y="7"/>
                  </a:cubicBezTo>
                  <a:cubicBezTo>
                    <a:pt x="138" y="5"/>
                    <a:pt x="133" y="4"/>
                    <a:pt x="129" y="5"/>
                  </a:cubicBezTo>
                  <a:cubicBezTo>
                    <a:pt x="126" y="1"/>
                    <a:pt x="120" y="0"/>
                    <a:pt x="116" y="4"/>
                  </a:cubicBezTo>
                  <a:cubicBezTo>
                    <a:pt x="97" y="21"/>
                    <a:pt x="87" y="46"/>
                    <a:pt x="82" y="70"/>
                  </a:cubicBezTo>
                  <a:cubicBezTo>
                    <a:pt x="80" y="68"/>
                    <a:pt x="78" y="67"/>
                    <a:pt x="75" y="68"/>
                  </a:cubicBezTo>
                  <a:cubicBezTo>
                    <a:pt x="73" y="68"/>
                    <a:pt x="72" y="69"/>
                    <a:pt x="70" y="70"/>
                  </a:cubicBezTo>
                  <a:cubicBezTo>
                    <a:pt x="70" y="69"/>
                    <a:pt x="70" y="67"/>
                    <a:pt x="71" y="66"/>
                  </a:cubicBezTo>
                  <a:cubicBezTo>
                    <a:pt x="72" y="61"/>
                    <a:pt x="67" y="56"/>
                    <a:pt x="62" y="57"/>
                  </a:cubicBezTo>
                  <a:cubicBezTo>
                    <a:pt x="59" y="58"/>
                    <a:pt x="57" y="59"/>
                    <a:pt x="54" y="6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49" y="61"/>
                    <a:pt x="46" y="63"/>
                    <a:pt x="42" y="65"/>
                  </a:cubicBezTo>
                  <a:cubicBezTo>
                    <a:pt x="44" y="62"/>
                    <a:pt x="45" y="59"/>
                    <a:pt x="46" y="55"/>
                  </a:cubicBezTo>
                  <a:cubicBezTo>
                    <a:pt x="48" y="50"/>
                    <a:pt x="41" y="45"/>
                    <a:pt x="36" y="48"/>
                  </a:cubicBezTo>
                  <a:cubicBezTo>
                    <a:pt x="35" y="49"/>
                    <a:pt x="33" y="50"/>
                    <a:pt x="31" y="51"/>
                  </a:cubicBezTo>
                  <a:cubicBezTo>
                    <a:pt x="30" y="50"/>
                    <a:pt x="27" y="50"/>
                    <a:pt x="26" y="51"/>
                  </a:cubicBezTo>
                  <a:cubicBezTo>
                    <a:pt x="13" y="57"/>
                    <a:pt x="8" y="65"/>
                    <a:pt x="2" y="77"/>
                  </a:cubicBezTo>
                  <a:cubicBezTo>
                    <a:pt x="0" y="82"/>
                    <a:pt x="3" y="86"/>
                    <a:pt x="8" y="87"/>
                  </a:cubicBezTo>
                  <a:cubicBezTo>
                    <a:pt x="9" y="87"/>
                    <a:pt x="10" y="87"/>
                    <a:pt x="12" y="87"/>
                  </a:cubicBezTo>
                  <a:cubicBezTo>
                    <a:pt x="13" y="89"/>
                    <a:pt x="14" y="92"/>
                    <a:pt x="15" y="94"/>
                  </a:cubicBezTo>
                  <a:cubicBezTo>
                    <a:pt x="15" y="95"/>
                    <a:pt x="14" y="96"/>
                    <a:pt x="14" y="98"/>
                  </a:cubicBezTo>
                  <a:cubicBezTo>
                    <a:pt x="12" y="102"/>
                    <a:pt x="18" y="106"/>
                    <a:pt x="22" y="102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3" y="104"/>
                    <a:pt x="25" y="106"/>
                    <a:pt x="27" y="106"/>
                  </a:cubicBezTo>
                  <a:cubicBezTo>
                    <a:pt x="30" y="106"/>
                    <a:pt x="33" y="107"/>
                    <a:pt x="36" y="106"/>
                  </a:cubicBezTo>
                  <a:cubicBezTo>
                    <a:pt x="35" y="114"/>
                    <a:pt x="38" y="121"/>
                    <a:pt x="46" y="127"/>
                  </a:cubicBezTo>
                  <a:cubicBezTo>
                    <a:pt x="48" y="128"/>
                    <a:pt x="49" y="129"/>
                    <a:pt x="51" y="129"/>
                  </a:cubicBezTo>
                  <a:cubicBezTo>
                    <a:pt x="53" y="134"/>
                    <a:pt x="58" y="138"/>
                    <a:pt x="64" y="139"/>
                  </a:cubicBezTo>
                  <a:cubicBezTo>
                    <a:pt x="66" y="140"/>
                    <a:pt x="67" y="140"/>
                    <a:pt x="68" y="140"/>
                  </a:cubicBezTo>
                  <a:cubicBezTo>
                    <a:pt x="72" y="146"/>
                    <a:pt x="78" y="151"/>
                    <a:pt x="89" y="152"/>
                  </a:cubicBezTo>
                  <a:cubicBezTo>
                    <a:pt x="100" y="153"/>
                    <a:pt x="107" y="146"/>
                    <a:pt x="113" y="137"/>
                  </a:cubicBezTo>
                  <a:cubicBezTo>
                    <a:pt x="115" y="136"/>
                    <a:pt x="117" y="135"/>
                    <a:pt x="118" y="134"/>
                  </a:cubicBezTo>
                  <a:cubicBezTo>
                    <a:pt x="119" y="131"/>
                    <a:pt x="121" y="129"/>
                    <a:pt x="122" y="126"/>
                  </a:cubicBezTo>
                  <a:cubicBezTo>
                    <a:pt x="125" y="125"/>
                    <a:pt x="126" y="122"/>
                    <a:pt x="127" y="120"/>
                  </a:cubicBezTo>
                  <a:cubicBezTo>
                    <a:pt x="127" y="118"/>
                    <a:pt x="128" y="117"/>
                    <a:pt x="129" y="116"/>
                  </a:cubicBezTo>
                  <a:lnTo>
                    <a:pt x="130" y="115"/>
                  </a:ln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5" name="Freeform 125">
              <a:extLst>
                <a:ext uri="{FF2B5EF4-FFF2-40B4-BE49-F238E27FC236}">
                  <a16:creationId xmlns:a16="http://schemas.microsoft.com/office/drawing/2014/main" id="{456491ED-7BE4-4DB4-B1CB-DC11A272AA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1660" y="450732"/>
              <a:ext cx="1344627" cy="1164099"/>
            </a:xfrm>
            <a:custGeom>
              <a:avLst/>
              <a:gdLst>
                <a:gd name="T0" fmla="*/ 260 w 274"/>
                <a:gd name="T1" fmla="*/ 30 h 237"/>
                <a:gd name="T2" fmla="*/ 232 w 274"/>
                <a:gd name="T3" fmla="*/ 46 h 237"/>
                <a:gd name="T4" fmla="*/ 145 w 274"/>
                <a:gd name="T5" fmla="*/ 102 h 237"/>
                <a:gd name="T6" fmla="*/ 53 w 274"/>
                <a:gd name="T7" fmla="*/ 126 h 237"/>
                <a:gd name="T8" fmla="*/ 67 w 274"/>
                <a:gd name="T9" fmla="*/ 161 h 237"/>
                <a:gd name="T10" fmla="*/ 52 w 274"/>
                <a:gd name="T11" fmla="*/ 170 h 237"/>
                <a:gd name="T12" fmla="*/ 26 w 274"/>
                <a:gd name="T13" fmla="*/ 148 h 237"/>
                <a:gd name="T14" fmla="*/ 21 w 274"/>
                <a:gd name="T15" fmla="*/ 157 h 237"/>
                <a:gd name="T16" fmla="*/ 41 w 274"/>
                <a:gd name="T17" fmla="*/ 176 h 237"/>
                <a:gd name="T18" fmla="*/ 33 w 274"/>
                <a:gd name="T19" fmla="*/ 182 h 237"/>
                <a:gd name="T20" fmla="*/ 7 w 274"/>
                <a:gd name="T21" fmla="*/ 158 h 237"/>
                <a:gd name="T22" fmla="*/ 2 w 274"/>
                <a:gd name="T23" fmla="*/ 162 h 237"/>
                <a:gd name="T24" fmla="*/ 23 w 274"/>
                <a:gd name="T25" fmla="*/ 189 h 237"/>
                <a:gd name="T26" fmla="*/ 16 w 274"/>
                <a:gd name="T27" fmla="*/ 224 h 237"/>
                <a:gd name="T28" fmla="*/ 25 w 274"/>
                <a:gd name="T29" fmla="*/ 231 h 237"/>
                <a:gd name="T30" fmla="*/ 38 w 274"/>
                <a:gd name="T31" fmla="*/ 193 h 237"/>
                <a:gd name="T32" fmla="*/ 46 w 274"/>
                <a:gd name="T33" fmla="*/ 189 h 237"/>
                <a:gd name="T34" fmla="*/ 48 w 274"/>
                <a:gd name="T35" fmla="*/ 210 h 237"/>
                <a:gd name="T36" fmla="*/ 57 w 274"/>
                <a:gd name="T37" fmla="*/ 211 h 237"/>
                <a:gd name="T38" fmla="*/ 59 w 274"/>
                <a:gd name="T39" fmla="*/ 182 h 237"/>
                <a:gd name="T40" fmla="*/ 78 w 274"/>
                <a:gd name="T41" fmla="*/ 171 h 237"/>
                <a:gd name="T42" fmla="*/ 103 w 274"/>
                <a:gd name="T43" fmla="*/ 189 h 237"/>
                <a:gd name="T44" fmla="*/ 182 w 274"/>
                <a:gd name="T45" fmla="*/ 204 h 237"/>
                <a:gd name="T46" fmla="*/ 228 w 274"/>
                <a:gd name="T47" fmla="*/ 134 h 237"/>
                <a:gd name="T48" fmla="*/ 237 w 274"/>
                <a:gd name="T49" fmla="*/ 58 h 237"/>
                <a:gd name="T50" fmla="*/ 267 w 274"/>
                <a:gd name="T51" fmla="*/ 41 h 237"/>
                <a:gd name="T52" fmla="*/ 260 w 274"/>
                <a:gd name="T53" fmla="*/ 30 h 237"/>
                <a:gd name="T54" fmla="*/ 213 w 274"/>
                <a:gd name="T55" fmla="*/ 130 h 237"/>
                <a:gd name="T56" fmla="*/ 181 w 274"/>
                <a:gd name="T57" fmla="*/ 185 h 237"/>
                <a:gd name="T58" fmla="*/ 130 w 274"/>
                <a:gd name="T59" fmla="*/ 184 h 237"/>
                <a:gd name="T60" fmla="*/ 93 w 274"/>
                <a:gd name="T61" fmla="*/ 163 h 237"/>
                <a:gd name="T62" fmla="*/ 105 w 274"/>
                <a:gd name="T63" fmla="*/ 156 h 237"/>
                <a:gd name="T64" fmla="*/ 97 w 274"/>
                <a:gd name="T65" fmla="*/ 143 h 237"/>
                <a:gd name="T66" fmla="*/ 82 w 274"/>
                <a:gd name="T67" fmla="*/ 152 h 237"/>
                <a:gd name="T68" fmla="*/ 75 w 274"/>
                <a:gd name="T69" fmla="*/ 143 h 237"/>
                <a:gd name="T70" fmla="*/ 96 w 274"/>
                <a:gd name="T71" fmla="*/ 97 h 237"/>
                <a:gd name="T72" fmla="*/ 148 w 274"/>
                <a:gd name="T73" fmla="*/ 125 h 237"/>
                <a:gd name="T74" fmla="*/ 156 w 274"/>
                <a:gd name="T75" fmla="*/ 122 h 237"/>
                <a:gd name="T76" fmla="*/ 155 w 274"/>
                <a:gd name="T77" fmla="*/ 119 h 237"/>
                <a:gd name="T78" fmla="*/ 157 w 274"/>
                <a:gd name="T79" fmla="*/ 115 h 237"/>
                <a:gd name="T80" fmla="*/ 182 w 274"/>
                <a:gd name="T81" fmla="*/ 59 h 237"/>
                <a:gd name="T82" fmla="*/ 219 w 274"/>
                <a:gd name="T83" fmla="*/ 55 h 237"/>
                <a:gd name="T84" fmla="*/ 206 w 274"/>
                <a:gd name="T85" fmla="*/ 64 h 237"/>
                <a:gd name="T86" fmla="*/ 209 w 274"/>
                <a:gd name="T87" fmla="*/ 71 h 237"/>
                <a:gd name="T88" fmla="*/ 224 w 274"/>
                <a:gd name="T89" fmla="*/ 65 h 237"/>
                <a:gd name="T90" fmla="*/ 225 w 274"/>
                <a:gd name="T91" fmla="*/ 72 h 237"/>
                <a:gd name="T92" fmla="*/ 213 w 274"/>
                <a:gd name="T93" fmla="*/ 13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4" h="237">
                  <a:moveTo>
                    <a:pt x="260" y="30"/>
                  </a:moveTo>
                  <a:cubicBezTo>
                    <a:pt x="250" y="34"/>
                    <a:pt x="241" y="40"/>
                    <a:pt x="232" y="46"/>
                  </a:cubicBezTo>
                  <a:cubicBezTo>
                    <a:pt x="204" y="0"/>
                    <a:pt x="148" y="59"/>
                    <a:pt x="145" y="102"/>
                  </a:cubicBezTo>
                  <a:cubicBezTo>
                    <a:pt x="117" y="72"/>
                    <a:pt x="54" y="74"/>
                    <a:pt x="53" y="126"/>
                  </a:cubicBezTo>
                  <a:cubicBezTo>
                    <a:pt x="53" y="139"/>
                    <a:pt x="59" y="151"/>
                    <a:pt x="67" y="161"/>
                  </a:cubicBezTo>
                  <a:cubicBezTo>
                    <a:pt x="62" y="164"/>
                    <a:pt x="57" y="167"/>
                    <a:pt x="52" y="170"/>
                  </a:cubicBezTo>
                  <a:cubicBezTo>
                    <a:pt x="44" y="161"/>
                    <a:pt x="35" y="153"/>
                    <a:pt x="26" y="148"/>
                  </a:cubicBezTo>
                  <a:cubicBezTo>
                    <a:pt x="20" y="145"/>
                    <a:pt x="16" y="153"/>
                    <a:pt x="21" y="157"/>
                  </a:cubicBezTo>
                  <a:cubicBezTo>
                    <a:pt x="29" y="162"/>
                    <a:pt x="36" y="169"/>
                    <a:pt x="41" y="176"/>
                  </a:cubicBezTo>
                  <a:cubicBezTo>
                    <a:pt x="39" y="178"/>
                    <a:pt x="36" y="180"/>
                    <a:pt x="33" y="182"/>
                  </a:cubicBezTo>
                  <a:cubicBezTo>
                    <a:pt x="27" y="172"/>
                    <a:pt x="16" y="164"/>
                    <a:pt x="7" y="158"/>
                  </a:cubicBezTo>
                  <a:cubicBezTo>
                    <a:pt x="4" y="156"/>
                    <a:pt x="0" y="159"/>
                    <a:pt x="2" y="162"/>
                  </a:cubicBezTo>
                  <a:cubicBezTo>
                    <a:pt x="8" y="172"/>
                    <a:pt x="17" y="180"/>
                    <a:pt x="23" y="189"/>
                  </a:cubicBezTo>
                  <a:cubicBezTo>
                    <a:pt x="31" y="202"/>
                    <a:pt x="20" y="213"/>
                    <a:pt x="16" y="224"/>
                  </a:cubicBezTo>
                  <a:cubicBezTo>
                    <a:pt x="13" y="230"/>
                    <a:pt x="20" y="237"/>
                    <a:pt x="25" y="231"/>
                  </a:cubicBezTo>
                  <a:cubicBezTo>
                    <a:pt x="35" y="221"/>
                    <a:pt x="41" y="207"/>
                    <a:pt x="38" y="193"/>
                  </a:cubicBezTo>
                  <a:cubicBezTo>
                    <a:pt x="41" y="192"/>
                    <a:pt x="44" y="190"/>
                    <a:pt x="46" y="189"/>
                  </a:cubicBezTo>
                  <a:cubicBezTo>
                    <a:pt x="47" y="196"/>
                    <a:pt x="47" y="203"/>
                    <a:pt x="48" y="210"/>
                  </a:cubicBezTo>
                  <a:cubicBezTo>
                    <a:pt x="50" y="214"/>
                    <a:pt x="55" y="214"/>
                    <a:pt x="57" y="211"/>
                  </a:cubicBezTo>
                  <a:cubicBezTo>
                    <a:pt x="63" y="201"/>
                    <a:pt x="63" y="191"/>
                    <a:pt x="59" y="182"/>
                  </a:cubicBezTo>
                  <a:cubicBezTo>
                    <a:pt x="65" y="179"/>
                    <a:pt x="72" y="175"/>
                    <a:pt x="78" y="171"/>
                  </a:cubicBezTo>
                  <a:cubicBezTo>
                    <a:pt x="86" y="178"/>
                    <a:pt x="95" y="184"/>
                    <a:pt x="103" y="189"/>
                  </a:cubicBezTo>
                  <a:cubicBezTo>
                    <a:pt x="124" y="201"/>
                    <a:pt x="158" y="217"/>
                    <a:pt x="182" y="204"/>
                  </a:cubicBezTo>
                  <a:cubicBezTo>
                    <a:pt x="206" y="191"/>
                    <a:pt x="219" y="158"/>
                    <a:pt x="228" y="134"/>
                  </a:cubicBezTo>
                  <a:cubicBezTo>
                    <a:pt x="237" y="110"/>
                    <a:pt x="246" y="83"/>
                    <a:pt x="237" y="58"/>
                  </a:cubicBezTo>
                  <a:cubicBezTo>
                    <a:pt x="247" y="52"/>
                    <a:pt x="256" y="45"/>
                    <a:pt x="267" y="41"/>
                  </a:cubicBezTo>
                  <a:cubicBezTo>
                    <a:pt x="274" y="37"/>
                    <a:pt x="268" y="26"/>
                    <a:pt x="260" y="30"/>
                  </a:cubicBezTo>
                  <a:close/>
                  <a:moveTo>
                    <a:pt x="213" y="130"/>
                  </a:moveTo>
                  <a:cubicBezTo>
                    <a:pt x="205" y="150"/>
                    <a:pt x="195" y="170"/>
                    <a:pt x="181" y="185"/>
                  </a:cubicBezTo>
                  <a:cubicBezTo>
                    <a:pt x="167" y="198"/>
                    <a:pt x="145" y="190"/>
                    <a:pt x="130" y="184"/>
                  </a:cubicBezTo>
                  <a:cubicBezTo>
                    <a:pt x="117" y="179"/>
                    <a:pt x="104" y="172"/>
                    <a:pt x="93" y="163"/>
                  </a:cubicBezTo>
                  <a:cubicBezTo>
                    <a:pt x="97" y="160"/>
                    <a:pt x="101" y="158"/>
                    <a:pt x="105" y="156"/>
                  </a:cubicBezTo>
                  <a:cubicBezTo>
                    <a:pt x="113" y="151"/>
                    <a:pt x="105" y="139"/>
                    <a:pt x="97" y="143"/>
                  </a:cubicBezTo>
                  <a:cubicBezTo>
                    <a:pt x="92" y="146"/>
                    <a:pt x="87" y="149"/>
                    <a:pt x="82" y="152"/>
                  </a:cubicBezTo>
                  <a:cubicBezTo>
                    <a:pt x="79" y="149"/>
                    <a:pt x="77" y="146"/>
                    <a:pt x="75" y="143"/>
                  </a:cubicBezTo>
                  <a:cubicBezTo>
                    <a:pt x="61" y="124"/>
                    <a:pt x="74" y="100"/>
                    <a:pt x="96" y="97"/>
                  </a:cubicBezTo>
                  <a:cubicBezTo>
                    <a:pt x="117" y="94"/>
                    <a:pt x="138" y="106"/>
                    <a:pt x="148" y="125"/>
                  </a:cubicBezTo>
                  <a:cubicBezTo>
                    <a:pt x="150" y="130"/>
                    <a:pt x="157" y="127"/>
                    <a:pt x="156" y="122"/>
                  </a:cubicBezTo>
                  <a:cubicBezTo>
                    <a:pt x="156" y="121"/>
                    <a:pt x="155" y="120"/>
                    <a:pt x="155" y="119"/>
                  </a:cubicBezTo>
                  <a:cubicBezTo>
                    <a:pt x="156" y="118"/>
                    <a:pt x="157" y="117"/>
                    <a:pt x="157" y="115"/>
                  </a:cubicBezTo>
                  <a:cubicBezTo>
                    <a:pt x="160" y="94"/>
                    <a:pt x="168" y="74"/>
                    <a:pt x="182" y="59"/>
                  </a:cubicBezTo>
                  <a:cubicBezTo>
                    <a:pt x="194" y="45"/>
                    <a:pt x="210" y="44"/>
                    <a:pt x="219" y="55"/>
                  </a:cubicBezTo>
                  <a:cubicBezTo>
                    <a:pt x="214" y="58"/>
                    <a:pt x="210" y="61"/>
                    <a:pt x="206" y="64"/>
                  </a:cubicBezTo>
                  <a:cubicBezTo>
                    <a:pt x="202" y="66"/>
                    <a:pt x="204" y="72"/>
                    <a:pt x="209" y="71"/>
                  </a:cubicBezTo>
                  <a:cubicBezTo>
                    <a:pt x="214" y="69"/>
                    <a:pt x="219" y="67"/>
                    <a:pt x="224" y="65"/>
                  </a:cubicBezTo>
                  <a:cubicBezTo>
                    <a:pt x="224" y="67"/>
                    <a:pt x="225" y="70"/>
                    <a:pt x="225" y="72"/>
                  </a:cubicBezTo>
                  <a:cubicBezTo>
                    <a:pt x="228" y="91"/>
                    <a:pt x="219" y="113"/>
                    <a:pt x="213" y="13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6" name="Freeform 126">
              <a:extLst>
                <a:ext uri="{FF2B5EF4-FFF2-40B4-BE49-F238E27FC236}">
                  <a16:creationId xmlns:a16="http://schemas.microsoft.com/office/drawing/2014/main" id="{41F8ED01-B694-4E5C-AAC9-292B4D11E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5958" y="454882"/>
              <a:ext cx="342383" cy="300882"/>
            </a:xfrm>
            <a:custGeom>
              <a:avLst/>
              <a:gdLst>
                <a:gd name="T0" fmla="*/ 54 w 70"/>
                <a:gd name="T1" fmla="*/ 9 h 61"/>
                <a:gd name="T2" fmla="*/ 7 w 70"/>
                <a:gd name="T3" fmla="*/ 2 h 61"/>
                <a:gd name="T4" fmla="*/ 6 w 70"/>
                <a:gd name="T5" fmla="*/ 13 h 61"/>
                <a:gd name="T6" fmla="*/ 43 w 70"/>
                <a:gd name="T7" fmla="*/ 21 h 61"/>
                <a:gd name="T8" fmla="*/ 52 w 70"/>
                <a:gd name="T9" fmla="*/ 54 h 61"/>
                <a:gd name="T10" fmla="*/ 63 w 70"/>
                <a:gd name="T11" fmla="*/ 56 h 61"/>
                <a:gd name="T12" fmla="*/ 54 w 70"/>
                <a:gd name="T13" fmla="*/ 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1">
                  <a:moveTo>
                    <a:pt x="54" y="9"/>
                  </a:moveTo>
                  <a:cubicBezTo>
                    <a:pt x="43" y="0"/>
                    <a:pt x="21" y="3"/>
                    <a:pt x="7" y="2"/>
                  </a:cubicBezTo>
                  <a:cubicBezTo>
                    <a:pt x="0" y="1"/>
                    <a:pt x="0" y="11"/>
                    <a:pt x="6" y="13"/>
                  </a:cubicBezTo>
                  <a:cubicBezTo>
                    <a:pt x="18" y="17"/>
                    <a:pt x="30" y="17"/>
                    <a:pt x="43" y="21"/>
                  </a:cubicBezTo>
                  <a:cubicBezTo>
                    <a:pt x="54" y="24"/>
                    <a:pt x="49" y="46"/>
                    <a:pt x="52" y="54"/>
                  </a:cubicBezTo>
                  <a:cubicBezTo>
                    <a:pt x="54" y="59"/>
                    <a:pt x="61" y="61"/>
                    <a:pt x="63" y="56"/>
                  </a:cubicBezTo>
                  <a:cubicBezTo>
                    <a:pt x="70" y="42"/>
                    <a:pt x="67" y="18"/>
                    <a:pt x="54" y="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/>
          <p:cNvGrpSpPr/>
          <p:nvPr/>
        </p:nvGrpSpPr>
        <p:grpSpPr>
          <a:xfrm>
            <a:off x="969821" y="901822"/>
            <a:ext cx="10321017" cy="5095307"/>
            <a:chOff x="1287102" y="1199523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87102" y="1199523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76349"/>
              <a:ext cx="6428185" cy="2483590"/>
            </a:xfrm>
            <a:prstGeom prst="roundRect">
              <a:avLst>
                <a:gd name="adj" fmla="val 80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</p:grpSp>
      <p:sp>
        <p:nvSpPr>
          <p:cNvPr id="130" name="矩形 1"/>
          <p:cNvSpPr/>
          <p:nvPr/>
        </p:nvSpPr>
        <p:spPr>
          <a:xfrm>
            <a:off x="2606498" y="888808"/>
            <a:ext cx="3721151" cy="336545"/>
          </a:xfrm>
          <a:custGeom>
            <a:avLst/>
            <a:gdLst>
              <a:gd name="connsiteX0" fmla="*/ 0 w 1565482"/>
              <a:gd name="connsiteY0" fmla="*/ 0 h 247650"/>
              <a:gd name="connsiteX1" fmla="*/ 1298782 w 1565482"/>
              <a:gd name="connsiteY1" fmla="*/ 0 h 247650"/>
              <a:gd name="connsiteX2" fmla="*/ 1565482 w 1565482"/>
              <a:gd name="connsiteY2" fmla="*/ 247650 h 247650"/>
              <a:gd name="connsiteX3" fmla="*/ 0 w 1565482"/>
              <a:gd name="connsiteY3" fmla="*/ 247650 h 247650"/>
              <a:gd name="connsiteX4" fmla="*/ 0 w 1565482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2" h="247650">
                <a:moveTo>
                  <a:pt x="0" y="0"/>
                </a:moveTo>
                <a:lnTo>
                  <a:pt x="1298782" y="0"/>
                </a:lnTo>
                <a:lnTo>
                  <a:pt x="1565482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矩形 2"/>
          <p:cNvSpPr/>
          <p:nvPr/>
        </p:nvSpPr>
        <p:spPr>
          <a:xfrm>
            <a:off x="1170691" y="782666"/>
            <a:ext cx="2835064" cy="657688"/>
          </a:xfrm>
          <a:custGeom>
            <a:avLst/>
            <a:gdLst>
              <a:gd name="connsiteX0" fmla="*/ 47625 w 1370758"/>
              <a:gd name="connsiteY0" fmla="*/ 0 h 836719"/>
              <a:gd name="connsiteX1" fmla="*/ 1370758 w 1370758"/>
              <a:gd name="connsiteY1" fmla="*/ 0 h 836719"/>
              <a:gd name="connsiteX2" fmla="*/ 875458 w 1370758"/>
              <a:gd name="connsiteY2" fmla="*/ 836719 h 836719"/>
              <a:gd name="connsiteX3" fmla="*/ 0 w 1370758"/>
              <a:gd name="connsiteY3" fmla="*/ 827194 h 836719"/>
              <a:gd name="connsiteX4" fmla="*/ 47625 w 1370758"/>
              <a:gd name="connsiteY4" fmla="*/ 0 h 8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969821" y="908506"/>
            <a:ext cx="2641479" cy="437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5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</a:rPr>
              <a:t>学习目标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289155" y="57103"/>
            <a:ext cx="670525" cy="54003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855242" y="6419789"/>
            <a:ext cx="3296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单元   介绍互联网前世今生</a:t>
            </a:r>
          </a:p>
        </p:txBody>
      </p:sp>
      <p:sp>
        <p:nvSpPr>
          <p:cNvPr id="2" name="矩形 1"/>
          <p:cNvSpPr/>
          <p:nvPr/>
        </p:nvSpPr>
        <p:spPr>
          <a:xfrm>
            <a:off x="1251502" y="1483608"/>
            <a:ext cx="5173847" cy="4253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tabLst>
                <a:tab pos="269875" algn="l"/>
              </a:tabLst>
            </a:pPr>
            <a:r>
              <a:rPr lang="en-US" altLang="zh-CN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宋体" panose="02010600030101010101" pitchFamily="2" charset="-122"/>
              </a:rPr>
              <a:t>1</a:t>
            </a:r>
            <a:r>
              <a:rPr lang="zh-CN" altLang="zh-CN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宋体" panose="02010600030101010101" pitchFamily="2" charset="-122"/>
              </a:rPr>
              <a:t>．素养目标</a:t>
            </a:r>
            <a:endParaRPr lang="zh-CN" altLang="zh-CN" sz="2000" kern="100" dirty="0">
              <a:solidFill>
                <a:srgbClr val="000000"/>
              </a:solidFill>
              <a:latin typeface="Calibri" panose="020F0502020204030204" pitchFamily="34" charset="0"/>
              <a:ea typeface="楷体_GB2312" panose="02010609030101010101" pitchFamily="49" charset="-122"/>
              <a:cs typeface="宋体" panose="02010600030101010101" pitchFamily="2" charset="-122"/>
            </a:endParaRPr>
          </a:p>
          <a:p>
            <a:pPr indent="266700" algn="just">
              <a:lnSpc>
                <a:spcPct val="150000"/>
              </a:lnSpc>
              <a:tabLst>
                <a:tab pos="269875" algn="l"/>
                <a:tab pos="203835" algn="l"/>
              </a:tabLst>
            </a:pP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知道互联网对生活、学习等方面的正、负面影响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pPr indent="266700" algn="just">
              <a:lnSpc>
                <a:spcPct val="150000"/>
              </a:lnSpc>
              <a:tabLst>
                <a:tab pos="269875" algn="l"/>
                <a:tab pos="203835" algn="l"/>
              </a:tabLst>
            </a:pP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掌握减少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互联网</a:t>
            </a: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负面影响的方法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pPr indent="266700" algn="just">
              <a:lnSpc>
                <a:spcPct val="150000"/>
              </a:lnSpc>
              <a:tabLst>
                <a:tab pos="269875" algn="l"/>
                <a:tab pos="203835" algn="l"/>
              </a:tabLst>
            </a:pP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）合理使用互联网，解决生活、学习中遇到的问题。</a:t>
            </a:r>
            <a:endParaRPr lang="en-US" altLang="zh-CN" sz="20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  <a:spcAft>
                <a:spcPts val="0"/>
              </a:spcAft>
              <a:tabLst>
                <a:tab pos="269875" algn="l"/>
                <a:tab pos="203835" algn="l"/>
              </a:tabLst>
            </a:pPr>
            <a:r>
              <a:rPr lang="en-US" altLang="zh-CN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宋体" panose="02010600030101010101" pitchFamily="2" charset="-122"/>
              </a:rPr>
              <a:t>2</a:t>
            </a:r>
            <a:r>
              <a:rPr lang="zh-CN" altLang="zh-CN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宋体" panose="02010600030101010101" pitchFamily="2" charset="-122"/>
              </a:rPr>
              <a:t>．项目目标</a:t>
            </a:r>
            <a:endParaRPr lang="zh-CN" altLang="zh-CN" sz="2000" kern="100" dirty="0">
              <a:solidFill>
                <a:srgbClr val="000000"/>
              </a:solidFill>
              <a:latin typeface="Calibri" panose="020F0502020204030204" pitchFamily="34" charset="0"/>
              <a:ea typeface="楷体_GB2312" panose="02010609030101010101" pitchFamily="49" charset="-122"/>
              <a:cs typeface="宋体" panose="02010600030101010101" pitchFamily="2" charset="-122"/>
            </a:endParaRPr>
          </a:p>
          <a:p>
            <a:pPr indent="266700" algn="just">
              <a:lnSpc>
                <a:spcPct val="150000"/>
              </a:lnSpc>
              <a:spcAft>
                <a:spcPts val="0"/>
              </a:spcAft>
              <a:tabLst>
                <a:tab pos="269875" algn="l"/>
                <a:tab pos="203835" algn="l"/>
              </a:tabLst>
            </a:pP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根据要求梳理互联网的利与弊，能够准备辩论赛正方辩词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0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DFE9CE2-5F13-43AD-AE17-871D064189DD}"/>
              </a:ext>
            </a:extLst>
          </p:cNvPr>
          <p:cNvSpPr txBox="1"/>
          <p:nvPr/>
        </p:nvSpPr>
        <p:spPr>
          <a:xfrm>
            <a:off x="2346" y="161035"/>
            <a:ext cx="5269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 介绍互联网前世今生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5387" y="1627994"/>
            <a:ext cx="3771320" cy="3771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/>
          <p:cNvGrpSpPr/>
          <p:nvPr/>
        </p:nvGrpSpPr>
        <p:grpSpPr>
          <a:xfrm>
            <a:off x="969820" y="903066"/>
            <a:ext cx="10321017" cy="5095307"/>
            <a:chOff x="1287102" y="1199523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87102" y="1199523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70500"/>
              <a:ext cx="6428185" cy="2483590"/>
            </a:xfrm>
            <a:prstGeom prst="roundRect">
              <a:avLst>
                <a:gd name="adj" fmla="val 80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</p:grpSp>
      <p:sp>
        <p:nvSpPr>
          <p:cNvPr id="130" name="矩形 1"/>
          <p:cNvSpPr/>
          <p:nvPr/>
        </p:nvSpPr>
        <p:spPr>
          <a:xfrm>
            <a:off x="2606498" y="888808"/>
            <a:ext cx="3721151" cy="325885"/>
          </a:xfrm>
          <a:custGeom>
            <a:avLst/>
            <a:gdLst>
              <a:gd name="connsiteX0" fmla="*/ 0 w 1565482"/>
              <a:gd name="connsiteY0" fmla="*/ 0 h 247650"/>
              <a:gd name="connsiteX1" fmla="*/ 1298782 w 1565482"/>
              <a:gd name="connsiteY1" fmla="*/ 0 h 247650"/>
              <a:gd name="connsiteX2" fmla="*/ 1565482 w 1565482"/>
              <a:gd name="connsiteY2" fmla="*/ 247650 h 247650"/>
              <a:gd name="connsiteX3" fmla="*/ 0 w 1565482"/>
              <a:gd name="connsiteY3" fmla="*/ 247650 h 247650"/>
              <a:gd name="connsiteX4" fmla="*/ 0 w 1565482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2" h="247650">
                <a:moveTo>
                  <a:pt x="0" y="0"/>
                </a:moveTo>
                <a:lnTo>
                  <a:pt x="1298782" y="0"/>
                </a:lnTo>
                <a:lnTo>
                  <a:pt x="1565482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矩形 2"/>
          <p:cNvSpPr/>
          <p:nvPr/>
        </p:nvSpPr>
        <p:spPr>
          <a:xfrm>
            <a:off x="1170691" y="782666"/>
            <a:ext cx="2835064" cy="657688"/>
          </a:xfrm>
          <a:custGeom>
            <a:avLst/>
            <a:gdLst>
              <a:gd name="connsiteX0" fmla="*/ 47625 w 1370758"/>
              <a:gd name="connsiteY0" fmla="*/ 0 h 836719"/>
              <a:gd name="connsiteX1" fmla="*/ 1370758 w 1370758"/>
              <a:gd name="connsiteY1" fmla="*/ 0 h 836719"/>
              <a:gd name="connsiteX2" fmla="*/ 875458 w 1370758"/>
              <a:gd name="connsiteY2" fmla="*/ 836719 h 836719"/>
              <a:gd name="connsiteX3" fmla="*/ 0 w 1370758"/>
              <a:gd name="connsiteY3" fmla="*/ 827194 h 836719"/>
              <a:gd name="connsiteX4" fmla="*/ 47625 w 1370758"/>
              <a:gd name="connsiteY4" fmla="*/ 0 h 8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969820" y="908506"/>
            <a:ext cx="2641480" cy="4206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5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</a:rPr>
              <a:t>核心问题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289155" y="57103"/>
            <a:ext cx="670525" cy="54003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855242" y="6419789"/>
            <a:ext cx="3296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单元   介绍互联网前世今生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DA07D16-5FDD-43A7-B49B-3B18D3252FC0}"/>
              </a:ext>
            </a:extLst>
          </p:cNvPr>
          <p:cNvSpPr txBox="1"/>
          <p:nvPr/>
        </p:nvSpPr>
        <p:spPr>
          <a:xfrm>
            <a:off x="2346" y="161035"/>
            <a:ext cx="5269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 介绍互联网前世今生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073079"/>
              </p:ext>
            </p:extLst>
          </p:nvPr>
        </p:nvGraphicFramePr>
        <p:xfrm>
          <a:off x="1857826" y="1817913"/>
          <a:ext cx="8527144" cy="3544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3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3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908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素养问题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项目问题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842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CN" alt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互联网对人们的生活与学习产生了怎样的影响？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CN" altLang="zh-CN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正方辩手需要准备的材料是？</a:t>
                      </a:r>
                      <a:endParaRPr lang="zh-CN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84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CN" alt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如何减少互联网对青少年的负面影响？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CN" altLang="zh-CN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如何收集正方辩手论据材料？</a:t>
                      </a:r>
                      <a:endParaRPr lang="zh-CN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842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zh-CN" alt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信息技术不断的发展，新的技术会不会产生新的影响？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zh-CN" altLang="zh-CN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如何撰写正方辩手的辩词？</a:t>
                      </a:r>
                      <a:endParaRPr lang="zh-CN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图片 8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30" y="2397760"/>
            <a:ext cx="3223895" cy="3223895"/>
          </a:xfrm>
          <a:prstGeom prst="rect">
            <a:avLst/>
          </a:prstGeom>
        </p:spPr>
      </p:pic>
      <p:sp>
        <p:nvSpPr>
          <p:cNvPr id="9" name="矩形: 圆角 2"/>
          <p:cNvSpPr/>
          <p:nvPr>
            <p:custDataLst>
              <p:tags r:id="rId1"/>
            </p:custDataLst>
          </p:nvPr>
        </p:nvSpPr>
        <p:spPr>
          <a:xfrm>
            <a:off x="5481320" y="956945"/>
            <a:ext cx="5559425" cy="5117465"/>
          </a:xfrm>
          <a:prstGeom prst="roundRect">
            <a:avLst>
              <a:gd name="adj" fmla="val 3640"/>
            </a:avLst>
          </a:prstGeom>
          <a:noFill/>
          <a:ln>
            <a:solidFill>
              <a:schemeClr val="accent1">
                <a:alpha val="50000"/>
              </a:schemeClr>
            </a:solidFill>
            <a:prstDash val="solid"/>
          </a:ln>
          <a:effectLst>
            <a:outerShdw blurRad="330200" dist="203200" dir="5400000" sx="98000" sy="98000" algn="t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2">
            <a:clrChange>
              <a:clrFrom>
                <a:srgbClr val="74D5F9">
                  <a:alpha val="100000"/>
                </a:srgbClr>
              </a:clrFrom>
              <a:clrTo>
                <a:srgbClr val="74D5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8930" y="894715"/>
            <a:ext cx="5849620" cy="5179695"/>
          </a:xfrm>
          <a:prstGeom prst="rect">
            <a:avLst/>
          </a:prstGeom>
        </p:spPr>
      </p:pic>
      <p:sp>
        <p:nvSpPr>
          <p:cNvPr id="11" name="序号"/>
          <p:cNvSpPr txBox="1"/>
          <p:nvPr>
            <p:custDataLst>
              <p:tags r:id="rId2"/>
            </p:custDataLst>
          </p:nvPr>
        </p:nvSpPr>
        <p:spPr>
          <a:xfrm>
            <a:off x="10464800" y="1322389"/>
            <a:ext cx="728345" cy="8899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>
                <a:solidFill>
                  <a:schemeClr val="accent1"/>
                </a:solidFill>
                <a:latin typeface="+mn-ea"/>
                <a:ea typeface="+mn-ea"/>
                <a:cs typeface="MiSans Normal" panose="00000500000000000000" charset="-122"/>
                <a:sym typeface="+mn-ea"/>
              </a:rPr>
              <a:t>01.</a:t>
            </a:r>
          </a:p>
        </p:txBody>
      </p:sp>
      <p:sp>
        <p:nvSpPr>
          <p:cNvPr id="5" name="标题"/>
          <p:cNvSpPr txBox="1"/>
          <p:nvPr>
            <p:custDataLst>
              <p:tags r:id="rId3"/>
            </p:custDataLst>
          </p:nvPr>
        </p:nvSpPr>
        <p:spPr>
          <a:xfrm>
            <a:off x="6049010" y="1108394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MiSans Normal" panose="00000500000000000000" charset="-122"/>
                <a:sym typeface="+mn-ea"/>
              </a:rPr>
              <a:t>项目准备</a:t>
            </a: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>
            <a:off x="6049010" y="2463800"/>
            <a:ext cx="4907280" cy="0"/>
          </a:xfrm>
          <a:prstGeom prst="line">
            <a:avLst/>
          </a:prstGeom>
          <a:ln w="9525">
            <a:gradFill>
              <a:gsLst>
                <a:gs pos="15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序号"/>
          <p:cNvSpPr txBox="1"/>
          <p:nvPr>
            <p:custDataLst>
              <p:tags r:id="rId5"/>
            </p:custDataLst>
          </p:nvPr>
        </p:nvSpPr>
        <p:spPr>
          <a:xfrm>
            <a:off x="10464800" y="2516717"/>
            <a:ext cx="728345" cy="8899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>
                <a:solidFill>
                  <a:schemeClr val="accent1"/>
                </a:solidFill>
                <a:latin typeface="+mn-ea"/>
                <a:ea typeface="+mn-ea"/>
                <a:cs typeface="MiSans Normal" panose="00000500000000000000" charset="-122"/>
                <a:sym typeface="+mn-ea"/>
              </a:rPr>
              <a:t>02.</a:t>
            </a:r>
          </a:p>
        </p:txBody>
      </p:sp>
      <p:sp>
        <p:nvSpPr>
          <p:cNvPr id="26" name="标题"/>
          <p:cNvSpPr txBox="1"/>
          <p:nvPr>
            <p:custDataLst>
              <p:tags r:id="rId6"/>
            </p:custDataLst>
          </p:nvPr>
        </p:nvSpPr>
        <p:spPr>
          <a:xfrm>
            <a:off x="6049010" y="2354792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MiSans Normal" panose="00000500000000000000" charset="-122"/>
                <a:sym typeface="+mn-ea"/>
              </a:rPr>
              <a:t>项目实施</a:t>
            </a:r>
          </a:p>
        </p:txBody>
      </p:sp>
      <p:cxnSp>
        <p:nvCxnSpPr>
          <p:cNvPr id="4" name="直接连接符 3"/>
          <p:cNvCxnSpPr/>
          <p:nvPr>
            <p:custDataLst>
              <p:tags r:id="rId7"/>
            </p:custDataLst>
          </p:nvPr>
        </p:nvCxnSpPr>
        <p:spPr>
          <a:xfrm>
            <a:off x="6049010" y="3658128"/>
            <a:ext cx="4907280" cy="0"/>
          </a:xfrm>
          <a:prstGeom prst="line">
            <a:avLst/>
          </a:prstGeom>
          <a:ln w="9525">
            <a:gradFill>
              <a:gsLst>
                <a:gs pos="15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序号"/>
          <p:cNvSpPr txBox="1"/>
          <p:nvPr>
            <p:custDataLst>
              <p:tags r:id="rId8"/>
            </p:custDataLst>
          </p:nvPr>
        </p:nvSpPr>
        <p:spPr>
          <a:xfrm>
            <a:off x="10464800" y="3711045"/>
            <a:ext cx="728345" cy="8899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>
                <a:solidFill>
                  <a:schemeClr val="accent1"/>
                </a:solidFill>
                <a:latin typeface="+mn-ea"/>
                <a:ea typeface="+mn-ea"/>
                <a:cs typeface="MiSans Normal" panose="00000500000000000000" charset="-122"/>
                <a:sym typeface="+mn-ea"/>
              </a:rPr>
              <a:t>03.</a:t>
            </a:r>
          </a:p>
        </p:txBody>
      </p:sp>
      <p:sp>
        <p:nvSpPr>
          <p:cNvPr id="7" name="标题"/>
          <p:cNvSpPr txBox="1"/>
          <p:nvPr>
            <p:custDataLst>
              <p:tags r:id="rId9"/>
            </p:custDataLst>
          </p:nvPr>
        </p:nvSpPr>
        <p:spPr>
          <a:xfrm>
            <a:off x="6049010" y="3549120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MiSans Normal" panose="00000500000000000000" charset="-122"/>
                <a:sym typeface="+mn-ea"/>
              </a:rPr>
              <a:t>素养提升</a:t>
            </a:r>
          </a:p>
        </p:txBody>
      </p:sp>
      <p:cxnSp>
        <p:nvCxnSpPr>
          <p:cNvPr id="33" name="直接连接符 32"/>
          <p:cNvCxnSpPr/>
          <p:nvPr>
            <p:custDataLst>
              <p:tags r:id="rId10"/>
            </p:custDataLst>
          </p:nvPr>
        </p:nvCxnSpPr>
        <p:spPr>
          <a:xfrm>
            <a:off x="6049010" y="4852456"/>
            <a:ext cx="4907280" cy="0"/>
          </a:xfrm>
          <a:prstGeom prst="line">
            <a:avLst/>
          </a:prstGeom>
          <a:ln w="9525">
            <a:gradFill>
              <a:gsLst>
                <a:gs pos="15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序号"/>
          <p:cNvSpPr txBox="1"/>
          <p:nvPr>
            <p:custDataLst>
              <p:tags r:id="rId11"/>
            </p:custDataLst>
          </p:nvPr>
        </p:nvSpPr>
        <p:spPr>
          <a:xfrm>
            <a:off x="10464800" y="4905374"/>
            <a:ext cx="728345" cy="8899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>
                <a:solidFill>
                  <a:schemeClr val="accent1"/>
                </a:solidFill>
                <a:latin typeface="+mn-ea"/>
                <a:ea typeface="+mn-ea"/>
                <a:cs typeface="MiSans Normal" panose="00000500000000000000" charset="-122"/>
                <a:sym typeface="+mn-ea"/>
              </a:rPr>
              <a:t>04.</a:t>
            </a:r>
          </a:p>
        </p:txBody>
      </p:sp>
      <p:sp>
        <p:nvSpPr>
          <p:cNvPr id="36" name="标题"/>
          <p:cNvSpPr txBox="1"/>
          <p:nvPr>
            <p:custDataLst>
              <p:tags r:id="rId12"/>
            </p:custDataLst>
          </p:nvPr>
        </p:nvSpPr>
        <p:spPr>
          <a:xfrm>
            <a:off x="6049010" y="4743449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MiSans Normal" panose="00000500000000000000" charset="-122"/>
                <a:sym typeface="+mn-ea"/>
              </a:rPr>
              <a:t>拓展评价</a:t>
            </a:r>
          </a:p>
        </p:txBody>
      </p:sp>
      <p:sp>
        <p:nvSpPr>
          <p:cNvPr id="8" name="标题"/>
          <p:cNvSpPr txBox="1"/>
          <p:nvPr>
            <p:custDataLst>
              <p:tags r:id="rId13"/>
            </p:custDataLst>
          </p:nvPr>
        </p:nvSpPr>
        <p:spPr>
          <a:xfrm>
            <a:off x="6699250" y="1576705"/>
            <a:ext cx="3944938" cy="8896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zh-CN" altLang="zh-CN" sz="1800" dirty="0">
                <a:solidFill>
                  <a:srgbClr val="3484A2"/>
                </a:solidFill>
                <a:cs typeface="MiSans Normal" panose="00000500000000000000" charset="-122"/>
              </a:rPr>
              <a:t>明确正方辩词需要的内容</a:t>
            </a:r>
            <a:endParaRPr lang="zh-CN" altLang="en-US" sz="1800" dirty="0">
              <a:solidFill>
                <a:srgbClr val="3484A2"/>
              </a:solidFill>
              <a:cs typeface="MiSans Normal" panose="00000500000000000000" charset="-122"/>
              <a:sym typeface="+mn-ea"/>
            </a:endParaRPr>
          </a:p>
        </p:txBody>
      </p:sp>
      <p:sp>
        <p:nvSpPr>
          <p:cNvPr id="12" name="标题"/>
          <p:cNvSpPr txBox="1"/>
          <p:nvPr>
            <p:custDataLst>
              <p:tags r:id="rId14"/>
            </p:custDataLst>
          </p:nvPr>
        </p:nvSpPr>
        <p:spPr>
          <a:xfrm>
            <a:off x="6708775" y="2767014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zh-CN" sz="1800" dirty="0">
                <a:solidFill>
                  <a:srgbClr val="3484A2"/>
                </a:solidFill>
                <a:cs typeface="MiSans Normal" panose="00000500000000000000" charset="-122"/>
              </a:rPr>
              <a:t>收集论据</a:t>
            </a:r>
            <a:r>
              <a:rPr lang="zh-CN" altLang="en-US" sz="1800" dirty="0">
                <a:solidFill>
                  <a:srgbClr val="3484A2"/>
                </a:solidFill>
                <a:cs typeface="MiSans Normal" panose="00000500000000000000" charset="-122"/>
              </a:rPr>
              <a:t>与</a:t>
            </a:r>
            <a:r>
              <a:rPr lang="zh-CN" altLang="zh-CN" sz="1800" dirty="0">
                <a:solidFill>
                  <a:srgbClr val="3484A2"/>
                </a:solidFill>
                <a:cs typeface="MiSans Normal" panose="00000500000000000000" charset="-122"/>
              </a:rPr>
              <a:t>佐证材料</a:t>
            </a:r>
            <a:r>
              <a:rPr lang="zh-CN" altLang="en-US" sz="1800" dirty="0">
                <a:solidFill>
                  <a:srgbClr val="3484A2"/>
                </a:solidFill>
                <a:cs typeface="MiSans Normal" panose="00000500000000000000" charset="-122"/>
              </a:rPr>
              <a:t>，撰写辩词</a:t>
            </a:r>
            <a:endParaRPr lang="zh-CN" altLang="en-US" sz="1800" dirty="0">
              <a:solidFill>
                <a:srgbClr val="3484A2"/>
              </a:solidFill>
              <a:cs typeface="MiSans Normal" panose="00000500000000000000" charset="-122"/>
              <a:sym typeface="+mn-ea"/>
            </a:endParaRPr>
          </a:p>
        </p:txBody>
      </p:sp>
      <p:sp>
        <p:nvSpPr>
          <p:cNvPr id="22" name="标题"/>
          <p:cNvSpPr txBox="1"/>
          <p:nvPr>
            <p:custDataLst>
              <p:tags r:id="rId15"/>
            </p:custDataLst>
          </p:nvPr>
        </p:nvSpPr>
        <p:spPr>
          <a:xfrm>
            <a:off x="6751955" y="3997644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1800" dirty="0">
                <a:solidFill>
                  <a:srgbClr val="3484A2"/>
                </a:solidFill>
                <a:cs typeface="MiSans Normal" panose="00000500000000000000" charset="-122"/>
                <a:sym typeface="+mn-ea"/>
              </a:rPr>
              <a:t>掌握减少互联网负面影响的方法</a:t>
            </a:r>
          </a:p>
        </p:txBody>
      </p:sp>
      <p:sp>
        <p:nvSpPr>
          <p:cNvPr id="23" name="标题"/>
          <p:cNvSpPr txBox="1"/>
          <p:nvPr>
            <p:custDataLst>
              <p:tags r:id="rId16"/>
            </p:custDataLst>
          </p:nvPr>
        </p:nvSpPr>
        <p:spPr>
          <a:xfrm>
            <a:off x="6681470" y="5075874"/>
            <a:ext cx="4577080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zh-CN" altLang="en-US" sz="1800" dirty="0">
                <a:solidFill>
                  <a:srgbClr val="3484A2"/>
                </a:solidFill>
                <a:cs typeface="MiSans Normal" panose="00000500000000000000" charset="-122"/>
              </a:rPr>
              <a:t>给同学</a:t>
            </a:r>
            <a:r>
              <a:rPr lang="zh-CN" altLang="zh-CN" sz="1800" dirty="0">
                <a:solidFill>
                  <a:srgbClr val="3484A2"/>
                </a:solidFill>
                <a:cs typeface="MiSans Normal" panose="00000500000000000000" charset="-122"/>
              </a:rPr>
              <a:t>提出合理使用互联网的建议</a:t>
            </a:r>
            <a:endParaRPr lang="zh-CN" altLang="en-US" sz="1800" dirty="0">
              <a:solidFill>
                <a:srgbClr val="3484A2"/>
              </a:solidFill>
              <a:cs typeface="MiSans Normal" panose="00000500000000000000" charset="-122"/>
              <a:sym typeface="+mn-ea"/>
            </a:endParaRPr>
          </a:p>
        </p:txBody>
      </p:sp>
      <p:sp>
        <p:nvSpPr>
          <p:cNvPr id="27" name="文本框 26"/>
          <p:cNvSpPr txBox="1"/>
          <p:nvPr userDrawn="1">
            <p:custDataLst>
              <p:tags r:id="rId17"/>
            </p:custDataLst>
          </p:nvPr>
        </p:nvSpPr>
        <p:spPr>
          <a:xfrm>
            <a:off x="3016432" y="1389212"/>
            <a:ext cx="1532679" cy="229214"/>
          </a:xfrm>
          <a:custGeom>
            <a:avLst/>
            <a:gdLst/>
            <a:ahLst/>
            <a:cxnLst/>
            <a:rect l="l" t="t" r="r" b="b"/>
            <a:pathLst>
              <a:path w="1532679" h="229214">
                <a:moveTo>
                  <a:pt x="290910" y="25296"/>
                </a:moveTo>
                <a:cubicBezTo>
                  <a:pt x="278078" y="25296"/>
                  <a:pt x="267307" y="27705"/>
                  <a:pt x="258599" y="32523"/>
                </a:cubicBezTo>
                <a:cubicBezTo>
                  <a:pt x="249891" y="37342"/>
                  <a:pt x="242816" y="43766"/>
                  <a:pt x="237374" y="51797"/>
                </a:cubicBezTo>
                <a:cubicBezTo>
                  <a:pt x="231932" y="59827"/>
                  <a:pt x="228036" y="69206"/>
                  <a:pt x="225687" y="79932"/>
                </a:cubicBezTo>
                <a:cubicBezTo>
                  <a:pt x="223338" y="90659"/>
                  <a:pt x="222163" y="101930"/>
                  <a:pt x="222163" y="113746"/>
                </a:cubicBezTo>
                <a:cubicBezTo>
                  <a:pt x="222163" y="126825"/>
                  <a:pt x="223252" y="138870"/>
                  <a:pt x="225429" y="149884"/>
                </a:cubicBezTo>
                <a:cubicBezTo>
                  <a:pt x="227606" y="160897"/>
                  <a:pt x="231273" y="170390"/>
                  <a:pt x="236429" y="178363"/>
                </a:cubicBezTo>
                <a:cubicBezTo>
                  <a:pt x="241585" y="186336"/>
                  <a:pt x="248488" y="192531"/>
                  <a:pt x="257139" y="196948"/>
                </a:cubicBezTo>
                <a:cubicBezTo>
                  <a:pt x="265790" y="201365"/>
                  <a:pt x="276645" y="203573"/>
                  <a:pt x="289706" y="203573"/>
                </a:cubicBezTo>
                <a:cubicBezTo>
                  <a:pt x="302653" y="203573"/>
                  <a:pt x="313538" y="201164"/>
                  <a:pt x="322361" y="196346"/>
                </a:cubicBezTo>
                <a:cubicBezTo>
                  <a:pt x="331184" y="191528"/>
                  <a:pt x="338288" y="185017"/>
                  <a:pt x="343672" y="176815"/>
                </a:cubicBezTo>
                <a:cubicBezTo>
                  <a:pt x="349057" y="168612"/>
                  <a:pt x="352895" y="159119"/>
                  <a:pt x="355187" y="148335"/>
                </a:cubicBezTo>
                <a:cubicBezTo>
                  <a:pt x="357479" y="137551"/>
                  <a:pt x="358625" y="126136"/>
                  <a:pt x="358625" y="114090"/>
                </a:cubicBezTo>
                <a:cubicBezTo>
                  <a:pt x="358625" y="101471"/>
                  <a:pt x="357508" y="89741"/>
                  <a:pt x="355273" y="78900"/>
                </a:cubicBezTo>
                <a:cubicBezTo>
                  <a:pt x="353039" y="68058"/>
                  <a:pt x="349315" y="58651"/>
                  <a:pt x="344101" y="50678"/>
                </a:cubicBezTo>
                <a:cubicBezTo>
                  <a:pt x="338888" y="42705"/>
                  <a:pt x="331927" y="36481"/>
                  <a:pt x="323220" y="32007"/>
                </a:cubicBezTo>
                <a:cubicBezTo>
                  <a:pt x="314513" y="27533"/>
                  <a:pt x="303743" y="25296"/>
                  <a:pt x="290910" y="25296"/>
                </a:cubicBezTo>
                <a:close/>
                <a:moveTo>
                  <a:pt x="1220465" y="3269"/>
                </a:moveTo>
                <a:lnTo>
                  <a:pt x="1375340" y="3269"/>
                </a:lnTo>
                <a:cubicBezTo>
                  <a:pt x="1376257" y="3269"/>
                  <a:pt x="1377089" y="3499"/>
                  <a:pt x="1377835" y="3958"/>
                </a:cubicBezTo>
                <a:cubicBezTo>
                  <a:pt x="1378580" y="4416"/>
                  <a:pt x="1379211" y="5162"/>
                  <a:pt x="1379728" y="6195"/>
                </a:cubicBezTo>
                <a:cubicBezTo>
                  <a:pt x="1380244" y="7227"/>
                  <a:pt x="1380617" y="8575"/>
                  <a:pt x="1380846" y="10239"/>
                </a:cubicBezTo>
                <a:cubicBezTo>
                  <a:pt x="1381076" y="11902"/>
                  <a:pt x="1381190" y="13824"/>
                  <a:pt x="1381190" y="16003"/>
                </a:cubicBezTo>
                <a:cubicBezTo>
                  <a:pt x="1381190" y="18183"/>
                  <a:pt x="1381076" y="20076"/>
                  <a:pt x="1380846" y="21682"/>
                </a:cubicBezTo>
                <a:cubicBezTo>
                  <a:pt x="1380617" y="23288"/>
                  <a:pt x="1380244" y="24579"/>
                  <a:pt x="1379728" y="25554"/>
                </a:cubicBezTo>
                <a:cubicBezTo>
                  <a:pt x="1379211" y="26529"/>
                  <a:pt x="1378580" y="27246"/>
                  <a:pt x="1377835" y="27705"/>
                </a:cubicBezTo>
                <a:cubicBezTo>
                  <a:pt x="1377089" y="28164"/>
                  <a:pt x="1376257" y="28393"/>
                  <a:pt x="1375340" y="28393"/>
                </a:cubicBezTo>
                <a:lnTo>
                  <a:pt x="1312702" y="28393"/>
                </a:lnTo>
                <a:lnTo>
                  <a:pt x="1312702" y="221470"/>
                </a:lnTo>
                <a:cubicBezTo>
                  <a:pt x="1312702" y="222388"/>
                  <a:pt x="1312472" y="223191"/>
                  <a:pt x="1312013" y="223879"/>
                </a:cubicBezTo>
                <a:cubicBezTo>
                  <a:pt x="1311554" y="224567"/>
                  <a:pt x="1310751" y="225112"/>
                  <a:pt x="1309604" y="225514"/>
                </a:cubicBezTo>
                <a:cubicBezTo>
                  <a:pt x="1308457" y="225915"/>
                  <a:pt x="1306937" y="226260"/>
                  <a:pt x="1305044" y="226546"/>
                </a:cubicBezTo>
                <a:cubicBezTo>
                  <a:pt x="1303151" y="226833"/>
                  <a:pt x="1300771" y="226977"/>
                  <a:pt x="1297902" y="226977"/>
                </a:cubicBezTo>
                <a:cubicBezTo>
                  <a:pt x="1295149" y="226977"/>
                  <a:pt x="1292797" y="226833"/>
                  <a:pt x="1290847" y="226546"/>
                </a:cubicBezTo>
                <a:cubicBezTo>
                  <a:pt x="1288897" y="226260"/>
                  <a:pt x="1287348" y="225915"/>
                  <a:pt x="1286201" y="225514"/>
                </a:cubicBezTo>
                <a:cubicBezTo>
                  <a:pt x="1285054" y="225112"/>
                  <a:pt x="1284251" y="224567"/>
                  <a:pt x="1283792" y="223879"/>
                </a:cubicBezTo>
                <a:cubicBezTo>
                  <a:pt x="1283333" y="223191"/>
                  <a:pt x="1283103" y="222388"/>
                  <a:pt x="1283103" y="221470"/>
                </a:cubicBezTo>
                <a:lnTo>
                  <a:pt x="1283103" y="28393"/>
                </a:lnTo>
                <a:lnTo>
                  <a:pt x="1220465" y="28393"/>
                </a:lnTo>
                <a:cubicBezTo>
                  <a:pt x="1219548" y="28393"/>
                  <a:pt x="1218716" y="28164"/>
                  <a:pt x="1217970" y="27705"/>
                </a:cubicBezTo>
                <a:cubicBezTo>
                  <a:pt x="1217224" y="27246"/>
                  <a:pt x="1216622" y="26529"/>
                  <a:pt x="1216163" y="25554"/>
                </a:cubicBezTo>
                <a:cubicBezTo>
                  <a:pt x="1215704" y="24579"/>
                  <a:pt x="1215332" y="23288"/>
                  <a:pt x="1215045" y="21682"/>
                </a:cubicBezTo>
                <a:cubicBezTo>
                  <a:pt x="1214758" y="20076"/>
                  <a:pt x="1214614" y="18183"/>
                  <a:pt x="1214614" y="16003"/>
                </a:cubicBezTo>
                <a:cubicBezTo>
                  <a:pt x="1214614" y="13824"/>
                  <a:pt x="1214758" y="11902"/>
                  <a:pt x="1215045" y="10239"/>
                </a:cubicBezTo>
                <a:cubicBezTo>
                  <a:pt x="1215332" y="8575"/>
                  <a:pt x="1215704" y="7227"/>
                  <a:pt x="1216163" y="6195"/>
                </a:cubicBezTo>
                <a:cubicBezTo>
                  <a:pt x="1216622" y="5162"/>
                  <a:pt x="1217224" y="4416"/>
                  <a:pt x="1217970" y="3958"/>
                </a:cubicBezTo>
                <a:cubicBezTo>
                  <a:pt x="1218716" y="3499"/>
                  <a:pt x="1219548" y="3269"/>
                  <a:pt x="1220465" y="3269"/>
                </a:cubicBezTo>
                <a:close/>
                <a:moveTo>
                  <a:pt x="852595" y="3269"/>
                </a:moveTo>
                <a:lnTo>
                  <a:pt x="958253" y="3269"/>
                </a:lnTo>
                <a:cubicBezTo>
                  <a:pt x="959171" y="3269"/>
                  <a:pt x="960003" y="3499"/>
                  <a:pt x="960749" y="3958"/>
                </a:cubicBezTo>
                <a:cubicBezTo>
                  <a:pt x="961494" y="4416"/>
                  <a:pt x="962096" y="5162"/>
                  <a:pt x="962555" y="6195"/>
                </a:cubicBezTo>
                <a:cubicBezTo>
                  <a:pt x="963014" y="7227"/>
                  <a:pt x="963387" y="8518"/>
                  <a:pt x="963674" y="10067"/>
                </a:cubicBezTo>
                <a:cubicBezTo>
                  <a:pt x="963961" y="11615"/>
                  <a:pt x="964104" y="13537"/>
                  <a:pt x="964104" y="15831"/>
                </a:cubicBezTo>
                <a:cubicBezTo>
                  <a:pt x="964104" y="17896"/>
                  <a:pt x="963961" y="19703"/>
                  <a:pt x="963674" y="21252"/>
                </a:cubicBezTo>
                <a:cubicBezTo>
                  <a:pt x="963387" y="22801"/>
                  <a:pt x="963014" y="24063"/>
                  <a:pt x="962555" y="25038"/>
                </a:cubicBezTo>
                <a:cubicBezTo>
                  <a:pt x="962096" y="26013"/>
                  <a:pt x="961494" y="26730"/>
                  <a:pt x="960749" y="27189"/>
                </a:cubicBezTo>
                <a:cubicBezTo>
                  <a:pt x="960003" y="27648"/>
                  <a:pt x="959171" y="27877"/>
                  <a:pt x="958253" y="27877"/>
                </a:cubicBezTo>
                <a:lnTo>
                  <a:pt x="871180" y="27877"/>
                </a:lnTo>
                <a:lnTo>
                  <a:pt x="871180" y="97743"/>
                </a:lnTo>
                <a:lnTo>
                  <a:pt x="945863" y="97743"/>
                </a:lnTo>
                <a:cubicBezTo>
                  <a:pt x="946781" y="97743"/>
                  <a:pt x="947613" y="98001"/>
                  <a:pt x="948359" y="98517"/>
                </a:cubicBezTo>
                <a:cubicBezTo>
                  <a:pt x="949104" y="99033"/>
                  <a:pt x="949735" y="99750"/>
                  <a:pt x="950251" y="100668"/>
                </a:cubicBezTo>
                <a:cubicBezTo>
                  <a:pt x="950768" y="101586"/>
                  <a:pt x="951141" y="102848"/>
                  <a:pt x="951370" y="104454"/>
                </a:cubicBezTo>
                <a:cubicBezTo>
                  <a:pt x="951599" y="106060"/>
                  <a:pt x="951714" y="107953"/>
                  <a:pt x="951714" y="110133"/>
                </a:cubicBezTo>
                <a:cubicBezTo>
                  <a:pt x="951714" y="112198"/>
                  <a:pt x="951599" y="113976"/>
                  <a:pt x="951370" y="115467"/>
                </a:cubicBezTo>
                <a:cubicBezTo>
                  <a:pt x="951141" y="116958"/>
                  <a:pt x="950768" y="118163"/>
                  <a:pt x="950251" y="119081"/>
                </a:cubicBezTo>
                <a:cubicBezTo>
                  <a:pt x="949735" y="119999"/>
                  <a:pt x="949104" y="120658"/>
                  <a:pt x="948359" y="121060"/>
                </a:cubicBezTo>
                <a:cubicBezTo>
                  <a:pt x="947613" y="121461"/>
                  <a:pt x="946781" y="121662"/>
                  <a:pt x="945863" y="121662"/>
                </a:cubicBezTo>
                <a:lnTo>
                  <a:pt x="871180" y="121662"/>
                </a:lnTo>
                <a:lnTo>
                  <a:pt x="871180" y="201336"/>
                </a:lnTo>
                <a:lnTo>
                  <a:pt x="959458" y="201336"/>
                </a:lnTo>
                <a:cubicBezTo>
                  <a:pt x="960376" y="201336"/>
                  <a:pt x="961207" y="201566"/>
                  <a:pt x="961953" y="202025"/>
                </a:cubicBezTo>
                <a:cubicBezTo>
                  <a:pt x="962699" y="202484"/>
                  <a:pt x="963358" y="203201"/>
                  <a:pt x="963932" y="204176"/>
                </a:cubicBezTo>
                <a:cubicBezTo>
                  <a:pt x="964506" y="205151"/>
                  <a:pt x="964907" y="206413"/>
                  <a:pt x="965137" y="207961"/>
                </a:cubicBezTo>
                <a:cubicBezTo>
                  <a:pt x="965366" y="209510"/>
                  <a:pt x="965481" y="211432"/>
                  <a:pt x="965481" y="213726"/>
                </a:cubicBezTo>
                <a:cubicBezTo>
                  <a:pt x="965481" y="215791"/>
                  <a:pt x="965366" y="217598"/>
                  <a:pt x="965137" y="219147"/>
                </a:cubicBezTo>
                <a:cubicBezTo>
                  <a:pt x="964907" y="220696"/>
                  <a:pt x="964506" y="221986"/>
                  <a:pt x="963932" y="223019"/>
                </a:cubicBezTo>
                <a:cubicBezTo>
                  <a:pt x="963358" y="224051"/>
                  <a:pt x="962699" y="224797"/>
                  <a:pt x="961953" y="225256"/>
                </a:cubicBezTo>
                <a:cubicBezTo>
                  <a:pt x="961207" y="225715"/>
                  <a:pt x="960376" y="225944"/>
                  <a:pt x="959458" y="225944"/>
                </a:cubicBezTo>
                <a:lnTo>
                  <a:pt x="852595" y="225944"/>
                </a:lnTo>
                <a:cubicBezTo>
                  <a:pt x="849956" y="225944"/>
                  <a:pt x="847461" y="225055"/>
                  <a:pt x="845109" y="223277"/>
                </a:cubicBezTo>
                <a:cubicBezTo>
                  <a:pt x="842757" y="221499"/>
                  <a:pt x="841581" y="218372"/>
                  <a:pt x="841581" y="213898"/>
                </a:cubicBezTo>
                <a:lnTo>
                  <a:pt x="841581" y="15315"/>
                </a:lnTo>
                <a:cubicBezTo>
                  <a:pt x="841581" y="10841"/>
                  <a:pt x="842757" y="7715"/>
                  <a:pt x="845109" y="5937"/>
                </a:cubicBezTo>
                <a:cubicBezTo>
                  <a:pt x="847461" y="4158"/>
                  <a:pt x="849956" y="3269"/>
                  <a:pt x="852595" y="3269"/>
                </a:cubicBezTo>
                <a:close/>
                <a:moveTo>
                  <a:pt x="648965" y="3269"/>
                </a:moveTo>
                <a:lnTo>
                  <a:pt x="803839" y="3269"/>
                </a:lnTo>
                <a:cubicBezTo>
                  <a:pt x="804757" y="3269"/>
                  <a:pt x="805589" y="3499"/>
                  <a:pt x="806335" y="3958"/>
                </a:cubicBezTo>
                <a:cubicBezTo>
                  <a:pt x="807080" y="4416"/>
                  <a:pt x="807711" y="5162"/>
                  <a:pt x="808228" y="6195"/>
                </a:cubicBezTo>
                <a:cubicBezTo>
                  <a:pt x="808744" y="7227"/>
                  <a:pt x="809117" y="8575"/>
                  <a:pt x="809346" y="10239"/>
                </a:cubicBezTo>
                <a:cubicBezTo>
                  <a:pt x="809576" y="11902"/>
                  <a:pt x="809690" y="13824"/>
                  <a:pt x="809690" y="16003"/>
                </a:cubicBezTo>
                <a:cubicBezTo>
                  <a:pt x="809690" y="18183"/>
                  <a:pt x="809576" y="20076"/>
                  <a:pt x="809346" y="21682"/>
                </a:cubicBezTo>
                <a:cubicBezTo>
                  <a:pt x="809117" y="23288"/>
                  <a:pt x="808744" y="24579"/>
                  <a:pt x="808228" y="25554"/>
                </a:cubicBezTo>
                <a:cubicBezTo>
                  <a:pt x="807711" y="26529"/>
                  <a:pt x="807080" y="27246"/>
                  <a:pt x="806335" y="27705"/>
                </a:cubicBezTo>
                <a:cubicBezTo>
                  <a:pt x="805589" y="28164"/>
                  <a:pt x="804757" y="28393"/>
                  <a:pt x="803839" y="28393"/>
                </a:cubicBezTo>
                <a:lnTo>
                  <a:pt x="741201" y="28393"/>
                </a:lnTo>
                <a:lnTo>
                  <a:pt x="741201" y="221470"/>
                </a:lnTo>
                <a:cubicBezTo>
                  <a:pt x="741201" y="222388"/>
                  <a:pt x="740972" y="223191"/>
                  <a:pt x="740513" y="223879"/>
                </a:cubicBezTo>
                <a:cubicBezTo>
                  <a:pt x="740054" y="224567"/>
                  <a:pt x="739251" y="225112"/>
                  <a:pt x="738104" y="225514"/>
                </a:cubicBezTo>
                <a:cubicBezTo>
                  <a:pt x="736957" y="225915"/>
                  <a:pt x="735437" y="226260"/>
                  <a:pt x="733544" y="226546"/>
                </a:cubicBezTo>
                <a:cubicBezTo>
                  <a:pt x="731651" y="226833"/>
                  <a:pt x="729270" y="226977"/>
                  <a:pt x="726402" y="226977"/>
                </a:cubicBezTo>
                <a:cubicBezTo>
                  <a:pt x="723649" y="226977"/>
                  <a:pt x="721297" y="226833"/>
                  <a:pt x="719347" y="226546"/>
                </a:cubicBezTo>
                <a:cubicBezTo>
                  <a:pt x="717397" y="226260"/>
                  <a:pt x="715848" y="225915"/>
                  <a:pt x="714701" y="225514"/>
                </a:cubicBezTo>
                <a:cubicBezTo>
                  <a:pt x="713554" y="225112"/>
                  <a:pt x="712750" y="224567"/>
                  <a:pt x="712292" y="223879"/>
                </a:cubicBezTo>
                <a:cubicBezTo>
                  <a:pt x="711833" y="223191"/>
                  <a:pt x="711603" y="222388"/>
                  <a:pt x="711603" y="221470"/>
                </a:cubicBezTo>
                <a:lnTo>
                  <a:pt x="711603" y="28393"/>
                </a:lnTo>
                <a:lnTo>
                  <a:pt x="648965" y="28393"/>
                </a:lnTo>
                <a:cubicBezTo>
                  <a:pt x="648047" y="28393"/>
                  <a:pt x="647216" y="28164"/>
                  <a:pt x="646470" y="27705"/>
                </a:cubicBezTo>
                <a:cubicBezTo>
                  <a:pt x="645724" y="27246"/>
                  <a:pt x="645122" y="26529"/>
                  <a:pt x="644663" y="25554"/>
                </a:cubicBezTo>
                <a:cubicBezTo>
                  <a:pt x="644204" y="24579"/>
                  <a:pt x="643831" y="23288"/>
                  <a:pt x="643545" y="21682"/>
                </a:cubicBezTo>
                <a:cubicBezTo>
                  <a:pt x="643258" y="20076"/>
                  <a:pt x="643114" y="18183"/>
                  <a:pt x="643114" y="16003"/>
                </a:cubicBezTo>
                <a:cubicBezTo>
                  <a:pt x="643114" y="13824"/>
                  <a:pt x="643258" y="11902"/>
                  <a:pt x="643545" y="10239"/>
                </a:cubicBezTo>
                <a:cubicBezTo>
                  <a:pt x="643831" y="8575"/>
                  <a:pt x="644204" y="7227"/>
                  <a:pt x="644663" y="6195"/>
                </a:cubicBezTo>
                <a:cubicBezTo>
                  <a:pt x="645122" y="5162"/>
                  <a:pt x="645724" y="4416"/>
                  <a:pt x="646470" y="3958"/>
                </a:cubicBezTo>
                <a:cubicBezTo>
                  <a:pt x="647216" y="3499"/>
                  <a:pt x="648047" y="3269"/>
                  <a:pt x="648965" y="3269"/>
                </a:cubicBezTo>
                <a:close/>
                <a:moveTo>
                  <a:pt x="1166801" y="2753"/>
                </a:moveTo>
                <a:cubicBezTo>
                  <a:pt x="1169464" y="2753"/>
                  <a:pt x="1171764" y="2868"/>
                  <a:pt x="1173701" y="3097"/>
                </a:cubicBezTo>
                <a:cubicBezTo>
                  <a:pt x="1175638" y="3327"/>
                  <a:pt x="1177152" y="3699"/>
                  <a:pt x="1178241" y="4216"/>
                </a:cubicBezTo>
                <a:cubicBezTo>
                  <a:pt x="1179331" y="4732"/>
                  <a:pt x="1180118" y="5334"/>
                  <a:pt x="1180602" y="6023"/>
                </a:cubicBezTo>
                <a:cubicBezTo>
                  <a:pt x="1181086" y="6711"/>
                  <a:pt x="1181328" y="7457"/>
                  <a:pt x="1181328" y="8260"/>
                </a:cubicBezTo>
                <a:lnTo>
                  <a:pt x="1181328" y="213726"/>
                </a:lnTo>
                <a:cubicBezTo>
                  <a:pt x="1181328" y="216021"/>
                  <a:pt x="1180943" y="217971"/>
                  <a:pt x="1180172" y="219577"/>
                </a:cubicBezTo>
                <a:cubicBezTo>
                  <a:pt x="1179401" y="221183"/>
                  <a:pt x="1178393" y="222502"/>
                  <a:pt x="1177147" y="223535"/>
                </a:cubicBezTo>
                <a:cubicBezTo>
                  <a:pt x="1175901" y="224567"/>
                  <a:pt x="1174507" y="225313"/>
                  <a:pt x="1172965" y="225772"/>
                </a:cubicBezTo>
                <a:cubicBezTo>
                  <a:pt x="1171422" y="226231"/>
                  <a:pt x="1169879" y="226460"/>
                  <a:pt x="1168336" y="226460"/>
                </a:cubicBezTo>
                <a:lnTo>
                  <a:pt x="1158549" y="226460"/>
                </a:lnTo>
                <a:cubicBezTo>
                  <a:pt x="1155464" y="226460"/>
                  <a:pt x="1152764" y="226145"/>
                  <a:pt x="1150450" y="225514"/>
                </a:cubicBezTo>
                <a:cubicBezTo>
                  <a:pt x="1148136" y="224883"/>
                  <a:pt x="1145941" y="223736"/>
                  <a:pt x="1143865" y="222072"/>
                </a:cubicBezTo>
                <a:cubicBezTo>
                  <a:pt x="1141789" y="220409"/>
                  <a:pt x="1139713" y="218143"/>
                  <a:pt x="1137637" y="215275"/>
                </a:cubicBezTo>
                <a:cubicBezTo>
                  <a:pt x="1135560" y="212407"/>
                  <a:pt x="1133357" y="208736"/>
                  <a:pt x="1131026" y="204262"/>
                </a:cubicBezTo>
                <a:lnTo>
                  <a:pt x="1063097" y="77609"/>
                </a:lnTo>
                <a:cubicBezTo>
                  <a:pt x="1059546" y="71070"/>
                  <a:pt x="1055966" y="64215"/>
                  <a:pt x="1052359" y="57045"/>
                </a:cubicBezTo>
                <a:cubicBezTo>
                  <a:pt x="1048751" y="49875"/>
                  <a:pt x="1045394" y="42906"/>
                  <a:pt x="1042285" y="36137"/>
                </a:cubicBezTo>
                <a:lnTo>
                  <a:pt x="1041941" y="36137"/>
                </a:lnTo>
                <a:cubicBezTo>
                  <a:pt x="1042171" y="44397"/>
                  <a:pt x="1042343" y="52829"/>
                  <a:pt x="1042457" y="61433"/>
                </a:cubicBezTo>
                <a:cubicBezTo>
                  <a:pt x="1042572" y="70037"/>
                  <a:pt x="1042630" y="78584"/>
                  <a:pt x="1042630" y="87073"/>
                </a:cubicBezTo>
                <a:lnTo>
                  <a:pt x="1042630" y="221470"/>
                </a:lnTo>
                <a:cubicBezTo>
                  <a:pt x="1042630" y="222273"/>
                  <a:pt x="1042388" y="223047"/>
                  <a:pt x="1041904" y="223793"/>
                </a:cubicBezTo>
                <a:cubicBezTo>
                  <a:pt x="1041420" y="224539"/>
                  <a:pt x="1040603" y="225112"/>
                  <a:pt x="1039453" y="225514"/>
                </a:cubicBezTo>
                <a:cubicBezTo>
                  <a:pt x="1038303" y="225915"/>
                  <a:pt x="1036790" y="226260"/>
                  <a:pt x="1034913" y="226546"/>
                </a:cubicBezTo>
                <a:cubicBezTo>
                  <a:pt x="1033036" y="226833"/>
                  <a:pt x="1030645" y="226977"/>
                  <a:pt x="1027739" y="226977"/>
                </a:cubicBezTo>
                <a:cubicBezTo>
                  <a:pt x="1024833" y="226977"/>
                  <a:pt x="1022443" y="226833"/>
                  <a:pt x="1020567" y="226546"/>
                </a:cubicBezTo>
                <a:cubicBezTo>
                  <a:pt x="1018691" y="226260"/>
                  <a:pt x="1017208" y="225915"/>
                  <a:pt x="1016118" y="225514"/>
                </a:cubicBezTo>
                <a:cubicBezTo>
                  <a:pt x="1015028" y="225112"/>
                  <a:pt x="1014241" y="224539"/>
                  <a:pt x="1013757" y="223793"/>
                </a:cubicBezTo>
                <a:cubicBezTo>
                  <a:pt x="1013273" y="223047"/>
                  <a:pt x="1013031" y="222273"/>
                  <a:pt x="1013031" y="221470"/>
                </a:cubicBezTo>
                <a:lnTo>
                  <a:pt x="1013031" y="16003"/>
                </a:lnTo>
                <a:cubicBezTo>
                  <a:pt x="1013031" y="11415"/>
                  <a:pt x="1014334" y="8145"/>
                  <a:pt x="1016940" y="6195"/>
                </a:cubicBezTo>
                <a:cubicBezTo>
                  <a:pt x="1019545" y="4244"/>
                  <a:pt x="1022387" y="3269"/>
                  <a:pt x="1025464" y="3269"/>
                </a:cubicBezTo>
                <a:lnTo>
                  <a:pt x="1040030" y="3269"/>
                </a:lnTo>
                <a:cubicBezTo>
                  <a:pt x="1043462" y="3269"/>
                  <a:pt x="1046333" y="3556"/>
                  <a:pt x="1048643" y="4130"/>
                </a:cubicBezTo>
                <a:cubicBezTo>
                  <a:pt x="1050953" y="4703"/>
                  <a:pt x="1053025" y="5650"/>
                  <a:pt x="1054860" y="6969"/>
                </a:cubicBezTo>
                <a:cubicBezTo>
                  <a:pt x="1056694" y="8288"/>
                  <a:pt x="1058470" y="10124"/>
                  <a:pt x="1060187" y="12476"/>
                </a:cubicBezTo>
                <a:cubicBezTo>
                  <a:pt x="1061905" y="14827"/>
                  <a:pt x="1063706" y="17782"/>
                  <a:pt x="1065592" y="21338"/>
                </a:cubicBezTo>
                <a:lnTo>
                  <a:pt x="1117814" y="119081"/>
                </a:lnTo>
                <a:cubicBezTo>
                  <a:pt x="1121029" y="125046"/>
                  <a:pt x="1124134" y="130868"/>
                  <a:pt x="1127128" y="136547"/>
                </a:cubicBezTo>
                <a:cubicBezTo>
                  <a:pt x="1130121" y="142226"/>
                  <a:pt x="1133004" y="147819"/>
                  <a:pt x="1135776" y="153325"/>
                </a:cubicBezTo>
                <a:cubicBezTo>
                  <a:pt x="1138548" y="158832"/>
                  <a:pt x="1141292" y="164252"/>
                  <a:pt x="1144008" y="169587"/>
                </a:cubicBezTo>
                <a:cubicBezTo>
                  <a:pt x="1146723" y="174922"/>
                  <a:pt x="1149412" y="180285"/>
                  <a:pt x="1152074" y="185677"/>
                </a:cubicBezTo>
                <a:lnTo>
                  <a:pt x="1152246" y="185677"/>
                </a:lnTo>
                <a:cubicBezTo>
                  <a:pt x="1152017" y="176614"/>
                  <a:pt x="1151873" y="167178"/>
                  <a:pt x="1151816" y="157369"/>
                </a:cubicBezTo>
                <a:cubicBezTo>
                  <a:pt x="1151759" y="147560"/>
                  <a:pt x="1151730" y="138125"/>
                  <a:pt x="1151730" y="129062"/>
                </a:cubicBezTo>
                <a:lnTo>
                  <a:pt x="1151730" y="8260"/>
                </a:lnTo>
                <a:cubicBezTo>
                  <a:pt x="1151730" y="7457"/>
                  <a:pt x="1151972" y="6711"/>
                  <a:pt x="1152456" y="6023"/>
                </a:cubicBezTo>
                <a:cubicBezTo>
                  <a:pt x="1152940" y="5334"/>
                  <a:pt x="1153757" y="4732"/>
                  <a:pt x="1154907" y="4216"/>
                </a:cubicBezTo>
                <a:cubicBezTo>
                  <a:pt x="1156057" y="3699"/>
                  <a:pt x="1157570" y="3327"/>
                  <a:pt x="1159447" y="3097"/>
                </a:cubicBezTo>
                <a:cubicBezTo>
                  <a:pt x="1161324" y="2868"/>
                  <a:pt x="1163775" y="2753"/>
                  <a:pt x="1166801" y="2753"/>
                </a:cubicBezTo>
                <a:close/>
                <a:moveTo>
                  <a:pt x="595301" y="2753"/>
                </a:moveTo>
                <a:cubicBezTo>
                  <a:pt x="597964" y="2753"/>
                  <a:pt x="600264" y="2868"/>
                  <a:pt x="602201" y="3097"/>
                </a:cubicBezTo>
                <a:cubicBezTo>
                  <a:pt x="604138" y="3327"/>
                  <a:pt x="605651" y="3699"/>
                  <a:pt x="606741" y="4216"/>
                </a:cubicBezTo>
                <a:cubicBezTo>
                  <a:pt x="607831" y="4732"/>
                  <a:pt x="608618" y="5334"/>
                  <a:pt x="609102" y="6023"/>
                </a:cubicBezTo>
                <a:cubicBezTo>
                  <a:pt x="609586" y="6711"/>
                  <a:pt x="609828" y="7457"/>
                  <a:pt x="609828" y="8260"/>
                </a:cubicBezTo>
                <a:lnTo>
                  <a:pt x="609828" y="213726"/>
                </a:lnTo>
                <a:cubicBezTo>
                  <a:pt x="609828" y="216021"/>
                  <a:pt x="609443" y="217971"/>
                  <a:pt x="608672" y="219577"/>
                </a:cubicBezTo>
                <a:cubicBezTo>
                  <a:pt x="607901" y="221183"/>
                  <a:pt x="606893" y="222502"/>
                  <a:pt x="605647" y="223535"/>
                </a:cubicBezTo>
                <a:cubicBezTo>
                  <a:pt x="604401" y="224567"/>
                  <a:pt x="603007" y="225313"/>
                  <a:pt x="601465" y="225772"/>
                </a:cubicBezTo>
                <a:cubicBezTo>
                  <a:pt x="599922" y="226231"/>
                  <a:pt x="598379" y="226460"/>
                  <a:pt x="596836" y="226460"/>
                </a:cubicBezTo>
                <a:lnTo>
                  <a:pt x="587049" y="226460"/>
                </a:lnTo>
                <a:cubicBezTo>
                  <a:pt x="583964" y="226460"/>
                  <a:pt x="581264" y="226145"/>
                  <a:pt x="578950" y="225514"/>
                </a:cubicBezTo>
                <a:cubicBezTo>
                  <a:pt x="576636" y="224883"/>
                  <a:pt x="574441" y="223736"/>
                  <a:pt x="572365" y="222072"/>
                </a:cubicBezTo>
                <a:cubicBezTo>
                  <a:pt x="570289" y="220409"/>
                  <a:pt x="568213" y="218143"/>
                  <a:pt x="566137" y="215275"/>
                </a:cubicBezTo>
                <a:cubicBezTo>
                  <a:pt x="564060" y="212407"/>
                  <a:pt x="561856" y="208736"/>
                  <a:pt x="559526" y="204262"/>
                </a:cubicBezTo>
                <a:lnTo>
                  <a:pt x="491597" y="77609"/>
                </a:lnTo>
                <a:cubicBezTo>
                  <a:pt x="488046" y="71070"/>
                  <a:pt x="484466" y="64215"/>
                  <a:pt x="480859" y="57045"/>
                </a:cubicBezTo>
                <a:cubicBezTo>
                  <a:pt x="477251" y="49875"/>
                  <a:pt x="473894" y="42906"/>
                  <a:pt x="470785" y="36137"/>
                </a:cubicBezTo>
                <a:lnTo>
                  <a:pt x="470441" y="36137"/>
                </a:lnTo>
                <a:cubicBezTo>
                  <a:pt x="470671" y="44397"/>
                  <a:pt x="470843" y="52829"/>
                  <a:pt x="470957" y="61433"/>
                </a:cubicBezTo>
                <a:cubicBezTo>
                  <a:pt x="471072" y="70037"/>
                  <a:pt x="471130" y="78584"/>
                  <a:pt x="471130" y="87073"/>
                </a:cubicBezTo>
                <a:lnTo>
                  <a:pt x="471130" y="221470"/>
                </a:lnTo>
                <a:cubicBezTo>
                  <a:pt x="471130" y="222273"/>
                  <a:pt x="470888" y="223047"/>
                  <a:pt x="470404" y="223793"/>
                </a:cubicBezTo>
                <a:cubicBezTo>
                  <a:pt x="469920" y="224539"/>
                  <a:pt x="469103" y="225112"/>
                  <a:pt x="467953" y="225514"/>
                </a:cubicBezTo>
                <a:cubicBezTo>
                  <a:pt x="466803" y="225915"/>
                  <a:pt x="465290" y="226260"/>
                  <a:pt x="463413" y="226546"/>
                </a:cubicBezTo>
                <a:cubicBezTo>
                  <a:pt x="461536" y="226833"/>
                  <a:pt x="459145" y="226977"/>
                  <a:pt x="456239" y="226977"/>
                </a:cubicBezTo>
                <a:cubicBezTo>
                  <a:pt x="453333" y="226977"/>
                  <a:pt x="450943" y="226833"/>
                  <a:pt x="449067" y="226546"/>
                </a:cubicBezTo>
                <a:cubicBezTo>
                  <a:pt x="447191" y="226260"/>
                  <a:pt x="445708" y="225915"/>
                  <a:pt x="444618" y="225514"/>
                </a:cubicBezTo>
                <a:cubicBezTo>
                  <a:pt x="443528" y="225112"/>
                  <a:pt x="442741" y="224539"/>
                  <a:pt x="442257" y="223793"/>
                </a:cubicBezTo>
                <a:cubicBezTo>
                  <a:pt x="441773" y="223047"/>
                  <a:pt x="441531" y="222273"/>
                  <a:pt x="441531" y="221470"/>
                </a:cubicBezTo>
                <a:lnTo>
                  <a:pt x="441531" y="16003"/>
                </a:lnTo>
                <a:cubicBezTo>
                  <a:pt x="441531" y="11415"/>
                  <a:pt x="442834" y="8145"/>
                  <a:pt x="445440" y="6195"/>
                </a:cubicBezTo>
                <a:cubicBezTo>
                  <a:pt x="448045" y="4244"/>
                  <a:pt x="450887" y="3269"/>
                  <a:pt x="453964" y="3269"/>
                </a:cubicBezTo>
                <a:lnTo>
                  <a:pt x="468530" y="3269"/>
                </a:lnTo>
                <a:cubicBezTo>
                  <a:pt x="471962" y="3269"/>
                  <a:pt x="474833" y="3556"/>
                  <a:pt x="477143" y="4130"/>
                </a:cubicBezTo>
                <a:cubicBezTo>
                  <a:pt x="479453" y="4703"/>
                  <a:pt x="481525" y="5650"/>
                  <a:pt x="483359" y="6969"/>
                </a:cubicBezTo>
                <a:cubicBezTo>
                  <a:pt x="485194" y="8288"/>
                  <a:pt x="486970" y="10124"/>
                  <a:pt x="488687" y="12476"/>
                </a:cubicBezTo>
                <a:cubicBezTo>
                  <a:pt x="490405" y="14827"/>
                  <a:pt x="492206" y="17782"/>
                  <a:pt x="494092" y="21338"/>
                </a:cubicBezTo>
                <a:lnTo>
                  <a:pt x="546314" y="119081"/>
                </a:lnTo>
                <a:cubicBezTo>
                  <a:pt x="549529" y="125046"/>
                  <a:pt x="552634" y="130868"/>
                  <a:pt x="555627" y="136547"/>
                </a:cubicBezTo>
                <a:cubicBezTo>
                  <a:pt x="558621" y="142226"/>
                  <a:pt x="561504" y="147819"/>
                  <a:pt x="564276" y="153325"/>
                </a:cubicBezTo>
                <a:cubicBezTo>
                  <a:pt x="567048" y="158832"/>
                  <a:pt x="569792" y="164252"/>
                  <a:pt x="572508" y="169587"/>
                </a:cubicBezTo>
                <a:cubicBezTo>
                  <a:pt x="575223" y="174922"/>
                  <a:pt x="577912" y="180285"/>
                  <a:pt x="580574" y="185677"/>
                </a:cubicBezTo>
                <a:lnTo>
                  <a:pt x="580746" y="185677"/>
                </a:lnTo>
                <a:cubicBezTo>
                  <a:pt x="580517" y="176614"/>
                  <a:pt x="580373" y="167178"/>
                  <a:pt x="580316" y="157369"/>
                </a:cubicBezTo>
                <a:cubicBezTo>
                  <a:pt x="580259" y="147560"/>
                  <a:pt x="580230" y="138125"/>
                  <a:pt x="580230" y="129062"/>
                </a:cubicBezTo>
                <a:lnTo>
                  <a:pt x="580230" y="8260"/>
                </a:lnTo>
                <a:cubicBezTo>
                  <a:pt x="580230" y="7457"/>
                  <a:pt x="580472" y="6711"/>
                  <a:pt x="580956" y="6023"/>
                </a:cubicBezTo>
                <a:cubicBezTo>
                  <a:pt x="581440" y="5334"/>
                  <a:pt x="582257" y="4732"/>
                  <a:pt x="583407" y="4216"/>
                </a:cubicBezTo>
                <a:cubicBezTo>
                  <a:pt x="584557" y="3699"/>
                  <a:pt x="586070" y="3327"/>
                  <a:pt x="587947" y="3097"/>
                </a:cubicBezTo>
                <a:cubicBezTo>
                  <a:pt x="589824" y="2868"/>
                  <a:pt x="592275" y="2753"/>
                  <a:pt x="595301" y="2753"/>
                </a:cubicBezTo>
                <a:close/>
                <a:moveTo>
                  <a:pt x="97915" y="516"/>
                </a:moveTo>
                <a:cubicBezTo>
                  <a:pt x="104340" y="516"/>
                  <a:pt x="110592" y="1118"/>
                  <a:pt x="116672" y="2323"/>
                </a:cubicBezTo>
                <a:cubicBezTo>
                  <a:pt x="122752" y="3527"/>
                  <a:pt x="128374" y="5047"/>
                  <a:pt x="133536" y="6883"/>
                </a:cubicBezTo>
                <a:cubicBezTo>
                  <a:pt x="138699" y="8719"/>
                  <a:pt x="143288" y="10841"/>
                  <a:pt x="147303" y="13250"/>
                </a:cubicBezTo>
                <a:cubicBezTo>
                  <a:pt x="151318" y="15659"/>
                  <a:pt x="154100" y="17638"/>
                  <a:pt x="155649" y="19187"/>
                </a:cubicBezTo>
                <a:cubicBezTo>
                  <a:pt x="157198" y="20736"/>
                  <a:pt x="158201" y="21912"/>
                  <a:pt x="158660" y="22715"/>
                </a:cubicBezTo>
                <a:cubicBezTo>
                  <a:pt x="159119" y="23518"/>
                  <a:pt x="159492" y="24464"/>
                  <a:pt x="159779" y="25554"/>
                </a:cubicBezTo>
                <a:cubicBezTo>
                  <a:pt x="160066" y="26644"/>
                  <a:pt x="160295" y="27934"/>
                  <a:pt x="160467" y="29426"/>
                </a:cubicBezTo>
                <a:cubicBezTo>
                  <a:pt x="160639" y="30917"/>
                  <a:pt x="160725" y="32695"/>
                  <a:pt x="160725" y="34760"/>
                </a:cubicBezTo>
                <a:cubicBezTo>
                  <a:pt x="160725" y="37055"/>
                  <a:pt x="160610" y="39005"/>
                  <a:pt x="160380" y="40611"/>
                </a:cubicBezTo>
                <a:cubicBezTo>
                  <a:pt x="160149" y="42217"/>
                  <a:pt x="159803" y="43565"/>
                  <a:pt x="159342" y="44655"/>
                </a:cubicBezTo>
                <a:cubicBezTo>
                  <a:pt x="158880" y="45745"/>
                  <a:pt x="158332" y="46548"/>
                  <a:pt x="157698" y="47064"/>
                </a:cubicBezTo>
                <a:cubicBezTo>
                  <a:pt x="157063" y="47581"/>
                  <a:pt x="156284" y="47839"/>
                  <a:pt x="155361" y="47839"/>
                </a:cubicBezTo>
                <a:cubicBezTo>
                  <a:pt x="153748" y="47839"/>
                  <a:pt x="151499" y="46720"/>
                  <a:pt x="148615" y="44483"/>
                </a:cubicBezTo>
                <a:cubicBezTo>
                  <a:pt x="145731" y="42246"/>
                  <a:pt x="142011" y="39779"/>
                  <a:pt x="137455" y="37084"/>
                </a:cubicBezTo>
                <a:cubicBezTo>
                  <a:pt x="132899" y="34388"/>
                  <a:pt x="127364" y="31921"/>
                  <a:pt x="120848" y="29684"/>
                </a:cubicBezTo>
                <a:cubicBezTo>
                  <a:pt x="114332" y="27447"/>
                  <a:pt x="106518" y="26328"/>
                  <a:pt x="97407" y="26328"/>
                </a:cubicBezTo>
                <a:cubicBezTo>
                  <a:pt x="87487" y="26328"/>
                  <a:pt x="78462" y="28307"/>
                  <a:pt x="70331" y="32265"/>
                </a:cubicBezTo>
                <a:cubicBezTo>
                  <a:pt x="62200" y="36223"/>
                  <a:pt x="55251" y="42045"/>
                  <a:pt x="49485" y="49732"/>
                </a:cubicBezTo>
                <a:cubicBezTo>
                  <a:pt x="43718" y="57418"/>
                  <a:pt x="39249" y="66796"/>
                  <a:pt x="36077" y="77867"/>
                </a:cubicBezTo>
                <a:cubicBezTo>
                  <a:pt x="32905" y="88938"/>
                  <a:pt x="31319" y="101586"/>
                  <a:pt x="31319" y="115811"/>
                </a:cubicBezTo>
                <a:cubicBezTo>
                  <a:pt x="31319" y="129922"/>
                  <a:pt x="32847" y="142398"/>
                  <a:pt x="35904" y="153239"/>
                </a:cubicBezTo>
                <a:cubicBezTo>
                  <a:pt x="38960" y="164080"/>
                  <a:pt x="43343" y="173143"/>
                  <a:pt x="49052" y="180428"/>
                </a:cubicBezTo>
                <a:cubicBezTo>
                  <a:pt x="54761" y="187713"/>
                  <a:pt x="61767" y="193220"/>
                  <a:pt x="70071" y="196948"/>
                </a:cubicBezTo>
                <a:cubicBezTo>
                  <a:pt x="78375" y="200677"/>
                  <a:pt x="87775" y="202541"/>
                  <a:pt x="98270" y="202541"/>
                </a:cubicBezTo>
                <a:cubicBezTo>
                  <a:pt x="107150" y="202541"/>
                  <a:pt x="114906" y="201451"/>
                  <a:pt x="121537" y="199271"/>
                </a:cubicBezTo>
                <a:cubicBezTo>
                  <a:pt x="128169" y="197092"/>
                  <a:pt x="133820" y="194654"/>
                  <a:pt x="138490" y="191958"/>
                </a:cubicBezTo>
                <a:cubicBezTo>
                  <a:pt x="143161" y="189262"/>
                  <a:pt x="146995" y="186824"/>
                  <a:pt x="149994" y="184644"/>
                </a:cubicBezTo>
                <a:cubicBezTo>
                  <a:pt x="152993" y="182465"/>
                  <a:pt x="155358" y="181375"/>
                  <a:pt x="157087" y="181375"/>
                </a:cubicBezTo>
                <a:cubicBezTo>
                  <a:pt x="157896" y="181375"/>
                  <a:pt x="158588" y="181547"/>
                  <a:pt x="159164" y="181891"/>
                </a:cubicBezTo>
                <a:cubicBezTo>
                  <a:pt x="159741" y="182235"/>
                  <a:pt x="160202" y="182895"/>
                  <a:pt x="160548" y="183870"/>
                </a:cubicBezTo>
                <a:cubicBezTo>
                  <a:pt x="160894" y="184845"/>
                  <a:pt x="161153" y="186193"/>
                  <a:pt x="161326" y="187914"/>
                </a:cubicBezTo>
                <a:cubicBezTo>
                  <a:pt x="161499" y="189635"/>
                  <a:pt x="161586" y="191814"/>
                  <a:pt x="161586" y="194453"/>
                </a:cubicBezTo>
                <a:cubicBezTo>
                  <a:pt x="161586" y="196289"/>
                  <a:pt x="161528" y="197895"/>
                  <a:pt x="161414" y="199271"/>
                </a:cubicBezTo>
                <a:cubicBezTo>
                  <a:pt x="161299" y="200648"/>
                  <a:pt x="161098" y="201853"/>
                  <a:pt x="160811" y="202885"/>
                </a:cubicBezTo>
                <a:cubicBezTo>
                  <a:pt x="160525" y="203918"/>
                  <a:pt x="160152" y="204835"/>
                  <a:pt x="159693" y="205638"/>
                </a:cubicBezTo>
                <a:cubicBezTo>
                  <a:pt x="159234" y="206441"/>
                  <a:pt x="158431" y="207417"/>
                  <a:pt x="157284" y="208564"/>
                </a:cubicBezTo>
                <a:cubicBezTo>
                  <a:pt x="156136" y="209711"/>
                  <a:pt x="153727" y="211460"/>
                  <a:pt x="150056" y="213812"/>
                </a:cubicBezTo>
                <a:cubicBezTo>
                  <a:pt x="146385" y="216164"/>
                  <a:pt x="141825" y="218458"/>
                  <a:pt x="136376" y="220696"/>
                </a:cubicBezTo>
                <a:cubicBezTo>
                  <a:pt x="130926" y="222933"/>
                  <a:pt x="124674" y="224826"/>
                  <a:pt x="117619" y="226374"/>
                </a:cubicBezTo>
                <a:cubicBezTo>
                  <a:pt x="110563" y="227923"/>
                  <a:pt x="102848" y="228697"/>
                  <a:pt x="94473" y="228697"/>
                </a:cubicBezTo>
                <a:cubicBezTo>
                  <a:pt x="80019" y="228697"/>
                  <a:pt x="66969" y="226288"/>
                  <a:pt x="55325" y="221470"/>
                </a:cubicBezTo>
                <a:cubicBezTo>
                  <a:pt x="43680" y="216652"/>
                  <a:pt x="33757" y="209539"/>
                  <a:pt x="25554" y="200132"/>
                </a:cubicBezTo>
                <a:cubicBezTo>
                  <a:pt x="17352" y="190725"/>
                  <a:pt x="11042" y="179109"/>
                  <a:pt x="6625" y="165285"/>
                </a:cubicBezTo>
                <a:cubicBezTo>
                  <a:pt x="2209" y="151461"/>
                  <a:pt x="0" y="135543"/>
                  <a:pt x="0" y="117532"/>
                </a:cubicBezTo>
                <a:cubicBezTo>
                  <a:pt x="0" y="99062"/>
                  <a:pt x="2381" y="82599"/>
                  <a:pt x="7142" y="68144"/>
                </a:cubicBezTo>
                <a:cubicBezTo>
                  <a:pt x="11903" y="53689"/>
                  <a:pt x="18585" y="41443"/>
                  <a:pt x="27189" y="31405"/>
                </a:cubicBezTo>
                <a:cubicBezTo>
                  <a:pt x="35793" y="21367"/>
                  <a:pt x="46090" y="13709"/>
                  <a:pt x="58078" y="8432"/>
                </a:cubicBezTo>
                <a:cubicBezTo>
                  <a:pt x="70066" y="3155"/>
                  <a:pt x="83345" y="516"/>
                  <a:pt x="97915" y="516"/>
                </a:cubicBezTo>
                <a:close/>
                <a:moveTo>
                  <a:pt x="1468836" y="0"/>
                </a:moveTo>
                <a:cubicBezTo>
                  <a:pt x="1473769" y="0"/>
                  <a:pt x="1478731" y="430"/>
                  <a:pt x="1483721" y="1290"/>
                </a:cubicBezTo>
                <a:cubicBezTo>
                  <a:pt x="1488712" y="2151"/>
                  <a:pt x="1493415" y="3298"/>
                  <a:pt x="1497832" y="4732"/>
                </a:cubicBezTo>
                <a:cubicBezTo>
                  <a:pt x="1502249" y="6166"/>
                  <a:pt x="1506178" y="7772"/>
                  <a:pt x="1509620" y="9550"/>
                </a:cubicBezTo>
                <a:cubicBezTo>
                  <a:pt x="1513061" y="11328"/>
                  <a:pt x="1515327" y="12762"/>
                  <a:pt x="1516417" y="13852"/>
                </a:cubicBezTo>
                <a:cubicBezTo>
                  <a:pt x="1517507" y="14942"/>
                  <a:pt x="1518224" y="15803"/>
                  <a:pt x="1518568" y="16434"/>
                </a:cubicBezTo>
                <a:cubicBezTo>
                  <a:pt x="1518912" y="17065"/>
                  <a:pt x="1519199" y="17868"/>
                  <a:pt x="1519428" y="18843"/>
                </a:cubicBezTo>
                <a:cubicBezTo>
                  <a:pt x="1519658" y="19818"/>
                  <a:pt x="1519830" y="20994"/>
                  <a:pt x="1519945" y="22370"/>
                </a:cubicBezTo>
                <a:cubicBezTo>
                  <a:pt x="1520059" y="23747"/>
                  <a:pt x="1520117" y="25525"/>
                  <a:pt x="1520117" y="27705"/>
                </a:cubicBezTo>
                <a:cubicBezTo>
                  <a:pt x="1520117" y="29770"/>
                  <a:pt x="1520031" y="31606"/>
                  <a:pt x="1519859" y="33212"/>
                </a:cubicBezTo>
                <a:cubicBezTo>
                  <a:pt x="1519687" y="34818"/>
                  <a:pt x="1519428" y="36166"/>
                  <a:pt x="1519084" y="37256"/>
                </a:cubicBezTo>
                <a:cubicBezTo>
                  <a:pt x="1518740" y="38345"/>
                  <a:pt x="1518252" y="39148"/>
                  <a:pt x="1517622" y="39665"/>
                </a:cubicBezTo>
                <a:cubicBezTo>
                  <a:pt x="1516991" y="40181"/>
                  <a:pt x="1516274" y="40439"/>
                  <a:pt x="1515471" y="40439"/>
                </a:cubicBezTo>
                <a:cubicBezTo>
                  <a:pt x="1514209" y="40439"/>
                  <a:pt x="1512230" y="39636"/>
                  <a:pt x="1509534" y="38030"/>
                </a:cubicBezTo>
                <a:cubicBezTo>
                  <a:pt x="1506838" y="36424"/>
                  <a:pt x="1503539" y="34617"/>
                  <a:pt x="1499639" y="32609"/>
                </a:cubicBezTo>
                <a:cubicBezTo>
                  <a:pt x="1495738" y="30602"/>
                  <a:pt x="1491121" y="28766"/>
                  <a:pt x="1485786" y="27103"/>
                </a:cubicBezTo>
                <a:cubicBezTo>
                  <a:pt x="1480452" y="25439"/>
                  <a:pt x="1474457" y="24608"/>
                  <a:pt x="1467804" y="24608"/>
                </a:cubicBezTo>
                <a:cubicBezTo>
                  <a:pt x="1461609" y="24608"/>
                  <a:pt x="1456217" y="25439"/>
                  <a:pt x="1451628" y="27103"/>
                </a:cubicBezTo>
                <a:cubicBezTo>
                  <a:pt x="1447039" y="28766"/>
                  <a:pt x="1443253" y="30975"/>
                  <a:pt x="1440270" y="33728"/>
                </a:cubicBezTo>
                <a:cubicBezTo>
                  <a:pt x="1437288" y="36481"/>
                  <a:pt x="1435051" y="39751"/>
                  <a:pt x="1433559" y="43537"/>
                </a:cubicBezTo>
                <a:cubicBezTo>
                  <a:pt x="1432068" y="47322"/>
                  <a:pt x="1431322" y="51338"/>
                  <a:pt x="1431322" y="55582"/>
                </a:cubicBezTo>
                <a:cubicBezTo>
                  <a:pt x="1431322" y="61777"/>
                  <a:pt x="1432756" y="67112"/>
                  <a:pt x="1435624" y="71586"/>
                </a:cubicBezTo>
                <a:cubicBezTo>
                  <a:pt x="1438492" y="76060"/>
                  <a:pt x="1442307" y="80018"/>
                  <a:pt x="1447068" y="83460"/>
                </a:cubicBezTo>
                <a:cubicBezTo>
                  <a:pt x="1451829" y="86901"/>
                  <a:pt x="1457249" y="90056"/>
                  <a:pt x="1463330" y="92924"/>
                </a:cubicBezTo>
                <a:cubicBezTo>
                  <a:pt x="1469410" y="95792"/>
                  <a:pt x="1475605" y="98689"/>
                  <a:pt x="1481914" y="101614"/>
                </a:cubicBezTo>
                <a:cubicBezTo>
                  <a:pt x="1488224" y="104540"/>
                  <a:pt x="1494419" y="107752"/>
                  <a:pt x="1500499" y="111251"/>
                </a:cubicBezTo>
                <a:cubicBezTo>
                  <a:pt x="1506580" y="114750"/>
                  <a:pt x="1512000" y="118880"/>
                  <a:pt x="1516761" y="123641"/>
                </a:cubicBezTo>
                <a:cubicBezTo>
                  <a:pt x="1521522" y="128402"/>
                  <a:pt x="1525365" y="134023"/>
                  <a:pt x="1528291" y="140505"/>
                </a:cubicBezTo>
                <a:cubicBezTo>
                  <a:pt x="1531216" y="146987"/>
                  <a:pt x="1532679" y="154645"/>
                  <a:pt x="1532679" y="163478"/>
                </a:cubicBezTo>
                <a:cubicBezTo>
                  <a:pt x="1532679" y="173918"/>
                  <a:pt x="1530757" y="183210"/>
                  <a:pt x="1526914" y="191355"/>
                </a:cubicBezTo>
                <a:cubicBezTo>
                  <a:pt x="1523071" y="199501"/>
                  <a:pt x="1517736" y="206413"/>
                  <a:pt x="1510910" y="212091"/>
                </a:cubicBezTo>
                <a:cubicBezTo>
                  <a:pt x="1504084" y="217770"/>
                  <a:pt x="1496054" y="222044"/>
                  <a:pt x="1486819" y="224912"/>
                </a:cubicBezTo>
                <a:cubicBezTo>
                  <a:pt x="1477584" y="227780"/>
                  <a:pt x="1467632" y="229214"/>
                  <a:pt x="1456962" y="229214"/>
                </a:cubicBezTo>
                <a:cubicBezTo>
                  <a:pt x="1449506" y="229214"/>
                  <a:pt x="1442594" y="228583"/>
                  <a:pt x="1436227" y="227321"/>
                </a:cubicBezTo>
                <a:cubicBezTo>
                  <a:pt x="1429859" y="226059"/>
                  <a:pt x="1424181" y="224510"/>
                  <a:pt x="1419190" y="222675"/>
                </a:cubicBezTo>
                <a:cubicBezTo>
                  <a:pt x="1414200" y="220839"/>
                  <a:pt x="1410013" y="218946"/>
                  <a:pt x="1406628" y="216996"/>
                </a:cubicBezTo>
                <a:cubicBezTo>
                  <a:pt x="1403244" y="215046"/>
                  <a:pt x="1400892" y="213382"/>
                  <a:pt x="1399573" y="212005"/>
                </a:cubicBezTo>
                <a:cubicBezTo>
                  <a:pt x="1398254" y="210629"/>
                  <a:pt x="1397278" y="208879"/>
                  <a:pt x="1396648" y="206757"/>
                </a:cubicBezTo>
                <a:cubicBezTo>
                  <a:pt x="1396017" y="204635"/>
                  <a:pt x="1395701" y="201795"/>
                  <a:pt x="1395701" y="198239"/>
                </a:cubicBezTo>
                <a:cubicBezTo>
                  <a:pt x="1395701" y="195715"/>
                  <a:pt x="1395816" y="193621"/>
                  <a:pt x="1396045" y="191958"/>
                </a:cubicBezTo>
                <a:cubicBezTo>
                  <a:pt x="1396275" y="190294"/>
                  <a:pt x="1396619" y="188946"/>
                  <a:pt x="1397078" y="187914"/>
                </a:cubicBezTo>
                <a:cubicBezTo>
                  <a:pt x="1397537" y="186881"/>
                  <a:pt x="1398110" y="186164"/>
                  <a:pt x="1398799" y="185763"/>
                </a:cubicBezTo>
                <a:cubicBezTo>
                  <a:pt x="1399487" y="185361"/>
                  <a:pt x="1400290" y="185161"/>
                  <a:pt x="1401208" y="185161"/>
                </a:cubicBezTo>
                <a:cubicBezTo>
                  <a:pt x="1402814" y="185161"/>
                  <a:pt x="1405080" y="186136"/>
                  <a:pt x="1408005" y="188086"/>
                </a:cubicBezTo>
                <a:cubicBezTo>
                  <a:pt x="1410930" y="190036"/>
                  <a:pt x="1414688" y="192159"/>
                  <a:pt x="1419276" y="194453"/>
                </a:cubicBezTo>
                <a:cubicBezTo>
                  <a:pt x="1423865" y="196747"/>
                  <a:pt x="1429401" y="198898"/>
                  <a:pt x="1435882" y="200906"/>
                </a:cubicBezTo>
                <a:cubicBezTo>
                  <a:pt x="1442364" y="202914"/>
                  <a:pt x="1449850" y="203918"/>
                  <a:pt x="1458339" y="203918"/>
                </a:cubicBezTo>
                <a:cubicBezTo>
                  <a:pt x="1464764" y="203918"/>
                  <a:pt x="1470643" y="203057"/>
                  <a:pt x="1475978" y="201336"/>
                </a:cubicBezTo>
                <a:cubicBezTo>
                  <a:pt x="1481312" y="199615"/>
                  <a:pt x="1485901" y="197178"/>
                  <a:pt x="1489744" y="194023"/>
                </a:cubicBezTo>
                <a:cubicBezTo>
                  <a:pt x="1493587" y="190868"/>
                  <a:pt x="1496541" y="186996"/>
                  <a:pt x="1498606" y="182407"/>
                </a:cubicBezTo>
                <a:cubicBezTo>
                  <a:pt x="1500671" y="177818"/>
                  <a:pt x="1501704" y="172598"/>
                  <a:pt x="1501704" y="166748"/>
                </a:cubicBezTo>
                <a:cubicBezTo>
                  <a:pt x="1501704" y="160438"/>
                  <a:pt x="1500270" y="155046"/>
                  <a:pt x="1497402" y="150572"/>
                </a:cubicBezTo>
                <a:cubicBezTo>
                  <a:pt x="1494534" y="146098"/>
                  <a:pt x="1490748" y="142169"/>
                  <a:pt x="1486044" y="138784"/>
                </a:cubicBezTo>
                <a:cubicBezTo>
                  <a:pt x="1481341" y="135400"/>
                  <a:pt x="1475978" y="132303"/>
                  <a:pt x="1469955" y="129492"/>
                </a:cubicBezTo>
                <a:cubicBezTo>
                  <a:pt x="1463932" y="126681"/>
                  <a:pt x="1457765" y="123813"/>
                  <a:pt x="1451456" y="120888"/>
                </a:cubicBezTo>
                <a:cubicBezTo>
                  <a:pt x="1445146" y="117962"/>
                  <a:pt x="1439008" y="114721"/>
                  <a:pt x="1433043" y="111165"/>
                </a:cubicBezTo>
                <a:cubicBezTo>
                  <a:pt x="1427078" y="107609"/>
                  <a:pt x="1421743" y="103421"/>
                  <a:pt x="1417039" y="98603"/>
                </a:cubicBezTo>
                <a:cubicBezTo>
                  <a:pt x="1412336" y="93785"/>
                  <a:pt x="1408521" y="88135"/>
                  <a:pt x="1405596" y="81653"/>
                </a:cubicBezTo>
                <a:cubicBezTo>
                  <a:pt x="1402670" y="75171"/>
                  <a:pt x="1401208" y="67399"/>
                  <a:pt x="1401208" y="58336"/>
                </a:cubicBezTo>
                <a:cubicBezTo>
                  <a:pt x="1401208" y="49043"/>
                  <a:pt x="1402900" y="40755"/>
                  <a:pt x="1406284" y="33470"/>
                </a:cubicBezTo>
                <a:cubicBezTo>
                  <a:pt x="1409668" y="26185"/>
                  <a:pt x="1414372" y="20076"/>
                  <a:pt x="1420395" y="15143"/>
                </a:cubicBezTo>
                <a:cubicBezTo>
                  <a:pt x="1426418" y="10210"/>
                  <a:pt x="1433588" y="6453"/>
                  <a:pt x="1441905" y="3872"/>
                </a:cubicBezTo>
                <a:cubicBezTo>
                  <a:pt x="1450223" y="1290"/>
                  <a:pt x="1459200" y="0"/>
                  <a:pt x="1468836" y="0"/>
                </a:cubicBezTo>
                <a:close/>
                <a:moveTo>
                  <a:pt x="292717" y="0"/>
                </a:moveTo>
                <a:cubicBezTo>
                  <a:pt x="309122" y="0"/>
                  <a:pt x="323405" y="2466"/>
                  <a:pt x="335566" y="7399"/>
                </a:cubicBezTo>
                <a:cubicBezTo>
                  <a:pt x="347726" y="12332"/>
                  <a:pt x="357850" y="19531"/>
                  <a:pt x="365938" y="28996"/>
                </a:cubicBezTo>
                <a:cubicBezTo>
                  <a:pt x="374026" y="38460"/>
                  <a:pt x="380049" y="50162"/>
                  <a:pt x="384007" y="64100"/>
                </a:cubicBezTo>
                <a:cubicBezTo>
                  <a:pt x="387965" y="78039"/>
                  <a:pt x="389944" y="94014"/>
                  <a:pt x="389944" y="112025"/>
                </a:cubicBezTo>
                <a:cubicBezTo>
                  <a:pt x="389944" y="130037"/>
                  <a:pt x="387821" y="146270"/>
                  <a:pt x="383577" y="160725"/>
                </a:cubicBezTo>
                <a:cubicBezTo>
                  <a:pt x="379332" y="175180"/>
                  <a:pt x="372994" y="187484"/>
                  <a:pt x="364562" y="197636"/>
                </a:cubicBezTo>
                <a:cubicBezTo>
                  <a:pt x="356130" y="207789"/>
                  <a:pt x="345547" y="215590"/>
                  <a:pt x="332812" y="221040"/>
                </a:cubicBezTo>
                <a:cubicBezTo>
                  <a:pt x="320078" y="226489"/>
                  <a:pt x="305222" y="229214"/>
                  <a:pt x="288243" y="229214"/>
                </a:cubicBezTo>
                <a:cubicBezTo>
                  <a:pt x="271494" y="229214"/>
                  <a:pt x="257010" y="226718"/>
                  <a:pt x="244792" y="221728"/>
                </a:cubicBezTo>
                <a:cubicBezTo>
                  <a:pt x="232574" y="216738"/>
                  <a:pt x="222479" y="209482"/>
                  <a:pt x="214506" y="199960"/>
                </a:cubicBezTo>
                <a:cubicBezTo>
                  <a:pt x="206533" y="190438"/>
                  <a:pt x="200596" y="178621"/>
                  <a:pt x="196695" y="164511"/>
                </a:cubicBezTo>
                <a:cubicBezTo>
                  <a:pt x="192795" y="150400"/>
                  <a:pt x="190844" y="134167"/>
                  <a:pt x="190844" y="115811"/>
                </a:cubicBezTo>
                <a:cubicBezTo>
                  <a:pt x="190844" y="98259"/>
                  <a:pt x="192967" y="82313"/>
                  <a:pt x="197211" y="67972"/>
                </a:cubicBezTo>
                <a:cubicBezTo>
                  <a:pt x="201456" y="53632"/>
                  <a:pt x="207823" y="41443"/>
                  <a:pt x="216313" y="31405"/>
                </a:cubicBezTo>
                <a:cubicBezTo>
                  <a:pt x="224802" y="21367"/>
                  <a:pt x="235414" y="13623"/>
                  <a:pt x="248148" y="8174"/>
                </a:cubicBezTo>
                <a:cubicBezTo>
                  <a:pt x="260882" y="2724"/>
                  <a:pt x="275738" y="0"/>
                  <a:pt x="292717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  <a:prstDash val="sysDot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marR="0" lvl="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en-GB" altLang="zh-CN" sz="2800" b="0" i="0" u="none" strike="noStrike" cap="none" spc="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lt"/>
                <a:cs typeface="MiSans Normal" panose="00000500000000000000" charset="-122"/>
                <a:sym typeface="+mn-ea"/>
              </a:defRPr>
            </a:lvl1pPr>
            <a:lvl2pPr marL="685800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kumimoji="0" lang="zh-CN" altLang="en-US" sz="1600" b="0" i="0" u="none" strike="noStrike" cap="none" spc="150" normalizeH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MiSans Normal" panose="00000500000000000000" charset="-122"/>
              </a:defRPr>
            </a:lvl2pPr>
            <a:lvl3pPr marL="1143000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cap="none" spc="150" normalizeH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MiSans Normal" panose="00000500000000000000" charset="-122"/>
              </a:defRPr>
            </a:lvl3pPr>
            <a:lvl4pPr marL="1600200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cap="none" spc="150" normalizeH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MiSans Normal" panose="00000500000000000000" charset="-122"/>
              </a:defRPr>
            </a:lvl4pPr>
            <a:lvl5pPr marL="2057400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cap="none" spc="150" normalizeH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MiSans Normal" panose="00000500000000000000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zh-CN" altLang="en-US"/>
          </a:p>
        </p:txBody>
      </p:sp>
      <p:sp>
        <p:nvSpPr>
          <p:cNvPr id="40" name="标题 5"/>
          <p:cNvSpPr>
            <a:spLocks noGrp="1"/>
          </p:cNvSpPr>
          <p:nvPr>
            <p:custDataLst>
              <p:tags r:id="rId18"/>
            </p:custDataLst>
          </p:nvPr>
        </p:nvSpPr>
        <p:spPr>
          <a:xfrm>
            <a:off x="835025" y="603885"/>
            <a:ext cx="2002790" cy="12230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t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6000" b="0" i="0" u="none" strike="noStrike" kern="1200" cap="none" spc="0" normalizeH="0" baseline="0" noProof="1" dirty="0" smtClean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lt"/>
                <a:cs typeface="MiSans Normal" panose="00000500000000000000" charset="-122"/>
                <a:sym typeface="+mn-ea"/>
              </a:defRPr>
            </a:lvl1pPr>
          </a:lstStyle>
          <a:p>
            <a:r>
              <a:rPr lang="zh-CN" altLang="en-US" dirty="0">
                <a:latin typeface="汉仪雅酷黑 85W" panose="020B0904020202020204" charset="-122"/>
                <a:ea typeface="汉仪雅酷黑 85W" panose="020B0904020202020204" charset="-122"/>
              </a:rPr>
              <a:t>目录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0160" y="981960"/>
            <a:ext cx="45862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zh-CN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明确正方辩词需要的内容</a:t>
            </a:r>
            <a:endParaRPr lang="zh-CN" altLang="en-US" sz="28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4421" y="4135176"/>
            <a:ext cx="2722824" cy="272282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sp>
        <p:nvSpPr>
          <p:cNvPr id="43" name="文本框 50"/>
          <p:cNvSpPr txBox="1"/>
          <p:nvPr/>
        </p:nvSpPr>
        <p:spPr bwMode="auto">
          <a:xfrm>
            <a:off x="2804165" y="2210915"/>
            <a:ext cx="21608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b="1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互联网应用范围</a:t>
            </a:r>
          </a:p>
        </p:txBody>
      </p:sp>
      <p:sp>
        <p:nvSpPr>
          <p:cNvPr id="45" name="文本框 54"/>
          <p:cNvSpPr txBox="1"/>
          <p:nvPr/>
        </p:nvSpPr>
        <p:spPr bwMode="auto">
          <a:xfrm>
            <a:off x="2804165" y="3540055"/>
            <a:ext cx="21608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b="1" u="sng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849380" y="2168457"/>
            <a:ext cx="9608090" cy="3190735"/>
            <a:chOff x="1849380" y="2168457"/>
            <a:chExt cx="9608090" cy="3190735"/>
          </a:xfrm>
        </p:grpSpPr>
        <p:sp>
          <p:nvSpPr>
            <p:cNvPr id="3" name="矩形 2"/>
            <p:cNvSpPr/>
            <p:nvPr/>
          </p:nvSpPr>
          <p:spPr>
            <a:xfrm>
              <a:off x="1849380" y="2189093"/>
              <a:ext cx="553998" cy="3170099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zh-CN" sz="2400" dirty="0">
                  <a:solidFill>
                    <a:srgbClr val="0068B6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从正方辩手的角度考虑</a:t>
              </a:r>
              <a:endParaRPr lang="zh-CN" altLang="en-US" sz="2400" dirty="0">
                <a:solidFill>
                  <a:srgbClr val="0068B6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28" name="矩形 127"/>
            <p:cNvSpPr/>
            <p:nvPr/>
          </p:nvSpPr>
          <p:spPr>
            <a:xfrm>
              <a:off x="10903472" y="2189093"/>
              <a:ext cx="553998" cy="3170099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zh-CN" sz="2400" dirty="0">
                  <a:solidFill>
                    <a:srgbClr val="0068B6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从反方辩手的角度考虑</a:t>
              </a:r>
              <a:endParaRPr lang="zh-CN" altLang="en-US" sz="2400" dirty="0">
                <a:solidFill>
                  <a:srgbClr val="0068B6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31" name="左大括号 130"/>
            <p:cNvSpPr/>
            <p:nvPr/>
          </p:nvSpPr>
          <p:spPr>
            <a:xfrm>
              <a:off x="2429036" y="2350880"/>
              <a:ext cx="258332" cy="2783845"/>
            </a:xfrm>
            <a:prstGeom prst="leftBrace">
              <a:avLst>
                <a:gd name="adj1" fmla="val 90122"/>
                <a:gd name="adj2" fmla="val 50000"/>
              </a:avLst>
            </a:prstGeom>
            <a:ln w="28575">
              <a:solidFill>
                <a:srgbClr val="0068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左大括号 131"/>
            <p:cNvSpPr/>
            <p:nvPr/>
          </p:nvSpPr>
          <p:spPr>
            <a:xfrm flipH="1">
              <a:off x="10606317" y="2341699"/>
              <a:ext cx="258332" cy="2783845"/>
            </a:xfrm>
            <a:prstGeom prst="leftBrace">
              <a:avLst>
                <a:gd name="adj1" fmla="val 90122"/>
                <a:gd name="adj2" fmla="val 50000"/>
              </a:avLst>
            </a:prstGeom>
            <a:ln w="28575">
              <a:solidFill>
                <a:srgbClr val="0068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849342" y="2168457"/>
              <a:ext cx="7748944" cy="3115142"/>
              <a:chOff x="2849342" y="2168457"/>
              <a:chExt cx="7748944" cy="3115142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2849342" y="2168457"/>
                <a:ext cx="7748944" cy="3115142"/>
                <a:chOff x="2849342" y="2168457"/>
                <a:chExt cx="7748944" cy="3115142"/>
              </a:xfrm>
            </p:grpSpPr>
            <p:cxnSp>
              <p:nvCxnSpPr>
                <p:cNvPr id="36" name="直接箭头连接符 35"/>
                <p:cNvCxnSpPr/>
                <p:nvPr/>
              </p:nvCxnSpPr>
              <p:spPr>
                <a:xfrm>
                  <a:off x="7253168" y="3720053"/>
                  <a:ext cx="682171" cy="0"/>
                </a:xfrm>
                <a:prstGeom prst="straightConnector1">
                  <a:avLst/>
                </a:prstGeom>
                <a:ln w="28575"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箭头连接符 37"/>
                <p:cNvCxnSpPr/>
                <p:nvPr/>
              </p:nvCxnSpPr>
              <p:spPr>
                <a:xfrm flipV="1">
                  <a:off x="6975128" y="2410597"/>
                  <a:ext cx="944563" cy="707039"/>
                </a:xfrm>
                <a:prstGeom prst="straightConnector1">
                  <a:avLst/>
                </a:prstGeom>
                <a:ln w="28575"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箭头连接符 38"/>
                <p:cNvCxnSpPr/>
                <p:nvPr/>
              </p:nvCxnSpPr>
              <p:spPr>
                <a:xfrm>
                  <a:off x="6975128" y="4295085"/>
                  <a:ext cx="944563" cy="707039"/>
                </a:xfrm>
                <a:prstGeom prst="straightConnector1">
                  <a:avLst/>
                </a:prstGeom>
                <a:ln w="28575"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箭头连接符 36"/>
                <p:cNvCxnSpPr/>
                <p:nvPr/>
              </p:nvCxnSpPr>
              <p:spPr>
                <a:xfrm flipH="1">
                  <a:off x="5698079" y="3720053"/>
                  <a:ext cx="682171" cy="0"/>
                </a:xfrm>
                <a:prstGeom prst="straightConnector1">
                  <a:avLst/>
                </a:prstGeom>
                <a:ln w="28575"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箭头连接符 39"/>
                <p:cNvCxnSpPr/>
                <p:nvPr/>
              </p:nvCxnSpPr>
              <p:spPr>
                <a:xfrm flipH="1" flipV="1">
                  <a:off x="5725922" y="2410597"/>
                  <a:ext cx="944563" cy="707039"/>
                </a:xfrm>
                <a:prstGeom prst="straightConnector1">
                  <a:avLst/>
                </a:prstGeom>
                <a:ln w="28575"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箭头连接符 40"/>
                <p:cNvCxnSpPr/>
                <p:nvPr/>
              </p:nvCxnSpPr>
              <p:spPr>
                <a:xfrm flipH="1">
                  <a:off x="5725922" y="4295085"/>
                  <a:ext cx="944563" cy="707039"/>
                </a:xfrm>
                <a:prstGeom prst="straightConnector1">
                  <a:avLst/>
                </a:prstGeom>
                <a:ln w="28575"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" name="组合 4"/>
                <p:cNvGrpSpPr/>
                <p:nvPr/>
              </p:nvGrpSpPr>
              <p:grpSpPr>
                <a:xfrm>
                  <a:off x="6084369" y="2955475"/>
                  <a:ext cx="1490637" cy="1490638"/>
                  <a:chOff x="4993868" y="2326868"/>
                  <a:chExt cx="2204265" cy="2204265"/>
                </a:xfrm>
                <a:effectLst>
                  <a:outerShdw blurRad="177800" dist="88900" dir="2700000" algn="tl" rotWithShape="0">
                    <a:prstClr val="black">
                      <a:alpha val="25000"/>
                    </a:prstClr>
                  </a:outerShdw>
                </a:effectLst>
              </p:grpSpPr>
              <p:sp>
                <p:nvSpPr>
                  <p:cNvPr id="6" name="任意多边形 5"/>
                  <p:cNvSpPr/>
                  <p:nvPr/>
                </p:nvSpPr>
                <p:spPr>
                  <a:xfrm>
                    <a:off x="4993868" y="2326868"/>
                    <a:ext cx="2204265" cy="2204265"/>
                  </a:xfrm>
                  <a:custGeom>
                    <a:avLst/>
                    <a:gdLst>
                      <a:gd name="connsiteX0" fmla="*/ 1102132 w 2204265"/>
                      <a:gd name="connsiteY0" fmla="*/ 321083 h 2204265"/>
                      <a:gd name="connsiteX1" fmla="*/ 311557 w 2204265"/>
                      <a:gd name="connsiteY1" fmla="*/ 1111658 h 2204265"/>
                      <a:gd name="connsiteX2" fmla="*/ 1102132 w 2204265"/>
                      <a:gd name="connsiteY2" fmla="*/ 1902233 h 2204265"/>
                      <a:gd name="connsiteX3" fmla="*/ 1892707 w 2204265"/>
                      <a:gd name="connsiteY3" fmla="*/ 1111658 h 2204265"/>
                      <a:gd name="connsiteX4" fmla="*/ 1102132 w 2204265"/>
                      <a:gd name="connsiteY4" fmla="*/ 321083 h 2204265"/>
                      <a:gd name="connsiteX5" fmla="*/ 977042 w 2204265"/>
                      <a:gd name="connsiteY5" fmla="*/ 0 h 2204265"/>
                      <a:gd name="connsiteX6" fmla="*/ 1227224 w 2204265"/>
                      <a:gd name="connsiteY6" fmla="*/ 0 h 2204265"/>
                      <a:gd name="connsiteX7" fmla="*/ 1276006 w 2204265"/>
                      <a:gd name="connsiteY7" fmla="*/ 227584 h 2204265"/>
                      <a:gd name="connsiteX8" fmla="*/ 1287791 w 2204265"/>
                      <a:gd name="connsiteY8" fmla="*/ 229382 h 2204265"/>
                      <a:gd name="connsiteX9" fmla="*/ 1387705 w 2204265"/>
                      <a:gd name="connsiteY9" fmla="*/ 259057 h 2204265"/>
                      <a:gd name="connsiteX10" fmla="*/ 1544868 w 2204265"/>
                      <a:gd name="connsiteY10" fmla="*/ 85113 h 2204265"/>
                      <a:gd name="connsiteX11" fmla="*/ 1761531 w 2204265"/>
                      <a:gd name="connsiteY11" fmla="*/ 210203 h 2204265"/>
                      <a:gd name="connsiteX12" fmla="*/ 1691902 w 2204265"/>
                      <a:gd name="connsiteY12" fmla="*/ 425756 h 2204265"/>
                      <a:gd name="connsiteX13" fmla="*/ 1705003 w 2204265"/>
                      <a:gd name="connsiteY13" fmla="*/ 435309 h 2204265"/>
                      <a:gd name="connsiteX14" fmla="*/ 1774668 w 2204265"/>
                      <a:gd name="connsiteY14" fmla="*/ 502325 h 2204265"/>
                      <a:gd name="connsiteX15" fmla="*/ 1782142 w 2204265"/>
                      <a:gd name="connsiteY15" fmla="*/ 511190 h 2204265"/>
                      <a:gd name="connsiteX16" fmla="*/ 1994063 w 2204265"/>
                      <a:gd name="connsiteY16" fmla="*/ 442735 h 2204265"/>
                      <a:gd name="connsiteX17" fmla="*/ 2119154 w 2204265"/>
                      <a:gd name="connsiteY17" fmla="*/ 659399 h 2204265"/>
                      <a:gd name="connsiteX18" fmla="*/ 1961265 w 2204265"/>
                      <a:gd name="connsiteY18" fmla="*/ 802053 h 2204265"/>
                      <a:gd name="connsiteX19" fmla="*/ 1974042 w 2204265"/>
                      <a:gd name="connsiteY19" fmla="*/ 833752 h 2204265"/>
                      <a:gd name="connsiteX20" fmla="*/ 1999140 w 2204265"/>
                      <a:gd name="connsiteY20" fmla="*/ 933073 h 2204265"/>
                      <a:gd name="connsiteX21" fmla="*/ 2204265 w 2204265"/>
                      <a:gd name="connsiteY21" fmla="*/ 977042 h 2204265"/>
                      <a:gd name="connsiteX22" fmla="*/ 2204265 w 2204265"/>
                      <a:gd name="connsiteY22" fmla="*/ 1227224 h 2204265"/>
                      <a:gd name="connsiteX23" fmla="*/ 2012137 w 2204265"/>
                      <a:gd name="connsiteY23" fmla="*/ 1268406 h 2204265"/>
                      <a:gd name="connsiteX24" fmla="*/ 2004638 w 2204265"/>
                      <a:gd name="connsiteY24" fmla="*/ 1317545 h 2204265"/>
                      <a:gd name="connsiteX25" fmla="*/ 1985237 w 2204265"/>
                      <a:gd name="connsiteY25" fmla="*/ 1394985 h 2204265"/>
                      <a:gd name="connsiteX26" fmla="*/ 1977636 w 2204265"/>
                      <a:gd name="connsiteY26" fmla="*/ 1417004 h 2204265"/>
                      <a:gd name="connsiteX27" fmla="*/ 2119154 w 2204265"/>
                      <a:gd name="connsiteY27" fmla="*/ 1544868 h 2204265"/>
                      <a:gd name="connsiteX28" fmla="*/ 1994063 w 2204265"/>
                      <a:gd name="connsiteY28" fmla="*/ 1761531 h 2204265"/>
                      <a:gd name="connsiteX29" fmla="*/ 1820151 w 2204265"/>
                      <a:gd name="connsiteY29" fmla="*/ 1705353 h 2204265"/>
                      <a:gd name="connsiteX30" fmla="*/ 1798711 w 2204265"/>
                      <a:gd name="connsiteY30" fmla="*/ 1734758 h 2204265"/>
                      <a:gd name="connsiteX31" fmla="*/ 1731696 w 2204265"/>
                      <a:gd name="connsiteY31" fmla="*/ 1804423 h 2204265"/>
                      <a:gd name="connsiteX32" fmla="*/ 1706998 w 2204265"/>
                      <a:gd name="connsiteY32" fmla="*/ 1825242 h 2204265"/>
                      <a:gd name="connsiteX33" fmla="*/ 1761531 w 2204265"/>
                      <a:gd name="connsiteY33" fmla="*/ 1994062 h 2204265"/>
                      <a:gd name="connsiteX34" fmla="*/ 1544868 w 2204265"/>
                      <a:gd name="connsiteY34" fmla="*/ 2119153 h 2204265"/>
                      <a:gd name="connsiteX35" fmla="*/ 1429863 w 2204265"/>
                      <a:gd name="connsiteY35" fmla="*/ 1991868 h 2204265"/>
                      <a:gd name="connsiteX36" fmla="*/ 1400268 w 2204265"/>
                      <a:gd name="connsiteY36" fmla="*/ 2003797 h 2204265"/>
                      <a:gd name="connsiteX37" fmla="*/ 1262745 w 2204265"/>
                      <a:gd name="connsiteY37" fmla="*/ 2038549 h 2204265"/>
                      <a:gd name="connsiteX38" fmla="*/ 1227224 w 2204265"/>
                      <a:gd name="connsiteY38" fmla="*/ 2204265 h 2204265"/>
                      <a:gd name="connsiteX39" fmla="*/ 977042 w 2204265"/>
                      <a:gd name="connsiteY39" fmla="*/ 2204265 h 2204265"/>
                      <a:gd name="connsiteX40" fmla="*/ 941447 w 2204265"/>
                      <a:gd name="connsiteY40" fmla="*/ 2038203 h 2204265"/>
                      <a:gd name="connsiteX41" fmla="*/ 916475 w 2204265"/>
                      <a:gd name="connsiteY41" fmla="*/ 2034392 h 2204265"/>
                      <a:gd name="connsiteX42" fmla="*/ 774169 w 2204265"/>
                      <a:gd name="connsiteY42" fmla="*/ 1992127 h 2204265"/>
                      <a:gd name="connsiteX43" fmla="*/ 659399 w 2204265"/>
                      <a:gd name="connsiteY43" fmla="*/ 2119153 h 2204265"/>
                      <a:gd name="connsiteX44" fmla="*/ 442735 w 2204265"/>
                      <a:gd name="connsiteY44" fmla="*/ 1994062 h 2204265"/>
                      <a:gd name="connsiteX45" fmla="*/ 496981 w 2204265"/>
                      <a:gd name="connsiteY45" fmla="*/ 1826130 h 2204265"/>
                      <a:gd name="connsiteX46" fmla="*/ 391274 w 2204265"/>
                      <a:gd name="connsiteY46" fmla="*/ 1717869 h 2204265"/>
                      <a:gd name="connsiteX47" fmla="*/ 382878 w 2204265"/>
                      <a:gd name="connsiteY47" fmla="*/ 1705753 h 2204265"/>
                      <a:gd name="connsiteX48" fmla="*/ 210204 w 2204265"/>
                      <a:gd name="connsiteY48" fmla="*/ 1761531 h 2204265"/>
                      <a:gd name="connsiteX49" fmla="*/ 85113 w 2204265"/>
                      <a:gd name="connsiteY49" fmla="*/ 1544868 h 2204265"/>
                      <a:gd name="connsiteX50" fmla="*/ 226733 w 2204265"/>
                      <a:gd name="connsiteY50" fmla="*/ 1416912 h 2204265"/>
                      <a:gd name="connsiteX51" fmla="*/ 212821 w 2204265"/>
                      <a:gd name="connsiteY51" fmla="*/ 1373126 h 2204265"/>
                      <a:gd name="connsiteX52" fmla="*/ 191748 w 2204265"/>
                      <a:gd name="connsiteY52" fmla="*/ 1268325 h 2204265"/>
                      <a:gd name="connsiteX53" fmla="*/ 0 w 2204265"/>
                      <a:gd name="connsiteY53" fmla="*/ 1227224 h 2204265"/>
                      <a:gd name="connsiteX54" fmla="*/ 0 w 2204265"/>
                      <a:gd name="connsiteY54" fmla="*/ 977042 h 2204265"/>
                      <a:gd name="connsiteX55" fmla="*/ 203220 w 2204265"/>
                      <a:gd name="connsiteY55" fmla="*/ 933481 h 2204265"/>
                      <a:gd name="connsiteX56" fmla="*/ 212821 w 2204265"/>
                      <a:gd name="connsiteY56" fmla="*/ 890649 h 2204265"/>
                      <a:gd name="connsiteX57" fmla="*/ 243470 w 2204265"/>
                      <a:gd name="connsiteY57" fmla="*/ 802476 h 2204265"/>
                      <a:gd name="connsiteX58" fmla="*/ 85113 w 2204265"/>
                      <a:gd name="connsiteY58" fmla="*/ 659399 h 2204265"/>
                      <a:gd name="connsiteX59" fmla="*/ 210204 w 2204265"/>
                      <a:gd name="connsiteY59" fmla="*/ 442735 h 2204265"/>
                      <a:gd name="connsiteX60" fmla="*/ 423776 w 2204265"/>
                      <a:gd name="connsiteY60" fmla="*/ 511723 h 2204265"/>
                      <a:gd name="connsiteX61" fmla="*/ 470557 w 2204265"/>
                      <a:gd name="connsiteY61" fmla="*/ 461243 h 2204265"/>
                      <a:gd name="connsiteX62" fmla="*/ 512656 w 2204265"/>
                      <a:gd name="connsiteY62" fmla="*/ 426662 h 2204265"/>
                      <a:gd name="connsiteX63" fmla="*/ 442735 w 2204265"/>
                      <a:gd name="connsiteY63" fmla="*/ 210203 h 2204265"/>
                      <a:gd name="connsiteX64" fmla="*/ 659399 w 2204265"/>
                      <a:gd name="connsiteY64" fmla="*/ 85113 h 2204265"/>
                      <a:gd name="connsiteX65" fmla="*/ 815299 w 2204265"/>
                      <a:gd name="connsiteY65" fmla="*/ 257661 h 2204265"/>
                      <a:gd name="connsiteX66" fmla="*/ 916475 w 2204265"/>
                      <a:gd name="connsiteY66" fmla="*/ 229382 h 2204265"/>
                      <a:gd name="connsiteX67" fmla="*/ 928259 w 2204265"/>
                      <a:gd name="connsiteY67" fmla="*/ 227584 h 22042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</a:cxnLst>
                    <a:rect l="l" t="t" r="r" b="b"/>
                    <a:pathLst>
                      <a:path w="2204265" h="2204265">
                        <a:moveTo>
                          <a:pt x="1102132" y="321083"/>
                        </a:moveTo>
                        <a:cubicBezTo>
                          <a:pt x="665509" y="321083"/>
                          <a:pt x="311557" y="675035"/>
                          <a:pt x="311557" y="1111658"/>
                        </a:cubicBezTo>
                        <a:cubicBezTo>
                          <a:pt x="311557" y="1548281"/>
                          <a:pt x="665509" y="1902233"/>
                          <a:pt x="1102132" y="1902233"/>
                        </a:cubicBezTo>
                        <a:cubicBezTo>
                          <a:pt x="1538755" y="1902233"/>
                          <a:pt x="1892707" y="1548281"/>
                          <a:pt x="1892707" y="1111658"/>
                        </a:cubicBezTo>
                        <a:cubicBezTo>
                          <a:pt x="1892707" y="675035"/>
                          <a:pt x="1538755" y="321083"/>
                          <a:pt x="1102132" y="321083"/>
                        </a:cubicBezTo>
                        <a:close/>
                        <a:moveTo>
                          <a:pt x="977042" y="0"/>
                        </a:moveTo>
                        <a:lnTo>
                          <a:pt x="1227224" y="0"/>
                        </a:lnTo>
                        <a:lnTo>
                          <a:pt x="1276006" y="227584"/>
                        </a:lnTo>
                        <a:lnTo>
                          <a:pt x="1287791" y="229382"/>
                        </a:lnTo>
                        <a:lnTo>
                          <a:pt x="1387705" y="259057"/>
                        </a:lnTo>
                        <a:lnTo>
                          <a:pt x="1544868" y="85113"/>
                        </a:lnTo>
                        <a:lnTo>
                          <a:pt x="1761531" y="210203"/>
                        </a:lnTo>
                        <a:lnTo>
                          <a:pt x="1691902" y="425756"/>
                        </a:lnTo>
                        <a:lnTo>
                          <a:pt x="1705003" y="435309"/>
                        </a:lnTo>
                        <a:cubicBezTo>
                          <a:pt x="1729378" y="456423"/>
                          <a:pt x="1752634" y="478795"/>
                          <a:pt x="1774668" y="502325"/>
                        </a:cubicBezTo>
                        <a:lnTo>
                          <a:pt x="1782142" y="511190"/>
                        </a:lnTo>
                        <a:lnTo>
                          <a:pt x="1994063" y="442735"/>
                        </a:lnTo>
                        <a:lnTo>
                          <a:pt x="2119154" y="659399"/>
                        </a:lnTo>
                        <a:lnTo>
                          <a:pt x="1961265" y="802053"/>
                        </a:lnTo>
                        <a:lnTo>
                          <a:pt x="1974042" y="833752"/>
                        </a:lnTo>
                        <a:lnTo>
                          <a:pt x="1999140" y="933073"/>
                        </a:lnTo>
                        <a:lnTo>
                          <a:pt x="2204265" y="977042"/>
                        </a:lnTo>
                        <a:lnTo>
                          <a:pt x="2204265" y="1227224"/>
                        </a:lnTo>
                        <a:lnTo>
                          <a:pt x="2012137" y="1268406"/>
                        </a:lnTo>
                        <a:lnTo>
                          <a:pt x="2004638" y="1317545"/>
                        </a:lnTo>
                        <a:cubicBezTo>
                          <a:pt x="1999269" y="1343782"/>
                          <a:pt x="1992785" y="1369612"/>
                          <a:pt x="1985237" y="1394985"/>
                        </a:cubicBezTo>
                        <a:lnTo>
                          <a:pt x="1977636" y="1417004"/>
                        </a:lnTo>
                        <a:lnTo>
                          <a:pt x="2119154" y="1544868"/>
                        </a:lnTo>
                        <a:lnTo>
                          <a:pt x="1994063" y="1761531"/>
                        </a:lnTo>
                        <a:lnTo>
                          <a:pt x="1820151" y="1705353"/>
                        </a:lnTo>
                        <a:lnTo>
                          <a:pt x="1798711" y="1734758"/>
                        </a:lnTo>
                        <a:cubicBezTo>
                          <a:pt x="1777597" y="1759133"/>
                          <a:pt x="1755225" y="1782388"/>
                          <a:pt x="1731696" y="1804423"/>
                        </a:cubicBezTo>
                        <a:lnTo>
                          <a:pt x="1706998" y="1825242"/>
                        </a:lnTo>
                        <a:lnTo>
                          <a:pt x="1761531" y="1994062"/>
                        </a:lnTo>
                        <a:lnTo>
                          <a:pt x="1544868" y="2119153"/>
                        </a:lnTo>
                        <a:lnTo>
                          <a:pt x="1429863" y="1991868"/>
                        </a:lnTo>
                        <a:lnTo>
                          <a:pt x="1400268" y="2003797"/>
                        </a:lnTo>
                        <a:lnTo>
                          <a:pt x="1262745" y="2038549"/>
                        </a:lnTo>
                        <a:lnTo>
                          <a:pt x="1227224" y="2204265"/>
                        </a:lnTo>
                        <a:lnTo>
                          <a:pt x="977042" y="2204265"/>
                        </a:lnTo>
                        <a:lnTo>
                          <a:pt x="941447" y="2038203"/>
                        </a:lnTo>
                        <a:lnTo>
                          <a:pt x="916475" y="2034392"/>
                        </a:lnTo>
                        <a:lnTo>
                          <a:pt x="774169" y="1992127"/>
                        </a:lnTo>
                        <a:lnTo>
                          <a:pt x="659399" y="2119153"/>
                        </a:lnTo>
                        <a:lnTo>
                          <a:pt x="442735" y="1994062"/>
                        </a:lnTo>
                        <a:lnTo>
                          <a:pt x="496981" y="1826130"/>
                        </a:lnTo>
                        <a:lnTo>
                          <a:pt x="391274" y="1717869"/>
                        </a:lnTo>
                        <a:lnTo>
                          <a:pt x="382878" y="1705753"/>
                        </a:lnTo>
                        <a:lnTo>
                          <a:pt x="210204" y="1761531"/>
                        </a:lnTo>
                        <a:lnTo>
                          <a:pt x="85113" y="1544868"/>
                        </a:lnTo>
                        <a:lnTo>
                          <a:pt x="226733" y="1416912"/>
                        </a:lnTo>
                        <a:lnTo>
                          <a:pt x="212821" y="1373126"/>
                        </a:lnTo>
                        <a:lnTo>
                          <a:pt x="191748" y="1268325"/>
                        </a:lnTo>
                        <a:lnTo>
                          <a:pt x="0" y="1227224"/>
                        </a:lnTo>
                        <a:lnTo>
                          <a:pt x="0" y="977042"/>
                        </a:lnTo>
                        <a:lnTo>
                          <a:pt x="203220" y="933481"/>
                        </a:lnTo>
                        <a:lnTo>
                          <a:pt x="212821" y="890649"/>
                        </a:lnTo>
                        <a:lnTo>
                          <a:pt x="243470" y="802476"/>
                        </a:lnTo>
                        <a:lnTo>
                          <a:pt x="85113" y="659399"/>
                        </a:lnTo>
                        <a:lnTo>
                          <a:pt x="210204" y="442735"/>
                        </a:lnTo>
                        <a:lnTo>
                          <a:pt x="423776" y="511723"/>
                        </a:lnTo>
                        <a:lnTo>
                          <a:pt x="470557" y="461243"/>
                        </a:lnTo>
                        <a:lnTo>
                          <a:pt x="512656" y="426662"/>
                        </a:lnTo>
                        <a:lnTo>
                          <a:pt x="442735" y="210203"/>
                        </a:lnTo>
                        <a:lnTo>
                          <a:pt x="659399" y="85113"/>
                        </a:lnTo>
                        <a:lnTo>
                          <a:pt x="815299" y="257661"/>
                        </a:lnTo>
                        <a:lnTo>
                          <a:pt x="916475" y="229382"/>
                        </a:lnTo>
                        <a:lnTo>
                          <a:pt x="928259" y="227584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bg1"/>
                      </a:gs>
                      <a:gs pos="100000">
                        <a:srgbClr val="E2E2E2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7" name="椭圆 6"/>
                  <p:cNvSpPr/>
                  <p:nvPr/>
                </p:nvSpPr>
                <p:spPr>
                  <a:xfrm>
                    <a:off x="5305425" y="2638425"/>
                    <a:ext cx="1581150" cy="1581150"/>
                  </a:xfrm>
                  <a:prstGeom prst="ellipse">
                    <a:avLst/>
                  </a:prstGeom>
                  <a:noFill/>
                  <a:ln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8" name="椭圆 7"/>
                  <p:cNvSpPr/>
                  <p:nvPr/>
                </p:nvSpPr>
                <p:spPr>
                  <a:xfrm>
                    <a:off x="5370108" y="2708871"/>
                    <a:ext cx="1451783" cy="1451783"/>
                  </a:xfrm>
                  <a:prstGeom prst="ellipse">
                    <a:avLst/>
                  </a:prstGeom>
                  <a:solidFill>
                    <a:srgbClr val="F9F9F9"/>
                  </a:solidFill>
                  <a:ln w="19050">
                    <a:gradFill flip="none" rotWithShape="1">
                      <a:gsLst>
                        <a:gs pos="100000">
                          <a:schemeClr val="bg1">
                            <a:lumMod val="85000"/>
                          </a:schemeClr>
                        </a:gs>
                        <a:gs pos="0">
                          <a:schemeClr val="bg1"/>
                        </a:gs>
                      </a:gsLst>
                      <a:lin ang="2700000" scaled="1"/>
                      <a:tileRect/>
                    </a:gra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16" name="组合 15"/>
                <p:cNvGrpSpPr/>
                <p:nvPr/>
              </p:nvGrpSpPr>
              <p:grpSpPr>
                <a:xfrm>
                  <a:off x="7984700" y="3501957"/>
                  <a:ext cx="2556777" cy="436193"/>
                  <a:chOff x="7539568" y="1725919"/>
                  <a:chExt cx="3302985" cy="638629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7" name="同侧圆角矩形 16"/>
                  <p:cNvSpPr/>
                  <p:nvPr/>
                </p:nvSpPr>
                <p:spPr>
                  <a:xfrm rot="16200000" flipH="1">
                    <a:off x="7948588" y="1316899"/>
                    <a:ext cx="638629" cy="1456669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8" name="同侧圆角矩形 17"/>
                  <p:cNvSpPr/>
                  <p:nvPr/>
                </p:nvSpPr>
                <p:spPr>
                  <a:xfrm rot="5400000">
                    <a:off x="9232949" y="754944"/>
                    <a:ext cx="638629" cy="2580579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19" name="组合 18"/>
                <p:cNvGrpSpPr/>
                <p:nvPr/>
              </p:nvGrpSpPr>
              <p:grpSpPr>
                <a:xfrm>
                  <a:off x="7984700" y="2168457"/>
                  <a:ext cx="2556777" cy="436193"/>
                  <a:chOff x="7539568" y="1725919"/>
                  <a:chExt cx="3302985" cy="638629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20" name="同侧圆角矩形 19"/>
                  <p:cNvSpPr/>
                  <p:nvPr/>
                </p:nvSpPr>
                <p:spPr>
                  <a:xfrm rot="16200000" flipH="1">
                    <a:off x="7948588" y="1316899"/>
                    <a:ext cx="638629" cy="1456669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1" name="同侧圆角矩形 20"/>
                  <p:cNvSpPr/>
                  <p:nvPr/>
                </p:nvSpPr>
                <p:spPr>
                  <a:xfrm rot="5400000">
                    <a:off x="9232949" y="754944"/>
                    <a:ext cx="638629" cy="2580579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23" name="组合 22"/>
                <p:cNvGrpSpPr/>
                <p:nvPr/>
              </p:nvGrpSpPr>
              <p:grpSpPr>
                <a:xfrm>
                  <a:off x="7984700" y="4835457"/>
                  <a:ext cx="2556777" cy="436193"/>
                  <a:chOff x="7539568" y="1725919"/>
                  <a:chExt cx="3302985" cy="638629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24" name="同侧圆角矩形 23"/>
                  <p:cNvSpPr/>
                  <p:nvPr/>
                </p:nvSpPr>
                <p:spPr>
                  <a:xfrm rot="16200000" flipH="1">
                    <a:off x="7948588" y="1316899"/>
                    <a:ext cx="638629" cy="1456669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6" name="同侧圆角矩形 25"/>
                  <p:cNvSpPr/>
                  <p:nvPr/>
                </p:nvSpPr>
                <p:spPr>
                  <a:xfrm rot="5400000">
                    <a:off x="9232949" y="754944"/>
                    <a:ext cx="638629" cy="2580579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27" name="组合 26"/>
                <p:cNvGrpSpPr/>
                <p:nvPr/>
              </p:nvGrpSpPr>
              <p:grpSpPr>
                <a:xfrm flipH="1">
                  <a:off x="2849342" y="3501957"/>
                  <a:ext cx="2556777" cy="436193"/>
                  <a:chOff x="7539568" y="1725919"/>
                  <a:chExt cx="3302985" cy="638629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28" name="同侧圆角矩形 27"/>
                  <p:cNvSpPr/>
                  <p:nvPr/>
                </p:nvSpPr>
                <p:spPr>
                  <a:xfrm rot="16200000" flipH="1">
                    <a:off x="7948588" y="1316899"/>
                    <a:ext cx="638629" cy="1456669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9" name="同侧圆角矩形 28"/>
                  <p:cNvSpPr/>
                  <p:nvPr/>
                </p:nvSpPr>
                <p:spPr>
                  <a:xfrm rot="5400000">
                    <a:off x="9232949" y="754944"/>
                    <a:ext cx="638629" cy="2580579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30" name="组合 29"/>
                <p:cNvGrpSpPr/>
                <p:nvPr/>
              </p:nvGrpSpPr>
              <p:grpSpPr>
                <a:xfrm flipH="1">
                  <a:off x="2849342" y="2168457"/>
                  <a:ext cx="2556777" cy="436193"/>
                  <a:chOff x="7539568" y="1725919"/>
                  <a:chExt cx="3302985" cy="638629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31" name="同侧圆角矩形 30"/>
                  <p:cNvSpPr/>
                  <p:nvPr/>
                </p:nvSpPr>
                <p:spPr>
                  <a:xfrm rot="16200000" flipH="1">
                    <a:off x="7948588" y="1316899"/>
                    <a:ext cx="638629" cy="1456669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2" name="同侧圆角矩形 31"/>
                  <p:cNvSpPr/>
                  <p:nvPr/>
                </p:nvSpPr>
                <p:spPr>
                  <a:xfrm rot="5400000">
                    <a:off x="9232949" y="754944"/>
                    <a:ext cx="638629" cy="2580579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33" name="组合 32"/>
                <p:cNvGrpSpPr/>
                <p:nvPr/>
              </p:nvGrpSpPr>
              <p:grpSpPr>
                <a:xfrm flipH="1">
                  <a:off x="2849342" y="4835457"/>
                  <a:ext cx="2556777" cy="436193"/>
                  <a:chOff x="7539568" y="1725919"/>
                  <a:chExt cx="3302985" cy="638629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34" name="同侧圆角矩形 33"/>
                  <p:cNvSpPr/>
                  <p:nvPr/>
                </p:nvSpPr>
                <p:spPr>
                  <a:xfrm rot="16200000" flipH="1">
                    <a:off x="7948588" y="1316899"/>
                    <a:ext cx="638629" cy="1456669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5" name="同侧圆角矩形 34"/>
                  <p:cNvSpPr/>
                  <p:nvPr/>
                </p:nvSpPr>
                <p:spPr>
                  <a:xfrm rot="5400000">
                    <a:off x="9232949" y="754944"/>
                    <a:ext cx="638629" cy="2580579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53" name="文本框 66"/>
                <p:cNvSpPr txBox="1"/>
                <p:nvPr/>
              </p:nvSpPr>
              <p:spPr bwMode="auto">
                <a:xfrm>
                  <a:off x="8437430" y="4883489"/>
                  <a:ext cx="2160856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zh-CN" altLang="en-US" sz="2000" b="1" spc="1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互联网负面影响</a:t>
                  </a:r>
                </a:p>
              </p:txBody>
            </p:sp>
            <p:grpSp>
              <p:nvGrpSpPr>
                <p:cNvPr id="54" name="组合 53"/>
                <p:cNvGrpSpPr/>
                <p:nvPr/>
              </p:nvGrpSpPr>
              <p:grpSpPr>
                <a:xfrm>
                  <a:off x="4959180" y="2267697"/>
                  <a:ext cx="274866" cy="221450"/>
                  <a:chOff x="2702739" y="3017462"/>
                  <a:chExt cx="535636" cy="431545"/>
                </a:xfrm>
                <a:solidFill>
                  <a:schemeClr val="bg1">
                    <a:lumMod val="50000"/>
                  </a:schemeClr>
                </a:solidFill>
              </p:grpSpPr>
              <p:sp>
                <p:nvSpPr>
                  <p:cNvPr id="55" name="Freeform 45"/>
                  <p:cNvSpPr>
                    <a:spLocks/>
                  </p:cNvSpPr>
                  <p:nvPr/>
                </p:nvSpPr>
                <p:spPr bwMode="auto">
                  <a:xfrm>
                    <a:off x="2772133" y="3189864"/>
                    <a:ext cx="176739" cy="35782"/>
                  </a:xfrm>
                  <a:custGeom>
                    <a:avLst/>
                    <a:gdLst>
                      <a:gd name="T0" fmla="*/ 63 w 69"/>
                      <a:gd name="T1" fmla="*/ 14 h 14"/>
                      <a:gd name="T2" fmla="*/ 7 w 69"/>
                      <a:gd name="T3" fmla="*/ 14 h 14"/>
                      <a:gd name="T4" fmla="*/ 0 w 69"/>
                      <a:gd name="T5" fmla="*/ 7 h 14"/>
                      <a:gd name="T6" fmla="*/ 7 w 69"/>
                      <a:gd name="T7" fmla="*/ 0 h 14"/>
                      <a:gd name="T8" fmla="*/ 63 w 69"/>
                      <a:gd name="T9" fmla="*/ 0 h 14"/>
                      <a:gd name="T10" fmla="*/ 69 w 69"/>
                      <a:gd name="T11" fmla="*/ 7 h 14"/>
                      <a:gd name="T12" fmla="*/ 63 w 69"/>
                      <a:gd name="T13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9" h="14">
                        <a:moveTo>
                          <a:pt x="63" y="14"/>
                        </a:moveTo>
                        <a:cubicBezTo>
                          <a:pt x="7" y="14"/>
                          <a:pt x="7" y="14"/>
                          <a:pt x="7" y="14"/>
                        </a:cubicBezTo>
                        <a:cubicBezTo>
                          <a:pt x="3" y="14"/>
                          <a:pt x="0" y="11"/>
                          <a:pt x="0" y="7"/>
                        </a:cubicBezTo>
                        <a:cubicBezTo>
                          <a:pt x="0" y="3"/>
                          <a:pt x="3" y="0"/>
                          <a:pt x="7" y="0"/>
                        </a:cubicBezTo>
                        <a:cubicBezTo>
                          <a:pt x="63" y="0"/>
                          <a:pt x="63" y="0"/>
                          <a:pt x="63" y="0"/>
                        </a:cubicBezTo>
                        <a:cubicBezTo>
                          <a:pt x="66" y="0"/>
                          <a:pt x="69" y="3"/>
                          <a:pt x="69" y="7"/>
                        </a:cubicBezTo>
                        <a:cubicBezTo>
                          <a:pt x="69" y="11"/>
                          <a:pt x="66" y="14"/>
                          <a:pt x="63" y="1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" name="Freeform 46"/>
                  <p:cNvSpPr>
                    <a:spLocks/>
                  </p:cNvSpPr>
                  <p:nvPr/>
                </p:nvSpPr>
                <p:spPr bwMode="auto">
                  <a:xfrm>
                    <a:off x="2792734" y="3194201"/>
                    <a:ext cx="35782" cy="72647"/>
                  </a:xfrm>
                  <a:custGeom>
                    <a:avLst/>
                    <a:gdLst>
                      <a:gd name="T0" fmla="*/ 7 w 14"/>
                      <a:gd name="T1" fmla="*/ 28 h 28"/>
                      <a:gd name="T2" fmla="*/ 0 w 14"/>
                      <a:gd name="T3" fmla="*/ 21 h 28"/>
                      <a:gd name="T4" fmla="*/ 0 w 14"/>
                      <a:gd name="T5" fmla="*/ 7 h 28"/>
                      <a:gd name="T6" fmla="*/ 7 w 14"/>
                      <a:gd name="T7" fmla="*/ 0 h 28"/>
                      <a:gd name="T8" fmla="*/ 14 w 14"/>
                      <a:gd name="T9" fmla="*/ 7 h 28"/>
                      <a:gd name="T10" fmla="*/ 14 w 14"/>
                      <a:gd name="T11" fmla="*/ 21 h 28"/>
                      <a:gd name="T12" fmla="*/ 7 w 14"/>
                      <a:gd name="T13" fmla="*/ 28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" h="28">
                        <a:moveTo>
                          <a:pt x="7" y="28"/>
                        </a:moveTo>
                        <a:cubicBezTo>
                          <a:pt x="3" y="28"/>
                          <a:pt x="0" y="25"/>
                          <a:pt x="0" y="21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3" y="0"/>
                          <a:pt x="7" y="0"/>
                        </a:cubicBezTo>
                        <a:cubicBezTo>
                          <a:pt x="11" y="0"/>
                          <a:pt x="14" y="3"/>
                          <a:pt x="14" y="7"/>
                        </a:cubicBezTo>
                        <a:cubicBezTo>
                          <a:pt x="14" y="21"/>
                          <a:pt x="14" y="21"/>
                          <a:pt x="14" y="21"/>
                        </a:cubicBezTo>
                        <a:cubicBezTo>
                          <a:pt x="14" y="25"/>
                          <a:pt x="11" y="28"/>
                          <a:pt x="7" y="2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" name="Freeform 47"/>
                  <p:cNvSpPr>
                    <a:spLocks/>
                  </p:cNvSpPr>
                  <p:nvPr/>
                </p:nvSpPr>
                <p:spPr bwMode="auto">
                  <a:xfrm>
                    <a:off x="2836106" y="3194201"/>
                    <a:ext cx="33613" cy="72647"/>
                  </a:xfrm>
                  <a:custGeom>
                    <a:avLst/>
                    <a:gdLst>
                      <a:gd name="T0" fmla="*/ 7 w 13"/>
                      <a:gd name="T1" fmla="*/ 28 h 28"/>
                      <a:gd name="T2" fmla="*/ 0 w 13"/>
                      <a:gd name="T3" fmla="*/ 21 h 28"/>
                      <a:gd name="T4" fmla="*/ 0 w 13"/>
                      <a:gd name="T5" fmla="*/ 7 h 28"/>
                      <a:gd name="T6" fmla="*/ 7 w 13"/>
                      <a:gd name="T7" fmla="*/ 0 h 28"/>
                      <a:gd name="T8" fmla="*/ 13 w 13"/>
                      <a:gd name="T9" fmla="*/ 7 h 28"/>
                      <a:gd name="T10" fmla="*/ 13 w 13"/>
                      <a:gd name="T11" fmla="*/ 21 h 28"/>
                      <a:gd name="T12" fmla="*/ 7 w 13"/>
                      <a:gd name="T13" fmla="*/ 28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" h="28">
                        <a:moveTo>
                          <a:pt x="7" y="28"/>
                        </a:moveTo>
                        <a:cubicBezTo>
                          <a:pt x="3" y="28"/>
                          <a:pt x="0" y="25"/>
                          <a:pt x="0" y="21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3" y="0"/>
                          <a:pt x="7" y="0"/>
                        </a:cubicBezTo>
                        <a:cubicBezTo>
                          <a:pt x="10" y="0"/>
                          <a:pt x="13" y="3"/>
                          <a:pt x="13" y="7"/>
                        </a:cubicBezTo>
                        <a:cubicBezTo>
                          <a:pt x="13" y="21"/>
                          <a:pt x="13" y="21"/>
                          <a:pt x="13" y="21"/>
                        </a:cubicBezTo>
                        <a:cubicBezTo>
                          <a:pt x="13" y="25"/>
                          <a:pt x="10" y="28"/>
                          <a:pt x="7" y="2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" name="Freeform 48"/>
                  <p:cNvSpPr>
                    <a:spLocks noEditPoints="1"/>
                  </p:cNvSpPr>
                  <p:nvPr/>
                </p:nvSpPr>
                <p:spPr bwMode="auto">
                  <a:xfrm>
                    <a:off x="2920680" y="3133481"/>
                    <a:ext cx="101923" cy="148547"/>
                  </a:xfrm>
                  <a:custGeom>
                    <a:avLst/>
                    <a:gdLst>
                      <a:gd name="T0" fmla="*/ 20 w 40"/>
                      <a:gd name="T1" fmla="*/ 58 h 58"/>
                      <a:gd name="T2" fmla="*/ 0 w 40"/>
                      <a:gd name="T3" fmla="*/ 38 h 58"/>
                      <a:gd name="T4" fmla="*/ 0 w 40"/>
                      <a:gd name="T5" fmla="*/ 20 h 58"/>
                      <a:gd name="T6" fmla="*/ 20 w 40"/>
                      <a:gd name="T7" fmla="*/ 0 h 58"/>
                      <a:gd name="T8" fmla="*/ 40 w 40"/>
                      <a:gd name="T9" fmla="*/ 20 h 58"/>
                      <a:gd name="T10" fmla="*/ 40 w 40"/>
                      <a:gd name="T11" fmla="*/ 38 h 58"/>
                      <a:gd name="T12" fmla="*/ 20 w 40"/>
                      <a:gd name="T13" fmla="*/ 58 h 58"/>
                      <a:gd name="T14" fmla="*/ 20 w 40"/>
                      <a:gd name="T15" fmla="*/ 13 h 58"/>
                      <a:gd name="T16" fmla="*/ 14 w 40"/>
                      <a:gd name="T17" fmla="*/ 20 h 58"/>
                      <a:gd name="T18" fmla="*/ 14 w 40"/>
                      <a:gd name="T19" fmla="*/ 38 h 58"/>
                      <a:gd name="T20" fmla="*/ 20 w 40"/>
                      <a:gd name="T21" fmla="*/ 45 h 58"/>
                      <a:gd name="T22" fmla="*/ 27 w 40"/>
                      <a:gd name="T23" fmla="*/ 38 h 58"/>
                      <a:gd name="T24" fmla="*/ 27 w 40"/>
                      <a:gd name="T25" fmla="*/ 20 h 58"/>
                      <a:gd name="T26" fmla="*/ 20 w 40"/>
                      <a:gd name="T27" fmla="*/ 13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40" h="58">
                        <a:moveTo>
                          <a:pt x="20" y="58"/>
                        </a:moveTo>
                        <a:cubicBezTo>
                          <a:pt x="9" y="58"/>
                          <a:pt x="0" y="49"/>
                          <a:pt x="0" y="38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9"/>
                          <a:pt x="9" y="0"/>
                          <a:pt x="20" y="0"/>
                        </a:cubicBezTo>
                        <a:cubicBezTo>
                          <a:pt x="31" y="0"/>
                          <a:pt x="40" y="9"/>
                          <a:pt x="40" y="20"/>
                        </a:cubicBezTo>
                        <a:cubicBezTo>
                          <a:pt x="40" y="38"/>
                          <a:pt x="40" y="38"/>
                          <a:pt x="40" y="38"/>
                        </a:cubicBezTo>
                        <a:cubicBezTo>
                          <a:pt x="40" y="49"/>
                          <a:pt x="31" y="58"/>
                          <a:pt x="20" y="58"/>
                        </a:cubicBezTo>
                        <a:close/>
                        <a:moveTo>
                          <a:pt x="20" y="13"/>
                        </a:moveTo>
                        <a:cubicBezTo>
                          <a:pt x="17" y="13"/>
                          <a:pt x="14" y="16"/>
                          <a:pt x="14" y="20"/>
                        </a:cubicBezTo>
                        <a:cubicBezTo>
                          <a:pt x="14" y="38"/>
                          <a:pt x="14" y="38"/>
                          <a:pt x="14" y="38"/>
                        </a:cubicBezTo>
                        <a:cubicBezTo>
                          <a:pt x="14" y="42"/>
                          <a:pt x="17" y="45"/>
                          <a:pt x="20" y="45"/>
                        </a:cubicBezTo>
                        <a:cubicBezTo>
                          <a:pt x="24" y="45"/>
                          <a:pt x="27" y="42"/>
                          <a:pt x="27" y="38"/>
                        </a:cubicBezTo>
                        <a:cubicBezTo>
                          <a:pt x="27" y="20"/>
                          <a:pt x="27" y="20"/>
                          <a:pt x="27" y="20"/>
                        </a:cubicBezTo>
                        <a:cubicBezTo>
                          <a:pt x="27" y="16"/>
                          <a:pt x="24" y="13"/>
                          <a:pt x="20" y="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9" name="Freeform 49"/>
                  <p:cNvSpPr>
                    <a:spLocks noEditPoints="1"/>
                  </p:cNvSpPr>
                  <p:nvPr/>
                </p:nvSpPr>
                <p:spPr bwMode="auto">
                  <a:xfrm>
                    <a:off x="2702739" y="3017462"/>
                    <a:ext cx="535636" cy="431545"/>
                  </a:xfrm>
                  <a:custGeom>
                    <a:avLst/>
                    <a:gdLst>
                      <a:gd name="T0" fmla="*/ 200 w 209"/>
                      <a:gd name="T1" fmla="*/ 140 h 168"/>
                      <a:gd name="T2" fmla="*/ 159 w 209"/>
                      <a:gd name="T3" fmla="*/ 114 h 168"/>
                      <a:gd name="T4" fmla="*/ 148 w 209"/>
                      <a:gd name="T5" fmla="*/ 112 h 168"/>
                      <a:gd name="T6" fmla="*/ 144 w 209"/>
                      <a:gd name="T7" fmla="*/ 113 h 168"/>
                      <a:gd name="T8" fmla="*/ 137 w 209"/>
                      <a:gd name="T9" fmla="*/ 109 h 168"/>
                      <a:gd name="T10" fmla="*/ 144 w 209"/>
                      <a:gd name="T11" fmla="*/ 60 h 168"/>
                      <a:gd name="T12" fmla="*/ 60 w 209"/>
                      <a:gd name="T13" fmla="*/ 9 h 168"/>
                      <a:gd name="T14" fmla="*/ 9 w 209"/>
                      <a:gd name="T15" fmla="*/ 92 h 168"/>
                      <a:gd name="T16" fmla="*/ 93 w 209"/>
                      <a:gd name="T17" fmla="*/ 143 h 168"/>
                      <a:gd name="T18" fmla="*/ 129 w 209"/>
                      <a:gd name="T19" fmla="*/ 121 h 168"/>
                      <a:gd name="T20" fmla="*/ 136 w 209"/>
                      <a:gd name="T21" fmla="*/ 125 h 168"/>
                      <a:gd name="T22" fmla="*/ 143 w 209"/>
                      <a:gd name="T23" fmla="*/ 139 h 168"/>
                      <a:gd name="T24" fmla="*/ 183 w 209"/>
                      <a:gd name="T25" fmla="*/ 165 h 168"/>
                      <a:gd name="T26" fmla="*/ 195 w 209"/>
                      <a:gd name="T27" fmla="*/ 167 h 168"/>
                      <a:gd name="T28" fmla="*/ 204 w 209"/>
                      <a:gd name="T29" fmla="*/ 161 h 168"/>
                      <a:gd name="T30" fmla="*/ 200 w 209"/>
                      <a:gd name="T31" fmla="*/ 140 h 168"/>
                      <a:gd name="T32" fmla="*/ 90 w 209"/>
                      <a:gd name="T33" fmla="*/ 131 h 168"/>
                      <a:gd name="T34" fmla="*/ 22 w 209"/>
                      <a:gd name="T35" fmla="*/ 89 h 168"/>
                      <a:gd name="T36" fmla="*/ 63 w 209"/>
                      <a:gd name="T37" fmla="*/ 21 h 168"/>
                      <a:gd name="T38" fmla="*/ 131 w 209"/>
                      <a:gd name="T39" fmla="*/ 63 h 168"/>
                      <a:gd name="T40" fmla="*/ 90 w 209"/>
                      <a:gd name="T41" fmla="*/ 131 h 1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209" h="168">
                        <a:moveTo>
                          <a:pt x="200" y="140"/>
                        </a:moveTo>
                        <a:cubicBezTo>
                          <a:pt x="159" y="114"/>
                          <a:pt x="159" y="114"/>
                          <a:pt x="159" y="114"/>
                        </a:cubicBezTo>
                        <a:cubicBezTo>
                          <a:pt x="156" y="111"/>
                          <a:pt x="152" y="111"/>
                          <a:pt x="148" y="112"/>
                        </a:cubicBezTo>
                        <a:cubicBezTo>
                          <a:pt x="146" y="112"/>
                          <a:pt x="145" y="113"/>
                          <a:pt x="144" y="113"/>
                        </a:cubicBezTo>
                        <a:cubicBezTo>
                          <a:pt x="137" y="109"/>
                          <a:pt x="137" y="109"/>
                          <a:pt x="137" y="109"/>
                        </a:cubicBezTo>
                        <a:cubicBezTo>
                          <a:pt x="145" y="94"/>
                          <a:pt x="148" y="77"/>
                          <a:pt x="144" y="60"/>
                        </a:cubicBezTo>
                        <a:cubicBezTo>
                          <a:pt x="135" y="22"/>
                          <a:pt x="97" y="0"/>
                          <a:pt x="60" y="9"/>
                        </a:cubicBezTo>
                        <a:cubicBezTo>
                          <a:pt x="23" y="18"/>
                          <a:pt x="0" y="55"/>
                          <a:pt x="9" y="92"/>
                        </a:cubicBezTo>
                        <a:cubicBezTo>
                          <a:pt x="18" y="129"/>
                          <a:pt x="56" y="152"/>
                          <a:pt x="93" y="143"/>
                        </a:cubicBezTo>
                        <a:cubicBezTo>
                          <a:pt x="108" y="140"/>
                          <a:pt x="120" y="132"/>
                          <a:pt x="129" y="121"/>
                        </a:cubicBezTo>
                        <a:cubicBezTo>
                          <a:pt x="136" y="125"/>
                          <a:pt x="136" y="125"/>
                          <a:pt x="136" y="125"/>
                        </a:cubicBezTo>
                        <a:cubicBezTo>
                          <a:pt x="136" y="131"/>
                          <a:pt x="138" y="136"/>
                          <a:pt x="143" y="139"/>
                        </a:cubicBezTo>
                        <a:cubicBezTo>
                          <a:pt x="183" y="165"/>
                          <a:pt x="183" y="165"/>
                          <a:pt x="183" y="165"/>
                        </a:cubicBezTo>
                        <a:cubicBezTo>
                          <a:pt x="187" y="168"/>
                          <a:pt x="191" y="168"/>
                          <a:pt x="195" y="167"/>
                        </a:cubicBezTo>
                        <a:cubicBezTo>
                          <a:pt x="199" y="166"/>
                          <a:pt x="202" y="164"/>
                          <a:pt x="204" y="161"/>
                        </a:cubicBezTo>
                        <a:cubicBezTo>
                          <a:pt x="209" y="154"/>
                          <a:pt x="207" y="144"/>
                          <a:pt x="200" y="140"/>
                        </a:cubicBezTo>
                        <a:close/>
                        <a:moveTo>
                          <a:pt x="90" y="131"/>
                        </a:moveTo>
                        <a:cubicBezTo>
                          <a:pt x="60" y="138"/>
                          <a:pt x="29" y="120"/>
                          <a:pt x="22" y="89"/>
                        </a:cubicBezTo>
                        <a:cubicBezTo>
                          <a:pt x="14" y="59"/>
                          <a:pt x="33" y="28"/>
                          <a:pt x="63" y="21"/>
                        </a:cubicBezTo>
                        <a:cubicBezTo>
                          <a:pt x="94" y="14"/>
                          <a:pt x="124" y="32"/>
                          <a:pt x="131" y="63"/>
                        </a:cubicBezTo>
                        <a:cubicBezTo>
                          <a:pt x="139" y="93"/>
                          <a:pt x="120" y="123"/>
                          <a:pt x="90" y="13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60" name="组合 59"/>
                <p:cNvGrpSpPr/>
                <p:nvPr/>
              </p:nvGrpSpPr>
              <p:grpSpPr>
                <a:xfrm>
                  <a:off x="8157135" y="2278547"/>
                  <a:ext cx="277649" cy="199750"/>
                  <a:chOff x="3820635" y="3071676"/>
                  <a:chExt cx="541058" cy="389258"/>
                </a:xfrm>
                <a:solidFill>
                  <a:schemeClr val="bg1">
                    <a:lumMod val="50000"/>
                  </a:schemeClr>
                </a:solidFill>
              </p:grpSpPr>
              <p:sp>
                <p:nvSpPr>
                  <p:cNvPr id="61" name="Freeform 226"/>
                  <p:cNvSpPr>
                    <a:spLocks noEditPoints="1"/>
                  </p:cNvSpPr>
                  <p:nvPr/>
                </p:nvSpPr>
                <p:spPr bwMode="auto">
                  <a:xfrm>
                    <a:off x="3820635" y="3071676"/>
                    <a:ext cx="438051" cy="389258"/>
                  </a:xfrm>
                  <a:custGeom>
                    <a:avLst/>
                    <a:gdLst>
                      <a:gd name="T0" fmla="*/ 166 w 171"/>
                      <a:gd name="T1" fmla="*/ 0 h 152"/>
                      <a:gd name="T2" fmla="*/ 6 w 171"/>
                      <a:gd name="T3" fmla="*/ 0 h 152"/>
                      <a:gd name="T4" fmla="*/ 0 w 171"/>
                      <a:gd name="T5" fmla="*/ 6 h 152"/>
                      <a:gd name="T6" fmla="*/ 0 w 171"/>
                      <a:gd name="T7" fmla="*/ 147 h 152"/>
                      <a:gd name="T8" fmla="*/ 6 w 171"/>
                      <a:gd name="T9" fmla="*/ 152 h 152"/>
                      <a:gd name="T10" fmla="*/ 166 w 171"/>
                      <a:gd name="T11" fmla="*/ 152 h 152"/>
                      <a:gd name="T12" fmla="*/ 171 w 171"/>
                      <a:gd name="T13" fmla="*/ 147 h 152"/>
                      <a:gd name="T14" fmla="*/ 171 w 171"/>
                      <a:gd name="T15" fmla="*/ 6 h 152"/>
                      <a:gd name="T16" fmla="*/ 166 w 171"/>
                      <a:gd name="T17" fmla="*/ 0 h 152"/>
                      <a:gd name="T18" fmla="*/ 132 w 171"/>
                      <a:gd name="T19" fmla="*/ 12 h 152"/>
                      <a:gd name="T20" fmla="*/ 139 w 171"/>
                      <a:gd name="T21" fmla="*/ 19 h 152"/>
                      <a:gd name="T22" fmla="*/ 132 w 171"/>
                      <a:gd name="T23" fmla="*/ 26 h 152"/>
                      <a:gd name="T24" fmla="*/ 124 w 171"/>
                      <a:gd name="T25" fmla="*/ 19 h 152"/>
                      <a:gd name="T26" fmla="*/ 132 w 171"/>
                      <a:gd name="T27" fmla="*/ 12 h 152"/>
                      <a:gd name="T28" fmla="*/ 110 w 171"/>
                      <a:gd name="T29" fmla="*/ 12 h 152"/>
                      <a:gd name="T30" fmla="*/ 118 w 171"/>
                      <a:gd name="T31" fmla="*/ 19 h 152"/>
                      <a:gd name="T32" fmla="*/ 110 w 171"/>
                      <a:gd name="T33" fmla="*/ 26 h 152"/>
                      <a:gd name="T34" fmla="*/ 103 w 171"/>
                      <a:gd name="T35" fmla="*/ 19 h 152"/>
                      <a:gd name="T36" fmla="*/ 110 w 171"/>
                      <a:gd name="T37" fmla="*/ 12 h 152"/>
                      <a:gd name="T38" fmla="*/ 160 w 171"/>
                      <a:gd name="T39" fmla="*/ 141 h 152"/>
                      <a:gd name="T40" fmla="*/ 11 w 171"/>
                      <a:gd name="T41" fmla="*/ 141 h 152"/>
                      <a:gd name="T42" fmla="*/ 11 w 171"/>
                      <a:gd name="T43" fmla="*/ 38 h 152"/>
                      <a:gd name="T44" fmla="*/ 160 w 171"/>
                      <a:gd name="T45" fmla="*/ 38 h 152"/>
                      <a:gd name="T46" fmla="*/ 160 w 171"/>
                      <a:gd name="T47" fmla="*/ 141 h 152"/>
                      <a:gd name="T48" fmla="*/ 153 w 171"/>
                      <a:gd name="T49" fmla="*/ 26 h 152"/>
                      <a:gd name="T50" fmla="*/ 146 w 171"/>
                      <a:gd name="T51" fmla="*/ 19 h 152"/>
                      <a:gd name="T52" fmla="*/ 153 w 171"/>
                      <a:gd name="T53" fmla="*/ 12 h 152"/>
                      <a:gd name="T54" fmla="*/ 160 w 171"/>
                      <a:gd name="T55" fmla="*/ 19 h 152"/>
                      <a:gd name="T56" fmla="*/ 153 w 171"/>
                      <a:gd name="T57" fmla="*/ 26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171" h="152">
                        <a:moveTo>
                          <a:pt x="166" y="0"/>
                        </a:move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3" y="0"/>
                          <a:pt x="0" y="3"/>
                          <a:pt x="0" y="6"/>
                        </a:cubicBezTo>
                        <a:cubicBezTo>
                          <a:pt x="0" y="147"/>
                          <a:pt x="0" y="147"/>
                          <a:pt x="0" y="147"/>
                        </a:cubicBezTo>
                        <a:cubicBezTo>
                          <a:pt x="0" y="150"/>
                          <a:pt x="3" y="152"/>
                          <a:pt x="6" y="152"/>
                        </a:cubicBezTo>
                        <a:cubicBezTo>
                          <a:pt x="166" y="152"/>
                          <a:pt x="166" y="152"/>
                          <a:pt x="166" y="152"/>
                        </a:cubicBezTo>
                        <a:cubicBezTo>
                          <a:pt x="169" y="152"/>
                          <a:pt x="171" y="150"/>
                          <a:pt x="171" y="147"/>
                        </a:cubicBezTo>
                        <a:cubicBezTo>
                          <a:pt x="171" y="6"/>
                          <a:pt x="171" y="6"/>
                          <a:pt x="171" y="6"/>
                        </a:cubicBezTo>
                        <a:cubicBezTo>
                          <a:pt x="171" y="3"/>
                          <a:pt x="169" y="0"/>
                          <a:pt x="166" y="0"/>
                        </a:cubicBezTo>
                        <a:close/>
                        <a:moveTo>
                          <a:pt x="132" y="12"/>
                        </a:moveTo>
                        <a:cubicBezTo>
                          <a:pt x="136" y="12"/>
                          <a:pt x="139" y="15"/>
                          <a:pt x="139" y="19"/>
                        </a:cubicBezTo>
                        <a:cubicBezTo>
                          <a:pt x="139" y="23"/>
                          <a:pt x="136" y="26"/>
                          <a:pt x="132" y="26"/>
                        </a:cubicBezTo>
                        <a:cubicBezTo>
                          <a:pt x="128" y="26"/>
                          <a:pt x="124" y="23"/>
                          <a:pt x="124" y="19"/>
                        </a:cubicBezTo>
                        <a:cubicBezTo>
                          <a:pt x="124" y="15"/>
                          <a:pt x="128" y="12"/>
                          <a:pt x="132" y="12"/>
                        </a:cubicBezTo>
                        <a:close/>
                        <a:moveTo>
                          <a:pt x="110" y="12"/>
                        </a:moveTo>
                        <a:cubicBezTo>
                          <a:pt x="114" y="12"/>
                          <a:pt x="118" y="15"/>
                          <a:pt x="118" y="19"/>
                        </a:cubicBezTo>
                        <a:cubicBezTo>
                          <a:pt x="118" y="23"/>
                          <a:pt x="114" y="26"/>
                          <a:pt x="110" y="26"/>
                        </a:cubicBezTo>
                        <a:cubicBezTo>
                          <a:pt x="106" y="26"/>
                          <a:pt x="103" y="23"/>
                          <a:pt x="103" y="19"/>
                        </a:cubicBezTo>
                        <a:cubicBezTo>
                          <a:pt x="103" y="15"/>
                          <a:pt x="106" y="12"/>
                          <a:pt x="110" y="12"/>
                        </a:cubicBezTo>
                        <a:close/>
                        <a:moveTo>
                          <a:pt x="160" y="141"/>
                        </a:moveTo>
                        <a:cubicBezTo>
                          <a:pt x="11" y="141"/>
                          <a:pt x="11" y="141"/>
                          <a:pt x="11" y="141"/>
                        </a:cubicBezTo>
                        <a:cubicBezTo>
                          <a:pt x="11" y="38"/>
                          <a:pt x="11" y="38"/>
                          <a:pt x="11" y="38"/>
                        </a:cubicBezTo>
                        <a:cubicBezTo>
                          <a:pt x="160" y="38"/>
                          <a:pt x="160" y="38"/>
                          <a:pt x="160" y="38"/>
                        </a:cubicBezTo>
                        <a:lnTo>
                          <a:pt x="160" y="141"/>
                        </a:lnTo>
                        <a:close/>
                        <a:moveTo>
                          <a:pt x="153" y="26"/>
                        </a:moveTo>
                        <a:cubicBezTo>
                          <a:pt x="149" y="26"/>
                          <a:pt x="146" y="23"/>
                          <a:pt x="146" y="19"/>
                        </a:cubicBezTo>
                        <a:cubicBezTo>
                          <a:pt x="146" y="15"/>
                          <a:pt x="149" y="12"/>
                          <a:pt x="153" y="12"/>
                        </a:cubicBezTo>
                        <a:cubicBezTo>
                          <a:pt x="157" y="12"/>
                          <a:pt x="160" y="15"/>
                          <a:pt x="160" y="19"/>
                        </a:cubicBezTo>
                        <a:cubicBezTo>
                          <a:pt x="160" y="23"/>
                          <a:pt x="157" y="26"/>
                          <a:pt x="153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62" name="Freeform 227"/>
                  <p:cNvSpPr>
                    <a:spLocks/>
                  </p:cNvSpPr>
                  <p:nvPr/>
                </p:nvSpPr>
                <p:spPr bwMode="auto">
                  <a:xfrm>
                    <a:off x="4117729" y="3336242"/>
                    <a:ext cx="41203" cy="40119"/>
                  </a:xfrm>
                  <a:custGeom>
                    <a:avLst/>
                    <a:gdLst>
                      <a:gd name="T0" fmla="*/ 12 w 38"/>
                      <a:gd name="T1" fmla="*/ 0 h 37"/>
                      <a:gd name="T2" fmla="*/ 12 w 38"/>
                      <a:gd name="T3" fmla="*/ 2 h 37"/>
                      <a:gd name="T4" fmla="*/ 0 w 38"/>
                      <a:gd name="T5" fmla="*/ 37 h 37"/>
                      <a:gd name="T6" fmla="*/ 36 w 38"/>
                      <a:gd name="T7" fmla="*/ 28 h 37"/>
                      <a:gd name="T8" fmla="*/ 38 w 38"/>
                      <a:gd name="T9" fmla="*/ 26 h 37"/>
                      <a:gd name="T10" fmla="*/ 12 w 38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8" h="37">
                        <a:moveTo>
                          <a:pt x="12" y="0"/>
                        </a:moveTo>
                        <a:lnTo>
                          <a:pt x="12" y="2"/>
                        </a:lnTo>
                        <a:lnTo>
                          <a:pt x="0" y="37"/>
                        </a:lnTo>
                        <a:lnTo>
                          <a:pt x="36" y="28"/>
                        </a:lnTo>
                        <a:lnTo>
                          <a:pt x="38" y="26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63" name="Freeform 228"/>
                  <p:cNvSpPr>
                    <a:spLocks/>
                  </p:cNvSpPr>
                  <p:nvPr/>
                </p:nvSpPr>
                <p:spPr bwMode="auto">
                  <a:xfrm>
                    <a:off x="4281456" y="3135649"/>
                    <a:ext cx="80237" cy="76984"/>
                  </a:xfrm>
                  <a:custGeom>
                    <a:avLst/>
                    <a:gdLst>
                      <a:gd name="T0" fmla="*/ 23 w 31"/>
                      <a:gd name="T1" fmla="*/ 30 h 30"/>
                      <a:gd name="T2" fmla="*/ 29 w 31"/>
                      <a:gd name="T3" fmla="*/ 24 h 30"/>
                      <a:gd name="T4" fmla="*/ 29 w 31"/>
                      <a:gd name="T5" fmla="*/ 17 h 30"/>
                      <a:gd name="T6" fmla="*/ 13 w 31"/>
                      <a:gd name="T7" fmla="*/ 2 h 30"/>
                      <a:gd name="T8" fmla="*/ 6 w 31"/>
                      <a:gd name="T9" fmla="*/ 2 h 30"/>
                      <a:gd name="T10" fmla="*/ 0 w 31"/>
                      <a:gd name="T11" fmla="*/ 8 h 30"/>
                      <a:gd name="T12" fmla="*/ 23 w 31"/>
                      <a:gd name="T13" fmla="*/ 30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1" h="30">
                        <a:moveTo>
                          <a:pt x="23" y="30"/>
                        </a:moveTo>
                        <a:cubicBezTo>
                          <a:pt x="29" y="24"/>
                          <a:pt x="29" y="24"/>
                          <a:pt x="29" y="24"/>
                        </a:cubicBezTo>
                        <a:cubicBezTo>
                          <a:pt x="31" y="22"/>
                          <a:pt x="31" y="19"/>
                          <a:pt x="29" y="17"/>
                        </a:cubicBezTo>
                        <a:cubicBezTo>
                          <a:pt x="13" y="2"/>
                          <a:pt x="13" y="2"/>
                          <a:pt x="13" y="2"/>
                        </a:cubicBezTo>
                        <a:cubicBezTo>
                          <a:pt x="11" y="0"/>
                          <a:pt x="8" y="0"/>
                          <a:pt x="6" y="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lnTo>
                          <a:pt x="23" y="3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64" name="Freeform 229"/>
                  <p:cNvSpPr>
                    <a:spLocks/>
                  </p:cNvSpPr>
                  <p:nvPr/>
                </p:nvSpPr>
                <p:spPr bwMode="auto">
                  <a:xfrm>
                    <a:off x="4151342" y="3161672"/>
                    <a:ext cx="182160" cy="184328"/>
                  </a:xfrm>
                  <a:custGeom>
                    <a:avLst/>
                    <a:gdLst>
                      <a:gd name="T0" fmla="*/ 49 w 71"/>
                      <a:gd name="T1" fmla="*/ 0 h 72"/>
                      <a:gd name="T2" fmla="*/ 48 w 71"/>
                      <a:gd name="T3" fmla="*/ 1 h 72"/>
                      <a:gd name="T4" fmla="*/ 2 w 71"/>
                      <a:gd name="T5" fmla="*/ 47 h 72"/>
                      <a:gd name="T6" fmla="*/ 2 w 71"/>
                      <a:gd name="T7" fmla="*/ 55 h 72"/>
                      <a:gd name="T8" fmla="*/ 2 w 71"/>
                      <a:gd name="T9" fmla="*/ 55 h 72"/>
                      <a:gd name="T10" fmla="*/ 8 w 71"/>
                      <a:gd name="T11" fmla="*/ 57 h 72"/>
                      <a:gd name="T12" fmla="*/ 9 w 71"/>
                      <a:gd name="T13" fmla="*/ 62 h 72"/>
                      <a:gd name="T14" fmla="*/ 9 w 71"/>
                      <a:gd name="T15" fmla="*/ 62 h 72"/>
                      <a:gd name="T16" fmla="*/ 15 w 71"/>
                      <a:gd name="T17" fmla="*/ 64 h 72"/>
                      <a:gd name="T18" fmla="*/ 16 w 71"/>
                      <a:gd name="T19" fmla="*/ 69 h 72"/>
                      <a:gd name="T20" fmla="*/ 17 w 71"/>
                      <a:gd name="T21" fmla="*/ 70 h 72"/>
                      <a:gd name="T22" fmla="*/ 24 w 71"/>
                      <a:gd name="T23" fmla="*/ 70 h 72"/>
                      <a:gd name="T24" fmla="*/ 71 w 71"/>
                      <a:gd name="T25" fmla="*/ 23 h 72"/>
                      <a:gd name="T26" fmla="*/ 71 w 71"/>
                      <a:gd name="T27" fmla="*/ 23 h 72"/>
                      <a:gd name="T28" fmla="*/ 49 w 71"/>
                      <a:gd name="T29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1" h="72">
                        <a:moveTo>
                          <a:pt x="49" y="0"/>
                        </a:moveTo>
                        <a:cubicBezTo>
                          <a:pt x="49" y="0"/>
                          <a:pt x="48" y="0"/>
                          <a:pt x="48" y="1"/>
                        </a:cubicBezTo>
                        <a:cubicBezTo>
                          <a:pt x="2" y="47"/>
                          <a:pt x="2" y="47"/>
                          <a:pt x="2" y="47"/>
                        </a:cubicBezTo>
                        <a:cubicBezTo>
                          <a:pt x="0" y="49"/>
                          <a:pt x="0" y="53"/>
                          <a:pt x="2" y="55"/>
                        </a:cubicBezTo>
                        <a:cubicBezTo>
                          <a:pt x="2" y="55"/>
                          <a:pt x="2" y="55"/>
                          <a:pt x="2" y="55"/>
                        </a:cubicBezTo>
                        <a:cubicBezTo>
                          <a:pt x="4" y="57"/>
                          <a:pt x="6" y="57"/>
                          <a:pt x="8" y="57"/>
                        </a:cubicBezTo>
                        <a:cubicBezTo>
                          <a:pt x="7" y="58"/>
                          <a:pt x="7" y="60"/>
                          <a:pt x="9" y="62"/>
                        </a:cubicBezTo>
                        <a:cubicBezTo>
                          <a:pt x="9" y="62"/>
                          <a:pt x="9" y="62"/>
                          <a:pt x="9" y="62"/>
                        </a:cubicBezTo>
                        <a:cubicBezTo>
                          <a:pt x="11" y="64"/>
                          <a:pt x="13" y="64"/>
                          <a:pt x="15" y="64"/>
                        </a:cubicBezTo>
                        <a:cubicBezTo>
                          <a:pt x="14" y="66"/>
                          <a:pt x="15" y="68"/>
                          <a:pt x="16" y="69"/>
                        </a:cubicBezTo>
                        <a:cubicBezTo>
                          <a:pt x="17" y="70"/>
                          <a:pt x="17" y="70"/>
                          <a:pt x="17" y="70"/>
                        </a:cubicBezTo>
                        <a:cubicBezTo>
                          <a:pt x="19" y="72"/>
                          <a:pt x="22" y="72"/>
                          <a:pt x="24" y="70"/>
                        </a:cubicBezTo>
                        <a:cubicBezTo>
                          <a:pt x="71" y="23"/>
                          <a:pt x="71" y="23"/>
                          <a:pt x="71" y="23"/>
                        </a:cubicBezTo>
                        <a:cubicBezTo>
                          <a:pt x="71" y="23"/>
                          <a:pt x="71" y="23"/>
                          <a:pt x="71" y="23"/>
                        </a:cubicBezTo>
                        <a:lnTo>
                          <a:pt x="49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65" name="Rectangle 230"/>
                  <p:cNvSpPr>
                    <a:spLocks noChangeArrowheads="1"/>
                  </p:cNvSpPr>
                  <p:nvPr/>
                </p:nvSpPr>
                <p:spPr bwMode="auto">
                  <a:xfrm>
                    <a:off x="3879187" y="3222392"/>
                    <a:ext cx="140957" cy="1626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66" name="Rectangle 231"/>
                  <p:cNvSpPr>
                    <a:spLocks noChangeArrowheads="1"/>
                  </p:cNvSpPr>
                  <p:nvPr/>
                </p:nvSpPr>
                <p:spPr bwMode="auto">
                  <a:xfrm>
                    <a:off x="3879187" y="3269016"/>
                    <a:ext cx="225531" cy="1518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67" name="Rectangle 232"/>
                  <p:cNvSpPr>
                    <a:spLocks noChangeArrowheads="1"/>
                  </p:cNvSpPr>
                  <p:nvPr/>
                </p:nvSpPr>
                <p:spPr bwMode="auto">
                  <a:xfrm>
                    <a:off x="3879187" y="3315640"/>
                    <a:ext cx="225531" cy="1518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68" name="Rectangle 233"/>
                  <p:cNvSpPr>
                    <a:spLocks noChangeArrowheads="1"/>
                  </p:cNvSpPr>
                  <p:nvPr/>
                </p:nvSpPr>
                <p:spPr bwMode="auto">
                  <a:xfrm>
                    <a:off x="3879187" y="3361180"/>
                    <a:ext cx="225531" cy="1518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69" name="组合 68"/>
                <p:cNvGrpSpPr/>
                <p:nvPr/>
              </p:nvGrpSpPr>
              <p:grpSpPr>
                <a:xfrm>
                  <a:off x="4971142" y="3593407"/>
                  <a:ext cx="250941" cy="237030"/>
                  <a:chOff x="4882149" y="3025052"/>
                  <a:chExt cx="489013" cy="461905"/>
                </a:xfrm>
                <a:solidFill>
                  <a:schemeClr val="bg1">
                    <a:lumMod val="50000"/>
                  </a:schemeClr>
                </a:solidFill>
              </p:grpSpPr>
              <p:sp>
                <p:nvSpPr>
                  <p:cNvPr id="70" name="Freeform 250"/>
                  <p:cNvSpPr>
                    <a:spLocks/>
                  </p:cNvSpPr>
                  <p:nvPr/>
                </p:nvSpPr>
                <p:spPr bwMode="auto">
                  <a:xfrm>
                    <a:off x="4882149" y="3161672"/>
                    <a:ext cx="468411" cy="325285"/>
                  </a:xfrm>
                  <a:custGeom>
                    <a:avLst/>
                    <a:gdLst>
                      <a:gd name="T0" fmla="*/ 102 w 183"/>
                      <a:gd name="T1" fmla="*/ 127 h 127"/>
                      <a:gd name="T2" fmla="*/ 65 w 183"/>
                      <a:gd name="T3" fmla="*/ 119 h 127"/>
                      <a:gd name="T4" fmla="*/ 20 w 183"/>
                      <a:gd name="T5" fmla="*/ 0 h 127"/>
                      <a:gd name="T6" fmla="*/ 50 w 183"/>
                      <a:gd name="T7" fmla="*/ 14 h 127"/>
                      <a:gd name="T8" fmla="*/ 78 w 183"/>
                      <a:gd name="T9" fmla="*/ 89 h 127"/>
                      <a:gd name="T10" fmla="*/ 154 w 183"/>
                      <a:gd name="T11" fmla="*/ 60 h 127"/>
                      <a:gd name="T12" fmla="*/ 183 w 183"/>
                      <a:gd name="T13" fmla="*/ 74 h 127"/>
                      <a:gd name="T14" fmla="*/ 134 w 183"/>
                      <a:gd name="T15" fmla="*/ 121 h 127"/>
                      <a:gd name="T16" fmla="*/ 102 w 183"/>
                      <a:gd name="T17" fmla="*/ 127 h 1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83" h="127">
                        <a:moveTo>
                          <a:pt x="102" y="127"/>
                        </a:moveTo>
                        <a:cubicBezTo>
                          <a:pt x="89" y="127"/>
                          <a:pt x="77" y="124"/>
                          <a:pt x="65" y="119"/>
                        </a:cubicBezTo>
                        <a:cubicBezTo>
                          <a:pt x="20" y="98"/>
                          <a:pt x="0" y="45"/>
                          <a:pt x="20" y="0"/>
                        </a:cubicBezTo>
                        <a:cubicBezTo>
                          <a:pt x="50" y="14"/>
                          <a:pt x="50" y="14"/>
                          <a:pt x="50" y="14"/>
                        </a:cubicBezTo>
                        <a:cubicBezTo>
                          <a:pt x="37" y="42"/>
                          <a:pt x="50" y="76"/>
                          <a:pt x="78" y="89"/>
                        </a:cubicBezTo>
                        <a:cubicBezTo>
                          <a:pt x="107" y="102"/>
                          <a:pt x="141" y="89"/>
                          <a:pt x="154" y="60"/>
                        </a:cubicBezTo>
                        <a:cubicBezTo>
                          <a:pt x="183" y="74"/>
                          <a:pt x="183" y="74"/>
                          <a:pt x="183" y="74"/>
                        </a:cubicBezTo>
                        <a:cubicBezTo>
                          <a:pt x="174" y="96"/>
                          <a:pt x="156" y="112"/>
                          <a:pt x="134" y="121"/>
                        </a:cubicBezTo>
                        <a:cubicBezTo>
                          <a:pt x="123" y="125"/>
                          <a:pt x="112" y="127"/>
                          <a:pt x="102" y="12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71" name="Freeform 251"/>
                  <p:cNvSpPr>
                    <a:spLocks/>
                  </p:cNvSpPr>
                  <p:nvPr/>
                </p:nvSpPr>
                <p:spPr bwMode="auto">
                  <a:xfrm>
                    <a:off x="4942869" y="3028305"/>
                    <a:ext cx="179991" cy="148547"/>
                  </a:xfrm>
                  <a:custGeom>
                    <a:avLst/>
                    <a:gdLst>
                      <a:gd name="T0" fmla="*/ 70 w 70"/>
                      <a:gd name="T1" fmla="*/ 0 h 58"/>
                      <a:gd name="T2" fmla="*/ 8 w 70"/>
                      <a:gd name="T3" fmla="*/ 33 h 58"/>
                      <a:gd name="T4" fmla="*/ 0 w 70"/>
                      <a:gd name="T5" fmla="*/ 45 h 58"/>
                      <a:gd name="T6" fmla="*/ 30 w 70"/>
                      <a:gd name="T7" fmla="*/ 58 h 58"/>
                      <a:gd name="T8" fmla="*/ 33 w 70"/>
                      <a:gd name="T9" fmla="*/ 53 h 58"/>
                      <a:gd name="T10" fmla="*/ 70 w 70"/>
                      <a:gd name="T11" fmla="*/ 33 h 58"/>
                      <a:gd name="T12" fmla="*/ 70 w 70"/>
                      <a:gd name="T13" fmla="*/ 0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58">
                        <a:moveTo>
                          <a:pt x="70" y="0"/>
                        </a:moveTo>
                        <a:cubicBezTo>
                          <a:pt x="45" y="2"/>
                          <a:pt x="23" y="14"/>
                          <a:pt x="8" y="33"/>
                        </a:cubicBezTo>
                        <a:cubicBezTo>
                          <a:pt x="5" y="37"/>
                          <a:pt x="2" y="41"/>
                          <a:pt x="0" y="45"/>
                        </a:cubicBezTo>
                        <a:cubicBezTo>
                          <a:pt x="30" y="58"/>
                          <a:pt x="30" y="58"/>
                          <a:pt x="30" y="58"/>
                        </a:cubicBezTo>
                        <a:cubicBezTo>
                          <a:pt x="31" y="57"/>
                          <a:pt x="32" y="55"/>
                          <a:pt x="33" y="53"/>
                        </a:cubicBezTo>
                        <a:cubicBezTo>
                          <a:pt x="42" y="42"/>
                          <a:pt x="55" y="35"/>
                          <a:pt x="70" y="33"/>
                        </a:cubicBezTo>
                        <a:lnTo>
                          <a:pt x="7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72" name="Freeform 252"/>
                  <p:cNvSpPr>
                    <a:spLocks/>
                  </p:cNvSpPr>
                  <p:nvPr/>
                </p:nvSpPr>
                <p:spPr bwMode="auto">
                  <a:xfrm>
                    <a:off x="5284419" y="3276606"/>
                    <a:ext cx="86743" cy="54214"/>
                  </a:xfrm>
                  <a:custGeom>
                    <a:avLst/>
                    <a:gdLst>
                      <a:gd name="T0" fmla="*/ 1 w 34"/>
                      <a:gd name="T1" fmla="*/ 0 h 21"/>
                      <a:gd name="T2" fmla="*/ 0 w 34"/>
                      <a:gd name="T3" fmla="*/ 8 h 21"/>
                      <a:gd name="T4" fmla="*/ 29 w 34"/>
                      <a:gd name="T5" fmla="*/ 21 h 21"/>
                      <a:gd name="T6" fmla="*/ 34 w 34"/>
                      <a:gd name="T7" fmla="*/ 0 h 21"/>
                      <a:gd name="T8" fmla="*/ 1 w 34"/>
                      <a:gd name="T9" fmla="*/ 0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" h="21">
                        <a:moveTo>
                          <a:pt x="1" y="0"/>
                        </a:moveTo>
                        <a:cubicBezTo>
                          <a:pt x="1" y="3"/>
                          <a:pt x="0" y="5"/>
                          <a:pt x="0" y="8"/>
                        </a:cubicBezTo>
                        <a:cubicBezTo>
                          <a:pt x="29" y="21"/>
                          <a:pt x="29" y="21"/>
                          <a:pt x="29" y="21"/>
                        </a:cubicBezTo>
                        <a:cubicBezTo>
                          <a:pt x="32" y="14"/>
                          <a:pt x="33" y="7"/>
                          <a:pt x="34" y="0"/>
                        </a:cubicBezTo>
                        <a:lnTo>
                          <a:pt x="1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73" name="Freeform 253"/>
                  <p:cNvSpPr>
                    <a:spLocks/>
                  </p:cNvSpPr>
                  <p:nvPr/>
                </p:nvSpPr>
                <p:spPr bwMode="auto">
                  <a:xfrm>
                    <a:off x="5143462" y="3025052"/>
                    <a:ext cx="227700" cy="230953"/>
                  </a:xfrm>
                  <a:custGeom>
                    <a:avLst/>
                    <a:gdLst>
                      <a:gd name="T0" fmla="*/ 89 w 89"/>
                      <a:gd name="T1" fmla="*/ 90 h 90"/>
                      <a:gd name="T2" fmla="*/ 57 w 89"/>
                      <a:gd name="T3" fmla="*/ 90 h 90"/>
                      <a:gd name="T4" fmla="*/ 0 w 89"/>
                      <a:gd name="T5" fmla="*/ 33 h 90"/>
                      <a:gd name="T6" fmla="*/ 0 w 89"/>
                      <a:gd name="T7" fmla="*/ 0 h 90"/>
                      <a:gd name="T8" fmla="*/ 89 w 89"/>
                      <a:gd name="T9" fmla="*/ 9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9" h="90">
                        <a:moveTo>
                          <a:pt x="89" y="90"/>
                        </a:moveTo>
                        <a:cubicBezTo>
                          <a:pt x="57" y="90"/>
                          <a:pt x="57" y="90"/>
                          <a:pt x="57" y="90"/>
                        </a:cubicBezTo>
                        <a:cubicBezTo>
                          <a:pt x="57" y="59"/>
                          <a:pt x="31" y="33"/>
                          <a:pt x="0" y="33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49" y="0"/>
                          <a:pt x="89" y="41"/>
                          <a:pt x="89" y="9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74" name="Rectangle 254"/>
                  <p:cNvSpPr>
                    <a:spLocks noChangeArrowheads="1"/>
                  </p:cNvSpPr>
                  <p:nvPr/>
                </p:nvSpPr>
                <p:spPr bwMode="auto">
                  <a:xfrm>
                    <a:off x="5058888" y="3284196"/>
                    <a:ext cx="43371" cy="54214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75" name="Rectangle 255"/>
                  <p:cNvSpPr>
                    <a:spLocks noChangeArrowheads="1"/>
                  </p:cNvSpPr>
                  <p:nvPr/>
                </p:nvSpPr>
                <p:spPr bwMode="auto">
                  <a:xfrm>
                    <a:off x="5122860" y="3218054"/>
                    <a:ext cx="41203" cy="120356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76" name="Rectangle 256"/>
                  <p:cNvSpPr>
                    <a:spLocks noChangeArrowheads="1"/>
                  </p:cNvSpPr>
                  <p:nvPr/>
                </p:nvSpPr>
                <p:spPr bwMode="auto">
                  <a:xfrm>
                    <a:off x="5184664" y="3182273"/>
                    <a:ext cx="41203" cy="15613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77" name="组合 76"/>
                <p:cNvGrpSpPr/>
                <p:nvPr/>
              </p:nvGrpSpPr>
              <p:grpSpPr>
                <a:xfrm>
                  <a:off x="8158527" y="3574489"/>
                  <a:ext cx="274866" cy="274866"/>
                  <a:chOff x="5958843" y="2994692"/>
                  <a:chExt cx="535637" cy="535637"/>
                </a:xfrm>
                <a:solidFill>
                  <a:schemeClr val="bg1">
                    <a:lumMod val="50000"/>
                  </a:schemeClr>
                </a:solidFill>
              </p:grpSpPr>
              <p:sp>
                <p:nvSpPr>
                  <p:cNvPr id="78" name="Freeform 257"/>
                  <p:cNvSpPr>
                    <a:spLocks noEditPoints="1"/>
                  </p:cNvSpPr>
                  <p:nvPr/>
                </p:nvSpPr>
                <p:spPr bwMode="auto">
                  <a:xfrm>
                    <a:off x="6077030" y="3109626"/>
                    <a:ext cx="302516" cy="305768"/>
                  </a:xfrm>
                  <a:custGeom>
                    <a:avLst/>
                    <a:gdLst>
                      <a:gd name="T0" fmla="*/ 101 w 118"/>
                      <a:gd name="T1" fmla="*/ 91 h 119"/>
                      <a:gd name="T2" fmla="*/ 107 w 118"/>
                      <a:gd name="T3" fmla="*/ 77 h 119"/>
                      <a:gd name="T4" fmla="*/ 23 w 118"/>
                      <a:gd name="T5" fmla="*/ 25 h 119"/>
                      <a:gd name="T6" fmla="*/ 30 w 118"/>
                      <a:gd name="T7" fmla="*/ 25 h 119"/>
                      <a:gd name="T8" fmla="*/ 27 w 118"/>
                      <a:gd name="T9" fmla="*/ 24 h 119"/>
                      <a:gd name="T10" fmla="*/ 21 w 118"/>
                      <a:gd name="T11" fmla="*/ 35 h 119"/>
                      <a:gd name="T12" fmla="*/ 28 w 118"/>
                      <a:gd name="T13" fmla="*/ 33 h 119"/>
                      <a:gd name="T14" fmla="*/ 33 w 118"/>
                      <a:gd name="T15" fmla="*/ 41 h 119"/>
                      <a:gd name="T16" fmla="*/ 25 w 118"/>
                      <a:gd name="T17" fmla="*/ 46 h 119"/>
                      <a:gd name="T18" fmla="*/ 15 w 118"/>
                      <a:gd name="T19" fmla="*/ 54 h 119"/>
                      <a:gd name="T20" fmla="*/ 25 w 118"/>
                      <a:gd name="T21" fmla="*/ 63 h 119"/>
                      <a:gd name="T22" fmla="*/ 40 w 118"/>
                      <a:gd name="T23" fmla="*/ 72 h 119"/>
                      <a:gd name="T24" fmla="*/ 34 w 118"/>
                      <a:gd name="T25" fmla="*/ 89 h 119"/>
                      <a:gd name="T26" fmla="*/ 28 w 118"/>
                      <a:gd name="T27" fmla="*/ 102 h 119"/>
                      <a:gd name="T28" fmla="*/ 25 w 118"/>
                      <a:gd name="T29" fmla="*/ 92 h 119"/>
                      <a:gd name="T30" fmla="*/ 21 w 118"/>
                      <a:gd name="T31" fmla="*/ 70 h 119"/>
                      <a:gd name="T32" fmla="*/ 11 w 118"/>
                      <a:gd name="T33" fmla="*/ 57 h 119"/>
                      <a:gd name="T34" fmla="*/ 34 w 118"/>
                      <a:gd name="T35" fmla="*/ 12 h 119"/>
                      <a:gd name="T36" fmla="*/ 23 w 118"/>
                      <a:gd name="T37" fmla="*/ 20 h 119"/>
                      <a:gd name="T38" fmla="*/ 105 w 118"/>
                      <a:gd name="T39" fmla="*/ 50 h 119"/>
                      <a:gd name="T40" fmla="*/ 98 w 118"/>
                      <a:gd name="T41" fmla="*/ 59 h 119"/>
                      <a:gd name="T42" fmla="*/ 94 w 118"/>
                      <a:gd name="T43" fmla="*/ 64 h 119"/>
                      <a:gd name="T44" fmla="*/ 86 w 118"/>
                      <a:gd name="T45" fmla="*/ 65 h 119"/>
                      <a:gd name="T46" fmla="*/ 76 w 118"/>
                      <a:gd name="T47" fmla="*/ 55 h 119"/>
                      <a:gd name="T48" fmla="*/ 70 w 118"/>
                      <a:gd name="T49" fmla="*/ 60 h 119"/>
                      <a:gd name="T50" fmla="*/ 70 w 118"/>
                      <a:gd name="T51" fmla="*/ 70 h 119"/>
                      <a:gd name="T52" fmla="*/ 57 w 118"/>
                      <a:gd name="T53" fmla="*/ 77 h 119"/>
                      <a:gd name="T54" fmla="*/ 45 w 118"/>
                      <a:gd name="T55" fmla="*/ 58 h 119"/>
                      <a:gd name="T56" fmla="*/ 61 w 118"/>
                      <a:gd name="T57" fmla="*/ 51 h 119"/>
                      <a:gd name="T58" fmla="*/ 63 w 118"/>
                      <a:gd name="T59" fmla="*/ 49 h 119"/>
                      <a:gd name="T60" fmla="*/ 59 w 118"/>
                      <a:gd name="T61" fmla="*/ 48 h 119"/>
                      <a:gd name="T62" fmla="*/ 48 w 118"/>
                      <a:gd name="T63" fmla="*/ 48 h 119"/>
                      <a:gd name="T64" fmla="*/ 50 w 118"/>
                      <a:gd name="T65" fmla="*/ 39 h 119"/>
                      <a:gd name="T66" fmla="*/ 54 w 118"/>
                      <a:gd name="T67" fmla="*/ 38 h 119"/>
                      <a:gd name="T68" fmla="*/ 59 w 118"/>
                      <a:gd name="T69" fmla="*/ 24 h 119"/>
                      <a:gd name="T70" fmla="*/ 75 w 118"/>
                      <a:gd name="T71" fmla="*/ 25 h 119"/>
                      <a:gd name="T72" fmla="*/ 83 w 118"/>
                      <a:gd name="T73" fmla="*/ 20 h 119"/>
                      <a:gd name="T74" fmla="*/ 95 w 118"/>
                      <a:gd name="T75" fmla="*/ 21 h 119"/>
                      <a:gd name="T76" fmla="*/ 105 w 118"/>
                      <a:gd name="T77" fmla="*/ 63 h 119"/>
                      <a:gd name="T78" fmla="*/ 105 w 118"/>
                      <a:gd name="T79" fmla="*/ 70 h 119"/>
                      <a:gd name="T80" fmla="*/ 102 w 118"/>
                      <a:gd name="T81" fmla="*/ 68 h 119"/>
                      <a:gd name="T82" fmla="*/ 105 w 118"/>
                      <a:gd name="T83" fmla="*/ 59 h 119"/>
                      <a:gd name="T84" fmla="*/ 107 w 118"/>
                      <a:gd name="T85" fmla="*/ 50 h 119"/>
                      <a:gd name="T86" fmla="*/ 109 w 118"/>
                      <a:gd name="T87" fmla="*/ 39 h 119"/>
                      <a:gd name="T88" fmla="*/ 86 w 118"/>
                      <a:gd name="T89" fmla="*/ 66 h 119"/>
                      <a:gd name="T90" fmla="*/ 73 w 118"/>
                      <a:gd name="T91" fmla="*/ 76 h 119"/>
                      <a:gd name="T92" fmla="*/ 35 w 118"/>
                      <a:gd name="T93" fmla="*/ 26 h 119"/>
                      <a:gd name="T94" fmla="*/ 31 w 118"/>
                      <a:gd name="T95" fmla="*/ 17 h 119"/>
                      <a:gd name="T96" fmla="*/ 46 w 118"/>
                      <a:gd name="T97" fmla="*/ 11 h 119"/>
                      <a:gd name="T98" fmla="*/ 50 w 118"/>
                      <a:gd name="T99" fmla="*/ 18 h 119"/>
                      <a:gd name="T100" fmla="*/ 42 w 118"/>
                      <a:gd name="T101" fmla="*/ 27 h 119"/>
                      <a:gd name="T102" fmla="*/ 57 w 118"/>
                      <a:gd name="T103" fmla="*/ 16 h 119"/>
                      <a:gd name="T104" fmla="*/ 59 w 118"/>
                      <a:gd name="T105" fmla="*/ 14 h 119"/>
                      <a:gd name="T106" fmla="*/ 47 w 118"/>
                      <a:gd name="T107" fmla="*/ 27 h 119"/>
                      <a:gd name="T108" fmla="*/ 75 w 118"/>
                      <a:gd name="T109" fmla="*/ 19 h 119"/>
                      <a:gd name="T110" fmla="*/ 87 w 118"/>
                      <a:gd name="T111" fmla="*/ 15 h 119"/>
                      <a:gd name="T112" fmla="*/ 27 w 118"/>
                      <a:gd name="T113" fmla="*/ 59 h 119"/>
                      <a:gd name="T114" fmla="*/ 24 w 118"/>
                      <a:gd name="T115" fmla="*/ 59 h 119"/>
                      <a:gd name="T116" fmla="*/ 23 w 118"/>
                      <a:gd name="T117" fmla="*/ 55 h 119"/>
                      <a:gd name="T118" fmla="*/ 111 w 118"/>
                      <a:gd name="T119" fmla="*/ 73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118" h="119">
                        <a:moveTo>
                          <a:pt x="59" y="0"/>
                        </a:moveTo>
                        <a:cubicBezTo>
                          <a:pt x="26" y="0"/>
                          <a:pt x="0" y="27"/>
                          <a:pt x="0" y="60"/>
                        </a:cubicBezTo>
                        <a:cubicBezTo>
                          <a:pt x="0" y="92"/>
                          <a:pt x="26" y="119"/>
                          <a:pt x="59" y="119"/>
                        </a:cubicBezTo>
                        <a:cubicBezTo>
                          <a:pt x="91" y="119"/>
                          <a:pt x="118" y="92"/>
                          <a:pt x="118" y="60"/>
                        </a:cubicBezTo>
                        <a:cubicBezTo>
                          <a:pt x="118" y="27"/>
                          <a:pt x="91" y="0"/>
                          <a:pt x="59" y="0"/>
                        </a:cubicBezTo>
                        <a:close/>
                        <a:moveTo>
                          <a:pt x="110" y="77"/>
                        </a:moveTo>
                        <a:cubicBezTo>
                          <a:pt x="110" y="77"/>
                          <a:pt x="110" y="77"/>
                          <a:pt x="110" y="78"/>
                        </a:cubicBezTo>
                        <a:cubicBezTo>
                          <a:pt x="110" y="78"/>
                          <a:pt x="110" y="78"/>
                          <a:pt x="110" y="78"/>
                        </a:cubicBezTo>
                        <a:cubicBezTo>
                          <a:pt x="108" y="82"/>
                          <a:pt x="107" y="86"/>
                          <a:pt x="104" y="89"/>
                        </a:cubicBezTo>
                        <a:cubicBezTo>
                          <a:pt x="104" y="89"/>
                          <a:pt x="104" y="89"/>
                          <a:pt x="103" y="90"/>
                        </a:cubicBezTo>
                        <a:cubicBezTo>
                          <a:pt x="102" y="89"/>
                          <a:pt x="102" y="90"/>
                          <a:pt x="101" y="91"/>
                        </a:cubicBezTo>
                        <a:cubicBezTo>
                          <a:pt x="100" y="91"/>
                          <a:pt x="100" y="90"/>
                          <a:pt x="100" y="90"/>
                        </a:cubicBezTo>
                        <a:cubicBezTo>
                          <a:pt x="100" y="89"/>
                          <a:pt x="100" y="89"/>
                          <a:pt x="100" y="88"/>
                        </a:cubicBezTo>
                        <a:cubicBezTo>
                          <a:pt x="100" y="87"/>
                          <a:pt x="100" y="87"/>
                          <a:pt x="99" y="87"/>
                        </a:cubicBezTo>
                        <a:cubicBezTo>
                          <a:pt x="100" y="86"/>
                          <a:pt x="99" y="85"/>
                          <a:pt x="99" y="84"/>
                        </a:cubicBezTo>
                        <a:cubicBezTo>
                          <a:pt x="99" y="83"/>
                          <a:pt x="100" y="83"/>
                          <a:pt x="101" y="83"/>
                        </a:cubicBezTo>
                        <a:cubicBezTo>
                          <a:pt x="101" y="83"/>
                          <a:pt x="101" y="81"/>
                          <a:pt x="102" y="81"/>
                        </a:cubicBezTo>
                        <a:cubicBezTo>
                          <a:pt x="102" y="80"/>
                          <a:pt x="102" y="81"/>
                          <a:pt x="102" y="81"/>
                        </a:cubicBezTo>
                        <a:cubicBezTo>
                          <a:pt x="103" y="81"/>
                          <a:pt x="102" y="80"/>
                          <a:pt x="103" y="80"/>
                        </a:cubicBezTo>
                        <a:cubicBezTo>
                          <a:pt x="103" y="80"/>
                          <a:pt x="104" y="79"/>
                          <a:pt x="104" y="80"/>
                        </a:cubicBezTo>
                        <a:cubicBezTo>
                          <a:pt x="105" y="80"/>
                          <a:pt x="105" y="79"/>
                          <a:pt x="105" y="78"/>
                        </a:cubicBezTo>
                        <a:cubicBezTo>
                          <a:pt x="105" y="78"/>
                          <a:pt x="106" y="77"/>
                          <a:pt x="107" y="77"/>
                        </a:cubicBezTo>
                        <a:cubicBezTo>
                          <a:pt x="107" y="77"/>
                          <a:pt x="107" y="76"/>
                          <a:pt x="107" y="76"/>
                        </a:cubicBezTo>
                        <a:cubicBezTo>
                          <a:pt x="108" y="77"/>
                          <a:pt x="109" y="76"/>
                          <a:pt x="110" y="77"/>
                        </a:cubicBezTo>
                        <a:cubicBezTo>
                          <a:pt x="110" y="77"/>
                          <a:pt x="110" y="77"/>
                          <a:pt x="110" y="77"/>
                        </a:cubicBezTo>
                        <a:close/>
                        <a:moveTo>
                          <a:pt x="17" y="25"/>
                        </a:moveTo>
                        <a:cubicBezTo>
                          <a:pt x="17" y="25"/>
                          <a:pt x="18" y="25"/>
                          <a:pt x="18" y="25"/>
                        </a:cubicBezTo>
                        <a:cubicBezTo>
                          <a:pt x="19" y="25"/>
                          <a:pt x="19" y="24"/>
                          <a:pt x="19" y="25"/>
                        </a:cubicBezTo>
                        <a:cubicBezTo>
                          <a:pt x="19" y="25"/>
                          <a:pt x="20" y="26"/>
                          <a:pt x="20" y="26"/>
                        </a:cubicBezTo>
                        <a:cubicBezTo>
                          <a:pt x="20" y="25"/>
                          <a:pt x="20" y="24"/>
                          <a:pt x="20" y="23"/>
                        </a:cubicBezTo>
                        <a:cubicBezTo>
                          <a:pt x="20" y="23"/>
                          <a:pt x="20" y="23"/>
                          <a:pt x="20" y="22"/>
                        </a:cubicBezTo>
                        <a:cubicBezTo>
                          <a:pt x="21" y="22"/>
                          <a:pt x="21" y="23"/>
                          <a:pt x="21" y="23"/>
                        </a:cubicBezTo>
                        <a:cubicBezTo>
                          <a:pt x="22" y="24"/>
                          <a:pt x="22" y="24"/>
                          <a:pt x="23" y="25"/>
                        </a:cubicBezTo>
                        <a:cubicBezTo>
                          <a:pt x="23" y="25"/>
                          <a:pt x="22" y="25"/>
                          <a:pt x="23" y="26"/>
                        </a:cubicBezTo>
                        <a:cubicBezTo>
                          <a:pt x="23" y="25"/>
                          <a:pt x="23" y="25"/>
                          <a:pt x="24" y="24"/>
                        </a:cubicBezTo>
                        <a:cubicBezTo>
                          <a:pt x="24" y="24"/>
                          <a:pt x="23" y="24"/>
                          <a:pt x="23" y="24"/>
                        </a:cubicBezTo>
                        <a:cubicBezTo>
                          <a:pt x="22" y="23"/>
                          <a:pt x="23" y="21"/>
                          <a:pt x="24" y="20"/>
                        </a:cubicBezTo>
                        <a:cubicBezTo>
                          <a:pt x="24" y="20"/>
                          <a:pt x="24" y="21"/>
                          <a:pt x="24" y="21"/>
                        </a:cubicBezTo>
                        <a:cubicBezTo>
                          <a:pt x="25" y="21"/>
                          <a:pt x="26" y="20"/>
                          <a:pt x="26" y="22"/>
                        </a:cubicBezTo>
                        <a:cubicBezTo>
                          <a:pt x="27" y="22"/>
                          <a:pt x="27" y="21"/>
                          <a:pt x="28" y="21"/>
                        </a:cubicBezTo>
                        <a:cubicBezTo>
                          <a:pt x="28" y="22"/>
                          <a:pt x="28" y="22"/>
                          <a:pt x="28" y="23"/>
                        </a:cubicBezTo>
                        <a:cubicBezTo>
                          <a:pt x="29" y="23"/>
                          <a:pt x="29" y="23"/>
                          <a:pt x="30" y="23"/>
                        </a:cubicBezTo>
                        <a:cubicBezTo>
                          <a:pt x="30" y="23"/>
                          <a:pt x="30" y="24"/>
                          <a:pt x="31" y="24"/>
                        </a:cubicBezTo>
                        <a:cubicBezTo>
                          <a:pt x="31" y="24"/>
                          <a:pt x="30" y="24"/>
                          <a:pt x="30" y="25"/>
                        </a:cubicBezTo>
                        <a:cubicBezTo>
                          <a:pt x="31" y="25"/>
                          <a:pt x="31" y="25"/>
                          <a:pt x="32" y="25"/>
                        </a:cubicBezTo>
                        <a:cubicBezTo>
                          <a:pt x="32" y="26"/>
                          <a:pt x="32" y="26"/>
                          <a:pt x="32" y="26"/>
                        </a:cubicBezTo>
                        <a:cubicBezTo>
                          <a:pt x="32" y="27"/>
                          <a:pt x="32" y="27"/>
                          <a:pt x="32" y="27"/>
                        </a:cubicBezTo>
                        <a:cubicBezTo>
                          <a:pt x="31" y="27"/>
                          <a:pt x="31" y="28"/>
                          <a:pt x="32" y="28"/>
                        </a:cubicBezTo>
                        <a:cubicBezTo>
                          <a:pt x="31" y="28"/>
                          <a:pt x="31" y="27"/>
                          <a:pt x="30" y="27"/>
                        </a:cubicBezTo>
                        <a:cubicBezTo>
                          <a:pt x="30" y="28"/>
                          <a:pt x="31" y="28"/>
                          <a:pt x="31" y="29"/>
                        </a:cubicBezTo>
                        <a:cubicBezTo>
                          <a:pt x="31" y="30"/>
                          <a:pt x="30" y="30"/>
                          <a:pt x="30" y="31"/>
                        </a:cubicBezTo>
                        <a:cubicBezTo>
                          <a:pt x="29" y="31"/>
                          <a:pt x="29" y="29"/>
                          <a:pt x="27" y="29"/>
                        </a:cubicBezTo>
                        <a:cubicBezTo>
                          <a:pt x="27" y="29"/>
                          <a:pt x="26" y="29"/>
                          <a:pt x="26" y="28"/>
                        </a:cubicBezTo>
                        <a:cubicBezTo>
                          <a:pt x="26" y="27"/>
                          <a:pt x="28" y="27"/>
                          <a:pt x="28" y="26"/>
                        </a:cubicBezTo>
                        <a:cubicBezTo>
                          <a:pt x="28" y="25"/>
                          <a:pt x="27" y="26"/>
                          <a:pt x="27" y="24"/>
                        </a:cubicBezTo>
                        <a:cubicBezTo>
                          <a:pt x="27" y="25"/>
                          <a:pt x="26" y="24"/>
                          <a:pt x="26" y="24"/>
                        </a:cubicBezTo>
                        <a:cubicBezTo>
                          <a:pt x="25" y="24"/>
                          <a:pt x="25" y="24"/>
                          <a:pt x="24" y="24"/>
                        </a:cubicBezTo>
                        <a:cubicBezTo>
                          <a:pt x="24" y="24"/>
                          <a:pt x="25" y="24"/>
                          <a:pt x="25" y="25"/>
                        </a:cubicBezTo>
                        <a:cubicBezTo>
                          <a:pt x="25" y="25"/>
                          <a:pt x="25" y="26"/>
                          <a:pt x="25" y="27"/>
                        </a:cubicBezTo>
                        <a:cubicBezTo>
                          <a:pt x="24" y="27"/>
                          <a:pt x="23" y="27"/>
                          <a:pt x="22" y="28"/>
                        </a:cubicBezTo>
                        <a:cubicBezTo>
                          <a:pt x="22" y="28"/>
                          <a:pt x="22" y="28"/>
                          <a:pt x="22" y="28"/>
                        </a:cubicBezTo>
                        <a:cubicBezTo>
                          <a:pt x="21" y="29"/>
                          <a:pt x="21" y="29"/>
                          <a:pt x="21" y="30"/>
                        </a:cubicBezTo>
                        <a:cubicBezTo>
                          <a:pt x="20" y="30"/>
                          <a:pt x="20" y="31"/>
                          <a:pt x="19" y="32"/>
                        </a:cubicBezTo>
                        <a:cubicBezTo>
                          <a:pt x="19" y="32"/>
                          <a:pt x="19" y="32"/>
                          <a:pt x="19" y="32"/>
                        </a:cubicBezTo>
                        <a:cubicBezTo>
                          <a:pt x="19" y="33"/>
                          <a:pt x="20" y="33"/>
                          <a:pt x="19" y="34"/>
                        </a:cubicBezTo>
                        <a:cubicBezTo>
                          <a:pt x="20" y="34"/>
                          <a:pt x="21" y="35"/>
                          <a:pt x="21" y="35"/>
                        </a:cubicBezTo>
                        <a:cubicBezTo>
                          <a:pt x="22" y="35"/>
                          <a:pt x="22" y="35"/>
                          <a:pt x="22" y="35"/>
                        </a:cubicBezTo>
                        <a:cubicBezTo>
                          <a:pt x="23" y="35"/>
                          <a:pt x="23" y="35"/>
                          <a:pt x="23" y="35"/>
                        </a:cubicBezTo>
                        <a:cubicBezTo>
                          <a:pt x="23" y="36"/>
                          <a:pt x="23" y="37"/>
                          <a:pt x="24" y="38"/>
                        </a:cubicBezTo>
                        <a:cubicBezTo>
                          <a:pt x="24" y="37"/>
                          <a:pt x="24" y="36"/>
                          <a:pt x="24" y="35"/>
                        </a:cubicBezTo>
                        <a:cubicBezTo>
                          <a:pt x="24" y="35"/>
                          <a:pt x="24" y="35"/>
                          <a:pt x="24" y="35"/>
                        </a:cubicBezTo>
                        <a:cubicBezTo>
                          <a:pt x="24" y="34"/>
                          <a:pt x="25" y="35"/>
                          <a:pt x="25" y="35"/>
                        </a:cubicBezTo>
                        <a:cubicBezTo>
                          <a:pt x="25" y="33"/>
                          <a:pt x="25" y="32"/>
                          <a:pt x="25" y="30"/>
                        </a:cubicBezTo>
                        <a:cubicBezTo>
                          <a:pt x="26" y="30"/>
                          <a:pt x="26" y="30"/>
                          <a:pt x="26" y="30"/>
                        </a:cubicBezTo>
                        <a:cubicBezTo>
                          <a:pt x="26" y="30"/>
                          <a:pt x="26" y="30"/>
                          <a:pt x="27" y="30"/>
                        </a:cubicBezTo>
                        <a:cubicBezTo>
                          <a:pt x="28" y="30"/>
                          <a:pt x="28" y="31"/>
                          <a:pt x="28" y="31"/>
                        </a:cubicBezTo>
                        <a:cubicBezTo>
                          <a:pt x="28" y="31"/>
                          <a:pt x="28" y="32"/>
                          <a:pt x="28" y="33"/>
                        </a:cubicBezTo>
                        <a:cubicBezTo>
                          <a:pt x="29" y="33"/>
                          <a:pt x="29" y="33"/>
                          <a:pt x="30" y="33"/>
                        </a:cubicBezTo>
                        <a:cubicBezTo>
                          <a:pt x="30" y="33"/>
                          <a:pt x="30" y="32"/>
                          <a:pt x="30" y="32"/>
                        </a:cubicBezTo>
                        <a:cubicBezTo>
                          <a:pt x="31" y="32"/>
                          <a:pt x="31" y="33"/>
                          <a:pt x="31" y="34"/>
                        </a:cubicBezTo>
                        <a:cubicBezTo>
                          <a:pt x="31" y="34"/>
                          <a:pt x="31" y="35"/>
                          <a:pt x="31" y="35"/>
                        </a:cubicBezTo>
                        <a:cubicBezTo>
                          <a:pt x="31" y="36"/>
                          <a:pt x="32" y="36"/>
                          <a:pt x="32" y="37"/>
                        </a:cubicBezTo>
                        <a:cubicBezTo>
                          <a:pt x="33" y="37"/>
                          <a:pt x="33" y="36"/>
                          <a:pt x="33" y="37"/>
                        </a:cubicBezTo>
                        <a:cubicBezTo>
                          <a:pt x="33" y="38"/>
                          <a:pt x="33" y="38"/>
                          <a:pt x="33" y="39"/>
                        </a:cubicBezTo>
                        <a:cubicBezTo>
                          <a:pt x="33" y="40"/>
                          <a:pt x="33" y="41"/>
                          <a:pt x="34" y="41"/>
                        </a:cubicBezTo>
                        <a:cubicBezTo>
                          <a:pt x="34" y="41"/>
                          <a:pt x="34" y="42"/>
                          <a:pt x="34" y="42"/>
                        </a:cubicBezTo>
                        <a:cubicBezTo>
                          <a:pt x="34" y="42"/>
                          <a:pt x="33" y="42"/>
                          <a:pt x="33" y="42"/>
                        </a:cubicBezTo>
                        <a:cubicBezTo>
                          <a:pt x="33" y="42"/>
                          <a:pt x="33" y="42"/>
                          <a:pt x="33" y="41"/>
                        </a:cubicBezTo>
                        <a:cubicBezTo>
                          <a:pt x="32" y="41"/>
                          <a:pt x="32" y="42"/>
                          <a:pt x="31" y="42"/>
                        </a:cubicBezTo>
                        <a:cubicBezTo>
                          <a:pt x="32" y="40"/>
                          <a:pt x="32" y="40"/>
                          <a:pt x="33" y="39"/>
                        </a:cubicBezTo>
                        <a:cubicBezTo>
                          <a:pt x="32" y="38"/>
                          <a:pt x="31" y="40"/>
                          <a:pt x="30" y="39"/>
                        </a:cubicBezTo>
                        <a:cubicBezTo>
                          <a:pt x="30" y="40"/>
                          <a:pt x="31" y="40"/>
                          <a:pt x="30" y="40"/>
                        </a:cubicBezTo>
                        <a:cubicBezTo>
                          <a:pt x="30" y="41"/>
                          <a:pt x="29" y="41"/>
                          <a:pt x="29" y="41"/>
                        </a:cubicBezTo>
                        <a:cubicBezTo>
                          <a:pt x="29" y="42"/>
                          <a:pt x="30" y="42"/>
                          <a:pt x="31" y="42"/>
                        </a:cubicBezTo>
                        <a:cubicBezTo>
                          <a:pt x="30" y="43"/>
                          <a:pt x="29" y="43"/>
                          <a:pt x="29" y="43"/>
                        </a:cubicBezTo>
                        <a:cubicBezTo>
                          <a:pt x="29" y="43"/>
                          <a:pt x="29" y="43"/>
                          <a:pt x="29" y="43"/>
                        </a:cubicBezTo>
                        <a:cubicBezTo>
                          <a:pt x="28" y="43"/>
                          <a:pt x="27" y="43"/>
                          <a:pt x="26" y="44"/>
                        </a:cubicBezTo>
                        <a:cubicBezTo>
                          <a:pt x="26" y="45"/>
                          <a:pt x="27" y="44"/>
                          <a:pt x="27" y="45"/>
                        </a:cubicBezTo>
                        <a:cubicBezTo>
                          <a:pt x="26" y="45"/>
                          <a:pt x="26" y="46"/>
                          <a:pt x="25" y="46"/>
                        </a:cubicBezTo>
                        <a:cubicBezTo>
                          <a:pt x="25" y="47"/>
                          <a:pt x="24" y="47"/>
                          <a:pt x="25" y="48"/>
                        </a:cubicBezTo>
                        <a:cubicBezTo>
                          <a:pt x="24" y="48"/>
                          <a:pt x="24" y="49"/>
                          <a:pt x="24" y="49"/>
                        </a:cubicBezTo>
                        <a:cubicBezTo>
                          <a:pt x="24" y="49"/>
                          <a:pt x="24" y="49"/>
                          <a:pt x="24" y="50"/>
                        </a:cubicBezTo>
                        <a:cubicBezTo>
                          <a:pt x="23" y="50"/>
                          <a:pt x="22" y="51"/>
                          <a:pt x="21" y="52"/>
                        </a:cubicBezTo>
                        <a:cubicBezTo>
                          <a:pt x="21" y="53"/>
                          <a:pt x="22" y="53"/>
                          <a:pt x="22" y="53"/>
                        </a:cubicBezTo>
                        <a:cubicBezTo>
                          <a:pt x="22" y="54"/>
                          <a:pt x="22" y="54"/>
                          <a:pt x="22" y="55"/>
                        </a:cubicBezTo>
                        <a:cubicBezTo>
                          <a:pt x="21" y="55"/>
                          <a:pt x="21" y="55"/>
                          <a:pt x="21" y="54"/>
                        </a:cubicBezTo>
                        <a:cubicBezTo>
                          <a:pt x="21" y="53"/>
                          <a:pt x="19" y="53"/>
                          <a:pt x="19" y="53"/>
                        </a:cubicBezTo>
                        <a:cubicBezTo>
                          <a:pt x="18" y="53"/>
                          <a:pt x="18" y="53"/>
                          <a:pt x="18" y="54"/>
                        </a:cubicBezTo>
                        <a:cubicBezTo>
                          <a:pt x="17" y="54"/>
                          <a:pt x="17" y="53"/>
                          <a:pt x="16" y="53"/>
                        </a:cubicBezTo>
                        <a:cubicBezTo>
                          <a:pt x="16" y="53"/>
                          <a:pt x="15" y="54"/>
                          <a:pt x="15" y="54"/>
                        </a:cubicBezTo>
                        <a:cubicBezTo>
                          <a:pt x="15" y="55"/>
                          <a:pt x="14" y="59"/>
                          <a:pt x="16" y="59"/>
                        </a:cubicBezTo>
                        <a:cubicBezTo>
                          <a:pt x="17" y="59"/>
                          <a:pt x="16" y="58"/>
                          <a:pt x="17" y="57"/>
                        </a:cubicBezTo>
                        <a:cubicBezTo>
                          <a:pt x="18" y="58"/>
                          <a:pt x="18" y="58"/>
                          <a:pt x="19" y="57"/>
                        </a:cubicBezTo>
                        <a:cubicBezTo>
                          <a:pt x="19" y="59"/>
                          <a:pt x="18" y="59"/>
                          <a:pt x="18" y="60"/>
                        </a:cubicBezTo>
                        <a:cubicBezTo>
                          <a:pt x="19" y="61"/>
                          <a:pt x="20" y="60"/>
                          <a:pt x="20" y="61"/>
                        </a:cubicBezTo>
                        <a:cubicBezTo>
                          <a:pt x="20" y="62"/>
                          <a:pt x="20" y="63"/>
                          <a:pt x="20" y="64"/>
                        </a:cubicBezTo>
                        <a:cubicBezTo>
                          <a:pt x="21" y="64"/>
                          <a:pt x="21" y="64"/>
                          <a:pt x="21" y="64"/>
                        </a:cubicBezTo>
                        <a:cubicBezTo>
                          <a:pt x="22" y="64"/>
                          <a:pt x="22" y="64"/>
                          <a:pt x="22" y="65"/>
                        </a:cubicBezTo>
                        <a:cubicBezTo>
                          <a:pt x="23" y="64"/>
                          <a:pt x="23" y="64"/>
                          <a:pt x="24" y="63"/>
                        </a:cubicBezTo>
                        <a:cubicBezTo>
                          <a:pt x="24" y="63"/>
                          <a:pt x="24" y="62"/>
                          <a:pt x="24" y="62"/>
                        </a:cubicBezTo>
                        <a:cubicBezTo>
                          <a:pt x="25" y="62"/>
                          <a:pt x="25" y="63"/>
                          <a:pt x="25" y="63"/>
                        </a:cubicBezTo>
                        <a:cubicBezTo>
                          <a:pt x="26" y="63"/>
                          <a:pt x="26" y="62"/>
                          <a:pt x="26" y="62"/>
                        </a:cubicBezTo>
                        <a:cubicBezTo>
                          <a:pt x="26" y="63"/>
                          <a:pt x="27" y="63"/>
                          <a:pt x="27" y="64"/>
                        </a:cubicBezTo>
                        <a:cubicBezTo>
                          <a:pt x="28" y="64"/>
                          <a:pt x="28" y="64"/>
                          <a:pt x="28" y="64"/>
                        </a:cubicBezTo>
                        <a:cubicBezTo>
                          <a:pt x="29" y="64"/>
                          <a:pt x="30" y="64"/>
                          <a:pt x="30" y="65"/>
                        </a:cubicBezTo>
                        <a:cubicBezTo>
                          <a:pt x="31" y="66"/>
                          <a:pt x="31" y="66"/>
                          <a:pt x="32" y="67"/>
                        </a:cubicBezTo>
                        <a:cubicBezTo>
                          <a:pt x="33" y="66"/>
                          <a:pt x="34" y="68"/>
                          <a:pt x="34" y="69"/>
                        </a:cubicBezTo>
                        <a:cubicBezTo>
                          <a:pt x="34" y="70"/>
                          <a:pt x="34" y="70"/>
                          <a:pt x="35" y="70"/>
                        </a:cubicBezTo>
                        <a:cubicBezTo>
                          <a:pt x="35" y="71"/>
                          <a:pt x="36" y="70"/>
                          <a:pt x="36" y="71"/>
                        </a:cubicBezTo>
                        <a:cubicBezTo>
                          <a:pt x="37" y="71"/>
                          <a:pt x="37" y="71"/>
                          <a:pt x="38" y="71"/>
                        </a:cubicBezTo>
                        <a:cubicBezTo>
                          <a:pt x="38" y="71"/>
                          <a:pt x="39" y="71"/>
                          <a:pt x="39" y="72"/>
                        </a:cubicBezTo>
                        <a:cubicBezTo>
                          <a:pt x="40" y="72"/>
                          <a:pt x="40" y="72"/>
                          <a:pt x="40" y="72"/>
                        </a:cubicBezTo>
                        <a:cubicBezTo>
                          <a:pt x="40" y="73"/>
                          <a:pt x="41" y="73"/>
                          <a:pt x="41" y="74"/>
                        </a:cubicBezTo>
                        <a:cubicBezTo>
                          <a:pt x="41" y="74"/>
                          <a:pt x="40" y="74"/>
                          <a:pt x="40" y="75"/>
                        </a:cubicBezTo>
                        <a:cubicBezTo>
                          <a:pt x="40" y="75"/>
                          <a:pt x="40" y="76"/>
                          <a:pt x="40" y="76"/>
                        </a:cubicBezTo>
                        <a:cubicBezTo>
                          <a:pt x="40" y="77"/>
                          <a:pt x="39" y="77"/>
                          <a:pt x="39" y="78"/>
                        </a:cubicBezTo>
                        <a:cubicBezTo>
                          <a:pt x="39" y="78"/>
                          <a:pt x="39" y="78"/>
                          <a:pt x="39" y="78"/>
                        </a:cubicBezTo>
                        <a:cubicBezTo>
                          <a:pt x="39" y="79"/>
                          <a:pt x="38" y="79"/>
                          <a:pt x="38" y="79"/>
                        </a:cubicBezTo>
                        <a:cubicBezTo>
                          <a:pt x="39" y="81"/>
                          <a:pt x="38" y="82"/>
                          <a:pt x="38" y="83"/>
                        </a:cubicBezTo>
                        <a:cubicBezTo>
                          <a:pt x="37" y="83"/>
                          <a:pt x="37" y="83"/>
                          <a:pt x="36" y="84"/>
                        </a:cubicBezTo>
                        <a:cubicBezTo>
                          <a:pt x="36" y="84"/>
                          <a:pt x="36" y="85"/>
                          <a:pt x="35" y="85"/>
                        </a:cubicBezTo>
                        <a:cubicBezTo>
                          <a:pt x="35" y="86"/>
                          <a:pt x="35" y="86"/>
                          <a:pt x="35" y="87"/>
                        </a:cubicBezTo>
                        <a:cubicBezTo>
                          <a:pt x="35" y="87"/>
                          <a:pt x="34" y="87"/>
                          <a:pt x="34" y="89"/>
                        </a:cubicBezTo>
                        <a:cubicBezTo>
                          <a:pt x="34" y="89"/>
                          <a:pt x="34" y="89"/>
                          <a:pt x="34" y="90"/>
                        </a:cubicBezTo>
                        <a:cubicBezTo>
                          <a:pt x="33" y="90"/>
                          <a:pt x="33" y="90"/>
                          <a:pt x="33" y="90"/>
                        </a:cubicBezTo>
                        <a:cubicBezTo>
                          <a:pt x="33" y="90"/>
                          <a:pt x="32" y="90"/>
                          <a:pt x="32" y="90"/>
                        </a:cubicBezTo>
                        <a:cubicBezTo>
                          <a:pt x="32" y="91"/>
                          <a:pt x="32" y="91"/>
                          <a:pt x="32" y="92"/>
                        </a:cubicBezTo>
                        <a:cubicBezTo>
                          <a:pt x="31" y="92"/>
                          <a:pt x="31" y="93"/>
                          <a:pt x="30" y="93"/>
                        </a:cubicBezTo>
                        <a:cubicBezTo>
                          <a:pt x="30" y="94"/>
                          <a:pt x="30" y="95"/>
                          <a:pt x="29" y="94"/>
                        </a:cubicBezTo>
                        <a:cubicBezTo>
                          <a:pt x="30" y="95"/>
                          <a:pt x="29" y="97"/>
                          <a:pt x="29" y="97"/>
                        </a:cubicBezTo>
                        <a:cubicBezTo>
                          <a:pt x="29" y="98"/>
                          <a:pt x="29" y="98"/>
                          <a:pt x="29" y="99"/>
                        </a:cubicBezTo>
                        <a:cubicBezTo>
                          <a:pt x="29" y="99"/>
                          <a:pt x="29" y="99"/>
                          <a:pt x="28" y="99"/>
                        </a:cubicBezTo>
                        <a:cubicBezTo>
                          <a:pt x="28" y="100"/>
                          <a:pt x="28" y="100"/>
                          <a:pt x="28" y="101"/>
                        </a:cubicBezTo>
                        <a:cubicBezTo>
                          <a:pt x="28" y="102"/>
                          <a:pt x="29" y="102"/>
                          <a:pt x="28" y="102"/>
                        </a:cubicBezTo>
                        <a:cubicBezTo>
                          <a:pt x="29" y="103"/>
                          <a:pt x="29" y="103"/>
                          <a:pt x="30" y="103"/>
                        </a:cubicBezTo>
                        <a:cubicBezTo>
                          <a:pt x="29" y="104"/>
                          <a:pt x="28" y="104"/>
                          <a:pt x="28" y="104"/>
                        </a:cubicBezTo>
                        <a:cubicBezTo>
                          <a:pt x="27" y="103"/>
                          <a:pt x="27" y="103"/>
                          <a:pt x="27" y="103"/>
                        </a:cubicBezTo>
                        <a:cubicBezTo>
                          <a:pt x="27" y="103"/>
                          <a:pt x="27" y="103"/>
                          <a:pt x="26" y="103"/>
                        </a:cubicBezTo>
                        <a:cubicBezTo>
                          <a:pt x="27" y="103"/>
                          <a:pt x="26" y="103"/>
                          <a:pt x="26" y="102"/>
                        </a:cubicBezTo>
                        <a:cubicBezTo>
                          <a:pt x="26" y="102"/>
                          <a:pt x="26" y="101"/>
                          <a:pt x="25" y="100"/>
                        </a:cubicBezTo>
                        <a:cubicBezTo>
                          <a:pt x="26" y="99"/>
                          <a:pt x="25" y="98"/>
                          <a:pt x="25" y="97"/>
                        </a:cubicBezTo>
                        <a:cubicBezTo>
                          <a:pt x="25" y="96"/>
                          <a:pt x="25" y="96"/>
                          <a:pt x="25" y="95"/>
                        </a:cubicBezTo>
                        <a:cubicBezTo>
                          <a:pt x="25" y="94"/>
                          <a:pt x="24" y="95"/>
                          <a:pt x="25" y="94"/>
                        </a:cubicBezTo>
                        <a:cubicBezTo>
                          <a:pt x="25" y="94"/>
                          <a:pt x="26" y="94"/>
                          <a:pt x="26" y="93"/>
                        </a:cubicBezTo>
                        <a:cubicBezTo>
                          <a:pt x="25" y="92"/>
                          <a:pt x="25" y="93"/>
                          <a:pt x="25" y="92"/>
                        </a:cubicBezTo>
                        <a:cubicBezTo>
                          <a:pt x="25" y="91"/>
                          <a:pt x="25" y="89"/>
                          <a:pt x="26" y="88"/>
                        </a:cubicBezTo>
                        <a:cubicBezTo>
                          <a:pt x="26" y="87"/>
                          <a:pt x="25" y="86"/>
                          <a:pt x="26" y="85"/>
                        </a:cubicBezTo>
                        <a:cubicBezTo>
                          <a:pt x="26" y="84"/>
                          <a:pt x="25" y="84"/>
                          <a:pt x="25" y="84"/>
                        </a:cubicBezTo>
                        <a:cubicBezTo>
                          <a:pt x="25" y="84"/>
                          <a:pt x="25" y="83"/>
                          <a:pt x="26" y="83"/>
                        </a:cubicBezTo>
                        <a:cubicBezTo>
                          <a:pt x="26" y="81"/>
                          <a:pt x="25" y="81"/>
                          <a:pt x="25" y="80"/>
                        </a:cubicBezTo>
                        <a:cubicBezTo>
                          <a:pt x="24" y="80"/>
                          <a:pt x="23" y="78"/>
                          <a:pt x="23" y="78"/>
                        </a:cubicBezTo>
                        <a:cubicBezTo>
                          <a:pt x="23" y="77"/>
                          <a:pt x="23" y="77"/>
                          <a:pt x="23" y="77"/>
                        </a:cubicBezTo>
                        <a:cubicBezTo>
                          <a:pt x="22" y="76"/>
                          <a:pt x="21" y="76"/>
                          <a:pt x="21" y="74"/>
                        </a:cubicBezTo>
                        <a:cubicBezTo>
                          <a:pt x="22" y="74"/>
                          <a:pt x="22" y="74"/>
                          <a:pt x="22" y="74"/>
                        </a:cubicBezTo>
                        <a:cubicBezTo>
                          <a:pt x="22" y="73"/>
                          <a:pt x="21" y="73"/>
                          <a:pt x="21" y="73"/>
                        </a:cubicBezTo>
                        <a:cubicBezTo>
                          <a:pt x="22" y="72"/>
                          <a:pt x="21" y="71"/>
                          <a:pt x="21" y="70"/>
                        </a:cubicBezTo>
                        <a:cubicBezTo>
                          <a:pt x="21" y="69"/>
                          <a:pt x="22" y="69"/>
                          <a:pt x="22" y="68"/>
                        </a:cubicBezTo>
                        <a:cubicBezTo>
                          <a:pt x="21" y="67"/>
                          <a:pt x="22" y="67"/>
                          <a:pt x="22" y="67"/>
                        </a:cubicBezTo>
                        <a:cubicBezTo>
                          <a:pt x="22" y="66"/>
                          <a:pt x="21" y="66"/>
                          <a:pt x="21" y="65"/>
                        </a:cubicBezTo>
                        <a:cubicBezTo>
                          <a:pt x="21" y="65"/>
                          <a:pt x="21" y="66"/>
                          <a:pt x="21" y="66"/>
                        </a:cubicBezTo>
                        <a:cubicBezTo>
                          <a:pt x="20" y="66"/>
                          <a:pt x="20" y="64"/>
                          <a:pt x="19" y="64"/>
                        </a:cubicBezTo>
                        <a:cubicBezTo>
                          <a:pt x="19" y="64"/>
                          <a:pt x="19" y="64"/>
                          <a:pt x="19" y="64"/>
                        </a:cubicBezTo>
                        <a:cubicBezTo>
                          <a:pt x="18" y="63"/>
                          <a:pt x="18" y="63"/>
                          <a:pt x="18" y="63"/>
                        </a:cubicBezTo>
                        <a:cubicBezTo>
                          <a:pt x="17" y="63"/>
                          <a:pt x="17" y="62"/>
                          <a:pt x="16" y="62"/>
                        </a:cubicBezTo>
                        <a:cubicBezTo>
                          <a:pt x="16" y="62"/>
                          <a:pt x="16" y="62"/>
                          <a:pt x="16" y="61"/>
                        </a:cubicBezTo>
                        <a:cubicBezTo>
                          <a:pt x="14" y="61"/>
                          <a:pt x="13" y="60"/>
                          <a:pt x="11" y="60"/>
                        </a:cubicBezTo>
                        <a:cubicBezTo>
                          <a:pt x="11" y="59"/>
                          <a:pt x="11" y="58"/>
                          <a:pt x="11" y="57"/>
                        </a:cubicBezTo>
                        <a:cubicBezTo>
                          <a:pt x="10" y="56"/>
                          <a:pt x="10" y="56"/>
                          <a:pt x="9" y="55"/>
                        </a:cubicBezTo>
                        <a:cubicBezTo>
                          <a:pt x="9" y="55"/>
                          <a:pt x="9" y="54"/>
                          <a:pt x="9" y="54"/>
                        </a:cubicBezTo>
                        <a:cubicBezTo>
                          <a:pt x="9" y="56"/>
                          <a:pt x="9" y="55"/>
                          <a:pt x="9" y="56"/>
                        </a:cubicBezTo>
                        <a:cubicBezTo>
                          <a:pt x="9" y="56"/>
                          <a:pt x="9" y="56"/>
                          <a:pt x="8" y="56"/>
                        </a:cubicBezTo>
                        <a:cubicBezTo>
                          <a:pt x="8" y="55"/>
                          <a:pt x="8" y="54"/>
                          <a:pt x="7" y="54"/>
                        </a:cubicBezTo>
                        <a:cubicBezTo>
                          <a:pt x="7" y="54"/>
                          <a:pt x="7" y="53"/>
                          <a:pt x="7" y="53"/>
                        </a:cubicBezTo>
                        <a:cubicBezTo>
                          <a:pt x="7" y="53"/>
                          <a:pt x="7" y="51"/>
                          <a:pt x="6" y="50"/>
                        </a:cubicBezTo>
                        <a:cubicBezTo>
                          <a:pt x="6" y="50"/>
                          <a:pt x="6" y="50"/>
                          <a:pt x="6" y="50"/>
                        </a:cubicBezTo>
                        <a:cubicBezTo>
                          <a:pt x="7" y="41"/>
                          <a:pt x="11" y="32"/>
                          <a:pt x="17" y="25"/>
                        </a:cubicBezTo>
                        <a:close/>
                        <a:moveTo>
                          <a:pt x="24" y="18"/>
                        </a:moveTo>
                        <a:cubicBezTo>
                          <a:pt x="27" y="16"/>
                          <a:pt x="30" y="14"/>
                          <a:pt x="34" y="12"/>
                        </a:cubicBezTo>
                        <a:cubicBezTo>
                          <a:pt x="34" y="12"/>
                          <a:pt x="34" y="12"/>
                          <a:pt x="34" y="12"/>
                        </a:cubicBezTo>
                        <a:cubicBezTo>
                          <a:pt x="34" y="13"/>
                          <a:pt x="33" y="13"/>
                          <a:pt x="32" y="13"/>
                        </a:cubicBezTo>
                        <a:cubicBezTo>
                          <a:pt x="32" y="13"/>
                          <a:pt x="32" y="14"/>
                          <a:pt x="32" y="14"/>
                        </a:cubicBezTo>
                        <a:cubicBezTo>
                          <a:pt x="31" y="14"/>
                          <a:pt x="31" y="15"/>
                          <a:pt x="31" y="15"/>
                        </a:cubicBezTo>
                        <a:cubicBezTo>
                          <a:pt x="30" y="15"/>
                          <a:pt x="30" y="16"/>
                          <a:pt x="29" y="16"/>
                        </a:cubicBezTo>
                        <a:cubicBezTo>
                          <a:pt x="29" y="17"/>
                          <a:pt x="28" y="17"/>
                          <a:pt x="28" y="18"/>
                        </a:cubicBezTo>
                        <a:cubicBezTo>
                          <a:pt x="27" y="18"/>
                          <a:pt x="27" y="18"/>
                          <a:pt x="26" y="18"/>
                        </a:cubicBezTo>
                        <a:cubicBezTo>
                          <a:pt x="26" y="19"/>
                          <a:pt x="27" y="18"/>
                          <a:pt x="27" y="19"/>
                        </a:cubicBezTo>
                        <a:cubicBezTo>
                          <a:pt x="27" y="19"/>
                          <a:pt x="27" y="19"/>
                          <a:pt x="26" y="19"/>
                        </a:cubicBezTo>
                        <a:cubicBezTo>
                          <a:pt x="26" y="21"/>
                          <a:pt x="24" y="20"/>
                          <a:pt x="23" y="20"/>
                        </a:cubicBezTo>
                        <a:cubicBezTo>
                          <a:pt x="23" y="20"/>
                          <a:pt x="23" y="20"/>
                          <a:pt x="23" y="20"/>
                        </a:cubicBezTo>
                        <a:cubicBezTo>
                          <a:pt x="23" y="19"/>
                          <a:pt x="23" y="19"/>
                          <a:pt x="23" y="19"/>
                        </a:cubicBezTo>
                        <a:cubicBezTo>
                          <a:pt x="24" y="19"/>
                          <a:pt x="24" y="19"/>
                          <a:pt x="25" y="19"/>
                        </a:cubicBezTo>
                        <a:cubicBezTo>
                          <a:pt x="25" y="19"/>
                          <a:pt x="24" y="18"/>
                          <a:pt x="24" y="18"/>
                        </a:cubicBezTo>
                        <a:close/>
                        <a:moveTo>
                          <a:pt x="107" y="35"/>
                        </a:moveTo>
                        <a:cubicBezTo>
                          <a:pt x="107" y="35"/>
                          <a:pt x="106" y="35"/>
                          <a:pt x="106" y="36"/>
                        </a:cubicBezTo>
                        <a:cubicBezTo>
                          <a:pt x="106" y="37"/>
                          <a:pt x="107" y="36"/>
                          <a:pt x="107" y="36"/>
                        </a:cubicBezTo>
                        <a:cubicBezTo>
                          <a:pt x="108" y="36"/>
                          <a:pt x="108" y="37"/>
                          <a:pt x="108" y="38"/>
                        </a:cubicBezTo>
                        <a:cubicBezTo>
                          <a:pt x="108" y="39"/>
                          <a:pt x="109" y="40"/>
                          <a:pt x="108" y="41"/>
                        </a:cubicBezTo>
                        <a:cubicBezTo>
                          <a:pt x="108" y="42"/>
                          <a:pt x="107" y="43"/>
                          <a:pt x="107" y="44"/>
                        </a:cubicBezTo>
                        <a:cubicBezTo>
                          <a:pt x="106" y="44"/>
                          <a:pt x="106" y="44"/>
                          <a:pt x="106" y="45"/>
                        </a:cubicBezTo>
                        <a:cubicBezTo>
                          <a:pt x="105" y="46"/>
                          <a:pt x="106" y="49"/>
                          <a:pt x="105" y="50"/>
                        </a:cubicBezTo>
                        <a:cubicBezTo>
                          <a:pt x="104" y="49"/>
                          <a:pt x="104" y="49"/>
                          <a:pt x="104" y="48"/>
                        </a:cubicBezTo>
                        <a:cubicBezTo>
                          <a:pt x="104" y="47"/>
                          <a:pt x="103" y="47"/>
                          <a:pt x="103" y="46"/>
                        </a:cubicBezTo>
                        <a:cubicBezTo>
                          <a:pt x="102" y="46"/>
                          <a:pt x="103" y="47"/>
                          <a:pt x="103" y="48"/>
                        </a:cubicBezTo>
                        <a:cubicBezTo>
                          <a:pt x="103" y="48"/>
                          <a:pt x="102" y="48"/>
                          <a:pt x="102" y="48"/>
                        </a:cubicBezTo>
                        <a:cubicBezTo>
                          <a:pt x="102" y="49"/>
                          <a:pt x="102" y="49"/>
                          <a:pt x="102" y="49"/>
                        </a:cubicBezTo>
                        <a:cubicBezTo>
                          <a:pt x="102" y="50"/>
                          <a:pt x="102" y="50"/>
                          <a:pt x="103" y="50"/>
                        </a:cubicBezTo>
                        <a:cubicBezTo>
                          <a:pt x="103" y="51"/>
                          <a:pt x="103" y="51"/>
                          <a:pt x="103" y="51"/>
                        </a:cubicBezTo>
                        <a:cubicBezTo>
                          <a:pt x="103" y="52"/>
                          <a:pt x="103" y="54"/>
                          <a:pt x="103" y="54"/>
                        </a:cubicBezTo>
                        <a:cubicBezTo>
                          <a:pt x="102" y="54"/>
                          <a:pt x="102" y="55"/>
                          <a:pt x="102" y="55"/>
                        </a:cubicBezTo>
                        <a:cubicBezTo>
                          <a:pt x="102" y="56"/>
                          <a:pt x="101" y="57"/>
                          <a:pt x="100" y="58"/>
                        </a:cubicBezTo>
                        <a:cubicBezTo>
                          <a:pt x="100" y="58"/>
                          <a:pt x="99" y="58"/>
                          <a:pt x="98" y="59"/>
                        </a:cubicBezTo>
                        <a:cubicBezTo>
                          <a:pt x="99" y="59"/>
                          <a:pt x="99" y="59"/>
                          <a:pt x="99" y="59"/>
                        </a:cubicBezTo>
                        <a:cubicBezTo>
                          <a:pt x="99" y="59"/>
                          <a:pt x="99" y="60"/>
                          <a:pt x="98" y="60"/>
                        </a:cubicBezTo>
                        <a:cubicBezTo>
                          <a:pt x="99" y="63"/>
                          <a:pt x="98" y="65"/>
                          <a:pt x="97" y="65"/>
                        </a:cubicBezTo>
                        <a:cubicBezTo>
                          <a:pt x="97" y="64"/>
                          <a:pt x="96" y="64"/>
                          <a:pt x="96" y="64"/>
                        </a:cubicBezTo>
                        <a:cubicBezTo>
                          <a:pt x="96" y="64"/>
                          <a:pt x="95" y="63"/>
                          <a:pt x="95" y="62"/>
                        </a:cubicBezTo>
                        <a:cubicBezTo>
                          <a:pt x="94" y="63"/>
                          <a:pt x="95" y="64"/>
                          <a:pt x="95" y="64"/>
                        </a:cubicBezTo>
                        <a:cubicBezTo>
                          <a:pt x="95" y="65"/>
                          <a:pt x="95" y="65"/>
                          <a:pt x="96" y="66"/>
                        </a:cubicBezTo>
                        <a:cubicBezTo>
                          <a:pt x="96" y="67"/>
                          <a:pt x="97" y="67"/>
                          <a:pt x="97" y="69"/>
                        </a:cubicBezTo>
                        <a:cubicBezTo>
                          <a:pt x="96" y="68"/>
                          <a:pt x="95" y="67"/>
                          <a:pt x="94" y="66"/>
                        </a:cubicBezTo>
                        <a:cubicBezTo>
                          <a:pt x="94" y="65"/>
                          <a:pt x="94" y="65"/>
                          <a:pt x="94" y="65"/>
                        </a:cubicBezTo>
                        <a:cubicBezTo>
                          <a:pt x="93" y="64"/>
                          <a:pt x="94" y="64"/>
                          <a:pt x="94" y="64"/>
                        </a:cubicBezTo>
                        <a:cubicBezTo>
                          <a:pt x="94" y="63"/>
                          <a:pt x="94" y="62"/>
                          <a:pt x="93" y="62"/>
                        </a:cubicBezTo>
                        <a:cubicBezTo>
                          <a:pt x="93" y="62"/>
                          <a:pt x="93" y="61"/>
                          <a:pt x="93" y="61"/>
                        </a:cubicBezTo>
                        <a:cubicBezTo>
                          <a:pt x="93" y="60"/>
                          <a:pt x="92" y="61"/>
                          <a:pt x="91" y="60"/>
                        </a:cubicBezTo>
                        <a:cubicBezTo>
                          <a:pt x="91" y="60"/>
                          <a:pt x="92" y="60"/>
                          <a:pt x="92" y="59"/>
                        </a:cubicBezTo>
                        <a:cubicBezTo>
                          <a:pt x="91" y="59"/>
                          <a:pt x="91" y="58"/>
                          <a:pt x="91" y="57"/>
                        </a:cubicBezTo>
                        <a:cubicBezTo>
                          <a:pt x="90" y="58"/>
                          <a:pt x="89" y="58"/>
                          <a:pt x="89" y="58"/>
                        </a:cubicBezTo>
                        <a:cubicBezTo>
                          <a:pt x="89" y="59"/>
                          <a:pt x="88" y="59"/>
                          <a:pt x="88" y="60"/>
                        </a:cubicBezTo>
                        <a:cubicBezTo>
                          <a:pt x="87" y="60"/>
                          <a:pt x="88" y="61"/>
                          <a:pt x="87" y="60"/>
                        </a:cubicBezTo>
                        <a:cubicBezTo>
                          <a:pt x="87" y="61"/>
                          <a:pt x="87" y="61"/>
                          <a:pt x="87" y="61"/>
                        </a:cubicBezTo>
                        <a:cubicBezTo>
                          <a:pt x="87" y="61"/>
                          <a:pt x="87" y="61"/>
                          <a:pt x="86" y="61"/>
                        </a:cubicBezTo>
                        <a:cubicBezTo>
                          <a:pt x="87" y="63"/>
                          <a:pt x="86" y="64"/>
                          <a:pt x="86" y="65"/>
                        </a:cubicBezTo>
                        <a:cubicBezTo>
                          <a:pt x="85" y="65"/>
                          <a:pt x="85" y="65"/>
                          <a:pt x="84" y="65"/>
                        </a:cubicBezTo>
                        <a:cubicBezTo>
                          <a:pt x="84" y="65"/>
                          <a:pt x="84" y="64"/>
                          <a:pt x="84" y="64"/>
                        </a:cubicBezTo>
                        <a:cubicBezTo>
                          <a:pt x="84" y="63"/>
                          <a:pt x="84" y="63"/>
                          <a:pt x="84" y="62"/>
                        </a:cubicBezTo>
                        <a:cubicBezTo>
                          <a:pt x="83" y="61"/>
                          <a:pt x="83" y="60"/>
                          <a:pt x="82" y="59"/>
                        </a:cubicBezTo>
                        <a:cubicBezTo>
                          <a:pt x="83" y="59"/>
                          <a:pt x="82" y="59"/>
                          <a:pt x="82" y="58"/>
                        </a:cubicBezTo>
                        <a:cubicBezTo>
                          <a:pt x="82" y="58"/>
                          <a:pt x="81" y="58"/>
                          <a:pt x="81" y="57"/>
                        </a:cubicBezTo>
                        <a:cubicBezTo>
                          <a:pt x="81" y="57"/>
                          <a:pt x="81" y="57"/>
                          <a:pt x="82" y="57"/>
                        </a:cubicBezTo>
                        <a:cubicBezTo>
                          <a:pt x="81" y="57"/>
                          <a:pt x="80" y="56"/>
                          <a:pt x="79" y="56"/>
                        </a:cubicBezTo>
                        <a:cubicBezTo>
                          <a:pt x="79" y="56"/>
                          <a:pt x="79" y="56"/>
                          <a:pt x="79" y="55"/>
                        </a:cubicBezTo>
                        <a:cubicBezTo>
                          <a:pt x="78" y="55"/>
                          <a:pt x="78" y="56"/>
                          <a:pt x="77" y="56"/>
                        </a:cubicBezTo>
                        <a:cubicBezTo>
                          <a:pt x="77" y="55"/>
                          <a:pt x="77" y="55"/>
                          <a:pt x="76" y="55"/>
                        </a:cubicBezTo>
                        <a:cubicBezTo>
                          <a:pt x="75" y="55"/>
                          <a:pt x="75" y="53"/>
                          <a:pt x="74" y="52"/>
                        </a:cubicBezTo>
                        <a:cubicBezTo>
                          <a:pt x="74" y="52"/>
                          <a:pt x="73" y="53"/>
                          <a:pt x="73" y="53"/>
                        </a:cubicBezTo>
                        <a:cubicBezTo>
                          <a:pt x="74" y="53"/>
                          <a:pt x="74" y="54"/>
                          <a:pt x="74" y="54"/>
                        </a:cubicBezTo>
                        <a:cubicBezTo>
                          <a:pt x="74" y="55"/>
                          <a:pt x="75" y="55"/>
                          <a:pt x="75" y="56"/>
                        </a:cubicBezTo>
                        <a:cubicBezTo>
                          <a:pt x="75" y="55"/>
                          <a:pt x="76" y="55"/>
                          <a:pt x="76" y="55"/>
                        </a:cubicBezTo>
                        <a:cubicBezTo>
                          <a:pt x="76" y="57"/>
                          <a:pt x="77" y="57"/>
                          <a:pt x="77" y="57"/>
                        </a:cubicBezTo>
                        <a:cubicBezTo>
                          <a:pt x="77" y="58"/>
                          <a:pt x="77" y="58"/>
                          <a:pt x="77" y="59"/>
                        </a:cubicBezTo>
                        <a:cubicBezTo>
                          <a:pt x="76" y="59"/>
                          <a:pt x="76" y="60"/>
                          <a:pt x="75" y="60"/>
                        </a:cubicBezTo>
                        <a:cubicBezTo>
                          <a:pt x="75" y="60"/>
                          <a:pt x="75" y="61"/>
                          <a:pt x="75" y="61"/>
                        </a:cubicBezTo>
                        <a:cubicBezTo>
                          <a:pt x="73" y="61"/>
                          <a:pt x="72" y="62"/>
                          <a:pt x="71" y="63"/>
                        </a:cubicBezTo>
                        <a:cubicBezTo>
                          <a:pt x="70" y="62"/>
                          <a:pt x="70" y="61"/>
                          <a:pt x="70" y="60"/>
                        </a:cubicBezTo>
                        <a:cubicBezTo>
                          <a:pt x="69" y="59"/>
                          <a:pt x="69" y="58"/>
                          <a:pt x="68" y="57"/>
                        </a:cubicBezTo>
                        <a:cubicBezTo>
                          <a:pt x="68" y="56"/>
                          <a:pt x="67" y="55"/>
                          <a:pt x="67" y="55"/>
                        </a:cubicBezTo>
                        <a:cubicBezTo>
                          <a:pt x="67" y="55"/>
                          <a:pt x="67" y="56"/>
                          <a:pt x="67" y="57"/>
                        </a:cubicBezTo>
                        <a:cubicBezTo>
                          <a:pt x="67" y="57"/>
                          <a:pt x="68" y="57"/>
                          <a:pt x="68" y="58"/>
                        </a:cubicBezTo>
                        <a:cubicBezTo>
                          <a:pt x="68" y="59"/>
                          <a:pt x="69" y="59"/>
                          <a:pt x="69" y="61"/>
                        </a:cubicBezTo>
                        <a:cubicBezTo>
                          <a:pt x="70" y="61"/>
                          <a:pt x="70" y="62"/>
                          <a:pt x="71" y="63"/>
                        </a:cubicBezTo>
                        <a:cubicBezTo>
                          <a:pt x="71" y="63"/>
                          <a:pt x="72" y="63"/>
                          <a:pt x="72" y="63"/>
                        </a:cubicBezTo>
                        <a:cubicBezTo>
                          <a:pt x="73" y="63"/>
                          <a:pt x="73" y="63"/>
                          <a:pt x="74" y="63"/>
                        </a:cubicBezTo>
                        <a:cubicBezTo>
                          <a:pt x="74" y="63"/>
                          <a:pt x="74" y="64"/>
                          <a:pt x="74" y="65"/>
                        </a:cubicBezTo>
                        <a:cubicBezTo>
                          <a:pt x="73" y="66"/>
                          <a:pt x="72" y="68"/>
                          <a:pt x="71" y="69"/>
                        </a:cubicBezTo>
                        <a:cubicBezTo>
                          <a:pt x="71" y="70"/>
                          <a:pt x="70" y="70"/>
                          <a:pt x="70" y="70"/>
                        </a:cubicBezTo>
                        <a:cubicBezTo>
                          <a:pt x="70" y="72"/>
                          <a:pt x="69" y="72"/>
                          <a:pt x="69" y="73"/>
                        </a:cubicBezTo>
                        <a:cubicBezTo>
                          <a:pt x="69" y="75"/>
                          <a:pt x="69" y="77"/>
                          <a:pt x="69" y="79"/>
                        </a:cubicBezTo>
                        <a:cubicBezTo>
                          <a:pt x="68" y="80"/>
                          <a:pt x="67" y="82"/>
                          <a:pt x="67" y="84"/>
                        </a:cubicBezTo>
                        <a:cubicBezTo>
                          <a:pt x="66" y="84"/>
                          <a:pt x="66" y="84"/>
                          <a:pt x="66" y="84"/>
                        </a:cubicBezTo>
                        <a:cubicBezTo>
                          <a:pt x="66" y="85"/>
                          <a:pt x="66" y="86"/>
                          <a:pt x="66" y="86"/>
                        </a:cubicBezTo>
                        <a:cubicBezTo>
                          <a:pt x="65" y="87"/>
                          <a:pt x="64" y="88"/>
                          <a:pt x="64" y="89"/>
                        </a:cubicBezTo>
                        <a:cubicBezTo>
                          <a:pt x="62" y="89"/>
                          <a:pt x="62" y="90"/>
                          <a:pt x="60" y="91"/>
                        </a:cubicBezTo>
                        <a:cubicBezTo>
                          <a:pt x="59" y="89"/>
                          <a:pt x="59" y="87"/>
                          <a:pt x="58" y="86"/>
                        </a:cubicBezTo>
                        <a:cubicBezTo>
                          <a:pt x="58" y="86"/>
                          <a:pt x="58" y="85"/>
                          <a:pt x="58" y="84"/>
                        </a:cubicBezTo>
                        <a:cubicBezTo>
                          <a:pt x="58" y="83"/>
                          <a:pt x="57" y="82"/>
                          <a:pt x="57" y="81"/>
                        </a:cubicBezTo>
                        <a:cubicBezTo>
                          <a:pt x="57" y="80"/>
                          <a:pt x="57" y="78"/>
                          <a:pt x="57" y="77"/>
                        </a:cubicBezTo>
                        <a:cubicBezTo>
                          <a:pt x="57" y="76"/>
                          <a:pt x="57" y="75"/>
                          <a:pt x="57" y="74"/>
                        </a:cubicBezTo>
                        <a:cubicBezTo>
                          <a:pt x="57" y="73"/>
                          <a:pt x="56" y="72"/>
                          <a:pt x="55" y="71"/>
                        </a:cubicBezTo>
                        <a:cubicBezTo>
                          <a:pt x="55" y="70"/>
                          <a:pt x="56" y="69"/>
                          <a:pt x="56" y="67"/>
                        </a:cubicBezTo>
                        <a:cubicBezTo>
                          <a:pt x="55" y="67"/>
                          <a:pt x="55" y="68"/>
                          <a:pt x="55" y="68"/>
                        </a:cubicBezTo>
                        <a:cubicBezTo>
                          <a:pt x="54" y="68"/>
                          <a:pt x="54" y="67"/>
                          <a:pt x="53" y="67"/>
                        </a:cubicBezTo>
                        <a:cubicBezTo>
                          <a:pt x="53" y="67"/>
                          <a:pt x="53" y="66"/>
                          <a:pt x="53" y="66"/>
                        </a:cubicBezTo>
                        <a:cubicBezTo>
                          <a:pt x="52" y="66"/>
                          <a:pt x="52" y="67"/>
                          <a:pt x="52" y="68"/>
                        </a:cubicBezTo>
                        <a:cubicBezTo>
                          <a:pt x="51" y="67"/>
                          <a:pt x="50" y="68"/>
                          <a:pt x="49" y="68"/>
                        </a:cubicBezTo>
                        <a:cubicBezTo>
                          <a:pt x="48" y="68"/>
                          <a:pt x="47" y="67"/>
                          <a:pt x="46" y="66"/>
                        </a:cubicBezTo>
                        <a:cubicBezTo>
                          <a:pt x="46" y="65"/>
                          <a:pt x="46" y="64"/>
                          <a:pt x="45" y="63"/>
                        </a:cubicBezTo>
                        <a:cubicBezTo>
                          <a:pt x="45" y="61"/>
                          <a:pt x="45" y="59"/>
                          <a:pt x="45" y="58"/>
                        </a:cubicBezTo>
                        <a:cubicBezTo>
                          <a:pt x="45" y="57"/>
                          <a:pt x="46" y="56"/>
                          <a:pt x="46" y="55"/>
                        </a:cubicBezTo>
                        <a:cubicBezTo>
                          <a:pt x="46" y="54"/>
                          <a:pt x="47" y="54"/>
                          <a:pt x="48" y="53"/>
                        </a:cubicBezTo>
                        <a:cubicBezTo>
                          <a:pt x="48" y="52"/>
                          <a:pt x="48" y="51"/>
                          <a:pt x="48" y="50"/>
                        </a:cubicBezTo>
                        <a:cubicBezTo>
                          <a:pt x="49" y="50"/>
                          <a:pt x="49" y="49"/>
                          <a:pt x="50" y="49"/>
                        </a:cubicBezTo>
                        <a:cubicBezTo>
                          <a:pt x="50" y="49"/>
                          <a:pt x="50" y="49"/>
                          <a:pt x="51" y="49"/>
                        </a:cubicBezTo>
                        <a:cubicBezTo>
                          <a:pt x="51" y="49"/>
                          <a:pt x="53" y="48"/>
                          <a:pt x="54" y="49"/>
                        </a:cubicBezTo>
                        <a:cubicBezTo>
                          <a:pt x="55" y="48"/>
                          <a:pt x="56" y="48"/>
                          <a:pt x="57" y="48"/>
                        </a:cubicBezTo>
                        <a:cubicBezTo>
                          <a:pt x="57" y="48"/>
                          <a:pt x="57" y="49"/>
                          <a:pt x="57" y="49"/>
                        </a:cubicBezTo>
                        <a:cubicBezTo>
                          <a:pt x="57" y="49"/>
                          <a:pt x="57" y="49"/>
                          <a:pt x="57" y="50"/>
                        </a:cubicBezTo>
                        <a:cubicBezTo>
                          <a:pt x="58" y="51"/>
                          <a:pt x="59" y="51"/>
                          <a:pt x="60" y="52"/>
                        </a:cubicBezTo>
                        <a:cubicBezTo>
                          <a:pt x="61" y="52"/>
                          <a:pt x="61" y="51"/>
                          <a:pt x="61" y="51"/>
                        </a:cubicBezTo>
                        <a:cubicBezTo>
                          <a:pt x="63" y="51"/>
                          <a:pt x="64" y="51"/>
                          <a:pt x="66" y="52"/>
                        </a:cubicBezTo>
                        <a:cubicBezTo>
                          <a:pt x="67" y="52"/>
                          <a:pt x="66" y="50"/>
                          <a:pt x="67" y="50"/>
                        </a:cubicBezTo>
                        <a:cubicBezTo>
                          <a:pt x="67" y="49"/>
                          <a:pt x="67" y="49"/>
                          <a:pt x="67" y="49"/>
                        </a:cubicBezTo>
                        <a:cubicBezTo>
                          <a:pt x="66" y="48"/>
                          <a:pt x="67" y="50"/>
                          <a:pt x="66" y="50"/>
                        </a:cubicBezTo>
                        <a:cubicBezTo>
                          <a:pt x="65" y="50"/>
                          <a:pt x="66" y="49"/>
                          <a:pt x="65" y="49"/>
                        </a:cubicBezTo>
                        <a:cubicBezTo>
                          <a:pt x="65" y="49"/>
                          <a:pt x="64" y="49"/>
                          <a:pt x="63" y="49"/>
                        </a:cubicBezTo>
                        <a:cubicBezTo>
                          <a:pt x="63" y="48"/>
                          <a:pt x="63" y="48"/>
                          <a:pt x="63" y="48"/>
                        </a:cubicBezTo>
                        <a:cubicBezTo>
                          <a:pt x="63" y="47"/>
                          <a:pt x="63" y="47"/>
                          <a:pt x="63" y="46"/>
                        </a:cubicBezTo>
                        <a:cubicBezTo>
                          <a:pt x="63" y="46"/>
                          <a:pt x="62" y="46"/>
                          <a:pt x="62" y="46"/>
                        </a:cubicBezTo>
                        <a:cubicBezTo>
                          <a:pt x="62" y="47"/>
                          <a:pt x="62" y="48"/>
                          <a:pt x="62" y="49"/>
                        </a:cubicBezTo>
                        <a:cubicBezTo>
                          <a:pt x="63" y="48"/>
                          <a:pt x="63" y="49"/>
                          <a:pt x="63" y="49"/>
                        </a:cubicBezTo>
                        <a:cubicBezTo>
                          <a:pt x="62" y="49"/>
                          <a:pt x="62" y="49"/>
                          <a:pt x="62" y="49"/>
                        </a:cubicBezTo>
                        <a:cubicBezTo>
                          <a:pt x="62" y="49"/>
                          <a:pt x="62" y="49"/>
                          <a:pt x="62" y="49"/>
                        </a:cubicBezTo>
                        <a:cubicBezTo>
                          <a:pt x="62" y="49"/>
                          <a:pt x="61" y="49"/>
                          <a:pt x="61" y="48"/>
                        </a:cubicBezTo>
                        <a:cubicBezTo>
                          <a:pt x="61" y="48"/>
                          <a:pt x="61" y="47"/>
                          <a:pt x="61" y="47"/>
                        </a:cubicBezTo>
                        <a:cubicBezTo>
                          <a:pt x="61" y="47"/>
                          <a:pt x="61" y="46"/>
                          <a:pt x="60" y="46"/>
                        </a:cubicBezTo>
                        <a:cubicBezTo>
                          <a:pt x="60" y="46"/>
                          <a:pt x="60" y="45"/>
                          <a:pt x="60" y="45"/>
                        </a:cubicBezTo>
                        <a:cubicBezTo>
                          <a:pt x="59" y="44"/>
                          <a:pt x="58" y="44"/>
                          <a:pt x="58" y="43"/>
                        </a:cubicBezTo>
                        <a:cubicBezTo>
                          <a:pt x="57" y="45"/>
                          <a:pt x="60" y="45"/>
                          <a:pt x="60" y="46"/>
                        </a:cubicBezTo>
                        <a:cubicBezTo>
                          <a:pt x="60" y="47"/>
                          <a:pt x="59" y="45"/>
                          <a:pt x="59" y="46"/>
                        </a:cubicBezTo>
                        <a:cubicBezTo>
                          <a:pt x="59" y="46"/>
                          <a:pt x="60" y="46"/>
                          <a:pt x="59" y="47"/>
                        </a:cubicBezTo>
                        <a:cubicBezTo>
                          <a:pt x="59" y="47"/>
                          <a:pt x="58" y="47"/>
                          <a:pt x="59" y="48"/>
                        </a:cubicBezTo>
                        <a:cubicBezTo>
                          <a:pt x="58" y="48"/>
                          <a:pt x="58" y="48"/>
                          <a:pt x="58" y="47"/>
                        </a:cubicBezTo>
                        <a:cubicBezTo>
                          <a:pt x="58" y="47"/>
                          <a:pt x="59" y="47"/>
                          <a:pt x="59" y="47"/>
                        </a:cubicBezTo>
                        <a:cubicBezTo>
                          <a:pt x="58" y="46"/>
                          <a:pt x="58" y="45"/>
                          <a:pt x="57" y="45"/>
                        </a:cubicBezTo>
                        <a:cubicBezTo>
                          <a:pt x="57" y="45"/>
                          <a:pt x="57" y="45"/>
                          <a:pt x="56" y="44"/>
                        </a:cubicBezTo>
                        <a:cubicBezTo>
                          <a:pt x="56" y="46"/>
                          <a:pt x="57" y="47"/>
                          <a:pt x="56" y="47"/>
                        </a:cubicBezTo>
                        <a:cubicBezTo>
                          <a:pt x="56" y="46"/>
                          <a:pt x="55" y="44"/>
                          <a:pt x="56" y="44"/>
                        </a:cubicBezTo>
                        <a:cubicBezTo>
                          <a:pt x="55" y="44"/>
                          <a:pt x="55" y="44"/>
                          <a:pt x="54" y="44"/>
                        </a:cubicBezTo>
                        <a:cubicBezTo>
                          <a:pt x="53" y="44"/>
                          <a:pt x="53" y="45"/>
                          <a:pt x="52" y="46"/>
                        </a:cubicBezTo>
                        <a:cubicBezTo>
                          <a:pt x="53" y="47"/>
                          <a:pt x="52" y="48"/>
                          <a:pt x="52" y="49"/>
                        </a:cubicBezTo>
                        <a:cubicBezTo>
                          <a:pt x="51" y="48"/>
                          <a:pt x="51" y="48"/>
                          <a:pt x="50" y="49"/>
                        </a:cubicBezTo>
                        <a:cubicBezTo>
                          <a:pt x="50" y="48"/>
                          <a:pt x="49" y="48"/>
                          <a:pt x="48" y="48"/>
                        </a:cubicBezTo>
                        <a:cubicBezTo>
                          <a:pt x="49" y="47"/>
                          <a:pt x="48" y="47"/>
                          <a:pt x="48" y="46"/>
                        </a:cubicBezTo>
                        <a:cubicBezTo>
                          <a:pt x="49" y="46"/>
                          <a:pt x="48" y="45"/>
                          <a:pt x="48" y="44"/>
                        </a:cubicBezTo>
                        <a:cubicBezTo>
                          <a:pt x="50" y="44"/>
                          <a:pt x="50" y="43"/>
                          <a:pt x="51" y="44"/>
                        </a:cubicBezTo>
                        <a:cubicBezTo>
                          <a:pt x="52" y="44"/>
                          <a:pt x="52" y="43"/>
                          <a:pt x="52" y="43"/>
                        </a:cubicBezTo>
                        <a:cubicBezTo>
                          <a:pt x="52" y="42"/>
                          <a:pt x="51" y="42"/>
                          <a:pt x="51" y="41"/>
                        </a:cubicBezTo>
                        <a:cubicBezTo>
                          <a:pt x="51" y="41"/>
                          <a:pt x="50" y="41"/>
                          <a:pt x="50" y="41"/>
                        </a:cubicBezTo>
                        <a:cubicBezTo>
                          <a:pt x="50" y="40"/>
                          <a:pt x="50" y="40"/>
                          <a:pt x="51" y="40"/>
                        </a:cubicBezTo>
                        <a:cubicBezTo>
                          <a:pt x="51" y="40"/>
                          <a:pt x="51" y="39"/>
                          <a:pt x="52" y="39"/>
                        </a:cubicBezTo>
                        <a:cubicBezTo>
                          <a:pt x="52" y="39"/>
                          <a:pt x="52" y="39"/>
                          <a:pt x="52" y="39"/>
                        </a:cubicBezTo>
                        <a:cubicBezTo>
                          <a:pt x="51" y="39"/>
                          <a:pt x="50" y="39"/>
                          <a:pt x="49" y="39"/>
                        </a:cubicBezTo>
                        <a:cubicBezTo>
                          <a:pt x="49" y="39"/>
                          <a:pt x="50" y="39"/>
                          <a:pt x="50" y="39"/>
                        </a:cubicBezTo>
                        <a:cubicBezTo>
                          <a:pt x="50" y="38"/>
                          <a:pt x="50" y="38"/>
                          <a:pt x="50" y="37"/>
                        </a:cubicBezTo>
                        <a:cubicBezTo>
                          <a:pt x="50" y="37"/>
                          <a:pt x="51" y="37"/>
                          <a:pt x="51" y="36"/>
                        </a:cubicBezTo>
                        <a:cubicBezTo>
                          <a:pt x="51" y="36"/>
                          <a:pt x="50" y="36"/>
                          <a:pt x="50" y="35"/>
                        </a:cubicBezTo>
                        <a:cubicBezTo>
                          <a:pt x="50" y="34"/>
                          <a:pt x="50" y="34"/>
                          <a:pt x="50" y="33"/>
                        </a:cubicBezTo>
                        <a:cubicBezTo>
                          <a:pt x="51" y="32"/>
                          <a:pt x="51" y="32"/>
                          <a:pt x="52" y="32"/>
                        </a:cubicBezTo>
                        <a:cubicBezTo>
                          <a:pt x="52" y="33"/>
                          <a:pt x="51" y="33"/>
                          <a:pt x="51" y="33"/>
                        </a:cubicBezTo>
                        <a:cubicBezTo>
                          <a:pt x="51" y="33"/>
                          <a:pt x="51" y="33"/>
                          <a:pt x="52" y="34"/>
                        </a:cubicBezTo>
                        <a:cubicBezTo>
                          <a:pt x="51" y="35"/>
                          <a:pt x="52" y="35"/>
                          <a:pt x="52" y="36"/>
                        </a:cubicBezTo>
                        <a:cubicBezTo>
                          <a:pt x="52" y="37"/>
                          <a:pt x="53" y="37"/>
                          <a:pt x="53" y="37"/>
                        </a:cubicBezTo>
                        <a:cubicBezTo>
                          <a:pt x="52" y="38"/>
                          <a:pt x="52" y="38"/>
                          <a:pt x="52" y="39"/>
                        </a:cubicBezTo>
                        <a:cubicBezTo>
                          <a:pt x="53" y="39"/>
                          <a:pt x="52" y="38"/>
                          <a:pt x="54" y="38"/>
                        </a:cubicBezTo>
                        <a:cubicBezTo>
                          <a:pt x="53" y="37"/>
                          <a:pt x="54" y="37"/>
                          <a:pt x="54" y="37"/>
                        </a:cubicBezTo>
                        <a:cubicBezTo>
                          <a:pt x="54" y="37"/>
                          <a:pt x="55" y="36"/>
                          <a:pt x="55" y="36"/>
                        </a:cubicBezTo>
                        <a:cubicBezTo>
                          <a:pt x="55" y="36"/>
                          <a:pt x="56" y="36"/>
                          <a:pt x="55" y="36"/>
                        </a:cubicBezTo>
                        <a:cubicBezTo>
                          <a:pt x="55" y="35"/>
                          <a:pt x="55" y="35"/>
                          <a:pt x="56" y="34"/>
                        </a:cubicBezTo>
                        <a:cubicBezTo>
                          <a:pt x="56" y="34"/>
                          <a:pt x="55" y="34"/>
                          <a:pt x="54" y="33"/>
                        </a:cubicBezTo>
                        <a:cubicBezTo>
                          <a:pt x="54" y="33"/>
                          <a:pt x="54" y="32"/>
                          <a:pt x="54" y="31"/>
                        </a:cubicBezTo>
                        <a:cubicBezTo>
                          <a:pt x="54" y="30"/>
                          <a:pt x="55" y="29"/>
                          <a:pt x="56" y="29"/>
                        </a:cubicBezTo>
                        <a:cubicBezTo>
                          <a:pt x="56" y="29"/>
                          <a:pt x="56" y="28"/>
                          <a:pt x="56" y="28"/>
                        </a:cubicBezTo>
                        <a:cubicBezTo>
                          <a:pt x="56" y="28"/>
                          <a:pt x="56" y="28"/>
                          <a:pt x="56" y="28"/>
                        </a:cubicBezTo>
                        <a:cubicBezTo>
                          <a:pt x="57" y="28"/>
                          <a:pt x="57" y="27"/>
                          <a:pt x="57" y="26"/>
                        </a:cubicBezTo>
                        <a:cubicBezTo>
                          <a:pt x="58" y="25"/>
                          <a:pt x="59" y="25"/>
                          <a:pt x="59" y="24"/>
                        </a:cubicBezTo>
                        <a:cubicBezTo>
                          <a:pt x="60" y="24"/>
                          <a:pt x="60" y="23"/>
                          <a:pt x="60" y="24"/>
                        </a:cubicBezTo>
                        <a:cubicBezTo>
                          <a:pt x="61" y="23"/>
                          <a:pt x="61" y="23"/>
                          <a:pt x="61" y="23"/>
                        </a:cubicBezTo>
                        <a:cubicBezTo>
                          <a:pt x="62" y="23"/>
                          <a:pt x="63" y="23"/>
                          <a:pt x="63" y="23"/>
                        </a:cubicBezTo>
                        <a:cubicBezTo>
                          <a:pt x="63" y="23"/>
                          <a:pt x="64" y="23"/>
                          <a:pt x="64" y="24"/>
                        </a:cubicBezTo>
                        <a:cubicBezTo>
                          <a:pt x="65" y="24"/>
                          <a:pt x="65" y="24"/>
                          <a:pt x="65" y="25"/>
                        </a:cubicBezTo>
                        <a:cubicBezTo>
                          <a:pt x="67" y="25"/>
                          <a:pt x="68" y="25"/>
                          <a:pt x="68" y="27"/>
                        </a:cubicBezTo>
                        <a:cubicBezTo>
                          <a:pt x="69" y="27"/>
                          <a:pt x="69" y="26"/>
                          <a:pt x="69" y="25"/>
                        </a:cubicBezTo>
                        <a:cubicBezTo>
                          <a:pt x="69" y="25"/>
                          <a:pt x="69" y="25"/>
                          <a:pt x="70" y="25"/>
                        </a:cubicBezTo>
                        <a:cubicBezTo>
                          <a:pt x="70" y="25"/>
                          <a:pt x="70" y="26"/>
                          <a:pt x="70" y="26"/>
                        </a:cubicBezTo>
                        <a:cubicBezTo>
                          <a:pt x="71" y="26"/>
                          <a:pt x="71" y="25"/>
                          <a:pt x="72" y="25"/>
                        </a:cubicBezTo>
                        <a:cubicBezTo>
                          <a:pt x="73" y="25"/>
                          <a:pt x="74" y="24"/>
                          <a:pt x="75" y="25"/>
                        </a:cubicBezTo>
                        <a:cubicBezTo>
                          <a:pt x="75" y="24"/>
                          <a:pt x="74" y="24"/>
                          <a:pt x="74" y="23"/>
                        </a:cubicBezTo>
                        <a:cubicBezTo>
                          <a:pt x="75" y="23"/>
                          <a:pt x="75" y="24"/>
                          <a:pt x="76" y="24"/>
                        </a:cubicBezTo>
                        <a:cubicBezTo>
                          <a:pt x="77" y="23"/>
                          <a:pt x="78" y="22"/>
                          <a:pt x="78" y="21"/>
                        </a:cubicBezTo>
                        <a:cubicBezTo>
                          <a:pt x="79" y="21"/>
                          <a:pt x="79" y="22"/>
                          <a:pt x="79" y="22"/>
                        </a:cubicBezTo>
                        <a:cubicBezTo>
                          <a:pt x="80" y="23"/>
                          <a:pt x="80" y="21"/>
                          <a:pt x="80" y="22"/>
                        </a:cubicBezTo>
                        <a:cubicBezTo>
                          <a:pt x="80" y="22"/>
                          <a:pt x="80" y="23"/>
                          <a:pt x="80" y="23"/>
                        </a:cubicBezTo>
                        <a:cubicBezTo>
                          <a:pt x="81" y="23"/>
                          <a:pt x="81" y="22"/>
                          <a:pt x="81" y="22"/>
                        </a:cubicBezTo>
                        <a:cubicBezTo>
                          <a:pt x="82" y="22"/>
                          <a:pt x="82" y="22"/>
                          <a:pt x="83" y="23"/>
                        </a:cubicBezTo>
                        <a:cubicBezTo>
                          <a:pt x="83" y="22"/>
                          <a:pt x="82" y="22"/>
                          <a:pt x="82" y="21"/>
                        </a:cubicBezTo>
                        <a:cubicBezTo>
                          <a:pt x="82" y="20"/>
                          <a:pt x="82" y="21"/>
                          <a:pt x="83" y="21"/>
                        </a:cubicBezTo>
                        <a:cubicBezTo>
                          <a:pt x="83" y="21"/>
                          <a:pt x="83" y="20"/>
                          <a:pt x="83" y="20"/>
                        </a:cubicBezTo>
                        <a:cubicBezTo>
                          <a:pt x="84" y="20"/>
                          <a:pt x="84" y="19"/>
                          <a:pt x="84" y="19"/>
                        </a:cubicBezTo>
                        <a:cubicBezTo>
                          <a:pt x="85" y="19"/>
                          <a:pt x="86" y="19"/>
                          <a:pt x="87" y="18"/>
                        </a:cubicBezTo>
                        <a:cubicBezTo>
                          <a:pt x="87" y="18"/>
                          <a:pt x="87" y="19"/>
                          <a:pt x="87" y="19"/>
                        </a:cubicBezTo>
                        <a:cubicBezTo>
                          <a:pt x="88" y="19"/>
                          <a:pt x="88" y="18"/>
                          <a:pt x="89" y="18"/>
                        </a:cubicBezTo>
                        <a:cubicBezTo>
                          <a:pt x="89" y="18"/>
                          <a:pt x="89" y="17"/>
                          <a:pt x="89" y="17"/>
                        </a:cubicBezTo>
                        <a:cubicBezTo>
                          <a:pt x="90" y="17"/>
                          <a:pt x="90" y="17"/>
                          <a:pt x="90" y="18"/>
                        </a:cubicBezTo>
                        <a:cubicBezTo>
                          <a:pt x="91" y="18"/>
                          <a:pt x="92" y="18"/>
                          <a:pt x="92" y="17"/>
                        </a:cubicBezTo>
                        <a:cubicBezTo>
                          <a:pt x="93" y="18"/>
                          <a:pt x="93" y="18"/>
                          <a:pt x="93" y="19"/>
                        </a:cubicBezTo>
                        <a:cubicBezTo>
                          <a:pt x="93" y="20"/>
                          <a:pt x="93" y="20"/>
                          <a:pt x="93" y="20"/>
                        </a:cubicBezTo>
                        <a:cubicBezTo>
                          <a:pt x="94" y="20"/>
                          <a:pt x="94" y="21"/>
                          <a:pt x="95" y="21"/>
                        </a:cubicBezTo>
                        <a:cubicBezTo>
                          <a:pt x="95" y="21"/>
                          <a:pt x="95" y="21"/>
                          <a:pt x="95" y="21"/>
                        </a:cubicBezTo>
                        <a:cubicBezTo>
                          <a:pt x="96" y="21"/>
                          <a:pt x="96" y="21"/>
                          <a:pt x="97" y="21"/>
                        </a:cubicBezTo>
                        <a:cubicBezTo>
                          <a:pt x="101" y="25"/>
                          <a:pt x="104" y="30"/>
                          <a:pt x="107" y="35"/>
                        </a:cubicBezTo>
                        <a:close/>
                        <a:moveTo>
                          <a:pt x="111" y="44"/>
                        </a:moveTo>
                        <a:cubicBezTo>
                          <a:pt x="111" y="44"/>
                          <a:pt x="111" y="44"/>
                          <a:pt x="111" y="44"/>
                        </a:cubicBezTo>
                        <a:cubicBezTo>
                          <a:pt x="110" y="45"/>
                          <a:pt x="110" y="44"/>
                          <a:pt x="110" y="44"/>
                        </a:cubicBezTo>
                        <a:cubicBezTo>
                          <a:pt x="109" y="44"/>
                          <a:pt x="109" y="45"/>
                          <a:pt x="109" y="44"/>
                        </a:cubicBezTo>
                        <a:cubicBezTo>
                          <a:pt x="109" y="43"/>
                          <a:pt x="109" y="43"/>
                          <a:pt x="109" y="42"/>
                        </a:cubicBezTo>
                        <a:cubicBezTo>
                          <a:pt x="109" y="42"/>
                          <a:pt x="110" y="42"/>
                          <a:pt x="110" y="42"/>
                        </a:cubicBezTo>
                        <a:cubicBezTo>
                          <a:pt x="110" y="43"/>
                          <a:pt x="111" y="44"/>
                          <a:pt x="111" y="44"/>
                        </a:cubicBezTo>
                        <a:close/>
                        <a:moveTo>
                          <a:pt x="104" y="63"/>
                        </a:moveTo>
                        <a:cubicBezTo>
                          <a:pt x="105" y="63"/>
                          <a:pt x="105" y="62"/>
                          <a:pt x="105" y="63"/>
                        </a:cubicBezTo>
                        <a:cubicBezTo>
                          <a:pt x="105" y="62"/>
                          <a:pt x="105" y="61"/>
                          <a:pt x="106" y="61"/>
                        </a:cubicBezTo>
                        <a:cubicBezTo>
                          <a:pt x="106" y="61"/>
                          <a:pt x="106" y="62"/>
                          <a:pt x="106" y="62"/>
                        </a:cubicBezTo>
                        <a:cubicBezTo>
                          <a:pt x="107" y="63"/>
                          <a:pt x="107" y="63"/>
                          <a:pt x="107" y="64"/>
                        </a:cubicBezTo>
                        <a:cubicBezTo>
                          <a:pt x="106" y="63"/>
                          <a:pt x="106" y="64"/>
                          <a:pt x="106" y="64"/>
                        </a:cubicBezTo>
                        <a:cubicBezTo>
                          <a:pt x="105" y="64"/>
                          <a:pt x="105" y="64"/>
                          <a:pt x="105" y="63"/>
                        </a:cubicBezTo>
                        <a:cubicBezTo>
                          <a:pt x="105" y="63"/>
                          <a:pt x="105" y="64"/>
                          <a:pt x="104" y="63"/>
                        </a:cubicBezTo>
                        <a:close/>
                        <a:moveTo>
                          <a:pt x="105" y="72"/>
                        </a:moveTo>
                        <a:cubicBezTo>
                          <a:pt x="104" y="72"/>
                          <a:pt x="104" y="72"/>
                          <a:pt x="104" y="71"/>
                        </a:cubicBezTo>
                        <a:cubicBezTo>
                          <a:pt x="103" y="72"/>
                          <a:pt x="103" y="72"/>
                          <a:pt x="103" y="73"/>
                        </a:cubicBezTo>
                        <a:cubicBezTo>
                          <a:pt x="102" y="72"/>
                          <a:pt x="103" y="69"/>
                          <a:pt x="104" y="69"/>
                        </a:cubicBezTo>
                        <a:cubicBezTo>
                          <a:pt x="104" y="69"/>
                          <a:pt x="105" y="69"/>
                          <a:pt x="105" y="70"/>
                        </a:cubicBezTo>
                        <a:cubicBezTo>
                          <a:pt x="105" y="70"/>
                          <a:pt x="104" y="70"/>
                          <a:pt x="104" y="70"/>
                        </a:cubicBezTo>
                        <a:cubicBezTo>
                          <a:pt x="104" y="71"/>
                          <a:pt x="105" y="71"/>
                          <a:pt x="105" y="72"/>
                        </a:cubicBezTo>
                        <a:close/>
                        <a:moveTo>
                          <a:pt x="102" y="70"/>
                        </a:moveTo>
                        <a:cubicBezTo>
                          <a:pt x="102" y="70"/>
                          <a:pt x="102" y="71"/>
                          <a:pt x="102" y="72"/>
                        </a:cubicBezTo>
                        <a:cubicBezTo>
                          <a:pt x="102" y="72"/>
                          <a:pt x="102" y="72"/>
                          <a:pt x="102" y="72"/>
                        </a:cubicBezTo>
                        <a:cubicBezTo>
                          <a:pt x="102" y="72"/>
                          <a:pt x="101" y="72"/>
                          <a:pt x="101" y="72"/>
                        </a:cubicBezTo>
                        <a:cubicBezTo>
                          <a:pt x="100" y="73"/>
                          <a:pt x="100" y="71"/>
                          <a:pt x="99" y="72"/>
                        </a:cubicBezTo>
                        <a:cubicBezTo>
                          <a:pt x="99" y="71"/>
                          <a:pt x="98" y="70"/>
                          <a:pt x="98" y="70"/>
                        </a:cubicBezTo>
                        <a:cubicBezTo>
                          <a:pt x="99" y="68"/>
                          <a:pt x="101" y="68"/>
                          <a:pt x="101" y="66"/>
                        </a:cubicBezTo>
                        <a:cubicBezTo>
                          <a:pt x="102" y="66"/>
                          <a:pt x="102" y="66"/>
                          <a:pt x="103" y="67"/>
                        </a:cubicBezTo>
                        <a:cubicBezTo>
                          <a:pt x="103" y="67"/>
                          <a:pt x="103" y="68"/>
                          <a:pt x="102" y="68"/>
                        </a:cubicBezTo>
                        <a:cubicBezTo>
                          <a:pt x="103" y="68"/>
                          <a:pt x="102" y="69"/>
                          <a:pt x="102" y="70"/>
                        </a:cubicBezTo>
                        <a:close/>
                        <a:moveTo>
                          <a:pt x="101" y="75"/>
                        </a:moveTo>
                        <a:cubicBezTo>
                          <a:pt x="99" y="75"/>
                          <a:pt x="99" y="74"/>
                          <a:pt x="97" y="74"/>
                        </a:cubicBezTo>
                        <a:cubicBezTo>
                          <a:pt x="97" y="73"/>
                          <a:pt x="97" y="73"/>
                          <a:pt x="97" y="73"/>
                        </a:cubicBezTo>
                        <a:cubicBezTo>
                          <a:pt x="98" y="73"/>
                          <a:pt x="99" y="73"/>
                          <a:pt x="101" y="73"/>
                        </a:cubicBezTo>
                        <a:cubicBezTo>
                          <a:pt x="101" y="74"/>
                          <a:pt x="101" y="74"/>
                          <a:pt x="101" y="75"/>
                        </a:cubicBezTo>
                        <a:close/>
                        <a:moveTo>
                          <a:pt x="103" y="57"/>
                        </a:moveTo>
                        <a:cubicBezTo>
                          <a:pt x="103" y="57"/>
                          <a:pt x="102" y="56"/>
                          <a:pt x="102" y="56"/>
                        </a:cubicBezTo>
                        <a:cubicBezTo>
                          <a:pt x="102" y="55"/>
                          <a:pt x="103" y="55"/>
                          <a:pt x="103" y="55"/>
                        </a:cubicBezTo>
                        <a:cubicBezTo>
                          <a:pt x="103" y="56"/>
                          <a:pt x="103" y="57"/>
                          <a:pt x="103" y="57"/>
                        </a:cubicBezTo>
                        <a:close/>
                        <a:moveTo>
                          <a:pt x="105" y="59"/>
                        </a:moveTo>
                        <a:cubicBezTo>
                          <a:pt x="105" y="60"/>
                          <a:pt x="104" y="60"/>
                          <a:pt x="104" y="61"/>
                        </a:cubicBezTo>
                        <a:cubicBezTo>
                          <a:pt x="103" y="60"/>
                          <a:pt x="103" y="60"/>
                          <a:pt x="103" y="59"/>
                        </a:cubicBezTo>
                        <a:cubicBezTo>
                          <a:pt x="103" y="58"/>
                          <a:pt x="104" y="58"/>
                          <a:pt x="105" y="59"/>
                        </a:cubicBezTo>
                        <a:close/>
                        <a:moveTo>
                          <a:pt x="109" y="69"/>
                        </a:moveTo>
                        <a:cubicBezTo>
                          <a:pt x="109" y="70"/>
                          <a:pt x="108" y="70"/>
                          <a:pt x="107" y="70"/>
                        </a:cubicBezTo>
                        <a:cubicBezTo>
                          <a:pt x="107" y="69"/>
                          <a:pt x="108" y="69"/>
                          <a:pt x="109" y="69"/>
                        </a:cubicBezTo>
                        <a:close/>
                        <a:moveTo>
                          <a:pt x="108" y="50"/>
                        </a:moveTo>
                        <a:cubicBezTo>
                          <a:pt x="108" y="50"/>
                          <a:pt x="108" y="50"/>
                          <a:pt x="108" y="50"/>
                        </a:cubicBezTo>
                        <a:cubicBezTo>
                          <a:pt x="107" y="51"/>
                          <a:pt x="107" y="51"/>
                          <a:pt x="107" y="52"/>
                        </a:cubicBezTo>
                        <a:cubicBezTo>
                          <a:pt x="106" y="51"/>
                          <a:pt x="106" y="51"/>
                          <a:pt x="106" y="50"/>
                        </a:cubicBezTo>
                        <a:cubicBezTo>
                          <a:pt x="106" y="50"/>
                          <a:pt x="107" y="50"/>
                          <a:pt x="107" y="50"/>
                        </a:cubicBezTo>
                        <a:cubicBezTo>
                          <a:pt x="107" y="50"/>
                          <a:pt x="106" y="51"/>
                          <a:pt x="106" y="50"/>
                        </a:cubicBezTo>
                        <a:cubicBezTo>
                          <a:pt x="106" y="49"/>
                          <a:pt x="107" y="49"/>
                          <a:pt x="108" y="49"/>
                        </a:cubicBezTo>
                        <a:cubicBezTo>
                          <a:pt x="109" y="48"/>
                          <a:pt x="109" y="48"/>
                          <a:pt x="110" y="47"/>
                        </a:cubicBezTo>
                        <a:cubicBezTo>
                          <a:pt x="109" y="47"/>
                          <a:pt x="110" y="47"/>
                          <a:pt x="110" y="47"/>
                        </a:cubicBezTo>
                        <a:cubicBezTo>
                          <a:pt x="109" y="46"/>
                          <a:pt x="110" y="45"/>
                          <a:pt x="110" y="44"/>
                        </a:cubicBezTo>
                        <a:cubicBezTo>
                          <a:pt x="110" y="44"/>
                          <a:pt x="110" y="44"/>
                          <a:pt x="110" y="44"/>
                        </a:cubicBezTo>
                        <a:cubicBezTo>
                          <a:pt x="110" y="46"/>
                          <a:pt x="111" y="47"/>
                          <a:pt x="111" y="49"/>
                        </a:cubicBezTo>
                        <a:cubicBezTo>
                          <a:pt x="110" y="50"/>
                          <a:pt x="109" y="50"/>
                          <a:pt x="108" y="50"/>
                        </a:cubicBezTo>
                        <a:close/>
                        <a:moveTo>
                          <a:pt x="109" y="39"/>
                        </a:moveTo>
                        <a:cubicBezTo>
                          <a:pt x="109" y="40"/>
                          <a:pt x="110" y="41"/>
                          <a:pt x="110" y="41"/>
                        </a:cubicBezTo>
                        <a:cubicBezTo>
                          <a:pt x="109" y="41"/>
                          <a:pt x="109" y="40"/>
                          <a:pt x="109" y="39"/>
                        </a:cubicBezTo>
                        <a:close/>
                        <a:moveTo>
                          <a:pt x="93" y="66"/>
                        </a:moveTo>
                        <a:cubicBezTo>
                          <a:pt x="93" y="66"/>
                          <a:pt x="93" y="67"/>
                          <a:pt x="93" y="66"/>
                        </a:cubicBezTo>
                        <a:cubicBezTo>
                          <a:pt x="94" y="66"/>
                          <a:pt x="94" y="67"/>
                          <a:pt x="94" y="67"/>
                        </a:cubicBezTo>
                        <a:cubicBezTo>
                          <a:pt x="94" y="67"/>
                          <a:pt x="95" y="68"/>
                          <a:pt x="95" y="68"/>
                        </a:cubicBezTo>
                        <a:cubicBezTo>
                          <a:pt x="95" y="69"/>
                          <a:pt x="96" y="69"/>
                          <a:pt x="96" y="70"/>
                        </a:cubicBezTo>
                        <a:cubicBezTo>
                          <a:pt x="96" y="71"/>
                          <a:pt x="97" y="72"/>
                          <a:pt x="97" y="72"/>
                        </a:cubicBezTo>
                        <a:cubicBezTo>
                          <a:pt x="96" y="73"/>
                          <a:pt x="96" y="71"/>
                          <a:pt x="95" y="71"/>
                        </a:cubicBezTo>
                        <a:cubicBezTo>
                          <a:pt x="95" y="68"/>
                          <a:pt x="93" y="69"/>
                          <a:pt x="93" y="66"/>
                        </a:cubicBezTo>
                        <a:close/>
                        <a:moveTo>
                          <a:pt x="86" y="64"/>
                        </a:moveTo>
                        <a:cubicBezTo>
                          <a:pt x="87" y="64"/>
                          <a:pt x="87" y="65"/>
                          <a:pt x="87" y="65"/>
                        </a:cubicBezTo>
                        <a:cubicBezTo>
                          <a:pt x="87" y="65"/>
                          <a:pt x="87" y="66"/>
                          <a:pt x="86" y="66"/>
                        </a:cubicBezTo>
                        <a:cubicBezTo>
                          <a:pt x="86" y="65"/>
                          <a:pt x="87" y="65"/>
                          <a:pt x="86" y="64"/>
                        </a:cubicBezTo>
                        <a:close/>
                        <a:moveTo>
                          <a:pt x="73" y="81"/>
                        </a:moveTo>
                        <a:cubicBezTo>
                          <a:pt x="73" y="81"/>
                          <a:pt x="73" y="81"/>
                          <a:pt x="73" y="81"/>
                        </a:cubicBezTo>
                        <a:cubicBezTo>
                          <a:pt x="73" y="82"/>
                          <a:pt x="73" y="82"/>
                          <a:pt x="73" y="83"/>
                        </a:cubicBezTo>
                        <a:cubicBezTo>
                          <a:pt x="72" y="83"/>
                          <a:pt x="72" y="84"/>
                          <a:pt x="72" y="85"/>
                        </a:cubicBezTo>
                        <a:cubicBezTo>
                          <a:pt x="71" y="85"/>
                          <a:pt x="71" y="85"/>
                          <a:pt x="71" y="85"/>
                        </a:cubicBezTo>
                        <a:cubicBezTo>
                          <a:pt x="70" y="84"/>
                          <a:pt x="70" y="83"/>
                          <a:pt x="70" y="83"/>
                        </a:cubicBezTo>
                        <a:cubicBezTo>
                          <a:pt x="70" y="82"/>
                          <a:pt x="70" y="82"/>
                          <a:pt x="71" y="81"/>
                        </a:cubicBezTo>
                        <a:cubicBezTo>
                          <a:pt x="71" y="81"/>
                          <a:pt x="70" y="81"/>
                          <a:pt x="70" y="80"/>
                        </a:cubicBezTo>
                        <a:cubicBezTo>
                          <a:pt x="71" y="79"/>
                          <a:pt x="71" y="79"/>
                          <a:pt x="72" y="78"/>
                        </a:cubicBezTo>
                        <a:cubicBezTo>
                          <a:pt x="72" y="77"/>
                          <a:pt x="72" y="77"/>
                          <a:pt x="73" y="76"/>
                        </a:cubicBezTo>
                        <a:cubicBezTo>
                          <a:pt x="73" y="76"/>
                          <a:pt x="73" y="78"/>
                          <a:pt x="73" y="78"/>
                        </a:cubicBezTo>
                        <a:cubicBezTo>
                          <a:pt x="73" y="79"/>
                          <a:pt x="73" y="80"/>
                          <a:pt x="73" y="81"/>
                        </a:cubicBezTo>
                        <a:close/>
                        <a:moveTo>
                          <a:pt x="32" y="100"/>
                        </a:moveTo>
                        <a:cubicBezTo>
                          <a:pt x="32" y="100"/>
                          <a:pt x="33" y="99"/>
                          <a:pt x="33" y="100"/>
                        </a:cubicBezTo>
                        <a:cubicBezTo>
                          <a:pt x="33" y="100"/>
                          <a:pt x="33" y="100"/>
                          <a:pt x="32" y="100"/>
                        </a:cubicBezTo>
                        <a:close/>
                        <a:moveTo>
                          <a:pt x="39" y="31"/>
                        </a:moveTo>
                        <a:cubicBezTo>
                          <a:pt x="39" y="32"/>
                          <a:pt x="39" y="32"/>
                          <a:pt x="38" y="32"/>
                        </a:cubicBezTo>
                        <a:cubicBezTo>
                          <a:pt x="38" y="33"/>
                          <a:pt x="38" y="32"/>
                          <a:pt x="38" y="32"/>
                        </a:cubicBezTo>
                        <a:cubicBezTo>
                          <a:pt x="37" y="32"/>
                          <a:pt x="37" y="32"/>
                          <a:pt x="36" y="32"/>
                        </a:cubicBezTo>
                        <a:cubicBezTo>
                          <a:pt x="35" y="30"/>
                          <a:pt x="36" y="28"/>
                          <a:pt x="35" y="27"/>
                        </a:cubicBezTo>
                        <a:cubicBezTo>
                          <a:pt x="35" y="26"/>
                          <a:pt x="36" y="26"/>
                          <a:pt x="35" y="26"/>
                        </a:cubicBezTo>
                        <a:cubicBezTo>
                          <a:pt x="36" y="25"/>
                          <a:pt x="36" y="25"/>
                          <a:pt x="37" y="25"/>
                        </a:cubicBezTo>
                        <a:cubicBezTo>
                          <a:pt x="36" y="24"/>
                          <a:pt x="35" y="24"/>
                          <a:pt x="35" y="23"/>
                        </a:cubicBezTo>
                        <a:cubicBezTo>
                          <a:pt x="36" y="23"/>
                          <a:pt x="36" y="23"/>
                          <a:pt x="36" y="23"/>
                        </a:cubicBezTo>
                        <a:cubicBezTo>
                          <a:pt x="36" y="22"/>
                          <a:pt x="36" y="23"/>
                          <a:pt x="35" y="23"/>
                        </a:cubicBezTo>
                        <a:cubicBezTo>
                          <a:pt x="35" y="22"/>
                          <a:pt x="35" y="22"/>
                          <a:pt x="35" y="21"/>
                        </a:cubicBezTo>
                        <a:cubicBezTo>
                          <a:pt x="35" y="21"/>
                          <a:pt x="34" y="20"/>
                          <a:pt x="35" y="19"/>
                        </a:cubicBezTo>
                        <a:cubicBezTo>
                          <a:pt x="34" y="20"/>
                          <a:pt x="33" y="19"/>
                          <a:pt x="32" y="19"/>
                        </a:cubicBezTo>
                        <a:cubicBezTo>
                          <a:pt x="32" y="19"/>
                          <a:pt x="32" y="19"/>
                          <a:pt x="32" y="19"/>
                        </a:cubicBezTo>
                        <a:cubicBezTo>
                          <a:pt x="31" y="19"/>
                          <a:pt x="30" y="19"/>
                          <a:pt x="30" y="18"/>
                        </a:cubicBezTo>
                        <a:cubicBezTo>
                          <a:pt x="31" y="17"/>
                          <a:pt x="32" y="18"/>
                          <a:pt x="32" y="18"/>
                        </a:cubicBezTo>
                        <a:cubicBezTo>
                          <a:pt x="32" y="17"/>
                          <a:pt x="32" y="17"/>
                          <a:pt x="31" y="17"/>
                        </a:cubicBezTo>
                        <a:cubicBezTo>
                          <a:pt x="31" y="17"/>
                          <a:pt x="30" y="17"/>
                          <a:pt x="30" y="17"/>
                        </a:cubicBezTo>
                        <a:cubicBezTo>
                          <a:pt x="30" y="17"/>
                          <a:pt x="30" y="17"/>
                          <a:pt x="29" y="17"/>
                        </a:cubicBezTo>
                        <a:cubicBezTo>
                          <a:pt x="30" y="16"/>
                          <a:pt x="30" y="16"/>
                          <a:pt x="31" y="16"/>
                        </a:cubicBezTo>
                        <a:cubicBezTo>
                          <a:pt x="31" y="16"/>
                          <a:pt x="32" y="16"/>
                          <a:pt x="33" y="15"/>
                        </a:cubicBezTo>
                        <a:cubicBezTo>
                          <a:pt x="33" y="15"/>
                          <a:pt x="32" y="15"/>
                          <a:pt x="32" y="14"/>
                        </a:cubicBezTo>
                        <a:cubicBezTo>
                          <a:pt x="34" y="14"/>
                          <a:pt x="35" y="13"/>
                          <a:pt x="36" y="13"/>
                        </a:cubicBezTo>
                        <a:cubicBezTo>
                          <a:pt x="38" y="13"/>
                          <a:pt x="38" y="13"/>
                          <a:pt x="40" y="13"/>
                        </a:cubicBezTo>
                        <a:cubicBezTo>
                          <a:pt x="40" y="13"/>
                          <a:pt x="39" y="12"/>
                          <a:pt x="39" y="11"/>
                        </a:cubicBezTo>
                        <a:cubicBezTo>
                          <a:pt x="40" y="11"/>
                          <a:pt x="41" y="11"/>
                          <a:pt x="42" y="11"/>
                        </a:cubicBezTo>
                        <a:cubicBezTo>
                          <a:pt x="42" y="10"/>
                          <a:pt x="44" y="11"/>
                          <a:pt x="45" y="10"/>
                        </a:cubicBezTo>
                        <a:cubicBezTo>
                          <a:pt x="45" y="11"/>
                          <a:pt x="46" y="11"/>
                          <a:pt x="46" y="11"/>
                        </a:cubicBezTo>
                        <a:cubicBezTo>
                          <a:pt x="46" y="10"/>
                          <a:pt x="47" y="11"/>
                          <a:pt x="47" y="11"/>
                        </a:cubicBezTo>
                        <a:cubicBezTo>
                          <a:pt x="48" y="11"/>
                          <a:pt x="49" y="11"/>
                          <a:pt x="50" y="12"/>
                        </a:cubicBezTo>
                        <a:cubicBezTo>
                          <a:pt x="49" y="12"/>
                          <a:pt x="48" y="12"/>
                          <a:pt x="48" y="13"/>
                        </a:cubicBezTo>
                        <a:cubicBezTo>
                          <a:pt x="48" y="13"/>
                          <a:pt x="49" y="12"/>
                          <a:pt x="50" y="13"/>
                        </a:cubicBezTo>
                        <a:cubicBezTo>
                          <a:pt x="50" y="12"/>
                          <a:pt x="50" y="13"/>
                          <a:pt x="51" y="13"/>
                        </a:cubicBezTo>
                        <a:cubicBezTo>
                          <a:pt x="51" y="14"/>
                          <a:pt x="52" y="13"/>
                          <a:pt x="52" y="14"/>
                        </a:cubicBezTo>
                        <a:cubicBezTo>
                          <a:pt x="52" y="15"/>
                          <a:pt x="51" y="14"/>
                          <a:pt x="50" y="14"/>
                        </a:cubicBezTo>
                        <a:cubicBezTo>
                          <a:pt x="50" y="14"/>
                          <a:pt x="50" y="15"/>
                          <a:pt x="49" y="15"/>
                        </a:cubicBezTo>
                        <a:cubicBezTo>
                          <a:pt x="49" y="16"/>
                          <a:pt x="49" y="16"/>
                          <a:pt x="49" y="16"/>
                        </a:cubicBezTo>
                        <a:cubicBezTo>
                          <a:pt x="49" y="16"/>
                          <a:pt x="49" y="17"/>
                          <a:pt x="48" y="17"/>
                        </a:cubicBezTo>
                        <a:cubicBezTo>
                          <a:pt x="49" y="17"/>
                          <a:pt x="50" y="17"/>
                          <a:pt x="50" y="18"/>
                        </a:cubicBezTo>
                        <a:cubicBezTo>
                          <a:pt x="49" y="18"/>
                          <a:pt x="48" y="18"/>
                          <a:pt x="48" y="18"/>
                        </a:cubicBezTo>
                        <a:cubicBezTo>
                          <a:pt x="48" y="19"/>
                          <a:pt x="49" y="21"/>
                          <a:pt x="47" y="21"/>
                        </a:cubicBezTo>
                        <a:cubicBezTo>
                          <a:pt x="47" y="22"/>
                          <a:pt x="48" y="22"/>
                          <a:pt x="48" y="23"/>
                        </a:cubicBezTo>
                        <a:cubicBezTo>
                          <a:pt x="47" y="23"/>
                          <a:pt x="47" y="22"/>
                          <a:pt x="47" y="22"/>
                        </a:cubicBezTo>
                        <a:cubicBezTo>
                          <a:pt x="46" y="23"/>
                          <a:pt x="48" y="23"/>
                          <a:pt x="47" y="24"/>
                        </a:cubicBezTo>
                        <a:cubicBezTo>
                          <a:pt x="46" y="24"/>
                          <a:pt x="46" y="23"/>
                          <a:pt x="45" y="23"/>
                        </a:cubicBezTo>
                        <a:cubicBezTo>
                          <a:pt x="45" y="23"/>
                          <a:pt x="45" y="23"/>
                          <a:pt x="45" y="23"/>
                        </a:cubicBezTo>
                        <a:cubicBezTo>
                          <a:pt x="45" y="23"/>
                          <a:pt x="46" y="24"/>
                          <a:pt x="46" y="24"/>
                        </a:cubicBezTo>
                        <a:cubicBezTo>
                          <a:pt x="47" y="24"/>
                          <a:pt x="45" y="25"/>
                          <a:pt x="45" y="25"/>
                        </a:cubicBezTo>
                        <a:cubicBezTo>
                          <a:pt x="44" y="25"/>
                          <a:pt x="44" y="26"/>
                          <a:pt x="43" y="27"/>
                        </a:cubicBezTo>
                        <a:cubicBezTo>
                          <a:pt x="43" y="27"/>
                          <a:pt x="42" y="27"/>
                          <a:pt x="42" y="27"/>
                        </a:cubicBezTo>
                        <a:cubicBezTo>
                          <a:pt x="41" y="27"/>
                          <a:pt x="41" y="28"/>
                          <a:pt x="41" y="27"/>
                        </a:cubicBezTo>
                        <a:cubicBezTo>
                          <a:pt x="40" y="27"/>
                          <a:pt x="40" y="28"/>
                          <a:pt x="40" y="28"/>
                        </a:cubicBezTo>
                        <a:cubicBezTo>
                          <a:pt x="40" y="30"/>
                          <a:pt x="39" y="30"/>
                          <a:pt x="39" y="31"/>
                        </a:cubicBezTo>
                        <a:close/>
                        <a:moveTo>
                          <a:pt x="59" y="15"/>
                        </a:moveTo>
                        <a:cubicBezTo>
                          <a:pt x="59" y="15"/>
                          <a:pt x="60" y="16"/>
                          <a:pt x="60" y="15"/>
                        </a:cubicBezTo>
                        <a:cubicBezTo>
                          <a:pt x="60" y="16"/>
                          <a:pt x="61" y="16"/>
                          <a:pt x="61" y="18"/>
                        </a:cubicBezTo>
                        <a:cubicBezTo>
                          <a:pt x="60" y="18"/>
                          <a:pt x="60" y="17"/>
                          <a:pt x="59" y="17"/>
                        </a:cubicBezTo>
                        <a:cubicBezTo>
                          <a:pt x="59" y="18"/>
                          <a:pt x="59" y="18"/>
                          <a:pt x="59" y="19"/>
                        </a:cubicBezTo>
                        <a:cubicBezTo>
                          <a:pt x="58" y="19"/>
                          <a:pt x="58" y="19"/>
                          <a:pt x="58" y="19"/>
                        </a:cubicBezTo>
                        <a:cubicBezTo>
                          <a:pt x="57" y="19"/>
                          <a:pt x="57" y="18"/>
                          <a:pt x="57" y="18"/>
                        </a:cubicBezTo>
                        <a:cubicBezTo>
                          <a:pt x="57" y="17"/>
                          <a:pt x="57" y="17"/>
                          <a:pt x="57" y="16"/>
                        </a:cubicBezTo>
                        <a:cubicBezTo>
                          <a:pt x="57" y="16"/>
                          <a:pt x="57" y="17"/>
                          <a:pt x="56" y="17"/>
                        </a:cubicBezTo>
                        <a:cubicBezTo>
                          <a:pt x="56" y="17"/>
                          <a:pt x="56" y="16"/>
                          <a:pt x="56" y="16"/>
                        </a:cubicBezTo>
                        <a:cubicBezTo>
                          <a:pt x="56" y="15"/>
                          <a:pt x="55" y="16"/>
                          <a:pt x="55" y="15"/>
                        </a:cubicBezTo>
                        <a:cubicBezTo>
                          <a:pt x="55" y="13"/>
                          <a:pt x="57" y="14"/>
                          <a:pt x="57" y="15"/>
                        </a:cubicBezTo>
                        <a:cubicBezTo>
                          <a:pt x="58" y="15"/>
                          <a:pt x="57" y="14"/>
                          <a:pt x="57" y="14"/>
                        </a:cubicBezTo>
                        <a:cubicBezTo>
                          <a:pt x="58" y="13"/>
                          <a:pt x="59" y="14"/>
                          <a:pt x="58" y="15"/>
                        </a:cubicBezTo>
                        <a:cubicBezTo>
                          <a:pt x="58" y="15"/>
                          <a:pt x="59" y="15"/>
                          <a:pt x="59" y="15"/>
                        </a:cubicBezTo>
                        <a:close/>
                        <a:moveTo>
                          <a:pt x="59" y="13"/>
                        </a:moveTo>
                        <a:cubicBezTo>
                          <a:pt x="60" y="13"/>
                          <a:pt x="62" y="13"/>
                          <a:pt x="64" y="14"/>
                        </a:cubicBezTo>
                        <a:cubicBezTo>
                          <a:pt x="64" y="15"/>
                          <a:pt x="63" y="14"/>
                          <a:pt x="63" y="15"/>
                        </a:cubicBezTo>
                        <a:cubicBezTo>
                          <a:pt x="61" y="15"/>
                          <a:pt x="60" y="15"/>
                          <a:pt x="59" y="14"/>
                        </a:cubicBezTo>
                        <a:cubicBezTo>
                          <a:pt x="59" y="14"/>
                          <a:pt x="59" y="14"/>
                          <a:pt x="59" y="13"/>
                        </a:cubicBezTo>
                        <a:close/>
                        <a:moveTo>
                          <a:pt x="50" y="37"/>
                        </a:moveTo>
                        <a:cubicBezTo>
                          <a:pt x="49" y="38"/>
                          <a:pt x="48" y="38"/>
                          <a:pt x="48" y="38"/>
                        </a:cubicBezTo>
                        <a:cubicBezTo>
                          <a:pt x="48" y="37"/>
                          <a:pt x="48" y="37"/>
                          <a:pt x="48" y="36"/>
                        </a:cubicBezTo>
                        <a:cubicBezTo>
                          <a:pt x="48" y="36"/>
                          <a:pt x="49" y="36"/>
                          <a:pt x="49" y="35"/>
                        </a:cubicBezTo>
                        <a:cubicBezTo>
                          <a:pt x="49" y="35"/>
                          <a:pt x="49" y="35"/>
                          <a:pt x="50" y="35"/>
                        </a:cubicBezTo>
                        <a:cubicBezTo>
                          <a:pt x="49" y="36"/>
                          <a:pt x="49" y="36"/>
                          <a:pt x="50" y="37"/>
                        </a:cubicBezTo>
                        <a:close/>
                        <a:moveTo>
                          <a:pt x="48" y="29"/>
                        </a:moveTo>
                        <a:cubicBezTo>
                          <a:pt x="48" y="29"/>
                          <a:pt x="48" y="28"/>
                          <a:pt x="47" y="28"/>
                        </a:cubicBezTo>
                        <a:cubicBezTo>
                          <a:pt x="47" y="28"/>
                          <a:pt x="47" y="28"/>
                          <a:pt x="47" y="27"/>
                        </a:cubicBezTo>
                        <a:cubicBezTo>
                          <a:pt x="47" y="27"/>
                          <a:pt x="47" y="28"/>
                          <a:pt x="47" y="27"/>
                        </a:cubicBezTo>
                        <a:cubicBezTo>
                          <a:pt x="47" y="27"/>
                          <a:pt x="47" y="27"/>
                          <a:pt x="47" y="26"/>
                        </a:cubicBezTo>
                        <a:cubicBezTo>
                          <a:pt x="48" y="26"/>
                          <a:pt x="48" y="27"/>
                          <a:pt x="48" y="27"/>
                        </a:cubicBezTo>
                        <a:cubicBezTo>
                          <a:pt x="49" y="26"/>
                          <a:pt x="49" y="27"/>
                          <a:pt x="50" y="27"/>
                        </a:cubicBezTo>
                        <a:cubicBezTo>
                          <a:pt x="50" y="27"/>
                          <a:pt x="51" y="28"/>
                          <a:pt x="51" y="29"/>
                        </a:cubicBezTo>
                        <a:cubicBezTo>
                          <a:pt x="50" y="29"/>
                          <a:pt x="50" y="29"/>
                          <a:pt x="50" y="29"/>
                        </a:cubicBezTo>
                        <a:cubicBezTo>
                          <a:pt x="49" y="29"/>
                          <a:pt x="48" y="29"/>
                          <a:pt x="48" y="29"/>
                        </a:cubicBezTo>
                        <a:close/>
                        <a:moveTo>
                          <a:pt x="72" y="19"/>
                        </a:moveTo>
                        <a:cubicBezTo>
                          <a:pt x="74" y="19"/>
                          <a:pt x="75" y="18"/>
                          <a:pt x="76" y="18"/>
                        </a:cubicBezTo>
                        <a:cubicBezTo>
                          <a:pt x="76" y="18"/>
                          <a:pt x="76" y="18"/>
                          <a:pt x="76" y="18"/>
                        </a:cubicBezTo>
                        <a:cubicBezTo>
                          <a:pt x="76" y="18"/>
                          <a:pt x="77" y="18"/>
                          <a:pt x="77" y="18"/>
                        </a:cubicBezTo>
                        <a:cubicBezTo>
                          <a:pt x="77" y="19"/>
                          <a:pt x="76" y="19"/>
                          <a:pt x="75" y="19"/>
                        </a:cubicBezTo>
                        <a:cubicBezTo>
                          <a:pt x="74" y="20"/>
                          <a:pt x="74" y="21"/>
                          <a:pt x="72" y="21"/>
                        </a:cubicBezTo>
                        <a:cubicBezTo>
                          <a:pt x="72" y="22"/>
                          <a:pt x="73" y="23"/>
                          <a:pt x="73" y="24"/>
                        </a:cubicBezTo>
                        <a:cubicBezTo>
                          <a:pt x="73" y="24"/>
                          <a:pt x="73" y="24"/>
                          <a:pt x="73" y="24"/>
                        </a:cubicBezTo>
                        <a:cubicBezTo>
                          <a:pt x="72" y="24"/>
                          <a:pt x="72" y="23"/>
                          <a:pt x="71" y="23"/>
                        </a:cubicBezTo>
                        <a:cubicBezTo>
                          <a:pt x="71" y="22"/>
                          <a:pt x="72" y="22"/>
                          <a:pt x="72" y="21"/>
                        </a:cubicBezTo>
                        <a:cubicBezTo>
                          <a:pt x="72" y="20"/>
                          <a:pt x="73" y="20"/>
                          <a:pt x="72" y="19"/>
                        </a:cubicBezTo>
                        <a:close/>
                        <a:moveTo>
                          <a:pt x="72" y="15"/>
                        </a:moveTo>
                        <a:cubicBezTo>
                          <a:pt x="72" y="14"/>
                          <a:pt x="74" y="13"/>
                          <a:pt x="74" y="14"/>
                        </a:cubicBezTo>
                        <a:cubicBezTo>
                          <a:pt x="73" y="14"/>
                          <a:pt x="73" y="15"/>
                          <a:pt x="72" y="15"/>
                        </a:cubicBezTo>
                        <a:close/>
                        <a:moveTo>
                          <a:pt x="84" y="14"/>
                        </a:moveTo>
                        <a:cubicBezTo>
                          <a:pt x="85" y="14"/>
                          <a:pt x="87" y="14"/>
                          <a:pt x="87" y="15"/>
                        </a:cubicBezTo>
                        <a:cubicBezTo>
                          <a:pt x="87" y="16"/>
                          <a:pt x="86" y="15"/>
                          <a:pt x="84" y="16"/>
                        </a:cubicBezTo>
                        <a:cubicBezTo>
                          <a:pt x="84" y="15"/>
                          <a:pt x="84" y="15"/>
                          <a:pt x="84" y="14"/>
                        </a:cubicBezTo>
                        <a:close/>
                        <a:moveTo>
                          <a:pt x="25" y="29"/>
                        </a:moveTo>
                        <a:cubicBezTo>
                          <a:pt x="25" y="31"/>
                          <a:pt x="23" y="28"/>
                          <a:pt x="23" y="30"/>
                        </a:cubicBezTo>
                        <a:cubicBezTo>
                          <a:pt x="23" y="30"/>
                          <a:pt x="22" y="30"/>
                          <a:pt x="22" y="29"/>
                        </a:cubicBezTo>
                        <a:cubicBezTo>
                          <a:pt x="23" y="29"/>
                          <a:pt x="23" y="28"/>
                          <a:pt x="23" y="28"/>
                        </a:cubicBezTo>
                        <a:cubicBezTo>
                          <a:pt x="24" y="28"/>
                          <a:pt x="24" y="28"/>
                          <a:pt x="24" y="28"/>
                        </a:cubicBezTo>
                        <a:cubicBezTo>
                          <a:pt x="25" y="29"/>
                          <a:pt x="24" y="29"/>
                          <a:pt x="25" y="29"/>
                        </a:cubicBezTo>
                        <a:close/>
                        <a:moveTo>
                          <a:pt x="28" y="59"/>
                        </a:moveTo>
                        <a:cubicBezTo>
                          <a:pt x="28" y="60"/>
                          <a:pt x="27" y="60"/>
                          <a:pt x="27" y="60"/>
                        </a:cubicBezTo>
                        <a:cubicBezTo>
                          <a:pt x="27" y="60"/>
                          <a:pt x="27" y="59"/>
                          <a:pt x="27" y="59"/>
                        </a:cubicBezTo>
                        <a:cubicBezTo>
                          <a:pt x="27" y="59"/>
                          <a:pt x="28" y="59"/>
                          <a:pt x="28" y="59"/>
                        </a:cubicBezTo>
                        <a:close/>
                        <a:moveTo>
                          <a:pt x="23" y="58"/>
                        </a:moveTo>
                        <a:cubicBezTo>
                          <a:pt x="22" y="58"/>
                          <a:pt x="22" y="57"/>
                          <a:pt x="21" y="57"/>
                        </a:cubicBezTo>
                        <a:cubicBezTo>
                          <a:pt x="20" y="57"/>
                          <a:pt x="20" y="58"/>
                          <a:pt x="20" y="58"/>
                        </a:cubicBezTo>
                        <a:cubicBezTo>
                          <a:pt x="20" y="57"/>
                          <a:pt x="20" y="57"/>
                          <a:pt x="20" y="57"/>
                        </a:cubicBezTo>
                        <a:cubicBezTo>
                          <a:pt x="21" y="57"/>
                          <a:pt x="22" y="57"/>
                          <a:pt x="23" y="57"/>
                        </a:cubicBezTo>
                        <a:cubicBezTo>
                          <a:pt x="23" y="57"/>
                          <a:pt x="23" y="57"/>
                          <a:pt x="24" y="57"/>
                        </a:cubicBezTo>
                        <a:cubicBezTo>
                          <a:pt x="24" y="58"/>
                          <a:pt x="24" y="58"/>
                          <a:pt x="24" y="58"/>
                        </a:cubicBezTo>
                        <a:cubicBezTo>
                          <a:pt x="25" y="58"/>
                          <a:pt x="26" y="58"/>
                          <a:pt x="26" y="59"/>
                        </a:cubicBezTo>
                        <a:cubicBezTo>
                          <a:pt x="26" y="60"/>
                          <a:pt x="25" y="59"/>
                          <a:pt x="25" y="60"/>
                        </a:cubicBezTo>
                        <a:cubicBezTo>
                          <a:pt x="25" y="60"/>
                          <a:pt x="25" y="59"/>
                          <a:pt x="24" y="59"/>
                        </a:cubicBezTo>
                        <a:cubicBezTo>
                          <a:pt x="24" y="59"/>
                          <a:pt x="24" y="59"/>
                          <a:pt x="24" y="59"/>
                        </a:cubicBezTo>
                        <a:cubicBezTo>
                          <a:pt x="24" y="58"/>
                          <a:pt x="23" y="59"/>
                          <a:pt x="23" y="58"/>
                        </a:cubicBezTo>
                        <a:close/>
                        <a:moveTo>
                          <a:pt x="23" y="60"/>
                        </a:moveTo>
                        <a:cubicBezTo>
                          <a:pt x="23" y="60"/>
                          <a:pt x="23" y="60"/>
                          <a:pt x="22" y="60"/>
                        </a:cubicBezTo>
                        <a:cubicBezTo>
                          <a:pt x="22" y="60"/>
                          <a:pt x="22" y="59"/>
                          <a:pt x="22" y="59"/>
                        </a:cubicBezTo>
                        <a:cubicBezTo>
                          <a:pt x="23" y="59"/>
                          <a:pt x="23" y="59"/>
                          <a:pt x="23" y="60"/>
                        </a:cubicBezTo>
                        <a:close/>
                        <a:moveTo>
                          <a:pt x="22" y="56"/>
                        </a:moveTo>
                        <a:cubicBezTo>
                          <a:pt x="22" y="56"/>
                          <a:pt x="22" y="56"/>
                          <a:pt x="22" y="55"/>
                        </a:cubicBezTo>
                        <a:cubicBezTo>
                          <a:pt x="23" y="55"/>
                          <a:pt x="23" y="56"/>
                          <a:pt x="23" y="56"/>
                        </a:cubicBezTo>
                        <a:cubicBezTo>
                          <a:pt x="23" y="56"/>
                          <a:pt x="22" y="56"/>
                          <a:pt x="22" y="56"/>
                        </a:cubicBezTo>
                        <a:close/>
                        <a:moveTo>
                          <a:pt x="23" y="55"/>
                        </a:moveTo>
                        <a:cubicBezTo>
                          <a:pt x="24" y="55"/>
                          <a:pt x="24" y="55"/>
                          <a:pt x="24" y="55"/>
                        </a:cubicBezTo>
                        <a:cubicBezTo>
                          <a:pt x="24" y="56"/>
                          <a:pt x="24" y="56"/>
                          <a:pt x="24" y="56"/>
                        </a:cubicBezTo>
                        <a:cubicBezTo>
                          <a:pt x="23" y="56"/>
                          <a:pt x="23" y="56"/>
                          <a:pt x="23" y="55"/>
                        </a:cubicBezTo>
                        <a:close/>
                        <a:moveTo>
                          <a:pt x="24" y="57"/>
                        </a:moveTo>
                        <a:cubicBezTo>
                          <a:pt x="24" y="57"/>
                          <a:pt x="24" y="56"/>
                          <a:pt x="24" y="56"/>
                        </a:cubicBezTo>
                        <a:cubicBezTo>
                          <a:pt x="25" y="56"/>
                          <a:pt x="25" y="56"/>
                          <a:pt x="25" y="57"/>
                        </a:cubicBezTo>
                        <a:cubicBezTo>
                          <a:pt x="25" y="57"/>
                          <a:pt x="26" y="57"/>
                          <a:pt x="26" y="57"/>
                        </a:cubicBezTo>
                        <a:cubicBezTo>
                          <a:pt x="26" y="58"/>
                          <a:pt x="25" y="58"/>
                          <a:pt x="25" y="57"/>
                        </a:cubicBezTo>
                        <a:cubicBezTo>
                          <a:pt x="25" y="57"/>
                          <a:pt x="25" y="57"/>
                          <a:pt x="24" y="57"/>
                        </a:cubicBezTo>
                        <a:close/>
                        <a:moveTo>
                          <a:pt x="111" y="74"/>
                        </a:moveTo>
                        <a:cubicBezTo>
                          <a:pt x="111" y="74"/>
                          <a:pt x="111" y="73"/>
                          <a:pt x="111" y="73"/>
                        </a:cubicBezTo>
                        <a:cubicBezTo>
                          <a:pt x="110" y="72"/>
                          <a:pt x="109" y="72"/>
                          <a:pt x="108" y="71"/>
                        </a:cubicBezTo>
                        <a:cubicBezTo>
                          <a:pt x="108" y="71"/>
                          <a:pt x="108" y="71"/>
                          <a:pt x="108" y="71"/>
                        </a:cubicBezTo>
                        <a:cubicBezTo>
                          <a:pt x="107" y="70"/>
                          <a:pt x="108" y="71"/>
                          <a:pt x="108" y="70"/>
                        </a:cubicBezTo>
                        <a:cubicBezTo>
                          <a:pt x="109" y="70"/>
                          <a:pt x="108" y="71"/>
                          <a:pt x="109" y="70"/>
                        </a:cubicBezTo>
                        <a:cubicBezTo>
                          <a:pt x="109" y="71"/>
                          <a:pt x="110" y="70"/>
                          <a:pt x="110" y="70"/>
                        </a:cubicBezTo>
                        <a:cubicBezTo>
                          <a:pt x="110" y="70"/>
                          <a:pt x="111" y="70"/>
                          <a:pt x="111" y="70"/>
                        </a:cubicBezTo>
                        <a:cubicBezTo>
                          <a:pt x="111" y="70"/>
                          <a:pt x="112" y="70"/>
                          <a:pt x="112" y="70"/>
                        </a:cubicBezTo>
                        <a:cubicBezTo>
                          <a:pt x="112" y="72"/>
                          <a:pt x="111" y="73"/>
                          <a:pt x="111" y="7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79" name="Freeform 258"/>
                  <p:cNvSpPr>
                    <a:spLocks/>
                  </p:cNvSpPr>
                  <p:nvPr/>
                </p:nvSpPr>
                <p:spPr bwMode="auto">
                  <a:xfrm>
                    <a:off x="6143171" y="3158419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80" name="Freeform 259"/>
                  <p:cNvSpPr>
                    <a:spLocks/>
                  </p:cNvSpPr>
                  <p:nvPr/>
                </p:nvSpPr>
                <p:spPr bwMode="auto">
                  <a:xfrm>
                    <a:off x="6335089" y="3227813"/>
                    <a:ext cx="3253" cy="5422"/>
                  </a:xfrm>
                  <a:custGeom>
                    <a:avLst/>
                    <a:gdLst>
                      <a:gd name="T0" fmla="*/ 1 w 1"/>
                      <a:gd name="T1" fmla="*/ 1 h 2"/>
                      <a:gd name="T2" fmla="*/ 1 w 1"/>
                      <a:gd name="T3" fmla="*/ 0 h 2"/>
                      <a:gd name="T4" fmla="*/ 0 w 1"/>
                      <a:gd name="T5" fmla="*/ 1 h 2"/>
                      <a:gd name="T6" fmla="*/ 1 w 1"/>
                      <a:gd name="T7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2">
                        <a:moveTo>
                          <a:pt x="1" y="1"/>
                        </a:moveTo>
                        <a:cubicBezTo>
                          <a:pt x="1" y="1"/>
                          <a:pt x="1" y="1"/>
                          <a:pt x="1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1" y="2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81" name="Freeform 260"/>
                  <p:cNvSpPr>
                    <a:spLocks/>
                  </p:cNvSpPr>
                  <p:nvPr/>
                </p:nvSpPr>
                <p:spPr bwMode="auto">
                  <a:xfrm>
                    <a:off x="6310151" y="3163840"/>
                    <a:ext cx="2169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82" name="Freeform 261"/>
                  <p:cNvSpPr>
                    <a:spLocks/>
                  </p:cNvSpPr>
                  <p:nvPr/>
                </p:nvSpPr>
                <p:spPr bwMode="auto">
                  <a:xfrm>
                    <a:off x="6312320" y="316384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83" name="Freeform 262"/>
                  <p:cNvSpPr>
                    <a:spLocks/>
                  </p:cNvSpPr>
                  <p:nvPr/>
                </p:nvSpPr>
                <p:spPr bwMode="auto">
                  <a:xfrm>
                    <a:off x="6278707" y="3171431"/>
                    <a:ext cx="3253" cy="3253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1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0" y="1"/>
                          <a:pt x="1" y="1"/>
                          <a:pt x="1" y="1"/>
                        </a:cubicBezTo>
                        <a:cubicBezTo>
                          <a:pt x="1" y="0"/>
                          <a:pt x="1" y="1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84" name="Freeform 263"/>
                  <p:cNvSpPr>
                    <a:spLocks/>
                  </p:cNvSpPr>
                  <p:nvPr/>
                </p:nvSpPr>
                <p:spPr bwMode="auto">
                  <a:xfrm>
                    <a:off x="6099800" y="324841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85" name="Freeform 264"/>
                  <p:cNvSpPr>
                    <a:spLocks/>
                  </p:cNvSpPr>
                  <p:nvPr/>
                </p:nvSpPr>
                <p:spPr bwMode="auto">
                  <a:xfrm>
                    <a:off x="6220155" y="322239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86" name="Freeform 265"/>
                  <p:cNvSpPr>
                    <a:spLocks/>
                  </p:cNvSpPr>
                  <p:nvPr/>
                </p:nvSpPr>
                <p:spPr bwMode="auto">
                  <a:xfrm>
                    <a:off x="6220155" y="3179020"/>
                    <a:ext cx="15180" cy="23854"/>
                  </a:xfrm>
                  <a:custGeom>
                    <a:avLst/>
                    <a:gdLst>
                      <a:gd name="T0" fmla="*/ 5 w 6"/>
                      <a:gd name="T1" fmla="*/ 0 h 9"/>
                      <a:gd name="T2" fmla="*/ 3 w 6"/>
                      <a:gd name="T3" fmla="*/ 4 h 9"/>
                      <a:gd name="T4" fmla="*/ 3 w 6"/>
                      <a:gd name="T5" fmla="*/ 6 h 9"/>
                      <a:gd name="T6" fmla="*/ 2 w 6"/>
                      <a:gd name="T7" fmla="*/ 8 h 9"/>
                      <a:gd name="T8" fmla="*/ 0 w 6"/>
                      <a:gd name="T9" fmla="*/ 6 h 9"/>
                      <a:gd name="T10" fmla="*/ 1 w 6"/>
                      <a:gd name="T11" fmla="*/ 8 h 9"/>
                      <a:gd name="T12" fmla="*/ 1 w 6"/>
                      <a:gd name="T13" fmla="*/ 9 h 9"/>
                      <a:gd name="T14" fmla="*/ 1 w 6"/>
                      <a:gd name="T15" fmla="*/ 9 h 9"/>
                      <a:gd name="T16" fmla="*/ 3 w 6"/>
                      <a:gd name="T17" fmla="*/ 9 h 9"/>
                      <a:gd name="T18" fmla="*/ 4 w 6"/>
                      <a:gd name="T19" fmla="*/ 9 h 9"/>
                      <a:gd name="T20" fmla="*/ 5 w 6"/>
                      <a:gd name="T21" fmla="*/ 6 h 9"/>
                      <a:gd name="T22" fmla="*/ 5 w 6"/>
                      <a:gd name="T23" fmla="*/ 7 h 9"/>
                      <a:gd name="T24" fmla="*/ 5 w 6"/>
                      <a:gd name="T25" fmla="*/ 5 h 9"/>
                      <a:gd name="T26" fmla="*/ 4 w 6"/>
                      <a:gd name="T27" fmla="*/ 4 h 9"/>
                      <a:gd name="T28" fmla="*/ 5 w 6"/>
                      <a:gd name="T29" fmla="*/ 1 h 9"/>
                      <a:gd name="T30" fmla="*/ 5 w 6"/>
                      <a:gd name="T31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6" h="9">
                        <a:moveTo>
                          <a:pt x="5" y="0"/>
                        </a:moveTo>
                        <a:cubicBezTo>
                          <a:pt x="5" y="2"/>
                          <a:pt x="3" y="2"/>
                          <a:pt x="3" y="4"/>
                        </a:cubicBezTo>
                        <a:cubicBezTo>
                          <a:pt x="3" y="5"/>
                          <a:pt x="3" y="5"/>
                          <a:pt x="3" y="6"/>
                        </a:cubicBezTo>
                        <a:cubicBezTo>
                          <a:pt x="3" y="7"/>
                          <a:pt x="3" y="8"/>
                          <a:pt x="2" y="8"/>
                        </a:cubicBezTo>
                        <a:cubicBezTo>
                          <a:pt x="1" y="9"/>
                          <a:pt x="1" y="6"/>
                          <a:pt x="0" y="6"/>
                        </a:cubicBezTo>
                        <a:cubicBezTo>
                          <a:pt x="0" y="7"/>
                          <a:pt x="1" y="8"/>
                          <a:pt x="1" y="8"/>
                        </a:cubicBezTo>
                        <a:cubicBezTo>
                          <a:pt x="1" y="8"/>
                          <a:pt x="1" y="9"/>
                          <a:pt x="1" y="9"/>
                        </a:cubicBezTo>
                        <a:cubicBezTo>
                          <a:pt x="1" y="9"/>
                          <a:pt x="2" y="9"/>
                          <a:pt x="1" y="9"/>
                        </a:cubicBezTo>
                        <a:cubicBezTo>
                          <a:pt x="2" y="9"/>
                          <a:pt x="2" y="9"/>
                          <a:pt x="3" y="9"/>
                        </a:cubicBezTo>
                        <a:cubicBezTo>
                          <a:pt x="3" y="9"/>
                          <a:pt x="3" y="9"/>
                          <a:pt x="4" y="9"/>
                        </a:cubicBezTo>
                        <a:cubicBezTo>
                          <a:pt x="5" y="8"/>
                          <a:pt x="4" y="7"/>
                          <a:pt x="5" y="6"/>
                        </a:cubicBezTo>
                        <a:cubicBezTo>
                          <a:pt x="6" y="5"/>
                          <a:pt x="5" y="7"/>
                          <a:pt x="5" y="7"/>
                        </a:cubicBezTo>
                        <a:cubicBezTo>
                          <a:pt x="5" y="6"/>
                          <a:pt x="5" y="5"/>
                          <a:pt x="5" y="5"/>
                        </a:cubicBezTo>
                        <a:cubicBezTo>
                          <a:pt x="5" y="4"/>
                          <a:pt x="4" y="4"/>
                          <a:pt x="4" y="4"/>
                        </a:cubicBezTo>
                        <a:cubicBezTo>
                          <a:pt x="4" y="2"/>
                          <a:pt x="5" y="2"/>
                          <a:pt x="5" y="1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87" name="Freeform 266"/>
                  <p:cNvSpPr>
                    <a:spLocks/>
                  </p:cNvSpPr>
                  <p:nvPr/>
                </p:nvSpPr>
                <p:spPr bwMode="auto">
                  <a:xfrm>
                    <a:off x="6158351" y="320504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88" name="Freeform 267"/>
                  <p:cNvSpPr>
                    <a:spLocks/>
                  </p:cNvSpPr>
                  <p:nvPr/>
                </p:nvSpPr>
                <p:spPr bwMode="auto">
                  <a:xfrm>
                    <a:off x="6325331" y="3259257"/>
                    <a:ext cx="2169" cy="4337"/>
                  </a:xfrm>
                  <a:custGeom>
                    <a:avLst/>
                    <a:gdLst>
                      <a:gd name="T0" fmla="*/ 0 w 1"/>
                      <a:gd name="T1" fmla="*/ 0 h 2"/>
                      <a:gd name="T2" fmla="*/ 1 w 1"/>
                      <a:gd name="T3" fmla="*/ 2 h 2"/>
                      <a:gd name="T4" fmla="*/ 1 w 1"/>
                      <a:gd name="T5" fmla="*/ 2 h 2"/>
                      <a:gd name="T6" fmla="*/ 1 w 1"/>
                      <a:gd name="T7" fmla="*/ 1 h 2"/>
                      <a:gd name="T8" fmla="*/ 0 w 1"/>
                      <a:gd name="T9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" h="2">
                        <a:moveTo>
                          <a:pt x="0" y="0"/>
                        </a:moveTo>
                        <a:cubicBezTo>
                          <a:pt x="0" y="1"/>
                          <a:pt x="1" y="1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89" name="Freeform 268"/>
                  <p:cNvSpPr>
                    <a:spLocks/>
                  </p:cNvSpPr>
                  <p:nvPr/>
                </p:nvSpPr>
                <p:spPr bwMode="auto">
                  <a:xfrm>
                    <a:off x="6242926" y="3176852"/>
                    <a:ext cx="7590" cy="7590"/>
                  </a:xfrm>
                  <a:custGeom>
                    <a:avLst/>
                    <a:gdLst>
                      <a:gd name="T0" fmla="*/ 0 w 3"/>
                      <a:gd name="T1" fmla="*/ 1 h 3"/>
                      <a:gd name="T2" fmla="*/ 1 w 3"/>
                      <a:gd name="T3" fmla="*/ 2 h 3"/>
                      <a:gd name="T4" fmla="*/ 2 w 3"/>
                      <a:gd name="T5" fmla="*/ 2 h 3"/>
                      <a:gd name="T6" fmla="*/ 3 w 3"/>
                      <a:gd name="T7" fmla="*/ 1 h 3"/>
                      <a:gd name="T8" fmla="*/ 0 w 3"/>
                      <a:gd name="T9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3">
                        <a:moveTo>
                          <a:pt x="0" y="1"/>
                        </a:moveTo>
                        <a:cubicBezTo>
                          <a:pt x="0" y="1"/>
                          <a:pt x="0" y="3"/>
                          <a:pt x="1" y="2"/>
                        </a:cubicBezTo>
                        <a:cubicBezTo>
                          <a:pt x="2" y="2"/>
                          <a:pt x="1" y="2"/>
                          <a:pt x="2" y="2"/>
                        </a:cubicBezTo>
                        <a:cubicBezTo>
                          <a:pt x="2" y="1"/>
                          <a:pt x="3" y="2"/>
                          <a:pt x="3" y="1"/>
                        </a:cubicBezTo>
                        <a:cubicBezTo>
                          <a:pt x="2" y="0"/>
                          <a:pt x="1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90" name="Freeform 269"/>
                  <p:cNvSpPr>
                    <a:spLocks/>
                  </p:cNvSpPr>
                  <p:nvPr/>
                </p:nvSpPr>
                <p:spPr bwMode="auto">
                  <a:xfrm>
                    <a:off x="6238588" y="3171431"/>
                    <a:ext cx="2169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91" name="Freeform 270"/>
                  <p:cNvSpPr>
                    <a:spLocks/>
                  </p:cNvSpPr>
                  <p:nvPr/>
                </p:nvSpPr>
                <p:spPr bwMode="auto">
                  <a:xfrm>
                    <a:off x="6248347" y="324841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92" name="Freeform 271"/>
                  <p:cNvSpPr>
                    <a:spLocks/>
                  </p:cNvSpPr>
                  <p:nvPr/>
                </p:nvSpPr>
                <p:spPr bwMode="auto">
                  <a:xfrm>
                    <a:off x="6248347" y="318227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93" name="Freeform 272"/>
                  <p:cNvSpPr>
                    <a:spLocks/>
                  </p:cNvSpPr>
                  <p:nvPr/>
                </p:nvSpPr>
                <p:spPr bwMode="auto">
                  <a:xfrm>
                    <a:off x="6278707" y="3169262"/>
                    <a:ext cx="3253" cy="2169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1 w 1"/>
                      <a:gd name="T3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0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94" name="Freeform 273"/>
                  <p:cNvSpPr>
                    <a:spLocks/>
                  </p:cNvSpPr>
                  <p:nvPr/>
                </p:nvSpPr>
                <p:spPr bwMode="auto">
                  <a:xfrm>
                    <a:off x="6235335" y="3192032"/>
                    <a:ext cx="3253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95" name="Freeform 274"/>
                  <p:cNvSpPr>
                    <a:spLocks/>
                  </p:cNvSpPr>
                  <p:nvPr/>
                </p:nvSpPr>
                <p:spPr bwMode="auto">
                  <a:xfrm>
                    <a:off x="6312320" y="3161672"/>
                    <a:ext cx="3253" cy="0"/>
                  </a:xfrm>
                  <a:custGeom>
                    <a:avLst/>
                    <a:gdLst>
                      <a:gd name="T0" fmla="*/ 1 w 1"/>
                      <a:gd name="T1" fmla="*/ 1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96" name="Freeform 275"/>
                  <p:cNvSpPr>
                    <a:spLocks/>
                  </p:cNvSpPr>
                  <p:nvPr/>
                </p:nvSpPr>
                <p:spPr bwMode="auto">
                  <a:xfrm>
                    <a:off x="6191964" y="3141071"/>
                    <a:ext cx="7590" cy="2169"/>
                  </a:xfrm>
                  <a:custGeom>
                    <a:avLst/>
                    <a:gdLst>
                      <a:gd name="T0" fmla="*/ 2 w 3"/>
                      <a:gd name="T1" fmla="*/ 1 h 1"/>
                      <a:gd name="T2" fmla="*/ 3 w 3"/>
                      <a:gd name="T3" fmla="*/ 0 h 1"/>
                      <a:gd name="T4" fmla="*/ 0 w 3"/>
                      <a:gd name="T5" fmla="*/ 1 h 1"/>
                      <a:gd name="T6" fmla="*/ 2 w 3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1">
                        <a:moveTo>
                          <a:pt x="2" y="1"/>
                        </a:moveTo>
                        <a:cubicBezTo>
                          <a:pt x="2" y="1"/>
                          <a:pt x="3" y="1"/>
                          <a:pt x="3" y="0"/>
                        </a:cubicBezTo>
                        <a:cubicBezTo>
                          <a:pt x="2" y="0"/>
                          <a:pt x="0" y="0"/>
                          <a:pt x="0" y="1"/>
                        </a:cubicBezTo>
                        <a:cubicBezTo>
                          <a:pt x="1" y="1"/>
                          <a:pt x="1" y="1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97" name="Freeform 276"/>
                  <p:cNvSpPr>
                    <a:spLocks/>
                  </p:cNvSpPr>
                  <p:nvPr/>
                </p:nvSpPr>
                <p:spPr bwMode="auto">
                  <a:xfrm>
                    <a:off x="6194132" y="3163840"/>
                    <a:ext cx="3253" cy="2169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1" y="1"/>
                          <a:pt x="1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98" name="Freeform 277"/>
                  <p:cNvSpPr>
                    <a:spLocks/>
                  </p:cNvSpPr>
                  <p:nvPr/>
                </p:nvSpPr>
                <p:spPr bwMode="auto">
                  <a:xfrm>
                    <a:off x="6097631" y="3246246"/>
                    <a:ext cx="2169" cy="2169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99" name="Freeform 278"/>
                  <p:cNvSpPr>
                    <a:spLocks/>
                  </p:cNvSpPr>
                  <p:nvPr/>
                </p:nvSpPr>
                <p:spPr bwMode="auto">
                  <a:xfrm>
                    <a:off x="6097631" y="3242993"/>
                    <a:ext cx="0" cy="3253"/>
                  </a:xfrm>
                  <a:custGeom>
                    <a:avLst/>
                    <a:gdLst>
                      <a:gd name="T0" fmla="*/ 0 h 1"/>
                      <a:gd name="T1" fmla="*/ 0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00" name="Freeform 279"/>
                  <p:cNvSpPr>
                    <a:spLocks/>
                  </p:cNvSpPr>
                  <p:nvPr/>
                </p:nvSpPr>
                <p:spPr bwMode="auto">
                  <a:xfrm>
                    <a:off x="5958843" y="3210465"/>
                    <a:ext cx="66142" cy="107344"/>
                  </a:xfrm>
                  <a:custGeom>
                    <a:avLst/>
                    <a:gdLst>
                      <a:gd name="T0" fmla="*/ 0 w 61"/>
                      <a:gd name="T1" fmla="*/ 49 h 99"/>
                      <a:gd name="T2" fmla="*/ 61 w 61"/>
                      <a:gd name="T3" fmla="*/ 99 h 99"/>
                      <a:gd name="T4" fmla="*/ 61 w 61"/>
                      <a:gd name="T5" fmla="*/ 0 h 99"/>
                      <a:gd name="T6" fmla="*/ 0 w 61"/>
                      <a:gd name="T7" fmla="*/ 49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1" h="99">
                        <a:moveTo>
                          <a:pt x="0" y="49"/>
                        </a:moveTo>
                        <a:lnTo>
                          <a:pt x="61" y="99"/>
                        </a:lnTo>
                        <a:lnTo>
                          <a:pt x="61" y="0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01" name="Freeform 280"/>
                  <p:cNvSpPr>
                    <a:spLocks/>
                  </p:cNvSpPr>
                  <p:nvPr/>
                </p:nvSpPr>
                <p:spPr bwMode="auto">
                  <a:xfrm>
                    <a:off x="6020647" y="3240825"/>
                    <a:ext cx="40119" cy="43371"/>
                  </a:xfrm>
                  <a:custGeom>
                    <a:avLst/>
                    <a:gdLst>
                      <a:gd name="T0" fmla="*/ 37 w 37"/>
                      <a:gd name="T1" fmla="*/ 40 h 40"/>
                      <a:gd name="T2" fmla="*/ 0 w 37"/>
                      <a:gd name="T3" fmla="*/ 40 h 40"/>
                      <a:gd name="T4" fmla="*/ 0 w 37"/>
                      <a:gd name="T5" fmla="*/ 0 h 40"/>
                      <a:gd name="T6" fmla="*/ 37 w 37"/>
                      <a:gd name="T7" fmla="*/ 0 h 40"/>
                      <a:gd name="T8" fmla="*/ 37 w 37"/>
                      <a:gd name="T9" fmla="*/ 40 h 40"/>
                      <a:gd name="T10" fmla="*/ 37 w 37"/>
                      <a:gd name="T11" fmla="*/ 40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7" h="40">
                        <a:moveTo>
                          <a:pt x="37" y="40"/>
                        </a:moveTo>
                        <a:lnTo>
                          <a:pt x="0" y="40"/>
                        </a:lnTo>
                        <a:lnTo>
                          <a:pt x="0" y="0"/>
                        </a:lnTo>
                        <a:lnTo>
                          <a:pt x="37" y="0"/>
                        </a:lnTo>
                        <a:lnTo>
                          <a:pt x="37" y="40"/>
                        </a:lnTo>
                        <a:lnTo>
                          <a:pt x="37" y="4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02" name="Freeform 281"/>
                  <p:cNvSpPr>
                    <a:spLocks/>
                  </p:cNvSpPr>
                  <p:nvPr/>
                </p:nvSpPr>
                <p:spPr bwMode="auto">
                  <a:xfrm>
                    <a:off x="6428338" y="3210465"/>
                    <a:ext cx="66142" cy="107344"/>
                  </a:xfrm>
                  <a:custGeom>
                    <a:avLst/>
                    <a:gdLst>
                      <a:gd name="T0" fmla="*/ 61 w 61"/>
                      <a:gd name="T1" fmla="*/ 49 h 99"/>
                      <a:gd name="T2" fmla="*/ 0 w 61"/>
                      <a:gd name="T3" fmla="*/ 99 h 99"/>
                      <a:gd name="T4" fmla="*/ 0 w 61"/>
                      <a:gd name="T5" fmla="*/ 0 h 99"/>
                      <a:gd name="T6" fmla="*/ 61 w 61"/>
                      <a:gd name="T7" fmla="*/ 49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1" h="99">
                        <a:moveTo>
                          <a:pt x="61" y="49"/>
                        </a:move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61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03" name="Freeform 282"/>
                  <p:cNvSpPr>
                    <a:spLocks/>
                  </p:cNvSpPr>
                  <p:nvPr/>
                </p:nvSpPr>
                <p:spPr bwMode="auto">
                  <a:xfrm>
                    <a:off x="6394725" y="3240825"/>
                    <a:ext cx="41203" cy="43371"/>
                  </a:xfrm>
                  <a:custGeom>
                    <a:avLst/>
                    <a:gdLst>
                      <a:gd name="T0" fmla="*/ 38 w 38"/>
                      <a:gd name="T1" fmla="*/ 40 h 40"/>
                      <a:gd name="T2" fmla="*/ 0 w 38"/>
                      <a:gd name="T3" fmla="*/ 40 h 40"/>
                      <a:gd name="T4" fmla="*/ 0 w 38"/>
                      <a:gd name="T5" fmla="*/ 0 h 40"/>
                      <a:gd name="T6" fmla="*/ 38 w 38"/>
                      <a:gd name="T7" fmla="*/ 0 h 40"/>
                      <a:gd name="T8" fmla="*/ 38 w 38"/>
                      <a:gd name="T9" fmla="*/ 40 h 40"/>
                      <a:gd name="T10" fmla="*/ 38 w 38"/>
                      <a:gd name="T11" fmla="*/ 40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8" h="40">
                        <a:moveTo>
                          <a:pt x="38" y="40"/>
                        </a:moveTo>
                        <a:lnTo>
                          <a:pt x="0" y="40"/>
                        </a:lnTo>
                        <a:lnTo>
                          <a:pt x="0" y="0"/>
                        </a:lnTo>
                        <a:lnTo>
                          <a:pt x="38" y="0"/>
                        </a:lnTo>
                        <a:lnTo>
                          <a:pt x="38" y="40"/>
                        </a:lnTo>
                        <a:lnTo>
                          <a:pt x="38" y="4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04" name="Freeform 283"/>
                  <p:cNvSpPr>
                    <a:spLocks/>
                  </p:cNvSpPr>
                  <p:nvPr/>
                </p:nvSpPr>
                <p:spPr bwMode="auto">
                  <a:xfrm>
                    <a:off x="6173531" y="2994692"/>
                    <a:ext cx="108428" cy="67226"/>
                  </a:xfrm>
                  <a:custGeom>
                    <a:avLst/>
                    <a:gdLst>
                      <a:gd name="T0" fmla="*/ 50 w 100"/>
                      <a:gd name="T1" fmla="*/ 0 h 62"/>
                      <a:gd name="T2" fmla="*/ 0 w 100"/>
                      <a:gd name="T3" fmla="*/ 62 h 62"/>
                      <a:gd name="T4" fmla="*/ 100 w 100"/>
                      <a:gd name="T5" fmla="*/ 62 h 62"/>
                      <a:gd name="T6" fmla="*/ 50 w 100"/>
                      <a:gd name="T7" fmla="*/ 0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0" h="62">
                        <a:moveTo>
                          <a:pt x="50" y="0"/>
                        </a:moveTo>
                        <a:lnTo>
                          <a:pt x="0" y="62"/>
                        </a:lnTo>
                        <a:lnTo>
                          <a:pt x="100" y="62"/>
                        </a:lnTo>
                        <a:lnTo>
                          <a:pt x="5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05" name="Freeform 284"/>
                  <p:cNvSpPr>
                    <a:spLocks/>
                  </p:cNvSpPr>
                  <p:nvPr/>
                </p:nvSpPr>
                <p:spPr bwMode="auto">
                  <a:xfrm>
                    <a:off x="6204975" y="3056497"/>
                    <a:ext cx="43371" cy="41203"/>
                  </a:xfrm>
                  <a:custGeom>
                    <a:avLst/>
                    <a:gdLst>
                      <a:gd name="T0" fmla="*/ 40 w 40"/>
                      <a:gd name="T1" fmla="*/ 38 h 38"/>
                      <a:gd name="T2" fmla="*/ 0 w 40"/>
                      <a:gd name="T3" fmla="*/ 38 h 38"/>
                      <a:gd name="T4" fmla="*/ 0 w 40"/>
                      <a:gd name="T5" fmla="*/ 0 h 38"/>
                      <a:gd name="T6" fmla="*/ 40 w 40"/>
                      <a:gd name="T7" fmla="*/ 0 h 38"/>
                      <a:gd name="T8" fmla="*/ 40 w 40"/>
                      <a:gd name="T9" fmla="*/ 38 h 38"/>
                      <a:gd name="T10" fmla="*/ 40 w 40"/>
                      <a:gd name="T11" fmla="*/ 38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0" h="38">
                        <a:moveTo>
                          <a:pt x="40" y="38"/>
                        </a:moveTo>
                        <a:lnTo>
                          <a:pt x="0" y="38"/>
                        </a:lnTo>
                        <a:lnTo>
                          <a:pt x="0" y="0"/>
                        </a:lnTo>
                        <a:lnTo>
                          <a:pt x="40" y="0"/>
                        </a:lnTo>
                        <a:lnTo>
                          <a:pt x="40" y="38"/>
                        </a:lnTo>
                        <a:lnTo>
                          <a:pt x="40" y="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06" name="Freeform 285"/>
                  <p:cNvSpPr>
                    <a:spLocks/>
                  </p:cNvSpPr>
                  <p:nvPr/>
                </p:nvSpPr>
                <p:spPr bwMode="auto">
                  <a:xfrm>
                    <a:off x="6173531" y="3464187"/>
                    <a:ext cx="108428" cy="66142"/>
                  </a:xfrm>
                  <a:custGeom>
                    <a:avLst/>
                    <a:gdLst>
                      <a:gd name="T0" fmla="*/ 50 w 100"/>
                      <a:gd name="T1" fmla="*/ 61 h 61"/>
                      <a:gd name="T2" fmla="*/ 0 w 100"/>
                      <a:gd name="T3" fmla="*/ 0 h 61"/>
                      <a:gd name="T4" fmla="*/ 100 w 100"/>
                      <a:gd name="T5" fmla="*/ 0 h 61"/>
                      <a:gd name="T6" fmla="*/ 50 w 100"/>
                      <a:gd name="T7" fmla="*/ 61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0" h="61">
                        <a:moveTo>
                          <a:pt x="50" y="61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50" y="6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07" name="Freeform 286"/>
                  <p:cNvSpPr>
                    <a:spLocks/>
                  </p:cNvSpPr>
                  <p:nvPr/>
                </p:nvSpPr>
                <p:spPr bwMode="auto">
                  <a:xfrm>
                    <a:off x="6204975" y="3430575"/>
                    <a:ext cx="43371" cy="41203"/>
                  </a:xfrm>
                  <a:custGeom>
                    <a:avLst/>
                    <a:gdLst>
                      <a:gd name="T0" fmla="*/ 40 w 40"/>
                      <a:gd name="T1" fmla="*/ 38 h 38"/>
                      <a:gd name="T2" fmla="*/ 0 w 40"/>
                      <a:gd name="T3" fmla="*/ 38 h 38"/>
                      <a:gd name="T4" fmla="*/ 0 w 40"/>
                      <a:gd name="T5" fmla="*/ 0 h 38"/>
                      <a:gd name="T6" fmla="*/ 40 w 40"/>
                      <a:gd name="T7" fmla="*/ 0 h 38"/>
                      <a:gd name="T8" fmla="*/ 40 w 40"/>
                      <a:gd name="T9" fmla="*/ 38 h 38"/>
                      <a:gd name="T10" fmla="*/ 40 w 40"/>
                      <a:gd name="T11" fmla="*/ 38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0" h="38">
                        <a:moveTo>
                          <a:pt x="40" y="38"/>
                        </a:moveTo>
                        <a:lnTo>
                          <a:pt x="0" y="38"/>
                        </a:lnTo>
                        <a:lnTo>
                          <a:pt x="0" y="0"/>
                        </a:lnTo>
                        <a:lnTo>
                          <a:pt x="40" y="0"/>
                        </a:lnTo>
                        <a:lnTo>
                          <a:pt x="40" y="38"/>
                        </a:lnTo>
                        <a:lnTo>
                          <a:pt x="40" y="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08" name="Freeform 287"/>
                  <p:cNvSpPr>
                    <a:spLocks/>
                  </p:cNvSpPr>
                  <p:nvPr/>
                </p:nvSpPr>
                <p:spPr bwMode="auto">
                  <a:xfrm>
                    <a:off x="6037996" y="3073845"/>
                    <a:ext cx="84574" cy="84574"/>
                  </a:xfrm>
                  <a:custGeom>
                    <a:avLst/>
                    <a:gdLst>
                      <a:gd name="T0" fmla="*/ 0 w 78"/>
                      <a:gd name="T1" fmla="*/ 0 h 78"/>
                      <a:gd name="T2" fmla="*/ 7 w 78"/>
                      <a:gd name="T3" fmla="*/ 78 h 78"/>
                      <a:gd name="T4" fmla="*/ 78 w 78"/>
                      <a:gd name="T5" fmla="*/ 7 h 78"/>
                      <a:gd name="T6" fmla="*/ 0 w 78"/>
                      <a:gd name="T7" fmla="*/ 0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8" h="78">
                        <a:moveTo>
                          <a:pt x="0" y="0"/>
                        </a:moveTo>
                        <a:lnTo>
                          <a:pt x="7" y="78"/>
                        </a:lnTo>
                        <a:lnTo>
                          <a:pt x="78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09" name="Freeform 288"/>
                  <p:cNvSpPr>
                    <a:spLocks/>
                  </p:cNvSpPr>
                  <p:nvPr/>
                </p:nvSpPr>
                <p:spPr bwMode="auto">
                  <a:xfrm>
                    <a:off x="6064018" y="3099868"/>
                    <a:ext cx="61805" cy="61805"/>
                  </a:xfrm>
                  <a:custGeom>
                    <a:avLst/>
                    <a:gdLst>
                      <a:gd name="T0" fmla="*/ 28 w 57"/>
                      <a:gd name="T1" fmla="*/ 57 h 57"/>
                      <a:gd name="T2" fmla="*/ 0 w 57"/>
                      <a:gd name="T3" fmla="*/ 31 h 57"/>
                      <a:gd name="T4" fmla="*/ 31 w 57"/>
                      <a:gd name="T5" fmla="*/ 0 h 57"/>
                      <a:gd name="T6" fmla="*/ 57 w 57"/>
                      <a:gd name="T7" fmla="*/ 28 h 57"/>
                      <a:gd name="T8" fmla="*/ 28 w 57"/>
                      <a:gd name="T9" fmla="*/ 57 h 57"/>
                      <a:gd name="T10" fmla="*/ 28 w 57"/>
                      <a:gd name="T11" fmla="*/ 57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7" h="57">
                        <a:moveTo>
                          <a:pt x="28" y="57"/>
                        </a:moveTo>
                        <a:lnTo>
                          <a:pt x="0" y="31"/>
                        </a:lnTo>
                        <a:lnTo>
                          <a:pt x="31" y="0"/>
                        </a:lnTo>
                        <a:lnTo>
                          <a:pt x="57" y="28"/>
                        </a:lnTo>
                        <a:lnTo>
                          <a:pt x="28" y="57"/>
                        </a:lnTo>
                        <a:lnTo>
                          <a:pt x="28" y="5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10" name="Freeform 289"/>
                  <p:cNvSpPr>
                    <a:spLocks/>
                  </p:cNvSpPr>
                  <p:nvPr/>
                </p:nvSpPr>
                <p:spPr bwMode="auto">
                  <a:xfrm>
                    <a:off x="6330752" y="3366602"/>
                    <a:ext cx="86743" cy="86743"/>
                  </a:xfrm>
                  <a:custGeom>
                    <a:avLst/>
                    <a:gdLst>
                      <a:gd name="T0" fmla="*/ 80 w 80"/>
                      <a:gd name="T1" fmla="*/ 80 h 80"/>
                      <a:gd name="T2" fmla="*/ 0 w 80"/>
                      <a:gd name="T3" fmla="*/ 71 h 80"/>
                      <a:gd name="T4" fmla="*/ 71 w 80"/>
                      <a:gd name="T5" fmla="*/ 0 h 80"/>
                      <a:gd name="T6" fmla="*/ 80 w 80"/>
                      <a:gd name="T7" fmla="*/ 8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0" h="80">
                        <a:moveTo>
                          <a:pt x="80" y="80"/>
                        </a:moveTo>
                        <a:lnTo>
                          <a:pt x="0" y="71"/>
                        </a:lnTo>
                        <a:lnTo>
                          <a:pt x="71" y="0"/>
                        </a:lnTo>
                        <a:lnTo>
                          <a:pt x="80" y="8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11" name="Freeform 290"/>
                  <p:cNvSpPr>
                    <a:spLocks/>
                  </p:cNvSpPr>
                  <p:nvPr/>
                </p:nvSpPr>
                <p:spPr bwMode="auto">
                  <a:xfrm>
                    <a:off x="6327500" y="3364433"/>
                    <a:ext cx="61805" cy="60720"/>
                  </a:xfrm>
                  <a:custGeom>
                    <a:avLst/>
                    <a:gdLst>
                      <a:gd name="T0" fmla="*/ 29 w 57"/>
                      <a:gd name="T1" fmla="*/ 56 h 56"/>
                      <a:gd name="T2" fmla="*/ 0 w 57"/>
                      <a:gd name="T3" fmla="*/ 30 h 56"/>
                      <a:gd name="T4" fmla="*/ 31 w 57"/>
                      <a:gd name="T5" fmla="*/ 0 h 56"/>
                      <a:gd name="T6" fmla="*/ 57 w 57"/>
                      <a:gd name="T7" fmla="*/ 28 h 56"/>
                      <a:gd name="T8" fmla="*/ 29 w 57"/>
                      <a:gd name="T9" fmla="*/ 56 h 56"/>
                      <a:gd name="T10" fmla="*/ 29 w 57"/>
                      <a:gd name="T11" fmla="*/ 56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7" h="56">
                        <a:moveTo>
                          <a:pt x="29" y="56"/>
                        </a:moveTo>
                        <a:lnTo>
                          <a:pt x="0" y="30"/>
                        </a:lnTo>
                        <a:lnTo>
                          <a:pt x="31" y="0"/>
                        </a:lnTo>
                        <a:lnTo>
                          <a:pt x="57" y="28"/>
                        </a:lnTo>
                        <a:lnTo>
                          <a:pt x="29" y="56"/>
                        </a:lnTo>
                        <a:lnTo>
                          <a:pt x="29" y="5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12" name="Freeform 291"/>
                  <p:cNvSpPr>
                    <a:spLocks/>
                  </p:cNvSpPr>
                  <p:nvPr/>
                </p:nvSpPr>
                <p:spPr bwMode="auto">
                  <a:xfrm>
                    <a:off x="6330752" y="3073845"/>
                    <a:ext cx="86743" cy="84574"/>
                  </a:xfrm>
                  <a:custGeom>
                    <a:avLst/>
                    <a:gdLst>
                      <a:gd name="T0" fmla="*/ 80 w 80"/>
                      <a:gd name="T1" fmla="*/ 0 h 78"/>
                      <a:gd name="T2" fmla="*/ 0 w 80"/>
                      <a:gd name="T3" fmla="*/ 7 h 78"/>
                      <a:gd name="T4" fmla="*/ 71 w 80"/>
                      <a:gd name="T5" fmla="*/ 78 h 78"/>
                      <a:gd name="T6" fmla="*/ 80 w 80"/>
                      <a:gd name="T7" fmla="*/ 0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0" h="78">
                        <a:moveTo>
                          <a:pt x="80" y="0"/>
                        </a:moveTo>
                        <a:lnTo>
                          <a:pt x="0" y="7"/>
                        </a:lnTo>
                        <a:lnTo>
                          <a:pt x="71" y="78"/>
                        </a:lnTo>
                        <a:lnTo>
                          <a:pt x="8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13" name="Freeform 292"/>
                  <p:cNvSpPr>
                    <a:spLocks/>
                  </p:cNvSpPr>
                  <p:nvPr/>
                </p:nvSpPr>
                <p:spPr bwMode="auto">
                  <a:xfrm>
                    <a:off x="6327500" y="3099868"/>
                    <a:ext cx="61805" cy="61805"/>
                  </a:xfrm>
                  <a:custGeom>
                    <a:avLst/>
                    <a:gdLst>
                      <a:gd name="T0" fmla="*/ 31 w 57"/>
                      <a:gd name="T1" fmla="*/ 57 h 57"/>
                      <a:gd name="T2" fmla="*/ 0 w 57"/>
                      <a:gd name="T3" fmla="*/ 28 h 57"/>
                      <a:gd name="T4" fmla="*/ 29 w 57"/>
                      <a:gd name="T5" fmla="*/ 0 h 57"/>
                      <a:gd name="T6" fmla="*/ 57 w 57"/>
                      <a:gd name="T7" fmla="*/ 31 h 57"/>
                      <a:gd name="T8" fmla="*/ 31 w 57"/>
                      <a:gd name="T9" fmla="*/ 57 h 57"/>
                      <a:gd name="T10" fmla="*/ 31 w 57"/>
                      <a:gd name="T11" fmla="*/ 57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7" h="57">
                        <a:moveTo>
                          <a:pt x="31" y="57"/>
                        </a:moveTo>
                        <a:lnTo>
                          <a:pt x="0" y="28"/>
                        </a:lnTo>
                        <a:lnTo>
                          <a:pt x="29" y="0"/>
                        </a:lnTo>
                        <a:lnTo>
                          <a:pt x="57" y="31"/>
                        </a:lnTo>
                        <a:lnTo>
                          <a:pt x="31" y="57"/>
                        </a:lnTo>
                        <a:lnTo>
                          <a:pt x="31" y="5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14" name="Freeform 293"/>
                  <p:cNvSpPr>
                    <a:spLocks/>
                  </p:cNvSpPr>
                  <p:nvPr/>
                </p:nvSpPr>
                <p:spPr bwMode="auto">
                  <a:xfrm>
                    <a:off x="6037996" y="3366602"/>
                    <a:ext cx="84574" cy="86743"/>
                  </a:xfrm>
                  <a:custGeom>
                    <a:avLst/>
                    <a:gdLst>
                      <a:gd name="T0" fmla="*/ 0 w 78"/>
                      <a:gd name="T1" fmla="*/ 80 h 80"/>
                      <a:gd name="T2" fmla="*/ 7 w 78"/>
                      <a:gd name="T3" fmla="*/ 0 h 80"/>
                      <a:gd name="T4" fmla="*/ 78 w 78"/>
                      <a:gd name="T5" fmla="*/ 71 h 80"/>
                      <a:gd name="T6" fmla="*/ 0 w 78"/>
                      <a:gd name="T7" fmla="*/ 8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8" h="80">
                        <a:moveTo>
                          <a:pt x="0" y="80"/>
                        </a:moveTo>
                        <a:lnTo>
                          <a:pt x="7" y="0"/>
                        </a:lnTo>
                        <a:lnTo>
                          <a:pt x="78" y="71"/>
                        </a:lnTo>
                        <a:lnTo>
                          <a:pt x="0" y="8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15" name="Freeform 294"/>
                  <p:cNvSpPr>
                    <a:spLocks/>
                  </p:cNvSpPr>
                  <p:nvPr/>
                </p:nvSpPr>
                <p:spPr bwMode="auto">
                  <a:xfrm>
                    <a:off x="6064018" y="3364433"/>
                    <a:ext cx="61805" cy="60720"/>
                  </a:xfrm>
                  <a:custGeom>
                    <a:avLst/>
                    <a:gdLst>
                      <a:gd name="T0" fmla="*/ 31 w 57"/>
                      <a:gd name="T1" fmla="*/ 56 h 56"/>
                      <a:gd name="T2" fmla="*/ 0 w 57"/>
                      <a:gd name="T3" fmla="*/ 28 h 56"/>
                      <a:gd name="T4" fmla="*/ 28 w 57"/>
                      <a:gd name="T5" fmla="*/ 0 h 56"/>
                      <a:gd name="T6" fmla="*/ 57 w 57"/>
                      <a:gd name="T7" fmla="*/ 30 h 56"/>
                      <a:gd name="T8" fmla="*/ 31 w 57"/>
                      <a:gd name="T9" fmla="*/ 56 h 56"/>
                      <a:gd name="T10" fmla="*/ 31 w 57"/>
                      <a:gd name="T11" fmla="*/ 56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7" h="56">
                        <a:moveTo>
                          <a:pt x="31" y="56"/>
                        </a:moveTo>
                        <a:lnTo>
                          <a:pt x="0" y="28"/>
                        </a:lnTo>
                        <a:lnTo>
                          <a:pt x="28" y="0"/>
                        </a:lnTo>
                        <a:lnTo>
                          <a:pt x="57" y="30"/>
                        </a:lnTo>
                        <a:lnTo>
                          <a:pt x="31" y="56"/>
                        </a:lnTo>
                        <a:lnTo>
                          <a:pt x="31" y="5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116" name="组合 115"/>
                <p:cNvGrpSpPr/>
                <p:nvPr/>
              </p:nvGrpSpPr>
              <p:grpSpPr>
                <a:xfrm>
                  <a:off x="4984774" y="4934974"/>
                  <a:ext cx="223677" cy="220895"/>
                  <a:chOff x="8168614" y="3077098"/>
                  <a:chExt cx="435882" cy="430461"/>
                </a:xfrm>
                <a:solidFill>
                  <a:schemeClr val="bg1">
                    <a:lumMod val="50000"/>
                  </a:schemeClr>
                </a:solidFill>
              </p:grpSpPr>
              <p:sp>
                <p:nvSpPr>
                  <p:cNvPr id="117" name="Freeform 295"/>
                  <p:cNvSpPr>
                    <a:spLocks noEditPoints="1"/>
                  </p:cNvSpPr>
                  <p:nvPr/>
                </p:nvSpPr>
                <p:spPr bwMode="auto">
                  <a:xfrm>
                    <a:off x="8168614" y="3077098"/>
                    <a:ext cx="435882" cy="389258"/>
                  </a:xfrm>
                  <a:custGeom>
                    <a:avLst/>
                    <a:gdLst>
                      <a:gd name="T0" fmla="*/ 165 w 170"/>
                      <a:gd name="T1" fmla="*/ 0 h 152"/>
                      <a:gd name="T2" fmla="*/ 5 w 170"/>
                      <a:gd name="T3" fmla="*/ 0 h 152"/>
                      <a:gd name="T4" fmla="*/ 0 w 170"/>
                      <a:gd name="T5" fmla="*/ 5 h 152"/>
                      <a:gd name="T6" fmla="*/ 0 w 170"/>
                      <a:gd name="T7" fmla="*/ 146 h 152"/>
                      <a:gd name="T8" fmla="*/ 5 w 170"/>
                      <a:gd name="T9" fmla="*/ 152 h 152"/>
                      <a:gd name="T10" fmla="*/ 35 w 170"/>
                      <a:gd name="T11" fmla="*/ 152 h 152"/>
                      <a:gd name="T12" fmla="*/ 35 w 170"/>
                      <a:gd name="T13" fmla="*/ 141 h 152"/>
                      <a:gd name="T14" fmla="*/ 10 w 170"/>
                      <a:gd name="T15" fmla="*/ 141 h 152"/>
                      <a:gd name="T16" fmla="*/ 10 w 170"/>
                      <a:gd name="T17" fmla="*/ 38 h 152"/>
                      <a:gd name="T18" fmla="*/ 160 w 170"/>
                      <a:gd name="T19" fmla="*/ 38 h 152"/>
                      <a:gd name="T20" fmla="*/ 160 w 170"/>
                      <a:gd name="T21" fmla="*/ 141 h 152"/>
                      <a:gd name="T22" fmla="*/ 133 w 170"/>
                      <a:gd name="T23" fmla="*/ 141 h 152"/>
                      <a:gd name="T24" fmla="*/ 133 w 170"/>
                      <a:gd name="T25" fmla="*/ 152 h 152"/>
                      <a:gd name="T26" fmla="*/ 165 w 170"/>
                      <a:gd name="T27" fmla="*/ 152 h 152"/>
                      <a:gd name="T28" fmla="*/ 170 w 170"/>
                      <a:gd name="T29" fmla="*/ 146 h 152"/>
                      <a:gd name="T30" fmla="*/ 170 w 170"/>
                      <a:gd name="T31" fmla="*/ 5 h 152"/>
                      <a:gd name="T32" fmla="*/ 165 w 170"/>
                      <a:gd name="T33" fmla="*/ 0 h 152"/>
                      <a:gd name="T34" fmla="*/ 110 w 170"/>
                      <a:gd name="T35" fmla="*/ 26 h 152"/>
                      <a:gd name="T36" fmla="*/ 103 w 170"/>
                      <a:gd name="T37" fmla="*/ 19 h 152"/>
                      <a:gd name="T38" fmla="*/ 110 w 170"/>
                      <a:gd name="T39" fmla="*/ 12 h 152"/>
                      <a:gd name="T40" fmla="*/ 117 w 170"/>
                      <a:gd name="T41" fmla="*/ 19 h 152"/>
                      <a:gd name="T42" fmla="*/ 110 w 170"/>
                      <a:gd name="T43" fmla="*/ 26 h 152"/>
                      <a:gd name="T44" fmla="*/ 131 w 170"/>
                      <a:gd name="T45" fmla="*/ 26 h 152"/>
                      <a:gd name="T46" fmla="*/ 124 w 170"/>
                      <a:gd name="T47" fmla="*/ 19 h 152"/>
                      <a:gd name="T48" fmla="*/ 131 w 170"/>
                      <a:gd name="T49" fmla="*/ 12 h 152"/>
                      <a:gd name="T50" fmla="*/ 138 w 170"/>
                      <a:gd name="T51" fmla="*/ 19 h 152"/>
                      <a:gd name="T52" fmla="*/ 131 w 170"/>
                      <a:gd name="T53" fmla="*/ 26 h 152"/>
                      <a:gd name="T54" fmla="*/ 152 w 170"/>
                      <a:gd name="T55" fmla="*/ 26 h 152"/>
                      <a:gd name="T56" fmla="*/ 145 w 170"/>
                      <a:gd name="T57" fmla="*/ 19 h 152"/>
                      <a:gd name="T58" fmla="*/ 152 w 170"/>
                      <a:gd name="T59" fmla="*/ 12 h 152"/>
                      <a:gd name="T60" fmla="*/ 160 w 170"/>
                      <a:gd name="T61" fmla="*/ 19 h 152"/>
                      <a:gd name="T62" fmla="*/ 152 w 170"/>
                      <a:gd name="T63" fmla="*/ 26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70" h="152">
                        <a:moveTo>
                          <a:pt x="165" y="0"/>
                        </a:move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2" y="0"/>
                          <a:pt x="0" y="2"/>
                          <a:pt x="0" y="5"/>
                        </a:cubicBezTo>
                        <a:cubicBezTo>
                          <a:pt x="0" y="146"/>
                          <a:pt x="0" y="146"/>
                          <a:pt x="0" y="146"/>
                        </a:cubicBezTo>
                        <a:cubicBezTo>
                          <a:pt x="0" y="149"/>
                          <a:pt x="2" y="152"/>
                          <a:pt x="5" y="152"/>
                        </a:cubicBezTo>
                        <a:cubicBezTo>
                          <a:pt x="35" y="152"/>
                          <a:pt x="35" y="152"/>
                          <a:pt x="35" y="152"/>
                        </a:cubicBezTo>
                        <a:cubicBezTo>
                          <a:pt x="35" y="141"/>
                          <a:pt x="35" y="141"/>
                          <a:pt x="35" y="141"/>
                        </a:cubicBezTo>
                        <a:cubicBezTo>
                          <a:pt x="10" y="141"/>
                          <a:pt x="10" y="141"/>
                          <a:pt x="10" y="141"/>
                        </a:cubicBezTo>
                        <a:cubicBezTo>
                          <a:pt x="10" y="38"/>
                          <a:pt x="10" y="38"/>
                          <a:pt x="10" y="38"/>
                        </a:cubicBezTo>
                        <a:cubicBezTo>
                          <a:pt x="160" y="38"/>
                          <a:pt x="160" y="38"/>
                          <a:pt x="160" y="38"/>
                        </a:cubicBezTo>
                        <a:cubicBezTo>
                          <a:pt x="160" y="141"/>
                          <a:pt x="160" y="141"/>
                          <a:pt x="160" y="141"/>
                        </a:cubicBezTo>
                        <a:cubicBezTo>
                          <a:pt x="133" y="141"/>
                          <a:pt x="133" y="141"/>
                          <a:pt x="133" y="141"/>
                        </a:cubicBezTo>
                        <a:cubicBezTo>
                          <a:pt x="133" y="152"/>
                          <a:pt x="133" y="152"/>
                          <a:pt x="133" y="152"/>
                        </a:cubicBezTo>
                        <a:cubicBezTo>
                          <a:pt x="165" y="152"/>
                          <a:pt x="165" y="152"/>
                          <a:pt x="165" y="152"/>
                        </a:cubicBezTo>
                        <a:cubicBezTo>
                          <a:pt x="168" y="152"/>
                          <a:pt x="170" y="149"/>
                          <a:pt x="170" y="146"/>
                        </a:cubicBezTo>
                        <a:cubicBezTo>
                          <a:pt x="170" y="5"/>
                          <a:pt x="170" y="5"/>
                          <a:pt x="170" y="5"/>
                        </a:cubicBezTo>
                        <a:cubicBezTo>
                          <a:pt x="170" y="2"/>
                          <a:pt x="168" y="0"/>
                          <a:pt x="165" y="0"/>
                        </a:cubicBezTo>
                        <a:close/>
                        <a:moveTo>
                          <a:pt x="110" y="26"/>
                        </a:moveTo>
                        <a:cubicBezTo>
                          <a:pt x="106" y="26"/>
                          <a:pt x="103" y="23"/>
                          <a:pt x="103" y="19"/>
                        </a:cubicBezTo>
                        <a:cubicBezTo>
                          <a:pt x="103" y="15"/>
                          <a:pt x="106" y="12"/>
                          <a:pt x="110" y="12"/>
                        </a:cubicBezTo>
                        <a:cubicBezTo>
                          <a:pt x="114" y="12"/>
                          <a:pt x="117" y="15"/>
                          <a:pt x="117" y="19"/>
                        </a:cubicBezTo>
                        <a:cubicBezTo>
                          <a:pt x="117" y="23"/>
                          <a:pt x="114" y="26"/>
                          <a:pt x="110" y="26"/>
                        </a:cubicBezTo>
                        <a:close/>
                        <a:moveTo>
                          <a:pt x="131" y="26"/>
                        </a:moveTo>
                        <a:cubicBezTo>
                          <a:pt x="127" y="26"/>
                          <a:pt x="124" y="23"/>
                          <a:pt x="124" y="19"/>
                        </a:cubicBezTo>
                        <a:cubicBezTo>
                          <a:pt x="124" y="15"/>
                          <a:pt x="127" y="12"/>
                          <a:pt x="131" y="12"/>
                        </a:cubicBezTo>
                        <a:cubicBezTo>
                          <a:pt x="135" y="12"/>
                          <a:pt x="138" y="15"/>
                          <a:pt x="138" y="19"/>
                        </a:cubicBezTo>
                        <a:cubicBezTo>
                          <a:pt x="138" y="23"/>
                          <a:pt x="135" y="26"/>
                          <a:pt x="131" y="26"/>
                        </a:cubicBezTo>
                        <a:close/>
                        <a:moveTo>
                          <a:pt x="152" y="26"/>
                        </a:moveTo>
                        <a:cubicBezTo>
                          <a:pt x="148" y="26"/>
                          <a:pt x="145" y="23"/>
                          <a:pt x="145" y="19"/>
                        </a:cubicBezTo>
                        <a:cubicBezTo>
                          <a:pt x="145" y="15"/>
                          <a:pt x="148" y="12"/>
                          <a:pt x="152" y="12"/>
                        </a:cubicBezTo>
                        <a:cubicBezTo>
                          <a:pt x="156" y="12"/>
                          <a:pt x="160" y="15"/>
                          <a:pt x="160" y="19"/>
                        </a:cubicBezTo>
                        <a:cubicBezTo>
                          <a:pt x="160" y="23"/>
                          <a:pt x="156" y="26"/>
                          <a:pt x="152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18" name="Freeform 296"/>
                  <p:cNvSpPr>
                    <a:spLocks/>
                  </p:cNvSpPr>
                  <p:nvPr/>
                </p:nvSpPr>
                <p:spPr bwMode="auto">
                  <a:xfrm>
                    <a:off x="8232586" y="3259257"/>
                    <a:ext cx="138788" cy="71563"/>
                  </a:xfrm>
                  <a:custGeom>
                    <a:avLst/>
                    <a:gdLst>
                      <a:gd name="T0" fmla="*/ 128 w 128"/>
                      <a:gd name="T1" fmla="*/ 28 h 66"/>
                      <a:gd name="T2" fmla="*/ 95 w 128"/>
                      <a:gd name="T3" fmla="*/ 0 h 66"/>
                      <a:gd name="T4" fmla="*/ 0 w 128"/>
                      <a:gd name="T5" fmla="*/ 37 h 66"/>
                      <a:gd name="T6" fmla="*/ 33 w 128"/>
                      <a:gd name="T7" fmla="*/ 66 h 66"/>
                      <a:gd name="T8" fmla="*/ 128 w 128"/>
                      <a:gd name="T9" fmla="*/ 28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8" h="66">
                        <a:moveTo>
                          <a:pt x="128" y="28"/>
                        </a:moveTo>
                        <a:lnTo>
                          <a:pt x="95" y="0"/>
                        </a:lnTo>
                        <a:lnTo>
                          <a:pt x="0" y="37"/>
                        </a:lnTo>
                        <a:lnTo>
                          <a:pt x="33" y="66"/>
                        </a:lnTo>
                        <a:lnTo>
                          <a:pt x="128" y="2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19" name="Freeform 297"/>
                  <p:cNvSpPr>
                    <a:spLocks/>
                  </p:cNvSpPr>
                  <p:nvPr/>
                </p:nvSpPr>
                <p:spPr bwMode="auto">
                  <a:xfrm>
                    <a:off x="8391976" y="3253836"/>
                    <a:ext cx="138788" cy="73731"/>
                  </a:xfrm>
                  <a:custGeom>
                    <a:avLst/>
                    <a:gdLst>
                      <a:gd name="T0" fmla="*/ 128 w 128"/>
                      <a:gd name="T1" fmla="*/ 38 h 68"/>
                      <a:gd name="T2" fmla="*/ 31 w 128"/>
                      <a:gd name="T3" fmla="*/ 0 h 68"/>
                      <a:gd name="T4" fmla="*/ 0 w 128"/>
                      <a:gd name="T5" fmla="*/ 31 h 68"/>
                      <a:gd name="T6" fmla="*/ 94 w 128"/>
                      <a:gd name="T7" fmla="*/ 68 h 68"/>
                      <a:gd name="T8" fmla="*/ 128 w 128"/>
                      <a:gd name="T9" fmla="*/ 3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8" h="68">
                        <a:moveTo>
                          <a:pt x="128" y="38"/>
                        </a:moveTo>
                        <a:lnTo>
                          <a:pt x="31" y="0"/>
                        </a:lnTo>
                        <a:lnTo>
                          <a:pt x="0" y="31"/>
                        </a:lnTo>
                        <a:lnTo>
                          <a:pt x="94" y="68"/>
                        </a:lnTo>
                        <a:lnTo>
                          <a:pt x="128" y="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20" name="Freeform 298"/>
                  <p:cNvSpPr>
                    <a:spLocks/>
                  </p:cNvSpPr>
                  <p:nvPr/>
                </p:nvSpPr>
                <p:spPr bwMode="auto">
                  <a:xfrm>
                    <a:off x="8391976" y="3389371"/>
                    <a:ext cx="101923" cy="118187"/>
                  </a:xfrm>
                  <a:custGeom>
                    <a:avLst/>
                    <a:gdLst>
                      <a:gd name="T0" fmla="*/ 0 w 94"/>
                      <a:gd name="T1" fmla="*/ 0 h 109"/>
                      <a:gd name="T2" fmla="*/ 0 w 94"/>
                      <a:gd name="T3" fmla="*/ 109 h 109"/>
                      <a:gd name="T4" fmla="*/ 94 w 94"/>
                      <a:gd name="T5" fmla="*/ 71 h 109"/>
                      <a:gd name="T6" fmla="*/ 94 w 94"/>
                      <a:gd name="T7" fmla="*/ 14 h 109"/>
                      <a:gd name="T8" fmla="*/ 40 w 94"/>
                      <a:gd name="T9" fmla="*/ 36 h 109"/>
                      <a:gd name="T10" fmla="*/ 0 w 94"/>
                      <a:gd name="T11" fmla="*/ 0 h 1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4" h="109">
                        <a:moveTo>
                          <a:pt x="0" y="0"/>
                        </a:moveTo>
                        <a:lnTo>
                          <a:pt x="0" y="109"/>
                        </a:lnTo>
                        <a:lnTo>
                          <a:pt x="94" y="71"/>
                        </a:lnTo>
                        <a:lnTo>
                          <a:pt x="94" y="14"/>
                        </a:lnTo>
                        <a:lnTo>
                          <a:pt x="40" y="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21" name="Freeform 299"/>
                  <p:cNvSpPr>
                    <a:spLocks/>
                  </p:cNvSpPr>
                  <p:nvPr/>
                </p:nvSpPr>
                <p:spPr bwMode="auto">
                  <a:xfrm>
                    <a:off x="8401734" y="3340579"/>
                    <a:ext cx="138788" cy="71563"/>
                  </a:xfrm>
                  <a:custGeom>
                    <a:avLst/>
                    <a:gdLst>
                      <a:gd name="T0" fmla="*/ 0 w 128"/>
                      <a:gd name="T1" fmla="*/ 38 h 66"/>
                      <a:gd name="T2" fmla="*/ 33 w 128"/>
                      <a:gd name="T3" fmla="*/ 66 h 66"/>
                      <a:gd name="T4" fmla="*/ 128 w 128"/>
                      <a:gd name="T5" fmla="*/ 29 h 66"/>
                      <a:gd name="T6" fmla="*/ 95 w 128"/>
                      <a:gd name="T7" fmla="*/ 0 h 66"/>
                      <a:gd name="T8" fmla="*/ 0 w 128"/>
                      <a:gd name="T9" fmla="*/ 38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8" h="66">
                        <a:moveTo>
                          <a:pt x="0" y="38"/>
                        </a:moveTo>
                        <a:lnTo>
                          <a:pt x="33" y="66"/>
                        </a:lnTo>
                        <a:lnTo>
                          <a:pt x="128" y="29"/>
                        </a:lnTo>
                        <a:lnTo>
                          <a:pt x="95" y="0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22" name="Freeform 300"/>
                  <p:cNvSpPr>
                    <a:spLocks/>
                  </p:cNvSpPr>
                  <p:nvPr/>
                </p:nvSpPr>
                <p:spPr bwMode="auto">
                  <a:xfrm>
                    <a:off x="8273789" y="3396962"/>
                    <a:ext cx="103007" cy="110597"/>
                  </a:xfrm>
                  <a:custGeom>
                    <a:avLst/>
                    <a:gdLst>
                      <a:gd name="T0" fmla="*/ 0 w 95"/>
                      <a:gd name="T1" fmla="*/ 12 h 102"/>
                      <a:gd name="T2" fmla="*/ 0 w 95"/>
                      <a:gd name="T3" fmla="*/ 64 h 102"/>
                      <a:gd name="T4" fmla="*/ 95 w 95"/>
                      <a:gd name="T5" fmla="*/ 102 h 102"/>
                      <a:gd name="T6" fmla="*/ 95 w 95"/>
                      <a:gd name="T7" fmla="*/ 0 h 102"/>
                      <a:gd name="T8" fmla="*/ 59 w 95"/>
                      <a:gd name="T9" fmla="*/ 36 h 102"/>
                      <a:gd name="T10" fmla="*/ 0 w 95"/>
                      <a:gd name="T11" fmla="*/ 12 h 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5" h="102">
                        <a:moveTo>
                          <a:pt x="0" y="12"/>
                        </a:moveTo>
                        <a:lnTo>
                          <a:pt x="0" y="64"/>
                        </a:lnTo>
                        <a:lnTo>
                          <a:pt x="95" y="102"/>
                        </a:lnTo>
                        <a:lnTo>
                          <a:pt x="95" y="0"/>
                        </a:lnTo>
                        <a:lnTo>
                          <a:pt x="59" y="36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23" name="Freeform 301"/>
                  <p:cNvSpPr>
                    <a:spLocks/>
                  </p:cNvSpPr>
                  <p:nvPr/>
                </p:nvSpPr>
                <p:spPr bwMode="auto">
                  <a:xfrm>
                    <a:off x="8232586" y="3343831"/>
                    <a:ext cx="138788" cy="76984"/>
                  </a:xfrm>
                  <a:custGeom>
                    <a:avLst/>
                    <a:gdLst>
                      <a:gd name="T0" fmla="*/ 128 w 128"/>
                      <a:gd name="T1" fmla="*/ 37 h 71"/>
                      <a:gd name="T2" fmla="*/ 31 w 128"/>
                      <a:gd name="T3" fmla="*/ 0 h 71"/>
                      <a:gd name="T4" fmla="*/ 0 w 128"/>
                      <a:gd name="T5" fmla="*/ 33 h 71"/>
                      <a:gd name="T6" fmla="*/ 95 w 128"/>
                      <a:gd name="T7" fmla="*/ 71 h 71"/>
                      <a:gd name="T8" fmla="*/ 128 w 128"/>
                      <a:gd name="T9" fmla="*/ 37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8" h="71">
                        <a:moveTo>
                          <a:pt x="128" y="37"/>
                        </a:moveTo>
                        <a:lnTo>
                          <a:pt x="31" y="0"/>
                        </a:lnTo>
                        <a:lnTo>
                          <a:pt x="0" y="33"/>
                        </a:lnTo>
                        <a:lnTo>
                          <a:pt x="95" y="71"/>
                        </a:lnTo>
                        <a:lnTo>
                          <a:pt x="128" y="3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124" name="组合 123"/>
                <p:cNvGrpSpPr/>
                <p:nvPr/>
              </p:nvGrpSpPr>
              <p:grpSpPr>
                <a:xfrm>
                  <a:off x="8188017" y="4934974"/>
                  <a:ext cx="215886" cy="220895"/>
                  <a:chOff x="7094088" y="3043485"/>
                  <a:chExt cx="420702" cy="430461"/>
                </a:xfrm>
                <a:solidFill>
                  <a:schemeClr val="bg1">
                    <a:lumMod val="50000"/>
                  </a:schemeClr>
                </a:solidFill>
              </p:grpSpPr>
              <p:sp>
                <p:nvSpPr>
                  <p:cNvPr id="125" name="Freeform 833"/>
                  <p:cNvSpPr>
                    <a:spLocks noEditPoints="1"/>
                  </p:cNvSpPr>
                  <p:nvPr/>
                </p:nvSpPr>
                <p:spPr bwMode="auto">
                  <a:xfrm>
                    <a:off x="7094088" y="3207212"/>
                    <a:ext cx="185413" cy="266734"/>
                  </a:xfrm>
                  <a:custGeom>
                    <a:avLst/>
                    <a:gdLst>
                      <a:gd name="T0" fmla="*/ 95 w 171"/>
                      <a:gd name="T1" fmla="*/ 24 h 246"/>
                      <a:gd name="T2" fmla="*/ 147 w 171"/>
                      <a:gd name="T3" fmla="*/ 201 h 246"/>
                      <a:gd name="T4" fmla="*/ 76 w 171"/>
                      <a:gd name="T5" fmla="*/ 223 h 246"/>
                      <a:gd name="T6" fmla="*/ 24 w 171"/>
                      <a:gd name="T7" fmla="*/ 43 h 246"/>
                      <a:gd name="T8" fmla="*/ 95 w 171"/>
                      <a:gd name="T9" fmla="*/ 24 h 246"/>
                      <a:gd name="T10" fmla="*/ 107 w 171"/>
                      <a:gd name="T11" fmla="*/ 0 h 246"/>
                      <a:gd name="T12" fmla="*/ 90 w 171"/>
                      <a:gd name="T13" fmla="*/ 5 h 246"/>
                      <a:gd name="T14" fmla="*/ 17 w 171"/>
                      <a:gd name="T15" fmla="*/ 26 h 246"/>
                      <a:gd name="T16" fmla="*/ 0 w 171"/>
                      <a:gd name="T17" fmla="*/ 31 h 246"/>
                      <a:gd name="T18" fmla="*/ 5 w 171"/>
                      <a:gd name="T19" fmla="*/ 50 h 246"/>
                      <a:gd name="T20" fmla="*/ 57 w 171"/>
                      <a:gd name="T21" fmla="*/ 227 h 246"/>
                      <a:gd name="T22" fmla="*/ 64 w 171"/>
                      <a:gd name="T23" fmla="*/ 246 h 246"/>
                      <a:gd name="T24" fmla="*/ 81 w 171"/>
                      <a:gd name="T25" fmla="*/ 241 h 246"/>
                      <a:gd name="T26" fmla="*/ 152 w 171"/>
                      <a:gd name="T27" fmla="*/ 220 h 246"/>
                      <a:gd name="T28" fmla="*/ 171 w 171"/>
                      <a:gd name="T29" fmla="*/ 215 h 246"/>
                      <a:gd name="T30" fmla="*/ 166 w 171"/>
                      <a:gd name="T31" fmla="*/ 197 h 246"/>
                      <a:gd name="T32" fmla="*/ 114 w 171"/>
                      <a:gd name="T33" fmla="*/ 17 h 246"/>
                      <a:gd name="T34" fmla="*/ 107 w 171"/>
                      <a:gd name="T35" fmla="*/ 0 h 246"/>
                      <a:gd name="T36" fmla="*/ 107 w 171"/>
                      <a:gd name="T37" fmla="*/ 0 h 2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71" h="246">
                        <a:moveTo>
                          <a:pt x="95" y="24"/>
                        </a:moveTo>
                        <a:lnTo>
                          <a:pt x="147" y="201"/>
                        </a:lnTo>
                        <a:lnTo>
                          <a:pt x="76" y="223"/>
                        </a:lnTo>
                        <a:lnTo>
                          <a:pt x="24" y="43"/>
                        </a:lnTo>
                        <a:lnTo>
                          <a:pt x="95" y="24"/>
                        </a:lnTo>
                        <a:close/>
                        <a:moveTo>
                          <a:pt x="107" y="0"/>
                        </a:moveTo>
                        <a:lnTo>
                          <a:pt x="90" y="5"/>
                        </a:lnTo>
                        <a:lnTo>
                          <a:pt x="17" y="26"/>
                        </a:lnTo>
                        <a:lnTo>
                          <a:pt x="0" y="31"/>
                        </a:lnTo>
                        <a:lnTo>
                          <a:pt x="5" y="50"/>
                        </a:lnTo>
                        <a:lnTo>
                          <a:pt x="57" y="227"/>
                        </a:lnTo>
                        <a:lnTo>
                          <a:pt x="64" y="246"/>
                        </a:lnTo>
                        <a:lnTo>
                          <a:pt x="81" y="241"/>
                        </a:lnTo>
                        <a:lnTo>
                          <a:pt x="152" y="220"/>
                        </a:lnTo>
                        <a:lnTo>
                          <a:pt x="171" y="215"/>
                        </a:lnTo>
                        <a:lnTo>
                          <a:pt x="166" y="197"/>
                        </a:lnTo>
                        <a:lnTo>
                          <a:pt x="114" y="17"/>
                        </a:lnTo>
                        <a:lnTo>
                          <a:pt x="107" y="0"/>
                        </a:lnTo>
                        <a:lnTo>
                          <a:pt x="107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26" name="Freeform 834"/>
                  <p:cNvSpPr>
                    <a:spLocks noEditPoints="1"/>
                  </p:cNvSpPr>
                  <p:nvPr/>
                </p:nvSpPr>
                <p:spPr bwMode="auto">
                  <a:xfrm>
                    <a:off x="7094088" y="3207212"/>
                    <a:ext cx="185413" cy="266734"/>
                  </a:xfrm>
                  <a:custGeom>
                    <a:avLst/>
                    <a:gdLst>
                      <a:gd name="T0" fmla="*/ 95 w 171"/>
                      <a:gd name="T1" fmla="*/ 24 h 246"/>
                      <a:gd name="T2" fmla="*/ 147 w 171"/>
                      <a:gd name="T3" fmla="*/ 201 h 246"/>
                      <a:gd name="T4" fmla="*/ 76 w 171"/>
                      <a:gd name="T5" fmla="*/ 223 h 246"/>
                      <a:gd name="T6" fmla="*/ 24 w 171"/>
                      <a:gd name="T7" fmla="*/ 43 h 246"/>
                      <a:gd name="T8" fmla="*/ 95 w 171"/>
                      <a:gd name="T9" fmla="*/ 24 h 246"/>
                      <a:gd name="T10" fmla="*/ 107 w 171"/>
                      <a:gd name="T11" fmla="*/ 0 h 246"/>
                      <a:gd name="T12" fmla="*/ 90 w 171"/>
                      <a:gd name="T13" fmla="*/ 5 h 246"/>
                      <a:gd name="T14" fmla="*/ 17 w 171"/>
                      <a:gd name="T15" fmla="*/ 26 h 246"/>
                      <a:gd name="T16" fmla="*/ 0 w 171"/>
                      <a:gd name="T17" fmla="*/ 31 h 246"/>
                      <a:gd name="T18" fmla="*/ 5 w 171"/>
                      <a:gd name="T19" fmla="*/ 50 h 246"/>
                      <a:gd name="T20" fmla="*/ 57 w 171"/>
                      <a:gd name="T21" fmla="*/ 227 h 246"/>
                      <a:gd name="T22" fmla="*/ 64 w 171"/>
                      <a:gd name="T23" fmla="*/ 246 h 246"/>
                      <a:gd name="T24" fmla="*/ 81 w 171"/>
                      <a:gd name="T25" fmla="*/ 241 h 246"/>
                      <a:gd name="T26" fmla="*/ 152 w 171"/>
                      <a:gd name="T27" fmla="*/ 220 h 246"/>
                      <a:gd name="T28" fmla="*/ 171 w 171"/>
                      <a:gd name="T29" fmla="*/ 215 h 246"/>
                      <a:gd name="T30" fmla="*/ 166 w 171"/>
                      <a:gd name="T31" fmla="*/ 197 h 246"/>
                      <a:gd name="T32" fmla="*/ 114 w 171"/>
                      <a:gd name="T33" fmla="*/ 17 h 246"/>
                      <a:gd name="T34" fmla="*/ 107 w 171"/>
                      <a:gd name="T35" fmla="*/ 0 h 246"/>
                      <a:gd name="T36" fmla="*/ 107 w 171"/>
                      <a:gd name="T37" fmla="*/ 0 h 2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71" h="246">
                        <a:moveTo>
                          <a:pt x="95" y="24"/>
                        </a:moveTo>
                        <a:lnTo>
                          <a:pt x="147" y="201"/>
                        </a:lnTo>
                        <a:lnTo>
                          <a:pt x="76" y="223"/>
                        </a:lnTo>
                        <a:lnTo>
                          <a:pt x="24" y="43"/>
                        </a:lnTo>
                        <a:lnTo>
                          <a:pt x="95" y="24"/>
                        </a:lnTo>
                        <a:moveTo>
                          <a:pt x="107" y="0"/>
                        </a:moveTo>
                        <a:lnTo>
                          <a:pt x="90" y="5"/>
                        </a:lnTo>
                        <a:lnTo>
                          <a:pt x="17" y="26"/>
                        </a:lnTo>
                        <a:lnTo>
                          <a:pt x="0" y="31"/>
                        </a:lnTo>
                        <a:lnTo>
                          <a:pt x="5" y="50"/>
                        </a:lnTo>
                        <a:lnTo>
                          <a:pt x="57" y="227"/>
                        </a:lnTo>
                        <a:lnTo>
                          <a:pt x="64" y="246"/>
                        </a:lnTo>
                        <a:lnTo>
                          <a:pt x="81" y="241"/>
                        </a:lnTo>
                        <a:lnTo>
                          <a:pt x="152" y="220"/>
                        </a:lnTo>
                        <a:lnTo>
                          <a:pt x="171" y="215"/>
                        </a:lnTo>
                        <a:lnTo>
                          <a:pt x="166" y="197"/>
                        </a:lnTo>
                        <a:lnTo>
                          <a:pt x="114" y="17"/>
                        </a:lnTo>
                        <a:lnTo>
                          <a:pt x="107" y="0"/>
                        </a:lnTo>
                        <a:lnTo>
                          <a:pt x="107" y="0"/>
                        </a:ln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27" name="Freeform 835"/>
                  <p:cNvSpPr>
                    <a:spLocks/>
                  </p:cNvSpPr>
                  <p:nvPr/>
                </p:nvSpPr>
                <p:spPr bwMode="auto">
                  <a:xfrm>
                    <a:off x="7217696" y="3043485"/>
                    <a:ext cx="297094" cy="338297"/>
                  </a:xfrm>
                  <a:custGeom>
                    <a:avLst/>
                    <a:gdLst>
                      <a:gd name="T0" fmla="*/ 111 w 116"/>
                      <a:gd name="T1" fmla="*/ 93 h 132"/>
                      <a:gd name="T2" fmla="*/ 104 w 116"/>
                      <a:gd name="T3" fmla="*/ 105 h 132"/>
                      <a:gd name="T4" fmla="*/ 104 w 116"/>
                      <a:gd name="T5" fmla="*/ 108 h 132"/>
                      <a:gd name="T6" fmla="*/ 94 w 116"/>
                      <a:gd name="T7" fmla="*/ 121 h 132"/>
                      <a:gd name="T8" fmla="*/ 93 w 116"/>
                      <a:gd name="T9" fmla="*/ 126 h 132"/>
                      <a:gd name="T10" fmla="*/ 79 w 116"/>
                      <a:gd name="T11" fmla="*/ 132 h 132"/>
                      <a:gd name="T12" fmla="*/ 74 w 116"/>
                      <a:gd name="T13" fmla="*/ 132 h 132"/>
                      <a:gd name="T14" fmla="*/ 42 w 116"/>
                      <a:gd name="T15" fmla="*/ 129 h 132"/>
                      <a:gd name="T16" fmla="*/ 31 w 116"/>
                      <a:gd name="T17" fmla="*/ 128 h 132"/>
                      <a:gd name="T18" fmla="*/ 16 w 116"/>
                      <a:gd name="T19" fmla="*/ 130 h 132"/>
                      <a:gd name="T20" fmla="*/ 0 w 116"/>
                      <a:gd name="T21" fmla="*/ 74 h 132"/>
                      <a:gd name="T22" fmla="*/ 35 w 116"/>
                      <a:gd name="T23" fmla="*/ 35 h 132"/>
                      <a:gd name="T24" fmla="*/ 37 w 116"/>
                      <a:gd name="T25" fmla="*/ 6 h 132"/>
                      <a:gd name="T26" fmla="*/ 48 w 116"/>
                      <a:gd name="T27" fmla="*/ 0 h 132"/>
                      <a:gd name="T28" fmla="*/ 60 w 116"/>
                      <a:gd name="T29" fmla="*/ 31 h 132"/>
                      <a:gd name="T30" fmla="*/ 59 w 116"/>
                      <a:gd name="T31" fmla="*/ 40 h 132"/>
                      <a:gd name="T32" fmla="*/ 58 w 116"/>
                      <a:gd name="T33" fmla="*/ 48 h 132"/>
                      <a:gd name="T34" fmla="*/ 95 w 116"/>
                      <a:gd name="T35" fmla="*/ 56 h 132"/>
                      <a:gd name="T36" fmla="*/ 98 w 116"/>
                      <a:gd name="T37" fmla="*/ 56 h 132"/>
                      <a:gd name="T38" fmla="*/ 116 w 116"/>
                      <a:gd name="T39" fmla="*/ 73 h 132"/>
                      <a:gd name="T40" fmla="*/ 110 w 116"/>
                      <a:gd name="T41" fmla="*/ 86 h 132"/>
                      <a:gd name="T42" fmla="*/ 111 w 116"/>
                      <a:gd name="T43" fmla="*/ 93 h 1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16" h="132">
                        <a:moveTo>
                          <a:pt x="111" y="93"/>
                        </a:moveTo>
                        <a:cubicBezTo>
                          <a:pt x="111" y="98"/>
                          <a:pt x="108" y="102"/>
                          <a:pt x="104" y="105"/>
                        </a:cubicBezTo>
                        <a:cubicBezTo>
                          <a:pt x="104" y="106"/>
                          <a:pt x="104" y="107"/>
                          <a:pt x="104" y="108"/>
                        </a:cubicBezTo>
                        <a:cubicBezTo>
                          <a:pt x="104" y="114"/>
                          <a:pt x="100" y="119"/>
                          <a:pt x="94" y="121"/>
                        </a:cubicBezTo>
                        <a:cubicBezTo>
                          <a:pt x="94" y="123"/>
                          <a:pt x="94" y="124"/>
                          <a:pt x="93" y="126"/>
                        </a:cubicBezTo>
                        <a:cubicBezTo>
                          <a:pt x="91" y="131"/>
                          <a:pt x="85" y="132"/>
                          <a:pt x="79" y="132"/>
                        </a:cubicBezTo>
                        <a:cubicBezTo>
                          <a:pt x="77" y="132"/>
                          <a:pt x="75" y="132"/>
                          <a:pt x="74" y="132"/>
                        </a:cubicBezTo>
                        <a:cubicBezTo>
                          <a:pt x="67" y="131"/>
                          <a:pt x="55" y="130"/>
                          <a:pt x="42" y="129"/>
                        </a:cubicBezTo>
                        <a:cubicBezTo>
                          <a:pt x="38" y="128"/>
                          <a:pt x="34" y="128"/>
                          <a:pt x="31" y="128"/>
                        </a:cubicBezTo>
                        <a:cubicBezTo>
                          <a:pt x="24" y="128"/>
                          <a:pt x="19" y="129"/>
                          <a:pt x="16" y="130"/>
                        </a:cubicBezTo>
                        <a:cubicBezTo>
                          <a:pt x="0" y="74"/>
                          <a:pt x="0" y="74"/>
                          <a:pt x="0" y="74"/>
                        </a:cubicBezTo>
                        <a:cubicBezTo>
                          <a:pt x="11" y="66"/>
                          <a:pt x="29" y="46"/>
                          <a:pt x="35" y="35"/>
                        </a:cubicBezTo>
                        <a:cubicBezTo>
                          <a:pt x="38" y="23"/>
                          <a:pt x="37" y="9"/>
                          <a:pt x="37" y="6"/>
                        </a:cubicBezTo>
                        <a:cubicBezTo>
                          <a:pt x="36" y="0"/>
                          <a:pt x="47" y="0"/>
                          <a:pt x="48" y="0"/>
                        </a:cubicBezTo>
                        <a:cubicBezTo>
                          <a:pt x="55" y="0"/>
                          <a:pt x="61" y="11"/>
                          <a:pt x="60" y="31"/>
                        </a:cubicBezTo>
                        <a:cubicBezTo>
                          <a:pt x="60" y="34"/>
                          <a:pt x="59" y="37"/>
                          <a:pt x="59" y="40"/>
                        </a:cubicBezTo>
                        <a:cubicBezTo>
                          <a:pt x="58" y="43"/>
                          <a:pt x="58" y="45"/>
                          <a:pt x="58" y="48"/>
                        </a:cubicBezTo>
                        <a:cubicBezTo>
                          <a:pt x="58" y="55"/>
                          <a:pt x="85" y="56"/>
                          <a:pt x="95" y="56"/>
                        </a:cubicBezTo>
                        <a:cubicBezTo>
                          <a:pt x="97" y="56"/>
                          <a:pt x="98" y="56"/>
                          <a:pt x="98" y="56"/>
                        </a:cubicBezTo>
                        <a:cubicBezTo>
                          <a:pt x="108" y="56"/>
                          <a:pt x="116" y="64"/>
                          <a:pt x="116" y="73"/>
                        </a:cubicBezTo>
                        <a:cubicBezTo>
                          <a:pt x="116" y="79"/>
                          <a:pt x="114" y="83"/>
                          <a:pt x="110" y="86"/>
                        </a:cubicBezTo>
                        <a:cubicBezTo>
                          <a:pt x="111" y="88"/>
                          <a:pt x="111" y="91"/>
                          <a:pt x="111" y="9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</p:grpSp>
          <p:sp>
            <p:nvSpPr>
              <p:cNvPr id="9" name="矩形 8"/>
              <p:cNvSpPr/>
              <p:nvPr/>
            </p:nvSpPr>
            <p:spPr>
              <a:xfrm>
                <a:off x="6435835" y="3304554"/>
                <a:ext cx="800219" cy="83099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zh-CN" altLang="en-US" sz="2400" b="0" cap="none" spc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需要</a:t>
                </a:r>
                <a:br>
                  <a:rPr lang="en-US" altLang="zh-CN" sz="2400" b="0" cap="none" spc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</a:br>
                <a:r>
                  <a:rPr lang="zh-CN" altLang="en-US" sz="2400" b="0" cap="none" spc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材料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56103" y="981960"/>
            <a:ext cx="573202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zh-CN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从正方辩手的角度考虑</a:t>
            </a:r>
            <a:endParaRPr lang="zh-CN" altLang="en-US" sz="28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511" y="4242351"/>
            <a:ext cx="2722824" cy="272282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548DC9AE-EF2A-47AB-98A2-003AA18CDBD2}"/>
              </a:ext>
            </a:extLst>
          </p:cNvPr>
          <p:cNvSpPr/>
          <p:nvPr/>
        </p:nvSpPr>
        <p:spPr>
          <a:xfrm>
            <a:off x="2271755" y="1594760"/>
            <a:ext cx="87924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正方的观点是“互联网的利大于弊”，为了佐证自己的观点，讨论需要收集的佐证材料，填写在下图中。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92A1ADE3-C220-40CD-B1D4-817DC1211E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504" y="1685133"/>
            <a:ext cx="650250" cy="650250"/>
          </a:xfrm>
          <a:prstGeom prst="rect">
            <a:avLst/>
          </a:prstGeom>
        </p:spPr>
      </p:pic>
      <p:pic>
        <p:nvPicPr>
          <p:cNvPr id="14338" name="图片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196" y="3165487"/>
            <a:ext cx="8383569" cy="215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240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56103" y="981960"/>
            <a:ext cx="573202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zh-CN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从</a:t>
            </a:r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反</a:t>
            </a:r>
            <a:r>
              <a:rPr lang="zh-CN" altLang="zh-CN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方辩手的角度考虑</a:t>
            </a:r>
            <a:endParaRPr lang="zh-CN" altLang="en-US" sz="28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5389"/>
            <a:ext cx="2722824" cy="272282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548DC9AE-EF2A-47AB-98A2-003AA18CDBD2}"/>
              </a:ext>
            </a:extLst>
          </p:cNvPr>
          <p:cNvSpPr/>
          <p:nvPr/>
        </p:nvSpPr>
        <p:spPr>
          <a:xfrm>
            <a:off x="2271755" y="1594760"/>
            <a:ext cx="87924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          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想赢得辩论赛，需要知已知彼，反方的观点是“互联网的弊大于利”。反驳对方观点，思考需要收集的材料。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92A1ADE3-C220-40CD-B1D4-817DC1211E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504" y="1685133"/>
            <a:ext cx="650250" cy="650250"/>
          </a:xfrm>
          <a:prstGeom prst="rect">
            <a:avLst/>
          </a:prstGeom>
        </p:spPr>
      </p:pic>
      <p:pic>
        <p:nvPicPr>
          <p:cNvPr id="15362" name="图片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804" y="3030990"/>
            <a:ext cx="6624729" cy="272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495114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813" y="2875003"/>
            <a:ext cx="8122011" cy="268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328057" y="1769384"/>
            <a:ext cx="98189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确定正方辩手需要的材料后，请根据重要程度，在下列步骤中填上相应的序号，按序号准备相应的辩论材料</a:t>
            </a:r>
            <a:endParaRPr lang="zh-CN" altLang="en-US" sz="2000" dirty="0"/>
          </a:p>
        </p:txBody>
      </p:sp>
      <p:sp>
        <p:nvSpPr>
          <p:cNvPr id="14" name="文本框 13"/>
          <p:cNvSpPr txBox="1"/>
          <p:nvPr/>
        </p:nvSpPr>
        <p:spPr>
          <a:xfrm>
            <a:off x="1956103" y="981960"/>
            <a:ext cx="573202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梳理准备正方辩词的流程</a:t>
            </a:r>
            <a:endParaRPr lang="zh-CN" altLang="en-US" sz="28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8E52E9D6-114E-4444-8C93-6E1AF16CF8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8" y="4778638"/>
            <a:ext cx="2383971" cy="18416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9634311" y="3211286"/>
            <a:ext cx="390554" cy="2197208"/>
            <a:chOff x="9634311" y="3211286"/>
            <a:chExt cx="390554" cy="2197208"/>
          </a:xfrm>
        </p:grpSpPr>
        <p:grpSp>
          <p:nvGrpSpPr>
            <p:cNvPr id="37" name="Group 16">
              <a:extLst>
                <a:ext uri="{FF2B5EF4-FFF2-40B4-BE49-F238E27FC236}">
                  <a16:creationId xmlns:a16="http://schemas.microsoft.com/office/drawing/2014/main" id="{CCFC34CA-6EB9-40AF-8EB9-AEFBD849598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655566" y="4783467"/>
              <a:ext cx="369299" cy="625027"/>
              <a:chOff x="1449" y="1496"/>
              <a:chExt cx="730" cy="1260"/>
            </a:xfrm>
            <a:solidFill>
              <a:schemeClr val="tx1"/>
            </a:solidFill>
          </p:grpSpPr>
          <p:sp>
            <p:nvSpPr>
              <p:cNvPr id="38" name="Freeform 17">
                <a:extLst>
                  <a:ext uri="{FF2B5EF4-FFF2-40B4-BE49-F238E27FC236}">
                    <a16:creationId xmlns:a16="http://schemas.microsoft.com/office/drawing/2014/main" id="{A4F57931-8D60-4B2A-A674-7C371B74CD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9" y="1496"/>
                <a:ext cx="730" cy="1260"/>
              </a:xfrm>
              <a:custGeom>
                <a:avLst/>
                <a:gdLst>
                  <a:gd name="T0" fmla="*/ 609 w 684"/>
                  <a:gd name="T1" fmla="*/ 553 h 1183"/>
                  <a:gd name="T2" fmla="*/ 448 w 684"/>
                  <a:gd name="T3" fmla="*/ 401 h 1183"/>
                  <a:gd name="T4" fmla="*/ 269 w 684"/>
                  <a:gd name="T5" fmla="*/ 315 h 1183"/>
                  <a:gd name="T6" fmla="*/ 94 w 684"/>
                  <a:gd name="T7" fmla="*/ 233 h 1183"/>
                  <a:gd name="T8" fmla="*/ 88 w 684"/>
                  <a:gd name="T9" fmla="*/ 655 h 1183"/>
                  <a:gd name="T10" fmla="*/ 70 w 684"/>
                  <a:gd name="T11" fmla="*/ 918 h 1183"/>
                  <a:gd name="T12" fmla="*/ 139 w 684"/>
                  <a:gd name="T13" fmla="*/ 1167 h 1183"/>
                  <a:gd name="T14" fmla="*/ 202 w 684"/>
                  <a:gd name="T15" fmla="*/ 975 h 1183"/>
                  <a:gd name="T16" fmla="*/ 70 w 684"/>
                  <a:gd name="T17" fmla="*/ 734 h 1183"/>
                  <a:gd name="T18" fmla="*/ 278 w 684"/>
                  <a:gd name="T19" fmla="*/ 562 h 1183"/>
                  <a:gd name="T20" fmla="*/ 307 w 684"/>
                  <a:gd name="T21" fmla="*/ 754 h 1183"/>
                  <a:gd name="T22" fmla="*/ 323 w 684"/>
                  <a:gd name="T23" fmla="*/ 769 h 1183"/>
                  <a:gd name="T24" fmla="*/ 322 w 684"/>
                  <a:gd name="T25" fmla="*/ 948 h 1183"/>
                  <a:gd name="T26" fmla="*/ 345 w 684"/>
                  <a:gd name="T27" fmla="*/ 765 h 1183"/>
                  <a:gd name="T28" fmla="*/ 457 w 684"/>
                  <a:gd name="T29" fmla="*/ 753 h 1183"/>
                  <a:gd name="T30" fmla="*/ 553 w 684"/>
                  <a:gd name="T31" fmla="*/ 815 h 1183"/>
                  <a:gd name="T32" fmla="*/ 388 w 684"/>
                  <a:gd name="T33" fmla="*/ 1179 h 1183"/>
                  <a:gd name="T34" fmla="*/ 445 w 684"/>
                  <a:gd name="T35" fmla="*/ 1002 h 1183"/>
                  <a:gd name="T36" fmla="*/ 666 w 684"/>
                  <a:gd name="T37" fmla="*/ 692 h 1183"/>
                  <a:gd name="T38" fmla="*/ 200 w 684"/>
                  <a:gd name="T39" fmla="*/ 558 h 1183"/>
                  <a:gd name="T40" fmla="*/ 132 w 684"/>
                  <a:gd name="T41" fmla="*/ 509 h 1183"/>
                  <a:gd name="T42" fmla="*/ 123 w 684"/>
                  <a:gd name="T43" fmla="*/ 61 h 1183"/>
                  <a:gd name="T44" fmla="*/ 241 w 684"/>
                  <a:gd name="T45" fmla="*/ 532 h 1183"/>
                  <a:gd name="T46" fmla="*/ 388 w 684"/>
                  <a:gd name="T47" fmla="*/ 620 h 1183"/>
                  <a:gd name="T48" fmla="*/ 406 w 684"/>
                  <a:gd name="T49" fmla="*/ 459 h 1183"/>
                  <a:gd name="T50" fmla="*/ 305 w 684"/>
                  <a:gd name="T51" fmla="*/ 567 h 1183"/>
                  <a:gd name="T52" fmla="*/ 444 w 684"/>
                  <a:gd name="T53" fmla="*/ 423 h 1183"/>
                  <a:gd name="T54" fmla="*/ 423 w 684"/>
                  <a:gd name="T55" fmla="*/ 643 h 1183"/>
                  <a:gd name="T56" fmla="*/ 415 w 684"/>
                  <a:gd name="T57" fmla="*/ 724 h 1183"/>
                  <a:gd name="T58" fmla="*/ 428 w 684"/>
                  <a:gd name="T59" fmla="*/ 654 h 1183"/>
                  <a:gd name="T60" fmla="*/ 574 w 684"/>
                  <a:gd name="T61" fmla="*/ 534 h 1183"/>
                  <a:gd name="T62" fmla="*/ 415 w 684"/>
                  <a:gd name="T63" fmla="*/ 724 h 1183"/>
                  <a:gd name="T64" fmla="*/ 476 w 684"/>
                  <a:gd name="T65" fmla="*/ 750 h 1183"/>
                  <a:gd name="T66" fmla="*/ 607 w 684"/>
                  <a:gd name="T67" fmla="*/ 631 h 1183"/>
                  <a:gd name="T68" fmla="*/ 517 w 684"/>
                  <a:gd name="T69" fmla="*/ 804 h 1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84" h="1183">
                    <a:moveTo>
                      <a:pt x="612" y="606"/>
                    </a:moveTo>
                    <a:cubicBezTo>
                      <a:pt x="615" y="584"/>
                      <a:pt x="613" y="565"/>
                      <a:pt x="609" y="553"/>
                    </a:cubicBezTo>
                    <a:cubicBezTo>
                      <a:pt x="599" y="516"/>
                      <a:pt x="568" y="479"/>
                      <a:pt x="517" y="483"/>
                    </a:cubicBezTo>
                    <a:cubicBezTo>
                      <a:pt x="514" y="445"/>
                      <a:pt x="477" y="404"/>
                      <a:pt x="448" y="401"/>
                    </a:cubicBezTo>
                    <a:cubicBezTo>
                      <a:pt x="329" y="387"/>
                      <a:pt x="263" y="490"/>
                      <a:pt x="263" y="490"/>
                    </a:cubicBezTo>
                    <a:cubicBezTo>
                      <a:pt x="263" y="490"/>
                      <a:pt x="253" y="433"/>
                      <a:pt x="269" y="315"/>
                    </a:cubicBezTo>
                    <a:cubicBezTo>
                      <a:pt x="290" y="158"/>
                      <a:pt x="232" y="0"/>
                      <a:pt x="116" y="36"/>
                    </a:cubicBezTo>
                    <a:cubicBezTo>
                      <a:pt x="0" y="72"/>
                      <a:pt x="71" y="136"/>
                      <a:pt x="94" y="233"/>
                    </a:cubicBezTo>
                    <a:cubicBezTo>
                      <a:pt x="117" y="330"/>
                      <a:pt x="117" y="454"/>
                      <a:pt x="110" y="505"/>
                    </a:cubicBezTo>
                    <a:cubicBezTo>
                      <a:pt x="104" y="546"/>
                      <a:pt x="92" y="624"/>
                      <a:pt x="88" y="655"/>
                    </a:cubicBezTo>
                    <a:cubicBezTo>
                      <a:pt x="69" y="678"/>
                      <a:pt x="57" y="697"/>
                      <a:pt x="54" y="711"/>
                    </a:cubicBezTo>
                    <a:cubicBezTo>
                      <a:pt x="45" y="741"/>
                      <a:pt x="31" y="868"/>
                      <a:pt x="70" y="918"/>
                    </a:cubicBezTo>
                    <a:cubicBezTo>
                      <a:pt x="109" y="969"/>
                      <a:pt x="148" y="980"/>
                      <a:pt x="177" y="979"/>
                    </a:cubicBezTo>
                    <a:cubicBezTo>
                      <a:pt x="203" y="1073"/>
                      <a:pt x="139" y="1167"/>
                      <a:pt x="139" y="1167"/>
                    </a:cubicBezTo>
                    <a:cubicBezTo>
                      <a:pt x="153" y="1174"/>
                      <a:pt x="153" y="1174"/>
                      <a:pt x="153" y="1174"/>
                    </a:cubicBezTo>
                    <a:cubicBezTo>
                      <a:pt x="220" y="1102"/>
                      <a:pt x="207" y="1002"/>
                      <a:pt x="202" y="975"/>
                    </a:cubicBezTo>
                    <a:cubicBezTo>
                      <a:pt x="215" y="971"/>
                      <a:pt x="223" y="966"/>
                      <a:pt x="223" y="966"/>
                    </a:cubicBezTo>
                    <a:cubicBezTo>
                      <a:pt x="50" y="954"/>
                      <a:pt x="64" y="794"/>
                      <a:pt x="70" y="734"/>
                    </a:cubicBezTo>
                    <a:cubicBezTo>
                      <a:pt x="76" y="674"/>
                      <a:pt x="155" y="611"/>
                      <a:pt x="205" y="572"/>
                    </a:cubicBezTo>
                    <a:cubicBezTo>
                      <a:pt x="254" y="533"/>
                      <a:pt x="270" y="550"/>
                      <a:pt x="278" y="562"/>
                    </a:cubicBezTo>
                    <a:cubicBezTo>
                      <a:pt x="326" y="637"/>
                      <a:pt x="384" y="625"/>
                      <a:pt x="408" y="655"/>
                    </a:cubicBezTo>
                    <a:cubicBezTo>
                      <a:pt x="432" y="685"/>
                      <a:pt x="388" y="757"/>
                      <a:pt x="307" y="754"/>
                    </a:cubicBezTo>
                    <a:cubicBezTo>
                      <a:pt x="226" y="751"/>
                      <a:pt x="207" y="675"/>
                      <a:pt x="207" y="675"/>
                    </a:cubicBezTo>
                    <a:cubicBezTo>
                      <a:pt x="216" y="753"/>
                      <a:pt x="271" y="775"/>
                      <a:pt x="323" y="769"/>
                    </a:cubicBezTo>
                    <a:cubicBezTo>
                      <a:pt x="342" y="782"/>
                      <a:pt x="376" y="814"/>
                      <a:pt x="370" y="868"/>
                    </a:cubicBezTo>
                    <a:cubicBezTo>
                      <a:pt x="363" y="933"/>
                      <a:pt x="322" y="948"/>
                      <a:pt x="322" y="948"/>
                    </a:cubicBezTo>
                    <a:cubicBezTo>
                      <a:pt x="322" y="948"/>
                      <a:pt x="390" y="939"/>
                      <a:pt x="390" y="866"/>
                    </a:cubicBezTo>
                    <a:cubicBezTo>
                      <a:pt x="390" y="808"/>
                      <a:pt x="363" y="777"/>
                      <a:pt x="345" y="765"/>
                    </a:cubicBezTo>
                    <a:cubicBezTo>
                      <a:pt x="366" y="759"/>
                      <a:pt x="386" y="749"/>
                      <a:pt x="400" y="738"/>
                    </a:cubicBezTo>
                    <a:cubicBezTo>
                      <a:pt x="409" y="745"/>
                      <a:pt x="427" y="755"/>
                      <a:pt x="457" y="753"/>
                    </a:cubicBezTo>
                    <a:cubicBezTo>
                      <a:pt x="456" y="773"/>
                      <a:pt x="463" y="815"/>
                      <a:pt x="523" y="817"/>
                    </a:cubicBezTo>
                    <a:cubicBezTo>
                      <a:pt x="534" y="817"/>
                      <a:pt x="544" y="816"/>
                      <a:pt x="553" y="815"/>
                    </a:cubicBezTo>
                    <a:cubicBezTo>
                      <a:pt x="559" y="845"/>
                      <a:pt x="569" y="952"/>
                      <a:pt x="418" y="982"/>
                    </a:cubicBezTo>
                    <a:cubicBezTo>
                      <a:pt x="418" y="982"/>
                      <a:pt x="425" y="1121"/>
                      <a:pt x="388" y="1179"/>
                    </a:cubicBezTo>
                    <a:cubicBezTo>
                      <a:pt x="408" y="1183"/>
                      <a:pt x="408" y="1183"/>
                      <a:pt x="408" y="1183"/>
                    </a:cubicBezTo>
                    <a:cubicBezTo>
                      <a:pt x="408" y="1183"/>
                      <a:pt x="446" y="1121"/>
                      <a:pt x="445" y="1002"/>
                    </a:cubicBezTo>
                    <a:cubicBezTo>
                      <a:pt x="445" y="1002"/>
                      <a:pt x="592" y="979"/>
                      <a:pt x="582" y="806"/>
                    </a:cubicBezTo>
                    <a:cubicBezTo>
                      <a:pt x="625" y="787"/>
                      <a:pt x="651" y="744"/>
                      <a:pt x="666" y="692"/>
                    </a:cubicBezTo>
                    <a:cubicBezTo>
                      <a:pt x="684" y="633"/>
                      <a:pt x="636" y="608"/>
                      <a:pt x="612" y="606"/>
                    </a:cubicBezTo>
                    <a:close/>
                    <a:moveTo>
                      <a:pt x="200" y="558"/>
                    </a:moveTo>
                    <a:cubicBezTo>
                      <a:pt x="162" y="583"/>
                      <a:pt x="132" y="608"/>
                      <a:pt x="109" y="632"/>
                    </a:cubicBezTo>
                    <a:cubicBezTo>
                      <a:pt x="111" y="609"/>
                      <a:pt x="122" y="580"/>
                      <a:pt x="132" y="509"/>
                    </a:cubicBezTo>
                    <a:cubicBezTo>
                      <a:pt x="146" y="422"/>
                      <a:pt x="128" y="293"/>
                      <a:pt x="113" y="228"/>
                    </a:cubicBezTo>
                    <a:cubicBezTo>
                      <a:pt x="100" y="171"/>
                      <a:pt x="31" y="75"/>
                      <a:pt x="123" y="61"/>
                    </a:cubicBezTo>
                    <a:cubicBezTo>
                      <a:pt x="254" y="41"/>
                      <a:pt x="256" y="256"/>
                      <a:pt x="250" y="311"/>
                    </a:cubicBezTo>
                    <a:cubicBezTo>
                      <a:pt x="244" y="359"/>
                      <a:pt x="241" y="500"/>
                      <a:pt x="241" y="532"/>
                    </a:cubicBezTo>
                    <a:cubicBezTo>
                      <a:pt x="230" y="538"/>
                      <a:pt x="217" y="546"/>
                      <a:pt x="200" y="558"/>
                    </a:cubicBezTo>
                    <a:close/>
                    <a:moveTo>
                      <a:pt x="388" y="620"/>
                    </a:moveTo>
                    <a:cubicBezTo>
                      <a:pt x="378" y="617"/>
                      <a:pt x="365" y="611"/>
                      <a:pt x="352" y="603"/>
                    </a:cubicBezTo>
                    <a:cubicBezTo>
                      <a:pt x="335" y="522"/>
                      <a:pt x="406" y="459"/>
                      <a:pt x="406" y="459"/>
                    </a:cubicBezTo>
                    <a:cubicBezTo>
                      <a:pt x="324" y="501"/>
                      <a:pt x="330" y="567"/>
                      <a:pt x="336" y="593"/>
                    </a:cubicBezTo>
                    <a:cubicBezTo>
                      <a:pt x="325" y="585"/>
                      <a:pt x="314" y="577"/>
                      <a:pt x="305" y="567"/>
                    </a:cubicBezTo>
                    <a:cubicBezTo>
                      <a:pt x="281" y="542"/>
                      <a:pt x="282" y="520"/>
                      <a:pt x="261" y="524"/>
                    </a:cubicBezTo>
                    <a:cubicBezTo>
                      <a:pt x="287" y="485"/>
                      <a:pt x="396" y="408"/>
                      <a:pt x="444" y="423"/>
                    </a:cubicBezTo>
                    <a:cubicBezTo>
                      <a:pt x="496" y="439"/>
                      <a:pt x="508" y="509"/>
                      <a:pt x="485" y="574"/>
                    </a:cubicBezTo>
                    <a:cubicBezTo>
                      <a:pt x="469" y="620"/>
                      <a:pt x="439" y="637"/>
                      <a:pt x="423" y="643"/>
                    </a:cubicBezTo>
                    <a:cubicBezTo>
                      <a:pt x="414" y="629"/>
                      <a:pt x="400" y="624"/>
                      <a:pt x="388" y="620"/>
                    </a:cubicBezTo>
                    <a:close/>
                    <a:moveTo>
                      <a:pt x="415" y="724"/>
                    </a:moveTo>
                    <a:cubicBezTo>
                      <a:pt x="420" y="717"/>
                      <a:pt x="424" y="710"/>
                      <a:pt x="426" y="703"/>
                    </a:cubicBezTo>
                    <a:cubicBezTo>
                      <a:pt x="431" y="681"/>
                      <a:pt x="431" y="666"/>
                      <a:pt x="428" y="654"/>
                    </a:cubicBezTo>
                    <a:cubicBezTo>
                      <a:pt x="510" y="623"/>
                      <a:pt x="514" y="552"/>
                      <a:pt x="516" y="508"/>
                    </a:cubicBezTo>
                    <a:cubicBezTo>
                      <a:pt x="531" y="508"/>
                      <a:pt x="558" y="512"/>
                      <a:pt x="574" y="534"/>
                    </a:cubicBezTo>
                    <a:cubicBezTo>
                      <a:pt x="597" y="567"/>
                      <a:pt x="601" y="681"/>
                      <a:pt x="508" y="721"/>
                    </a:cubicBezTo>
                    <a:cubicBezTo>
                      <a:pt x="444" y="748"/>
                      <a:pt x="422" y="735"/>
                      <a:pt x="415" y="724"/>
                    </a:cubicBezTo>
                    <a:close/>
                    <a:moveTo>
                      <a:pt x="517" y="804"/>
                    </a:moveTo>
                    <a:cubicBezTo>
                      <a:pt x="469" y="797"/>
                      <a:pt x="471" y="766"/>
                      <a:pt x="476" y="750"/>
                    </a:cubicBezTo>
                    <a:cubicBezTo>
                      <a:pt x="488" y="747"/>
                      <a:pt x="502" y="742"/>
                      <a:pt x="519" y="734"/>
                    </a:cubicBezTo>
                    <a:cubicBezTo>
                      <a:pt x="570" y="710"/>
                      <a:pt x="596" y="669"/>
                      <a:pt x="607" y="631"/>
                    </a:cubicBezTo>
                    <a:cubicBezTo>
                      <a:pt x="622" y="636"/>
                      <a:pt x="644" y="647"/>
                      <a:pt x="643" y="675"/>
                    </a:cubicBezTo>
                    <a:cubicBezTo>
                      <a:pt x="642" y="718"/>
                      <a:pt x="584" y="812"/>
                      <a:pt x="517" y="8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18">
                <a:extLst>
                  <a:ext uri="{FF2B5EF4-FFF2-40B4-BE49-F238E27FC236}">
                    <a16:creationId xmlns:a16="http://schemas.microsoft.com/office/drawing/2014/main" id="{66A65018-3025-4686-A00B-B2306400D48D}"/>
                  </a:ext>
                </a:extLst>
              </p:cNvPr>
              <p:cNvSpPr/>
              <p:nvPr/>
            </p:nvSpPr>
            <p:spPr bwMode="auto">
              <a:xfrm>
                <a:off x="1760" y="2545"/>
                <a:ext cx="57" cy="47"/>
              </a:xfrm>
              <a:custGeom>
                <a:avLst/>
                <a:gdLst>
                  <a:gd name="T0" fmla="*/ 0 w 54"/>
                  <a:gd name="T1" fmla="*/ 18 h 44"/>
                  <a:gd name="T2" fmla="*/ 54 w 54"/>
                  <a:gd name="T3" fmla="*/ 0 h 44"/>
                  <a:gd name="T4" fmla="*/ 46 w 54"/>
                  <a:gd name="T5" fmla="*/ 44 h 44"/>
                  <a:gd name="T6" fmla="*/ 39 w 54"/>
                  <a:gd name="T7" fmla="*/ 23 h 44"/>
                  <a:gd name="T8" fmla="*/ 0 w 54"/>
                  <a:gd name="T9" fmla="*/ 1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4">
                    <a:moveTo>
                      <a:pt x="0" y="18"/>
                    </a:moveTo>
                    <a:cubicBezTo>
                      <a:pt x="0" y="18"/>
                      <a:pt x="30" y="19"/>
                      <a:pt x="54" y="0"/>
                    </a:cubicBezTo>
                    <a:cubicBezTo>
                      <a:pt x="46" y="44"/>
                      <a:pt x="46" y="44"/>
                      <a:pt x="46" y="44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39" y="23"/>
                      <a:pt x="28" y="31"/>
                      <a:pt x="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0" name="Group 21">
              <a:extLst>
                <a:ext uri="{FF2B5EF4-FFF2-40B4-BE49-F238E27FC236}">
                  <a16:creationId xmlns:a16="http://schemas.microsoft.com/office/drawing/2014/main" id="{ECF5A6B3-27B1-49B8-8682-8E014A34944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634311" y="4074772"/>
              <a:ext cx="385487" cy="618578"/>
              <a:chOff x="3270" y="1510"/>
              <a:chExt cx="762" cy="1247"/>
            </a:xfrm>
            <a:solidFill>
              <a:schemeClr val="tx1"/>
            </a:solidFill>
          </p:grpSpPr>
          <p:sp>
            <p:nvSpPr>
              <p:cNvPr id="41" name="Freeform 22">
                <a:extLst>
                  <a:ext uri="{FF2B5EF4-FFF2-40B4-BE49-F238E27FC236}">
                    <a16:creationId xmlns:a16="http://schemas.microsoft.com/office/drawing/2014/main" id="{5BDA53C5-65A1-4CCA-9E71-8F76313DA2D1}"/>
                  </a:ext>
                </a:extLst>
              </p:cNvPr>
              <p:cNvSpPr/>
              <p:nvPr/>
            </p:nvSpPr>
            <p:spPr bwMode="auto">
              <a:xfrm>
                <a:off x="3616" y="2549"/>
                <a:ext cx="56" cy="46"/>
              </a:xfrm>
              <a:custGeom>
                <a:avLst/>
                <a:gdLst>
                  <a:gd name="T0" fmla="*/ 0 w 54"/>
                  <a:gd name="T1" fmla="*/ 18 h 44"/>
                  <a:gd name="T2" fmla="*/ 54 w 54"/>
                  <a:gd name="T3" fmla="*/ 0 h 44"/>
                  <a:gd name="T4" fmla="*/ 46 w 54"/>
                  <a:gd name="T5" fmla="*/ 44 h 44"/>
                  <a:gd name="T6" fmla="*/ 39 w 54"/>
                  <a:gd name="T7" fmla="*/ 23 h 44"/>
                  <a:gd name="T8" fmla="*/ 0 w 54"/>
                  <a:gd name="T9" fmla="*/ 1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4">
                    <a:moveTo>
                      <a:pt x="0" y="18"/>
                    </a:moveTo>
                    <a:cubicBezTo>
                      <a:pt x="0" y="18"/>
                      <a:pt x="29" y="19"/>
                      <a:pt x="54" y="0"/>
                    </a:cubicBezTo>
                    <a:cubicBezTo>
                      <a:pt x="46" y="44"/>
                      <a:pt x="46" y="44"/>
                      <a:pt x="46" y="44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39" y="23"/>
                      <a:pt x="28" y="31"/>
                      <a:pt x="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23">
                <a:extLst>
                  <a:ext uri="{FF2B5EF4-FFF2-40B4-BE49-F238E27FC236}">
                    <a16:creationId xmlns:a16="http://schemas.microsoft.com/office/drawing/2014/main" id="{9A298DDD-E2B5-456F-A581-2DAF0182EA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70" y="1510"/>
                <a:ext cx="762" cy="1247"/>
              </a:xfrm>
              <a:custGeom>
                <a:avLst/>
                <a:gdLst>
                  <a:gd name="T0" fmla="*/ 629 w 729"/>
                  <a:gd name="T1" fmla="*/ 554 h 1195"/>
                  <a:gd name="T2" fmla="*/ 512 w 729"/>
                  <a:gd name="T3" fmla="*/ 454 h 1195"/>
                  <a:gd name="T4" fmla="*/ 509 w 729"/>
                  <a:gd name="T5" fmla="*/ 405 h 1195"/>
                  <a:gd name="T6" fmla="*/ 591 w 729"/>
                  <a:gd name="T7" fmla="*/ 78 h 1195"/>
                  <a:gd name="T8" fmla="*/ 415 w 729"/>
                  <a:gd name="T9" fmla="*/ 118 h 1195"/>
                  <a:gd name="T10" fmla="*/ 276 w 729"/>
                  <a:gd name="T11" fmla="*/ 309 h 1195"/>
                  <a:gd name="T12" fmla="*/ 37 w 729"/>
                  <a:gd name="T13" fmla="*/ 50 h 1195"/>
                  <a:gd name="T14" fmla="*/ 151 w 729"/>
                  <a:gd name="T15" fmla="*/ 585 h 1195"/>
                  <a:gd name="T16" fmla="*/ 202 w 729"/>
                  <a:gd name="T17" fmla="*/ 988 h 1195"/>
                  <a:gd name="T18" fmla="*/ 160 w 729"/>
                  <a:gd name="T19" fmla="*/ 1169 h 1195"/>
                  <a:gd name="T20" fmla="*/ 135 w 729"/>
                  <a:gd name="T21" fmla="*/ 904 h 1195"/>
                  <a:gd name="T22" fmla="*/ 298 w 729"/>
                  <a:gd name="T23" fmla="*/ 556 h 1195"/>
                  <a:gd name="T24" fmla="*/ 447 w 729"/>
                  <a:gd name="T25" fmla="*/ 694 h 1195"/>
                  <a:gd name="T26" fmla="*/ 268 w 729"/>
                  <a:gd name="T27" fmla="*/ 812 h 1195"/>
                  <a:gd name="T28" fmla="*/ 373 w 729"/>
                  <a:gd name="T29" fmla="*/ 737 h 1195"/>
                  <a:gd name="T30" fmla="*/ 391 w 729"/>
                  <a:gd name="T31" fmla="*/ 740 h 1195"/>
                  <a:gd name="T32" fmla="*/ 440 w 729"/>
                  <a:gd name="T33" fmla="*/ 778 h 1195"/>
                  <a:gd name="T34" fmla="*/ 593 w 729"/>
                  <a:gd name="T35" fmla="*/ 811 h 1195"/>
                  <a:gd name="T36" fmla="*/ 460 w 729"/>
                  <a:gd name="T37" fmla="*/ 992 h 1195"/>
                  <a:gd name="T38" fmla="*/ 465 w 729"/>
                  <a:gd name="T39" fmla="*/ 1195 h 1195"/>
                  <a:gd name="T40" fmla="*/ 647 w 729"/>
                  <a:gd name="T41" fmla="*/ 784 h 1195"/>
                  <a:gd name="T42" fmla="*/ 437 w 729"/>
                  <a:gd name="T43" fmla="*/ 585 h 1195"/>
                  <a:gd name="T44" fmla="*/ 210 w 729"/>
                  <a:gd name="T45" fmla="*/ 547 h 1195"/>
                  <a:gd name="T46" fmla="*/ 54 w 729"/>
                  <a:gd name="T47" fmla="*/ 143 h 1195"/>
                  <a:gd name="T48" fmla="*/ 240 w 729"/>
                  <a:gd name="T49" fmla="*/ 230 h 1195"/>
                  <a:gd name="T50" fmla="*/ 374 w 729"/>
                  <a:gd name="T51" fmla="*/ 387 h 1195"/>
                  <a:gd name="T52" fmla="*/ 520 w 729"/>
                  <a:gd name="T53" fmla="*/ 52 h 1195"/>
                  <a:gd name="T54" fmla="*/ 468 w 729"/>
                  <a:gd name="T55" fmla="*/ 505 h 1195"/>
                  <a:gd name="T56" fmla="*/ 437 w 729"/>
                  <a:gd name="T57" fmla="*/ 585 h 1195"/>
                  <a:gd name="T58" fmla="*/ 494 w 729"/>
                  <a:gd name="T59" fmla="*/ 673 h 1195"/>
                  <a:gd name="T60" fmla="*/ 529 w 729"/>
                  <a:gd name="T61" fmla="*/ 484 h 1195"/>
                  <a:gd name="T62" fmla="*/ 429 w 729"/>
                  <a:gd name="T63" fmla="*/ 736 h 1195"/>
                  <a:gd name="T64" fmla="*/ 603 w 729"/>
                  <a:gd name="T65" fmla="*/ 672 h 1195"/>
                  <a:gd name="T66" fmla="*/ 691 w 729"/>
                  <a:gd name="T67" fmla="*/ 638 h 1195"/>
                  <a:gd name="T68" fmla="*/ 520 w 729"/>
                  <a:gd name="T69" fmla="*/ 768 h 1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29" h="1195">
                    <a:moveTo>
                      <a:pt x="700" y="569"/>
                    </a:moveTo>
                    <a:cubicBezTo>
                      <a:pt x="676" y="543"/>
                      <a:pt x="646" y="548"/>
                      <a:pt x="629" y="554"/>
                    </a:cubicBezTo>
                    <a:cubicBezTo>
                      <a:pt x="629" y="543"/>
                      <a:pt x="629" y="534"/>
                      <a:pt x="629" y="528"/>
                    </a:cubicBezTo>
                    <a:cubicBezTo>
                      <a:pt x="629" y="504"/>
                      <a:pt x="601" y="415"/>
                      <a:pt x="512" y="454"/>
                    </a:cubicBezTo>
                    <a:cubicBezTo>
                      <a:pt x="508" y="455"/>
                      <a:pt x="504" y="457"/>
                      <a:pt x="501" y="459"/>
                    </a:cubicBezTo>
                    <a:cubicBezTo>
                      <a:pt x="498" y="447"/>
                      <a:pt x="498" y="427"/>
                      <a:pt x="509" y="405"/>
                    </a:cubicBezTo>
                    <a:cubicBezTo>
                      <a:pt x="528" y="366"/>
                      <a:pt x="597" y="273"/>
                      <a:pt x="606" y="211"/>
                    </a:cubicBezTo>
                    <a:cubicBezTo>
                      <a:pt x="614" y="149"/>
                      <a:pt x="602" y="102"/>
                      <a:pt x="591" y="78"/>
                    </a:cubicBezTo>
                    <a:cubicBezTo>
                      <a:pt x="580" y="53"/>
                      <a:pt x="554" y="23"/>
                      <a:pt x="514" y="23"/>
                    </a:cubicBezTo>
                    <a:cubicBezTo>
                      <a:pt x="474" y="23"/>
                      <a:pt x="426" y="50"/>
                      <a:pt x="415" y="118"/>
                    </a:cubicBezTo>
                    <a:cubicBezTo>
                      <a:pt x="405" y="185"/>
                      <a:pt x="346" y="432"/>
                      <a:pt x="315" y="482"/>
                    </a:cubicBezTo>
                    <a:cubicBezTo>
                      <a:pt x="315" y="482"/>
                      <a:pt x="283" y="384"/>
                      <a:pt x="276" y="309"/>
                    </a:cubicBezTo>
                    <a:cubicBezTo>
                      <a:pt x="269" y="234"/>
                      <a:pt x="258" y="133"/>
                      <a:pt x="188" y="67"/>
                    </a:cubicBezTo>
                    <a:cubicBezTo>
                      <a:pt x="117" y="0"/>
                      <a:pt x="58" y="38"/>
                      <a:pt x="37" y="50"/>
                    </a:cubicBezTo>
                    <a:cubicBezTo>
                      <a:pt x="17" y="62"/>
                      <a:pt x="0" y="93"/>
                      <a:pt x="35" y="161"/>
                    </a:cubicBezTo>
                    <a:cubicBezTo>
                      <a:pt x="69" y="228"/>
                      <a:pt x="116" y="381"/>
                      <a:pt x="151" y="585"/>
                    </a:cubicBezTo>
                    <a:cubicBezTo>
                      <a:pt x="113" y="616"/>
                      <a:pt x="74" y="669"/>
                      <a:pt x="68" y="769"/>
                    </a:cubicBezTo>
                    <a:cubicBezTo>
                      <a:pt x="59" y="931"/>
                      <a:pt x="166" y="940"/>
                      <a:pt x="202" y="988"/>
                    </a:cubicBezTo>
                    <a:cubicBezTo>
                      <a:pt x="238" y="1037"/>
                      <a:pt x="151" y="1155"/>
                      <a:pt x="151" y="1155"/>
                    </a:cubicBezTo>
                    <a:cubicBezTo>
                      <a:pt x="160" y="1169"/>
                      <a:pt x="160" y="1169"/>
                      <a:pt x="160" y="1169"/>
                    </a:cubicBezTo>
                    <a:cubicBezTo>
                      <a:pt x="198" y="1124"/>
                      <a:pt x="228" y="1059"/>
                      <a:pt x="234" y="1007"/>
                    </a:cubicBezTo>
                    <a:cubicBezTo>
                      <a:pt x="240" y="954"/>
                      <a:pt x="198" y="969"/>
                      <a:pt x="135" y="904"/>
                    </a:cubicBezTo>
                    <a:cubicBezTo>
                      <a:pt x="71" y="838"/>
                      <a:pt x="76" y="706"/>
                      <a:pt x="135" y="632"/>
                    </a:cubicBezTo>
                    <a:cubicBezTo>
                      <a:pt x="194" y="558"/>
                      <a:pt x="275" y="538"/>
                      <a:pt x="298" y="556"/>
                    </a:cubicBezTo>
                    <a:cubicBezTo>
                      <a:pt x="321" y="575"/>
                      <a:pt x="392" y="615"/>
                      <a:pt x="432" y="602"/>
                    </a:cubicBezTo>
                    <a:cubicBezTo>
                      <a:pt x="472" y="589"/>
                      <a:pt x="508" y="654"/>
                      <a:pt x="447" y="694"/>
                    </a:cubicBezTo>
                    <a:cubicBezTo>
                      <a:pt x="369" y="746"/>
                      <a:pt x="280" y="674"/>
                      <a:pt x="280" y="674"/>
                    </a:cubicBezTo>
                    <a:cubicBezTo>
                      <a:pt x="302" y="738"/>
                      <a:pt x="268" y="812"/>
                      <a:pt x="268" y="812"/>
                    </a:cubicBezTo>
                    <a:cubicBezTo>
                      <a:pt x="319" y="788"/>
                      <a:pt x="306" y="705"/>
                      <a:pt x="306" y="705"/>
                    </a:cubicBezTo>
                    <a:cubicBezTo>
                      <a:pt x="331" y="722"/>
                      <a:pt x="353" y="732"/>
                      <a:pt x="373" y="737"/>
                    </a:cubicBezTo>
                    <a:cubicBezTo>
                      <a:pt x="385" y="769"/>
                      <a:pt x="408" y="853"/>
                      <a:pt x="346" y="923"/>
                    </a:cubicBezTo>
                    <a:cubicBezTo>
                      <a:pt x="346" y="923"/>
                      <a:pt x="434" y="880"/>
                      <a:pt x="391" y="740"/>
                    </a:cubicBezTo>
                    <a:cubicBezTo>
                      <a:pt x="395" y="740"/>
                      <a:pt x="400" y="740"/>
                      <a:pt x="405" y="740"/>
                    </a:cubicBezTo>
                    <a:cubicBezTo>
                      <a:pt x="408" y="751"/>
                      <a:pt x="417" y="766"/>
                      <a:pt x="440" y="778"/>
                    </a:cubicBezTo>
                    <a:cubicBezTo>
                      <a:pt x="456" y="787"/>
                      <a:pt x="480" y="786"/>
                      <a:pt x="505" y="775"/>
                    </a:cubicBezTo>
                    <a:cubicBezTo>
                      <a:pt x="514" y="792"/>
                      <a:pt x="540" y="824"/>
                      <a:pt x="593" y="811"/>
                    </a:cubicBezTo>
                    <a:cubicBezTo>
                      <a:pt x="604" y="809"/>
                      <a:pt x="614" y="805"/>
                      <a:pt x="623" y="800"/>
                    </a:cubicBezTo>
                    <a:cubicBezTo>
                      <a:pt x="621" y="839"/>
                      <a:pt x="605" y="966"/>
                      <a:pt x="460" y="992"/>
                    </a:cubicBezTo>
                    <a:cubicBezTo>
                      <a:pt x="460" y="992"/>
                      <a:pt x="475" y="1138"/>
                      <a:pt x="439" y="1194"/>
                    </a:cubicBezTo>
                    <a:cubicBezTo>
                      <a:pt x="465" y="1195"/>
                      <a:pt x="465" y="1195"/>
                      <a:pt x="465" y="1195"/>
                    </a:cubicBezTo>
                    <a:cubicBezTo>
                      <a:pt x="465" y="1195"/>
                      <a:pt x="501" y="1143"/>
                      <a:pt x="485" y="1007"/>
                    </a:cubicBezTo>
                    <a:cubicBezTo>
                      <a:pt x="485" y="1007"/>
                      <a:pt x="636" y="1001"/>
                      <a:pt x="647" y="784"/>
                    </a:cubicBezTo>
                    <a:cubicBezTo>
                      <a:pt x="720" y="725"/>
                      <a:pt x="729" y="601"/>
                      <a:pt x="700" y="569"/>
                    </a:cubicBezTo>
                    <a:close/>
                    <a:moveTo>
                      <a:pt x="437" y="585"/>
                    </a:moveTo>
                    <a:cubicBezTo>
                      <a:pt x="381" y="593"/>
                      <a:pt x="339" y="562"/>
                      <a:pt x="309" y="545"/>
                    </a:cubicBezTo>
                    <a:cubicBezTo>
                      <a:pt x="280" y="528"/>
                      <a:pt x="246" y="525"/>
                      <a:pt x="210" y="547"/>
                    </a:cubicBezTo>
                    <a:cubicBezTo>
                      <a:pt x="200" y="552"/>
                      <a:pt x="187" y="559"/>
                      <a:pt x="172" y="569"/>
                    </a:cubicBezTo>
                    <a:cubicBezTo>
                      <a:pt x="161" y="511"/>
                      <a:pt x="103" y="226"/>
                      <a:pt x="54" y="143"/>
                    </a:cubicBezTo>
                    <a:cubicBezTo>
                      <a:pt x="4" y="59"/>
                      <a:pt x="91" y="56"/>
                      <a:pt x="106" y="58"/>
                    </a:cubicBezTo>
                    <a:cubicBezTo>
                      <a:pt x="141" y="63"/>
                      <a:pt x="228" y="130"/>
                      <a:pt x="240" y="230"/>
                    </a:cubicBezTo>
                    <a:cubicBezTo>
                      <a:pt x="252" y="331"/>
                      <a:pt x="269" y="478"/>
                      <a:pt x="314" y="536"/>
                    </a:cubicBezTo>
                    <a:cubicBezTo>
                      <a:pt x="314" y="536"/>
                      <a:pt x="346" y="484"/>
                      <a:pt x="374" y="387"/>
                    </a:cubicBezTo>
                    <a:cubicBezTo>
                      <a:pt x="402" y="290"/>
                      <a:pt x="432" y="177"/>
                      <a:pt x="440" y="130"/>
                    </a:cubicBezTo>
                    <a:cubicBezTo>
                      <a:pt x="447" y="82"/>
                      <a:pt x="470" y="40"/>
                      <a:pt x="520" y="52"/>
                    </a:cubicBezTo>
                    <a:cubicBezTo>
                      <a:pt x="569" y="64"/>
                      <a:pt x="597" y="151"/>
                      <a:pt x="568" y="231"/>
                    </a:cubicBezTo>
                    <a:cubicBezTo>
                      <a:pt x="541" y="306"/>
                      <a:pt x="452" y="400"/>
                      <a:pt x="468" y="505"/>
                    </a:cubicBezTo>
                    <a:cubicBezTo>
                      <a:pt x="454" y="536"/>
                      <a:pt x="450" y="572"/>
                      <a:pt x="449" y="585"/>
                    </a:cubicBezTo>
                    <a:cubicBezTo>
                      <a:pt x="445" y="585"/>
                      <a:pt x="441" y="585"/>
                      <a:pt x="437" y="585"/>
                    </a:cubicBezTo>
                    <a:close/>
                    <a:moveTo>
                      <a:pt x="429" y="736"/>
                    </a:moveTo>
                    <a:cubicBezTo>
                      <a:pt x="464" y="725"/>
                      <a:pt x="486" y="695"/>
                      <a:pt x="494" y="673"/>
                    </a:cubicBezTo>
                    <a:cubicBezTo>
                      <a:pt x="507" y="639"/>
                      <a:pt x="498" y="597"/>
                      <a:pt x="465" y="587"/>
                    </a:cubicBezTo>
                    <a:cubicBezTo>
                      <a:pt x="469" y="565"/>
                      <a:pt x="486" y="497"/>
                      <a:pt x="529" y="484"/>
                    </a:cubicBezTo>
                    <a:cubicBezTo>
                      <a:pt x="580" y="468"/>
                      <a:pt x="609" y="509"/>
                      <a:pt x="596" y="585"/>
                    </a:cubicBezTo>
                    <a:cubicBezTo>
                      <a:pt x="584" y="659"/>
                      <a:pt x="518" y="804"/>
                      <a:pt x="429" y="736"/>
                    </a:cubicBezTo>
                    <a:close/>
                    <a:moveTo>
                      <a:pt x="520" y="768"/>
                    </a:moveTo>
                    <a:cubicBezTo>
                      <a:pt x="554" y="749"/>
                      <a:pt x="586" y="716"/>
                      <a:pt x="603" y="672"/>
                    </a:cubicBezTo>
                    <a:cubicBezTo>
                      <a:pt x="616" y="636"/>
                      <a:pt x="622" y="606"/>
                      <a:pt x="626" y="581"/>
                    </a:cubicBezTo>
                    <a:cubicBezTo>
                      <a:pt x="680" y="564"/>
                      <a:pt x="696" y="608"/>
                      <a:pt x="691" y="638"/>
                    </a:cubicBezTo>
                    <a:cubicBezTo>
                      <a:pt x="687" y="669"/>
                      <a:pt x="664" y="771"/>
                      <a:pt x="595" y="789"/>
                    </a:cubicBezTo>
                    <a:cubicBezTo>
                      <a:pt x="547" y="802"/>
                      <a:pt x="527" y="781"/>
                      <a:pt x="520" y="7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3" name="Group 26">
              <a:extLst>
                <a:ext uri="{FF2B5EF4-FFF2-40B4-BE49-F238E27FC236}">
                  <a16:creationId xmlns:a16="http://schemas.microsoft.com/office/drawing/2014/main" id="{DF32B67B-2FE5-43F4-95BF-1750DE9C08B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638297" y="3211286"/>
              <a:ext cx="382451" cy="616594"/>
              <a:chOff x="5100" y="1511"/>
              <a:chExt cx="756" cy="1243"/>
            </a:xfrm>
            <a:solidFill>
              <a:schemeClr val="tx1"/>
            </a:solidFill>
          </p:grpSpPr>
          <p:sp>
            <p:nvSpPr>
              <p:cNvPr id="44" name="Freeform 27">
                <a:extLst>
                  <a:ext uri="{FF2B5EF4-FFF2-40B4-BE49-F238E27FC236}">
                    <a16:creationId xmlns:a16="http://schemas.microsoft.com/office/drawing/2014/main" id="{06E716F5-C2D0-4D86-99A9-3AD931C841D4}"/>
                  </a:ext>
                </a:extLst>
              </p:cNvPr>
              <p:cNvSpPr/>
              <p:nvPr/>
            </p:nvSpPr>
            <p:spPr bwMode="auto">
              <a:xfrm>
                <a:off x="5459" y="2603"/>
                <a:ext cx="57" cy="48"/>
              </a:xfrm>
              <a:custGeom>
                <a:avLst/>
                <a:gdLst>
                  <a:gd name="T0" fmla="*/ 0 w 54"/>
                  <a:gd name="T1" fmla="*/ 18 h 45"/>
                  <a:gd name="T2" fmla="*/ 54 w 54"/>
                  <a:gd name="T3" fmla="*/ 0 h 45"/>
                  <a:gd name="T4" fmla="*/ 46 w 54"/>
                  <a:gd name="T5" fmla="*/ 45 h 45"/>
                  <a:gd name="T6" fmla="*/ 40 w 54"/>
                  <a:gd name="T7" fmla="*/ 23 h 45"/>
                  <a:gd name="T8" fmla="*/ 0 w 54"/>
                  <a:gd name="T9" fmla="*/ 1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5">
                    <a:moveTo>
                      <a:pt x="0" y="18"/>
                    </a:moveTo>
                    <a:cubicBezTo>
                      <a:pt x="0" y="18"/>
                      <a:pt x="30" y="19"/>
                      <a:pt x="54" y="0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0" y="23"/>
                      <a:pt x="29" y="31"/>
                      <a:pt x="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 28">
                <a:extLst>
                  <a:ext uri="{FF2B5EF4-FFF2-40B4-BE49-F238E27FC236}">
                    <a16:creationId xmlns:a16="http://schemas.microsoft.com/office/drawing/2014/main" id="{AA9F8622-CA71-45CE-9A6E-63C13BF156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00" y="1511"/>
                <a:ext cx="756" cy="1243"/>
              </a:xfrm>
              <a:custGeom>
                <a:avLst/>
                <a:gdLst>
                  <a:gd name="T0" fmla="*/ 638 w 716"/>
                  <a:gd name="T1" fmla="*/ 356 h 1179"/>
                  <a:gd name="T2" fmla="*/ 533 w 716"/>
                  <a:gd name="T3" fmla="*/ 162 h 1179"/>
                  <a:gd name="T4" fmla="*/ 380 w 716"/>
                  <a:gd name="T5" fmla="*/ 2 h 1179"/>
                  <a:gd name="T6" fmla="*/ 296 w 716"/>
                  <a:gd name="T7" fmla="*/ 488 h 1179"/>
                  <a:gd name="T8" fmla="*/ 92 w 716"/>
                  <a:gd name="T9" fmla="*/ 55 h 1179"/>
                  <a:gd name="T10" fmla="*/ 132 w 716"/>
                  <a:gd name="T11" fmla="*/ 487 h 1179"/>
                  <a:gd name="T12" fmla="*/ 232 w 716"/>
                  <a:gd name="T13" fmla="*/ 1045 h 1179"/>
                  <a:gd name="T14" fmla="*/ 181 w 716"/>
                  <a:gd name="T15" fmla="*/ 1178 h 1179"/>
                  <a:gd name="T16" fmla="*/ 260 w 716"/>
                  <a:gd name="T17" fmla="*/ 1045 h 1179"/>
                  <a:gd name="T18" fmla="*/ 105 w 716"/>
                  <a:gd name="T19" fmla="*/ 852 h 1179"/>
                  <a:gd name="T20" fmla="*/ 154 w 716"/>
                  <a:gd name="T21" fmla="*/ 431 h 1179"/>
                  <a:gd name="T22" fmla="*/ 99 w 716"/>
                  <a:gd name="T23" fmla="*/ 84 h 1179"/>
                  <a:gd name="T24" fmla="*/ 297 w 716"/>
                  <a:gd name="T25" fmla="*/ 549 h 1179"/>
                  <a:gd name="T26" fmla="*/ 161 w 716"/>
                  <a:gd name="T27" fmla="*/ 656 h 1179"/>
                  <a:gd name="T28" fmla="*/ 399 w 716"/>
                  <a:gd name="T29" fmla="*/ 516 h 1179"/>
                  <a:gd name="T30" fmla="*/ 553 w 716"/>
                  <a:gd name="T31" fmla="*/ 619 h 1179"/>
                  <a:gd name="T32" fmla="*/ 319 w 716"/>
                  <a:gd name="T33" fmla="*/ 793 h 1179"/>
                  <a:gd name="T34" fmla="*/ 415 w 716"/>
                  <a:gd name="T35" fmla="*/ 798 h 1179"/>
                  <a:gd name="T36" fmla="*/ 438 w 716"/>
                  <a:gd name="T37" fmla="*/ 814 h 1179"/>
                  <a:gd name="T38" fmla="*/ 569 w 716"/>
                  <a:gd name="T39" fmla="*/ 720 h 1179"/>
                  <a:gd name="T40" fmla="*/ 547 w 716"/>
                  <a:gd name="T41" fmla="*/ 720 h 1179"/>
                  <a:gd name="T42" fmla="*/ 561 w 716"/>
                  <a:gd name="T43" fmla="*/ 729 h 1179"/>
                  <a:gd name="T44" fmla="*/ 414 w 716"/>
                  <a:gd name="T45" fmla="*/ 667 h 1179"/>
                  <a:gd name="T46" fmla="*/ 574 w 716"/>
                  <a:gd name="T47" fmla="*/ 577 h 1179"/>
                  <a:gd name="T48" fmla="*/ 485 w 716"/>
                  <a:gd name="T49" fmla="*/ 1018 h 1179"/>
                  <a:gd name="T50" fmla="*/ 492 w 716"/>
                  <a:gd name="T51" fmla="*/ 1175 h 1179"/>
                  <a:gd name="T52" fmla="*/ 671 w 716"/>
                  <a:gd name="T53" fmla="*/ 840 h 1179"/>
                  <a:gd name="T54" fmla="*/ 325 w 716"/>
                  <a:gd name="T55" fmla="*/ 522 h 1179"/>
                  <a:gd name="T56" fmla="*/ 325 w 716"/>
                  <a:gd name="T57" fmla="*/ 142 h 1179"/>
                  <a:gd name="T58" fmla="*/ 423 w 716"/>
                  <a:gd name="T59" fmla="*/ 507 h 1179"/>
                  <a:gd name="T60" fmla="*/ 325 w 716"/>
                  <a:gd name="T61" fmla="*/ 522 h 1179"/>
                  <a:gd name="T62" fmla="*/ 483 w 716"/>
                  <a:gd name="T63" fmla="*/ 355 h 1179"/>
                  <a:gd name="T64" fmla="*/ 652 w 716"/>
                  <a:gd name="T65" fmla="*/ 186 h 1179"/>
                  <a:gd name="T66" fmla="*/ 553 w 716"/>
                  <a:gd name="T67" fmla="*/ 552 h 1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16" h="1179">
                    <a:moveTo>
                      <a:pt x="580" y="551"/>
                    </a:moveTo>
                    <a:cubicBezTo>
                      <a:pt x="582" y="527"/>
                      <a:pt x="593" y="449"/>
                      <a:pt x="638" y="356"/>
                    </a:cubicBezTo>
                    <a:cubicBezTo>
                      <a:pt x="691" y="244"/>
                      <a:pt x="716" y="90"/>
                      <a:pt x="605" y="79"/>
                    </a:cubicBezTo>
                    <a:cubicBezTo>
                      <a:pt x="555" y="74"/>
                      <a:pt x="544" y="134"/>
                      <a:pt x="533" y="162"/>
                    </a:cubicBezTo>
                    <a:cubicBezTo>
                      <a:pt x="522" y="190"/>
                      <a:pt x="488" y="280"/>
                      <a:pt x="488" y="280"/>
                    </a:cubicBezTo>
                    <a:cubicBezTo>
                      <a:pt x="488" y="280"/>
                      <a:pt x="523" y="6"/>
                      <a:pt x="380" y="2"/>
                    </a:cubicBezTo>
                    <a:cubicBezTo>
                      <a:pt x="279" y="0"/>
                      <a:pt x="298" y="136"/>
                      <a:pt x="301" y="167"/>
                    </a:cubicBezTo>
                    <a:cubicBezTo>
                      <a:pt x="303" y="197"/>
                      <a:pt x="301" y="456"/>
                      <a:pt x="296" y="488"/>
                    </a:cubicBezTo>
                    <a:cubicBezTo>
                      <a:pt x="296" y="488"/>
                      <a:pt x="271" y="422"/>
                      <a:pt x="265" y="349"/>
                    </a:cubicBezTo>
                    <a:cubicBezTo>
                      <a:pt x="259" y="276"/>
                      <a:pt x="259" y="1"/>
                      <a:pt x="92" y="55"/>
                    </a:cubicBezTo>
                    <a:cubicBezTo>
                      <a:pt x="0" y="84"/>
                      <a:pt x="49" y="194"/>
                      <a:pt x="63" y="228"/>
                    </a:cubicBezTo>
                    <a:cubicBezTo>
                      <a:pt x="76" y="262"/>
                      <a:pt x="128" y="408"/>
                      <a:pt x="132" y="487"/>
                    </a:cubicBezTo>
                    <a:cubicBezTo>
                      <a:pt x="137" y="582"/>
                      <a:pt x="111" y="639"/>
                      <a:pt x="89" y="707"/>
                    </a:cubicBezTo>
                    <a:cubicBezTo>
                      <a:pt x="67" y="774"/>
                      <a:pt x="33" y="942"/>
                      <a:pt x="232" y="1045"/>
                    </a:cubicBezTo>
                    <a:cubicBezTo>
                      <a:pt x="232" y="1045"/>
                      <a:pt x="234" y="1122"/>
                      <a:pt x="180" y="1174"/>
                    </a:cubicBezTo>
                    <a:cubicBezTo>
                      <a:pt x="181" y="1178"/>
                      <a:pt x="181" y="1178"/>
                      <a:pt x="181" y="1178"/>
                    </a:cubicBezTo>
                    <a:cubicBezTo>
                      <a:pt x="208" y="1179"/>
                      <a:pt x="208" y="1179"/>
                      <a:pt x="208" y="1179"/>
                    </a:cubicBezTo>
                    <a:cubicBezTo>
                      <a:pt x="208" y="1179"/>
                      <a:pt x="269" y="1095"/>
                      <a:pt x="260" y="1045"/>
                    </a:cubicBezTo>
                    <a:cubicBezTo>
                      <a:pt x="273" y="1038"/>
                      <a:pt x="273" y="1038"/>
                      <a:pt x="273" y="1038"/>
                    </a:cubicBezTo>
                    <a:cubicBezTo>
                      <a:pt x="273" y="1038"/>
                      <a:pt x="129" y="974"/>
                      <a:pt x="105" y="852"/>
                    </a:cubicBezTo>
                    <a:cubicBezTo>
                      <a:pt x="82" y="730"/>
                      <a:pt x="129" y="686"/>
                      <a:pt x="142" y="637"/>
                    </a:cubicBezTo>
                    <a:cubicBezTo>
                      <a:pt x="155" y="588"/>
                      <a:pt x="174" y="515"/>
                      <a:pt x="154" y="431"/>
                    </a:cubicBezTo>
                    <a:cubicBezTo>
                      <a:pt x="135" y="346"/>
                      <a:pt x="93" y="234"/>
                      <a:pt x="77" y="200"/>
                    </a:cubicBezTo>
                    <a:cubicBezTo>
                      <a:pt x="61" y="166"/>
                      <a:pt x="39" y="112"/>
                      <a:pt x="99" y="84"/>
                    </a:cubicBezTo>
                    <a:cubicBezTo>
                      <a:pt x="159" y="56"/>
                      <a:pt x="229" y="158"/>
                      <a:pt x="237" y="251"/>
                    </a:cubicBezTo>
                    <a:cubicBezTo>
                      <a:pt x="246" y="343"/>
                      <a:pt x="247" y="488"/>
                      <a:pt x="297" y="549"/>
                    </a:cubicBezTo>
                    <a:cubicBezTo>
                      <a:pt x="277" y="569"/>
                      <a:pt x="260" y="583"/>
                      <a:pt x="242" y="595"/>
                    </a:cubicBezTo>
                    <a:cubicBezTo>
                      <a:pt x="217" y="612"/>
                      <a:pt x="165" y="643"/>
                      <a:pt x="161" y="656"/>
                    </a:cubicBezTo>
                    <a:cubicBezTo>
                      <a:pt x="160" y="660"/>
                      <a:pt x="260" y="603"/>
                      <a:pt x="289" y="574"/>
                    </a:cubicBezTo>
                    <a:cubicBezTo>
                      <a:pt x="317" y="544"/>
                      <a:pt x="371" y="494"/>
                      <a:pt x="399" y="516"/>
                    </a:cubicBezTo>
                    <a:cubicBezTo>
                      <a:pt x="428" y="538"/>
                      <a:pt x="498" y="570"/>
                      <a:pt x="527" y="570"/>
                    </a:cubicBezTo>
                    <a:cubicBezTo>
                      <a:pt x="555" y="570"/>
                      <a:pt x="562" y="575"/>
                      <a:pt x="553" y="619"/>
                    </a:cubicBezTo>
                    <a:cubicBezTo>
                      <a:pt x="542" y="671"/>
                      <a:pt x="453" y="701"/>
                      <a:pt x="401" y="633"/>
                    </a:cubicBezTo>
                    <a:cubicBezTo>
                      <a:pt x="401" y="633"/>
                      <a:pt x="403" y="759"/>
                      <a:pt x="319" y="793"/>
                    </a:cubicBezTo>
                    <a:cubicBezTo>
                      <a:pt x="319" y="793"/>
                      <a:pt x="364" y="794"/>
                      <a:pt x="391" y="755"/>
                    </a:cubicBezTo>
                    <a:cubicBezTo>
                      <a:pt x="391" y="755"/>
                      <a:pt x="396" y="779"/>
                      <a:pt x="415" y="798"/>
                    </a:cubicBezTo>
                    <a:cubicBezTo>
                      <a:pt x="416" y="829"/>
                      <a:pt x="415" y="914"/>
                      <a:pt x="367" y="983"/>
                    </a:cubicBezTo>
                    <a:cubicBezTo>
                      <a:pt x="367" y="983"/>
                      <a:pt x="432" y="943"/>
                      <a:pt x="438" y="814"/>
                    </a:cubicBezTo>
                    <a:cubicBezTo>
                      <a:pt x="455" y="820"/>
                      <a:pt x="476" y="823"/>
                      <a:pt x="504" y="816"/>
                    </a:cubicBezTo>
                    <a:cubicBezTo>
                      <a:pt x="601" y="794"/>
                      <a:pt x="572" y="732"/>
                      <a:pt x="569" y="720"/>
                    </a:cubicBezTo>
                    <a:cubicBezTo>
                      <a:pt x="569" y="720"/>
                      <a:pt x="588" y="711"/>
                      <a:pt x="602" y="708"/>
                    </a:cubicBezTo>
                    <a:cubicBezTo>
                      <a:pt x="602" y="708"/>
                      <a:pt x="595" y="687"/>
                      <a:pt x="547" y="720"/>
                    </a:cubicBezTo>
                    <a:cubicBezTo>
                      <a:pt x="498" y="753"/>
                      <a:pt x="514" y="756"/>
                      <a:pt x="514" y="756"/>
                    </a:cubicBezTo>
                    <a:cubicBezTo>
                      <a:pt x="514" y="756"/>
                      <a:pt x="550" y="733"/>
                      <a:pt x="561" y="729"/>
                    </a:cubicBezTo>
                    <a:cubicBezTo>
                      <a:pt x="561" y="729"/>
                      <a:pt x="570" y="795"/>
                      <a:pt x="497" y="801"/>
                    </a:cubicBezTo>
                    <a:cubicBezTo>
                      <a:pt x="425" y="808"/>
                      <a:pt x="387" y="749"/>
                      <a:pt x="414" y="667"/>
                    </a:cubicBezTo>
                    <a:cubicBezTo>
                      <a:pt x="414" y="667"/>
                      <a:pt x="461" y="713"/>
                      <a:pt x="528" y="682"/>
                    </a:cubicBezTo>
                    <a:cubicBezTo>
                      <a:pt x="596" y="651"/>
                      <a:pt x="574" y="577"/>
                      <a:pt x="574" y="577"/>
                    </a:cubicBezTo>
                    <a:cubicBezTo>
                      <a:pt x="574" y="577"/>
                      <a:pt x="626" y="558"/>
                      <a:pt x="650" y="626"/>
                    </a:cubicBezTo>
                    <a:cubicBezTo>
                      <a:pt x="674" y="694"/>
                      <a:pt x="687" y="923"/>
                      <a:pt x="485" y="1018"/>
                    </a:cubicBezTo>
                    <a:cubicBezTo>
                      <a:pt x="485" y="1018"/>
                      <a:pt x="486" y="1134"/>
                      <a:pt x="474" y="1171"/>
                    </a:cubicBezTo>
                    <a:cubicBezTo>
                      <a:pt x="492" y="1175"/>
                      <a:pt x="492" y="1175"/>
                      <a:pt x="492" y="1175"/>
                    </a:cubicBezTo>
                    <a:cubicBezTo>
                      <a:pt x="492" y="1175"/>
                      <a:pt x="517" y="1126"/>
                      <a:pt x="509" y="1032"/>
                    </a:cubicBezTo>
                    <a:cubicBezTo>
                      <a:pt x="509" y="1032"/>
                      <a:pt x="626" y="983"/>
                      <a:pt x="671" y="840"/>
                    </a:cubicBezTo>
                    <a:cubicBezTo>
                      <a:pt x="715" y="700"/>
                      <a:pt x="694" y="549"/>
                      <a:pt x="580" y="551"/>
                    </a:cubicBezTo>
                    <a:close/>
                    <a:moveTo>
                      <a:pt x="325" y="522"/>
                    </a:moveTo>
                    <a:cubicBezTo>
                      <a:pt x="322" y="525"/>
                      <a:pt x="319" y="528"/>
                      <a:pt x="316" y="532"/>
                    </a:cubicBezTo>
                    <a:cubicBezTo>
                      <a:pt x="317" y="487"/>
                      <a:pt x="327" y="174"/>
                      <a:pt x="325" y="142"/>
                    </a:cubicBezTo>
                    <a:cubicBezTo>
                      <a:pt x="323" y="108"/>
                      <a:pt x="313" y="36"/>
                      <a:pt x="384" y="28"/>
                    </a:cubicBezTo>
                    <a:cubicBezTo>
                      <a:pt x="454" y="19"/>
                      <a:pt x="506" y="187"/>
                      <a:pt x="423" y="507"/>
                    </a:cubicBezTo>
                    <a:cubicBezTo>
                      <a:pt x="422" y="506"/>
                      <a:pt x="421" y="505"/>
                      <a:pt x="420" y="504"/>
                    </a:cubicBezTo>
                    <a:cubicBezTo>
                      <a:pt x="403" y="489"/>
                      <a:pt x="360" y="487"/>
                      <a:pt x="325" y="522"/>
                    </a:cubicBezTo>
                    <a:close/>
                    <a:moveTo>
                      <a:pt x="433" y="515"/>
                    </a:moveTo>
                    <a:cubicBezTo>
                      <a:pt x="441" y="488"/>
                      <a:pt x="467" y="405"/>
                      <a:pt x="483" y="355"/>
                    </a:cubicBezTo>
                    <a:cubicBezTo>
                      <a:pt x="501" y="295"/>
                      <a:pt x="561" y="140"/>
                      <a:pt x="575" y="128"/>
                    </a:cubicBezTo>
                    <a:cubicBezTo>
                      <a:pt x="590" y="116"/>
                      <a:pt x="639" y="92"/>
                      <a:pt x="652" y="186"/>
                    </a:cubicBezTo>
                    <a:cubicBezTo>
                      <a:pt x="666" y="280"/>
                      <a:pt x="616" y="329"/>
                      <a:pt x="590" y="398"/>
                    </a:cubicBezTo>
                    <a:cubicBezTo>
                      <a:pt x="567" y="459"/>
                      <a:pt x="551" y="522"/>
                      <a:pt x="553" y="552"/>
                    </a:cubicBezTo>
                    <a:cubicBezTo>
                      <a:pt x="498" y="552"/>
                      <a:pt x="455" y="531"/>
                      <a:pt x="433" y="5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3167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WFlNzg2MWU0MzVkOTllNDBlYmIxYTQ5NzIyOTNlMW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2"/>
  <p:tag name="KSO_WM_UNIT_ID" val="custom20230290_4*l_h_i*1_3_2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3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3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3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290_4*l_h_i*1_4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4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15000000596046448,&quot;transparency&quot;:0},{&quot;brightness&quot;:0,&quot;colorType&quot;:1,&quot;foreColorIndex&quot;:14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COLOR_TRICK" val="1"/>
  <p:tag name="KSO_WM_DIAGRAM_COLOR_TEXT_CAN_REMOVE" val="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4_2"/>
  <p:tag name="KSO_WM_UNIT_ID" val="custom20230290_4*l_h_i*1_4_2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4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4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4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1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90_4*a*1"/>
  <p:tag name="KSO_WM_TEMPLATE_CATEGORY" val="custom"/>
  <p:tag name="KSO_WM_TEMPLATE_INDEX" val="20230290"/>
  <p:tag name="KSO_WM_UNIT_LAYERLEVEL" val="1"/>
  <p:tag name="KSO_WM_TAG_VERSION" val="3.0"/>
  <p:tag name="KSO_WM_BEAUTIFY_FLAG" val="#wm#"/>
  <p:tag name="KSO_WM_DIAGRAM_GROUP_CODE" val="l1-1"/>
  <p:tag name="KSO_WM_UNIT_PRESET_TEXT" val="目录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  <p:tag name="KSO_WM_UNIT_TYPE" val="i"/>
  <p:tag name="KSO_WM_UNIT_INDEX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custom20230290_4*l_h_i*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1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290_4*l_h_i*1_2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15000000596046448,&quot;transparency&quot;:0},{&quot;brightness&quot;:0,&quot;colorType&quot;:1,&quot;foreColorIndex&quot;:14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COLOR_TRICK" val="1"/>
  <p:tag name="KSO_WM_DIAGRAM_COLOR_TEXT_CAN_REMOVE" val="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2"/>
  <p:tag name="KSO_WM_UNIT_ID" val="custom20230290_4*l_h_i*1_2_2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2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2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2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290_4*l_h_i*1_3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15000000596046448,&quot;transparency&quot;:0},{&quot;brightness&quot;:0,&quot;colorType&quot;:1,&quot;foreColorIndex&quot;:14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COLOR_TRICK" val="1"/>
  <p:tag name="KSO_WM_DIAGRAM_COLOR_TEXT_CAN_REMOVE" val="n"/>
</p:tagLst>
</file>

<file path=ppt/theme/theme1.xml><?xml version="1.0" encoding="utf-8"?>
<a:theme xmlns:a="http://schemas.openxmlformats.org/drawingml/2006/main" name="Office 主题">
  <a:themeElements>
    <a:clrScheme name="绿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ont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1201</Words>
  <Application>Microsoft Office PowerPoint</Application>
  <PresentationFormat>宽屏</PresentationFormat>
  <Paragraphs>114</Paragraphs>
  <Slides>23</Slides>
  <Notes>21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41" baseType="lpstr">
      <vt:lpstr>MiSans Normal</vt:lpstr>
      <vt:lpstr>等线</vt:lpstr>
      <vt:lpstr>方正剪纸简体</vt:lpstr>
      <vt:lpstr>方正小标宋简体</vt:lpstr>
      <vt:lpstr>方正姚体简体</vt:lpstr>
      <vt:lpstr>方正稚艺简体</vt:lpstr>
      <vt:lpstr>汉仪雅酷黑 85W</vt:lpstr>
      <vt:lpstr>黑体</vt:lpstr>
      <vt:lpstr>华文琥珀</vt:lpstr>
      <vt:lpstr>宋体</vt:lpstr>
      <vt:lpstr>微软雅黑</vt:lpstr>
      <vt:lpstr>新宋体</vt:lpstr>
      <vt:lpstr>Arial</vt:lpstr>
      <vt:lpstr>Calibri</vt:lpstr>
      <vt:lpstr>Times New Roman</vt:lpstr>
      <vt:lpstr>Office 主题</vt:lpstr>
      <vt:lpstr>Picture</vt:lpstr>
      <vt:lpstr>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7上1单元项目2课件A</dc:title>
  <dc:creator>梁祥</dc:creator>
  <cp:keywords>安徽初中信息科技</cp:keywords>
  <dc:description>互联网应用与创新</dc:description>
  <cp:lastModifiedBy>梁祥</cp:lastModifiedBy>
  <cp:revision>203</cp:revision>
  <dcterms:created xsi:type="dcterms:W3CDTF">2021-03-10T08:28:00Z</dcterms:created>
  <dcterms:modified xsi:type="dcterms:W3CDTF">2024-08-06T23:11:34Z</dcterms:modified>
  <cp:category>互联网应用与创新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8F6A40DEAB994B90A50F73EA1B060CF3_13</vt:lpwstr>
  </property>
</Properties>
</file>