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417" r:id="rId2"/>
    <p:sldId id="401" r:id="rId3"/>
    <p:sldId id="333" r:id="rId4"/>
    <p:sldId id="402" r:id="rId5"/>
    <p:sldId id="412" r:id="rId6"/>
    <p:sldId id="433" r:id="rId7"/>
    <p:sldId id="414" r:id="rId8"/>
    <p:sldId id="410" r:id="rId9"/>
    <p:sldId id="434" r:id="rId10"/>
    <p:sldId id="435" r:id="rId11"/>
    <p:sldId id="415" r:id="rId12"/>
    <p:sldId id="445" r:id="rId13"/>
    <p:sldId id="446" r:id="rId14"/>
    <p:sldId id="447" r:id="rId15"/>
    <p:sldId id="448" r:id="rId16"/>
    <p:sldId id="416" r:id="rId17"/>
    <p:sldId id="449" r:id="rId18"/>
    <p:sldId id="450" r:id="rId19"/>
    <p:sldId id="408" r:id="rId20"/>
    <p:sldId id="411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A39F"/>
    <a:srgbClr val="6D93BB"/>
    <a:srgbClr val="54C2EF"/>
    <a:srgbClr val="3484A2"/>
    <a:srgbClr val="2E9FD1"/>
    <a:srgbClr val="F7AD35"/>
    <a:srgbClr val="CB6D41"/>
    <a:srgbClr val="F8B64D"/>
    <a:srgbClr val="0068B6"/>
    <a:srgbClr val="F9C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9268" autoAdjust="0"/>
  </p:normalViewPr>
  <p:slideViewPr>
    <p:cSldViewPr snapToGrid="0">
      <p:cViewPr varScale="1">
        <p:scale>
          <a:sx n="64" d="100"/>
          <a:sy n="64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6D9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01171"/>
            <a:ext cx="11220574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6D9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6D93BB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01171"/>
            <a:ext cx="11220574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6D9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6346730" y="6324065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 介绍互联网前世今生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互联网及其影响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05324" y="6336307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设计互联网简历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互联网诞生与发展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6D9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785602" y="6292177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 介绍互联网前世今生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互联网及其影响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292608" y="6313832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设计互联网简历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互联网诞生与发展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6D9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6D9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6833624" y="6290774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 介绍互联网前世今生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互联网及其影响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195251" y="6290774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设计互联网简历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互联网诞生与发展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6D9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01544" y="1662087"/>
            <a:ext cx="16191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/>
              <a:t>项目 </a:t>
            </a:r>
            <a:r>
              <a:rPr lang="en-US" altLang="zh-CN" sz="3200" dirty="0"/>
              <a:t>1</a:t>
            </a:r>
            <a:endParaRPr lang="zh-CN" altLang="en-US" sz="3200" dirty="0"/>
          </a:p>
        </p:txBody>
      </p:sp>
      <p:sp>
        <p:nvSpPr>
          <p:cNvPr id="38" name="矩形 37"/>
          <p:cNvSpPr/>
          <p:nvPr/>
        </p:nvSpPr>
        <p:spPr>
          <a:xfrm>
            <a:off x="3478773" y="2075500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设计互联网简历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022658" y="4875815"/>
            <a:ext cx="5176879" cy="290195"/>
            <a:chOff x="6048" y="5678"/>
            <a:chExt cx="4707" cy="457"/>
          </a:xfrm>
        </p:grpSpPr>
        <p:sp>
          <p:nvSpPr>
            <p:cNvPr id="10" name="圆角矩形 26"/>
            <p:cNvSpPr/>
            <p:nvPr/>
          </p:nvSpPr>
          <p:spPr>
            <a:xfrm>
              <a:off x="6048" y="5678"/>
              <a:ext cx="2547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学校：芜湖市第五十中学</a:t>
              </a: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825" y="5678"/>
              <a:ext cx="1930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授课人：</a:t>
              </a:r>
              <a:r>
                <a:rPr lang="zh-CN" altLang="en-US" sz="1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陈玉萤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823914" y="3429000"/>
            <a:ext cx="4355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互联网诞生与发展</a:t>
            </a:r>
            <a:endParaRPr lang="en-US" altLang="zh-CN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68917" y="756903"/>
            <a:ext cx="597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介绍互联网前世今生</a:t>
            </a: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——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互联网及其影响</a:t>
            </a:r>
            <a:endParaRPr lang="zh-CN" altLang="en-US" sz="2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0024" y="785057"/>
            <a:ext cx="42934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6046" y="773470"/>
            <a:ext cx="523220" cy="523220"/>
            <a:chOff x="897294" y="672976"/>
            <a:chExt cx="1905000" cy="1905000"/>
          </a:xfrm>
        </p:grpSpPr>
        <p:sp>
          <p:nvSpPr>
            <p:cNvPr id="9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 flipH="1">
            <a:off x="1282065" y="824230"/>
            <a:ext cx="3598545" cy="53530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8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</a:rPr>
              <a:t>3. 明确设计互联网简历思路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945" y="1708150"/>
            <a:ext cx="9235440" cy="40011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312795"/>
            <a:ext cx="1609725" cy="323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798085" y="1729600"/>
            <a:ext cx="4640345" cy="737018"/>
            <a:chOff x="2500683" y="1997316"/>
            <a:chExt cx="4640345" cy="737018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第三部分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518" y="1997316"/>
              <a:ext cx="22365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项目实施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9935" y="2909119"/>
            <a:ext cx="6355080" cy="17532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5400" dirty="0"/>
              <a:t>深度学习</a:t>
            </a:r>
            <a:endParaRPr lang="en-US" altLang="zh-CN" sz="5400" dirty="0"/>
          </a:p>
          <a:p>
            <a:r>
              <a:rPr lang="zh-CN" altLang="en-US" sz="5400" dirty="0"/>
              <a:t>梳理互联网发展历程</a:t>
            </a:r>
            <a:endParaRPr lang="en-US" altLang="zh-CN" sz="5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40454" y="804208"/>
            <a:ext cx="6097976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设计互联网简历</a:t>
            </a:r>
            <a:r>
              <a:rPr lang="en-US" altLang="zh-CN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互联网的诞生与发展</a:t>
            </a:r>
            <a:endParaRPr lang="en-US" altLang="zh-CN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6046" y="773470"/>
            <a:ext cx="523220" cy="523220"/>
            <a:chOff x="897294" y="672976"/>
            <a:chExt cx="1905000" cy="1905000"/>
          </a:xfrm>
        </p:grpSpPr>
        <p:sp>
          <p:nvSpPr>
            <p:cNvPr id="9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315085" y="77343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sym typeface="+mn-ea"/>
              </a:rPr>
              <a:t> </a:t>
            </a:r>
            <a:r>
              <a:rPr lang="zh-CN" altLang="en-US" sz="2800" b="1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sym typeface="+mn-ea"/>
              </a:rPr>
              <a:t>探究互联网的诞生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19" y="1887794"/>
            <a:ext cx="5168022" cy="51680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685" y="1587818"/>
            <a:ext cx="4545965" cy="3682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6046" y="773470"/>
            <a:ext cx="523220" cy="523220"/>
            <a:chOff x="897294" y="672976"/>
            <a:chExt cx="1905000" cy="1905000"/>
          </a:xfrm>
        </p:grpSpPr>
        <p:sp>
          <p:nvSpPr>
            <p:cNvPr id="9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315085" y="77343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sym typeface="+mn-ea"/>
              </a:rPr>
              <a:t> </a:t>
            </a:r>
            <a:r>
              <a:rPr lang="zh-CN" altLang="en-US" sz="2800" b="1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sym typeface="+mn-ea"/>
              </a:rPr>
              <a:t>介绍互联网的诞生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1614170"/>
            <a:ext cx="7677150" cy="3629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285" y="1548130"/>
            <a:ext cx="2943225" cy="576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6046" y="773470"/>
            <a:ext cx="523220" cy="523220"/>
            <a:chOff x="897294" y="672976"/>
            <a:chExt cx="1905000" cy="1905000"/>
          </a:xfrm>
        </p:grpSpPr>
        <p:sp>
          <p:nvSpPr>
            <p:cNvPr id="9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2917825"/>
            <a:ext cx="3787140" cy="3787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47140" y="77470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sz="2800" b="1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sym typeface="+mn-ea"/>
              </a:rPr>
              <a:t>探究互联网的发展历程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28" y="1597025"/>
            <a:ext cx="8265795" cy="3663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6046" y="773470"/>
            <a:ext cx="523220" cy="523220"/>
            <a:chOff x="897294" y="672976"/>
            <a:chExt cx="1905000" cy="1905000"/>
          </a:xfrm>
        </p:grpSpPr>
        <p:sp>
          <p:nvSpPr>
            <p:cNvPr id="9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247140" y="77470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sym typeface="+mn-ea"/>
              </a:rPr>
              <a:t>梳理互联网的发展历程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465" y="1642745"/>
            <a:ext cx="7545070" cy="3572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798085" y="1729600"/>
            <a:ext cx="4640345" cy="737018"/>
            <a:chOff x="2500683" y="1997316"/>
            <a:chExt cx="4640345" cy="737018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第四部分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518" y="1997316"/>
              <a:ext cx="22365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项目评价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9935" y="2909119"/>
            <a:ext cx="4339650" cy="175432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5400" dirty="0"/>
              <a:t>分享交流</a:t>
            </a:r>
            <a:endParaRPr lang="en-US" altLang="zh-CN" sz="5400" dirty="0"/>
          </a:p>
          <a:p>
            <a:r>
              <a:rPr lang="zh-CN" altLang="en-US" sz="5400" dirty="0"/>
              <a:t>项目评价总结</a:t>
            </a:r>
            <a:endParaRPr lang="en-US" altLang="zh-CN" sz="5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40454" y="804208"/>
            <a:ext cx="6097976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设计互联网简历</a:t>
            </a:r>
            <a:r>
              <a:rPr lang="en-US" altLang="zh-CN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互联网的诞生与发展</a:t>
            </a:r>
            <a:endParaRPr lang="en-US" altLang="zh-CN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项目总结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6046" y="773470"/>
            <a:ext cx="523220" cy="523220"/>
            <a:chOff x="897294" y="672976"/>
            <a:chExt cx="1905000" cy="1905000"/>
          </a:xfrm>
        </p:grpSpPr>
        <p:sp>
          <p:nvSpPr>
            <p:cNvPr id="9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247140" y="77470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sym typeface="+mn-ea"/>
              </a:rPr>
              <a:t>梳理互联网的起源与发展历程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465" y="1642745"/>
            <a:ext cx="7545070" cy="35725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245" y="1642745"/>
            <a:ext cx="7908290" cy="3984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项目拓展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26046" y="773470"/>
            <a:ext cx="523220" cy="523220"/>
            <a:chOff x="897294" y="672976"/>
            <a:chExt cx="1905000" cy="1905000"/>
          </a:xfrm>
        </p:grpSpPr>
        <p:sp>
          <p:nvSpPr>
            <p:cNvPr id="9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247140" y="77470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sym typeface="+mn-ea"/>
              </a:rPr>
              <a:t>探究中国互联网的发展历程</a:t>
            </a:r>
          </a:p>
        </p:txBody>
      </p:sp>
      <p:pic>
        <p:nvPicPr>
          <p:cNvPr id="5" name="图片 4" descr="QQ图片20240614203940"/>
          <p:cNvPicPr>
            <a:picLocks noChangeAspect="1"/>
          </p:cNvPicPr>
          <p:nvPr/>
        </p:nvPicPr>
        <p:blipFill>
          <a:blip r:embed="rId3"/>
          <a:srcRect t="3156" b="1578"/>
          <a:stretch>
            <a:fillRect/>
          </a:stretch>
        </p:blipFill>
        <p:spPr>
          <a:xfrm>
            <a:off x="5765800" y="1296670"/>
            <a:ext cx="5945505" cy="456692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845" y="2270125"/>
            <a:ext cx="3886200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26"/>
          <p:cNvSpPr/>
          <p:nvPr/>
        </p:nvSpPr>
        <p:spPr>
          <a:xfrm>
            <a:off x="10014839" y="568293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项目评价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828" y="1908810"/>
            <a:ext cx="8602345" cy="304038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26046" y="773470"/>
            <a:ext cx="523220" cy="523220"/>
            <a:chOff x="897294" y="672976"/>
            <a:chExt cx="1905000" cy="1905000"/>
          </a:xfrm>
        </p:grpSpPr>
        <p:sp>
          <p:nvSpPr>
            <p:cNvPr id="9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47140" y="77470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sym typeface="+mn-ea"/>
              </a:rPr>
              <a:t>你学会了吗？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74888" y="2155781"/>
            <a:ext cx="5162550" cy="2366645"/>
            <a:chOff x="3551" y="3391"/>
            <a:chExt cx="8130" cy="3727"/>
          </a:xfrm>
        </p:grpSpPr>
        <p:sp>
          <p:nvSpPr>
            <p:cNvPr id="4" name="文本框 3"/>
            <p:cNvSpPr txBox="1"/>
            <p:nvPr/>
          </p:nvSpPr>
          <p:spPr>
            <a:xfrm>
              <a:off x="3551" y="3391"/>
              <a:ext cx="8130" cy="66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0068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lang="zh-CN" altLang="en-US" sz="2400" b="1" dirty="0">
                  <a:solidFill>
                    <a:srgbClr val="0068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项目情景，明确学习主题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551" y="4411"/>
              <a:ext cx="6144" cy="66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0068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</a:t>
              </a:r>
              <a:r>
                <a:rPr lang="zh-CN" altLang="en-US" sz="2400" b="1" dirty="0">
                  <a:solidFill>
                    <a:srgbClr val="0068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项目准备，确定学习内容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551" y="5431"/>
              <a:ext cx="6144" cy="66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0068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</a:t>
              </a:r>
              <a:r>
                <a:rPr lang="zh-CN" altLang="en-US" sz="2400" b="1" dirty="0">
                  <a:solidFill>
                    <a:srgbClr val="0068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项目实施，梳理学习过程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51" y="6451"/>
              <a:ext cx="6144" cy="66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0068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 </a:t>
              </a:r>
              <a:r>
                <a:rPr lang="zh-CN" altLang="en-US" sz="2400" b="1" dirty="0">
                  <a:solidFill>
                    <a:srgbClr val="0068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项目展示，分享学习成果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644241" y="1135600"/>
            <a:ext cx="1776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9" name="矩形 8"/>
          <p:cNvSpPr/>
          <p:nvPr/>
        </p:nvSpPr>
        <p:spPr>
          <a:xfrm>
            <a:off x="2547846" y="2057620"/>
            <a:ext cx="3055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72" y="2686708"/>
            <a:ext cx="2933950" cy="2933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9" y="2780427"/>
            <a:ext cx="3733406" cy="373340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93818" y="4375141"/>
            <a:ext cx="5379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程 结 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368917" y="756903"/>
            <a:ext cx="597155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设计互联网简历</a:t>
            </a: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——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互联网的诞生与发展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86792" y="774139"/>
            <a:ext cx="42934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01544" y="1662087"/>
            <a:ext cx="16191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/>
              <a:t>项目 </a:t>
            </a:r>
            <a:r>
              <a:rPr lang="en-US" altLang="zh-CN" sz="3200" dirty="0"/>
              <a:t>1</a:t>
            </a:r>
            <a:endParaRPr lang="zh-CN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3140854" y="2158187"/>
            <a:ext cx="5516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设计互联网简历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90504" y="3391763"/>
            <a:ext cx="47180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互联网的诞生与发展</a:t>
            </a:r>
            <a:endParaRPr lang="en-US" altLang="zh-CN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798085" y="1729600"/>
            <a:ext cx="4640345" cy="737018"/>
            <a:chOff x="2500683" y="1997316"/>
            <a:chExt cx="4640345" cy="737018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第一部分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518" y="1997316"/>
              <a:ext cx="22365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项目情景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340454" y="804208"/>
            <a:ext cx="6097976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设计互联网简历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互联网的诞生与发展</a:t>
            </a:r>
            <a:endParaRPr lang="en-US" altLang="zh-CN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9935" y="2909119"/>
            <a:ext cx="4297680" cy="17532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5400" dirty="0"/>
              <a:t>明确主题</a:t>
            </a:r>
            <a:endParaRPr lang="en-US" altLang="zh-CN" sz="5400" dirty="0"/>
          </a:p>
          <a:p>
            <a:r>
              <a:rPr lang="zh-CN" altLang="en-US" sz="5400" dirty="0"/>
              <a:t>确定学习目标</a:t>
            </a:r>
            <a:endParaRPr lang="en-US" altLang="zh-CN" sz="5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6065" y="1011115"/>
            <a:ext cx="313295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项目情景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47508" y="1465580"/>
            <a:ext cx="889698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从衣食住行，到娱乐消费，再到政务服务，互联网已经深度融合到了我们生活的每个角落，成为了不可或缺的一部分。那么，互联网是如何对我们的生活产生深远的影响的？如果没有了互联网，你的生活会是什么样的？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645" y="3822700"/>
            <a:ext cx="4664710" cy="19888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7" name="图片 6" descr="机器人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45" y="846455"/>
            <a:ext cx="768985" cy="76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92748" y="692174"/>
            <a:ext cx="2680970" cy="847507"/>
            <a:chOff x="992748" y="938530"/>
            <a:chExt cx="2680970" cy="847507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277228" y="938530"/>
              <a:ext cx="2396490" cy="53530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dirty="0">
                  <a:solidFill>
                    <a:srgbClr val="0068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核心问题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93E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17" name="任意多边形: 形状 16"/>
          <p:cNvSpPr/>
          <p:nvPr/>
        </p:nvSpPr>
        <p:spPr bwMode="auto">
          <a:xfrm>
            <a:off x="1013460" y="2162810"/>
            <a:ext cx="268605" cy="268605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项目情景</a:t>
            </a:r>
          </a:p>
        </p:txBody>
      </p:sp>
      <p:sp>
        <p:nvSpPr>
          <p:cNvPr id="24" name="矩形 23"/>
          <p:cNvSpPr/>
          <p:nvPr/>
        </p:nvSpPr>
        <p:spPr>
          <a:xfrm>
            <a:off x="1707047" y="2898981"/>
            <a:ext cx="5540419" cy="485070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/>
          <a:p>
            <a:endParaRPr lang="zh-CN" altLang="en-US" sz="2000" dirty="0">
              <a:solidFill>
                <a:srgbClr val="2F2F2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 descr="机器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529590"/>
            <a:ext cx="768985" cy="76898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602230" y="2294573"/>
            <a:ext cx="802894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14630" algn="just" defTabSz="266700">
              <a:lnSpc>
                <a:spcPct val="150000"/>
              </a:lnSpc>
              <a:spcAft>
                <a:spcPct val="0"/>
              </a:spcAft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问题</a:t>
            </a:r>
            <a:r>
              <a:rPr lang="en-US" altLang="zh-CN" sz="2000"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：如果没有了互联网，你的生活会是什么样的？</a:t>
            </a:r>
          </a:p>
          <a:p>
            <a:pPr marL="0" indent="214630" algn="l" defTabSz="266700">
              <a:lnSpc>
                <a:spcPct val="150000"/>
              </a:lnSpc>
              <a:spcAft>
                <a:spcPct val="0"/>
              </a:spcAft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问题</a:t>
            </a:r>
            <a:r>
              <a:rPr lang="en-US" altLang="zh-CN" sz="2000"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：什么是互联网？互联网从哪里来？互联网的发展历程是什么？</a:t>
            </a:r>
          </a:p>
          <a:p>
            <a:pPr marL="0" indent="214630" algn="l" defTabSz="266700">
              <a:lnSpc>
                <a:spcPct val="150000"/>
              </a:lnSpc>
              <a:spcAft>
                <a:spcPct val="0"/>
              </a:spcAft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问题</a:t>
            </a:r>
            <a:r>
              <a:rPr lang="en-US" altLang="zh-CN" sz="2000">
                <a:latin typeface="Times New Roman" panose="02020603050405020304"/>
                <a:ea typeface="Times New Roman" panose="02020603050405020304"/>
                <a:sym typeface="+mn-ea"/>
              </a:rPr>
              <a:t>3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：中国互联网发展中的重大事件有哪些？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         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8672" y="2431643"/>
            <a:ext cx="4031224" cy="4031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92748" y="692174"/>
            <a:ext cx="2680970" cy="847507"/>
            <a:chOff x="992748" y="938530"/>
            <a:chExt cx="2680970" cy="847507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277228" y="938530"/>
              <a:ext cx="2396490" cy="535305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dirty="0">
                  <a:solidFill>
                    <a:srgbClr val="0068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学习目标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93E8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17" name="任意多边形: 形状 16"/>
          <p:cNvSpPr/>
          <p:nvPr/>
        </p:nvSpPr>
        <p:spPr bwMode="auto">
          <a:xfrm>
            <a:off x="1013460" y="2162810"/>
            <a:ext cx="268605" cy="268605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项目情景</a:t>
            </a:r>
          </a:p>
        </p:txBody>
      </p:sp>
      <p:sp>
        <p:nvSpPr>
          <p:cNvPr id="24" name="矩形 23"/>
          <p:cNvSpPr/>
          <p:nvPr/>
        </p:nvSpPr>
        <p:spPr>
          <a:xfrm>
            <a:off x="1707047" y="2898981"/>
            <a:ext cx="5540419" cy="485070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/>
          <a:p>
            <a:endParaRPr lang="zh-CN" altLang="en-US" sz="2000" dirty="0">
              <a:solidFill>
                <a:srgbClr val="2F2F2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810" y="3594100"/>
            <a:ext cx="2764790" cy="2764790"/>
          </a:xfrm>
          <a:prstGeom prst="rect">
            <a:avLst/>
          </a:prstGeom>
        </p:spPr>
      </p:pic>
      <p:pic>
        <p:nvPicPr>
          <p:cNvPr id="12" name="图片 11" descr="机器人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" y="529590"/>
            <a:ext cx="768985" cy="76898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992505" y="1826260"/>
            <a:ext cx="9502223" cy="2899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．素养目标</a:t>
            </a:r>
            <a:endParaRPr lang="zh-CN" altLang="zh-CN" sz="2000" kern="100" dirty="0">
              <a:solidFill>
                <a:srgbClr val="000000"/>
              </a:solidFill>
              <a:latin typeface="Calibri" panose="020F0502020204030204" charset="0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  <a:buClrTx/>
              <a:buSzTx/>
              <a:buFontTx/>
              <a:tabLst>
                <a:tab pos="269875" algn="l"/>
                <a:tab pos="203835" algn="l"/>
              </a:tabLst>
            </a:pP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（1）了解互联网的起源与发展历程。</a:t>
            </a:r>
            <a:endParaRPr lang="zh-CN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  <a:buClrTx/>
              <a:buSzTx/>
              <a:buFontTx/>
              <a:tabLst>
                <a:tab pos="269875" algn="l"/>
                <a:tab pos="203835" algn="l"/>
              </a:tabLst>
            </a:pP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（2）知道中国互联网的发展历程。</a:t>
            </a:r>
            <a:endParaRPr lang="zh-CN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  <a:buClrTx/>
              <a:buSzTx/>
              <a:buFontTx/>
              <a:tabLst>
                <a:tab pos="269875" algn="l"/>
                <a:tab pos="203835" algn="l"/>
              </a:tabLst>
            </a:pP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（3）通过互联网的诞生与发展，认识互联网给社会发展带来的</a:t>
            </a:r>
            <a:r>
              <a:rPr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创新价值和潜力。</a:t>
            </a:r>
            <a:endParaRPr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2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．项目目标</a:t>
            </a:r>
            <a:endParaRPr lang="zh-CN" altLang="zh-CN" sz="2000" kern="100" dirty="0">
              <a:solidFill>
                <a:srgbClr val="000000"/>
              </a:solidFill>
              <a:latin typeface="Calibri" panose="020F0502020204030204" charset="0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通过了解互联网的诞生与发展，设计互联网简历。</a:t>
            </a:r>
            <a:endParaRPr lang="zh-CN" altLang="zh-CN" sz="2000" kern="10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798085" y="1729600"/>
            <a:ext cx="4640345" cy="737018"/>
            <a:chOff x="2500683" y="1997316"/>
            <a:chExt cx="4640345" cy="737018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第二部分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518" y="1997316"/>
              <a:ext cx="22365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项目准备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9935" y="2909119"/>
            <a:ext cx="4297680" cy="17532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5400" dirty="0"/>
              <a:t>初步探究</a:t>
            </a:r>
            <a:endParaRPr lang="en-US" altLang="zh-CN" sz="5400" dirty="0"/>
          </a:p>
          <a:p>
            <a:r>
              <a:rPr lang="zh-CN" altLang="en-US" sz="5400" dirty="0"/>
              <a:t>明确学习内容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40454" y="804208"/>
            <a:ext cx="6097976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设计互联网简历</a:t>
            </a:r>
            <a:r>
              <a:rPr lang="en-US" altLang="zh-CN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互联网的诞生与发展</a:t>
            </a:r>
            <a:endParaRPr lang="en-US" altLang="zh-CN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6046" y="773470"/>
            <a:ext cx="523220" cy="523220"/>
            <a:chOff x="897294" y="672976"/>
            <a:chExt cx="1905000" cy="1905000"/>
          </a:xfrm>
        </p:grpSpPr>
        <p:sp>
          <p:nvSpPr>
            <p:cNvPr id="9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 flipH="1">
            <a:off x="1282065" y="824230"/>
            <a:ext cx="3598545" cy="53530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</a:rPr>
              <a:t>1.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</a:rPr>
              <a:t>寻找身边的互联网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B93E8"/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r="644" b="3537"/>
          <a:stretch>
            <a:fillRect/>
          </a:stretch>
        </p:blipFill>
        <p:spPr>
          <a:xfrm>
            <a:off x="2274888" y="1593533"/>
            <a:ext cx="7642225" cy="3670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6046" y="773470"/>
            <a:ext cx="523220" cy="523220"/>
            <a:chOff x="897294" y="672976"/>
            <a:chExt cx="1905000" cy="1905000"/>
          </a:xfrm>
        </p:grpSpPr>
        <p:sp>
          <p:nvSpPr>
            <p:cNvPr id="9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 flipH="1">
            <a:off x="1282065" y="824230"/>
            <a:ext cx="3598545" cy="53530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</a:rPr>
              <a:t>2. 梳理互联网简历内容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878965" y="1901825"/>
            <a:ext cx="8434070" cy="3054350"/>
            <a:chOff x="2959" y="2995"/>
            <a:chExt cx="13282" cy="481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9" y="2995"/>
              <a:ext cx="13283" cy="4811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08" y="3327"/>
              <a:ext cx="233" cy="488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610" y="2014220"/>
            <a:ext cx="902335" cy="367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M0MzIyNjQwZDAwNmI1MGY3ZTE1NjFjNDlkOWMzNz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438</Words>
  <Application>Microsoft Office PowerPoint</Application>
  <PresentationFormat>宽屏</PresentationFormat>
  <Paragraphs>80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方正姚体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>梁祥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7上1单元项目1课件B</dc:title>
  <dc:creator>梁祥</dc:creator>
  <cp:keywords>安徽初中信息科技</cp:keywords>
  <dc:description>互联网应用与创新</dc:description>
  <cp:lastModifiedBy>梁祥</cp:lastModifiedBy>
  <cp:revision>123</cp:revision>
  <dcterms:created xsi:type="dcterms:W3CDTF">2021-03-10T08:28:00Z</dcterms:created>
  <dcterms:modified xsi:type="dcterms:W3CDTF">2024-08-07T15:29:28Z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5EB73E3428E043DCBAB7073A2AA98618_12</vt:lpwstr>
  </property>
</Properties>
</file>