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ink/ink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87" r:id="rId2"/>
    <p:sldId id="450" r:id="rId3"/>
    <p:sldId id="468" r:id="rId4"/>
    <p:sldId id="491" r:id="rId5"/>
    <p:sldId id="469" r:id="rId6"/>
    <p:sldId id="472" r:id="rId7"/>
    <p:sldId id="473" r:id="rId8"/>
    <p:sldId id="474" r:id="rId9"/>
    <p:sldId id="475" r:id="rId10"/>
    <p:sldId id="455" r:id="rId11"/>
    <p:sldId id="476" r:id="rId12"/>
    <p:sldId id="465" r:id="rId13"/>
    <p:sldId id="477" r:id="rId14"/>
    <p:sldId id="470" r:id="rId15"/>
    <p:sldId id="479" r:id="rId16"/>
    <p:sldId id="478" r:id="rId17"/>
    <p:sldId id="480" r:id="rId18"/>
    <p:sldId id="481" r:id="rId19"/>
    <p:sldId id="432" r:id="rId20"/>
    <p:sldId id="482" r:id="rId21"/>
    <p:sldId id="421" r:id="rId22"/>
    <p:sldId id="483" r:id="rId23"/>
    <p:sldId id="484" r:id="rId24"/>
    <p:sldId id="485" r:id="rId25"/>
    <p:sldId id="411" r:id="rId26"/>
  </p:sldIdLst>
  <p:sldSz cx="12192000" cy="6858000"/>
  <p:notesSz cx="6858000" cy="9144000"/>
  <p:embeddedFontLst>
    <p:embeddedFont>
      <p:font typeface="等线" panose="02010600030101010101" pitchFamily="2" charset="-122"/>
      <p:regular r:id="rId28"/>
      <p:bold r:id="rId29"/>
    </p:embeddedFont>
    <p:embeddedFont>
      <p:font typeface="方正粗黑宋简体" panose="02000000000000000000" pitchFamily="2" charset="-122"/>
      <p:regular r:id="rId30"/>
    </p:embeddedFont>
    <p:embeddedFont>
      <p:font typeface="华文琥珀" panose="02010800040101010101" pitchFamily="2" charset="-122"/>
      <p:regular r:id="rId31"/>
    </p:embeddedFont>
    <p:embeddedFont>
      <p:font typeface="微软雅黑" panose="020B0503020204020204" pitchFamily="34" charset="-122"/>
      <p:regular r:id="rId32"/>
      <p:bold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un Vagun" initials="VV" lastIdx="1" clrIdx="0"/>
  <p:cmAuthor id="2" name="Administrator" initials="A" lastIdx="0" clrIdx="1"/>
  <p:cmAuthor id="3" name="叶菁菁" initials="ye" lastIdx="5" clrIdx="2">
    <p:extLst>
      <p:ext uri="{19B8F6BF-5375-455C-9EA6-DF929625EA0E}">
        <p15:presenceInfo xmlns:p15="http://schemas.microsoft.com/office/powerpoint/2012/main" userId="叶菁菁"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B6"/>
    <a:srgbClr val="EDEDED"/>
    <a:srgbClr val="E9F3F5"/>
    <a:srgbClr val="C1DEE4"/>
    <a:srgbClr val="F6CCBE"/>
    <a:srgbClr val="D8D8D8"/>
    <a:srgbClr val="FFE2BC"/>
    <a:srgbClr val="A5A5A5"/>
    <a:srgbClr val="ED7D31"/>
    <a:srgbClr val="2E9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9052" autoAdjust="0"/>
  </p:normalViewPr>
  <p:slideViewPr>
    <p:cSldViewPr snapToGrid="0">
      <p:cViewPr varScale="1">
        <p:scale>
          <a:sx n="102" d="100"/>
          <a:sy n="102" d="100"/>
        </p:scale>
        <p:origin x="7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FBB28B-7F12-47F2-A87E-726C31A35EAC}" type="doc">
      <dgm:prSet loTypeId="urn:microsoft.com/office/officeart/2008/layout/AlternatingPictureCircles" loCatId="picture" qsTypeId="urn:microsoft.com/office/officeart/2005/8/quickstyle/simple2" qsCatId="simple" csTypeId="urn:microsoft.com/office/officeart/2005/8/colors/colorful5" csCatId="colorful" phldr="1"/>
      <dgm:spPr/>
      <dgm:t>
        <a:bodyPr/>
        <a:lstStyle/>
        <a:p>
          <a:endParaRPr lang="zh-CN" altLang="en-US"/>
        </a:p>
      </dgm:t>
    </dgm:pt>
    <dgm:pt modelId="{AAFF24CA-E33E-41F3-8AD5-66B2BB3FE797}">
      <dgm:prSet phldrT="[文本]" custT="1"/>
      <dgm:spPr/>
      <dgm:t>
        <a:bodyPr/>
        <a:lstStyle/>
        <a:p>
          <a:r>
            <a:rPr lang="zh-CN" altLang="en-US" sz="2400" b="1" dirty="0">
              <a:solidFill>
                <a:srgbClr val="0068B6"/>
              </a:solidFill>
            </a:rPr>
            <a:t>项目</a:t>
          </a:r>
          <a:endParaRPr lang="en-US" altLang="zh-CN" sz="2400" b="1" dirty="0">
            <a:solidFill>
              <a:srgbClr val="0068B6"/>
            </a:solidFill>
          </a:endParaRPr>
        </a:p>
        <a:p>
          <a:r>
            <a:rPr lang="zh-CN" altLang="en-US" sz="2400" b="1" dirty="0">
              <a:solidFill>
                <a:srgbClr val="0068B6"/>
              </a:solidFill>
            </a:rPr>
            <a:t>问题</a:t>
          </a:r>
        </a:p>
      </dgm:t>
    </dgm:pt>
    <dgm:pt modelId="{61704143-D1F9-4A4E-8561-646A01262BC3}" type="parTrans" cxnId="{A248C989-73F9-42F8-93D0-51141F0446F5}">
      <dgm:prSet/>
      <dgm:spPr/>
      <dgm:t>
        <a:bodyPr/>
        <a:lstStyle/>
        <a:p>
          <a:endParaRPr lang="zh-CN" altLang="en-US">
            <a:noFill/>
          </a:endParaRPr>
        </a:p>
      </dgm:t>
    </dgm:pt>
    <dgm:pt modelId="{9B7564C9-93A3-4121-AC6C-DB9257B9A7BE}" type="sibTrans" cxnId="{A248C989-73F9-42F8-93D0-51141F0446F5}">
      <dgm:prSet/>
      <dgm:spPr/>
      <dgm:t>
        <a:bodyPr/>
        <a:lstStyle/>
        <a:p>
          <a:endParaRPr lang="zh-CN" altLang="en-US">
            <a:noFill/>
          </a:endParaRPr>
        </a:p>
      </dgm:t>
    </dgm:pt>
    <dgm:pt modelId="{8094FF35-D005-4E6F-B14C-94FA8CD913D6}">
      <dgm:prSet phldrT="[文本]" custT="1"/>
      <dgm:spPr/>
      <dgm:t>
        <a:bodyPr/>
        <a:lstStyle/>
        <a:p>
          <a:r>
            <a:rPr lang="zh-CN" altLang="en-US" sz="2400" b="1" dirty="0">
              <a:solidFill>
                <a:srgbClr val="0068B6"/>
              </a:solidFill>
            </a:rPr>
            <a:t>素养</a:t>
          </a:r>
          <a:endParaRPr lang="en-US" altLang="zh-CN" sz="2400" b="1" dirty="0">
            <a:solidFill>
              <a:srgbClr val="0068B6"/>
            </a:solidFill>
          </a:endParaRPr>
        </a:p>
        <a:p>
          <a:r>
            <a:rPr lang="zh-CN" altLang="en-US" sz="2400" b="1" dirty="0">
              <a:solidFill>
                <a:srgbClr val="0068B6"/>
              </a:solidFill>
            </a:rPr>
            <a:t>问题</a:t>
          </a:r>
        </a:p>
      </dgm:t>
    </dgm:pt>
    <dgm:pt modelId="{2571BE05-758D-4430-8414-B7D232EA91FE}" type="parTrans" cxnId="{ED39CCC1-C6AC-4B98-BA89-976754FEC55F}">
      <dgm:prSet/>
      <dgm:spPr/>
      <dgm:t>
        <a:bodyPr/>
        <a:lstStyle/>
        <a:p>
          <a:endParaRPr lang="zh-CN" altLang="en-US">
            <a:noFill/>
          </a:endParaRPr>
        </a:p>
      </dgm:t>
    </dgm:pt>
    <dgm:pt modelId="{B816C99F-97C7-48E0-B5FD-C478A33869FC}" type="sibTrans" cxnId="{ED39CCC1-C6AC-4B98-BA89-976754FEC55F}">
      <dgm:prSet/>
      <dgm:spPr/>
      <dgm:t>
        <a:bodyPr/>
        <a:lstStyle/>
        <a:p>
          <a:endParaRPr lang="zh-CN" altLang="en-US">
            <a:noFill/>
          </a:endParaRPr>
        </a:p>
      </dgm:t>
    </dgm:pt>
    <dgm:pt modelId="{3EF42219-043B-4EAE-8012-E5B9B6DAA4CE}" type="pres">
      <dgm:prSet presAssocID="{ABFBB28B-7F12-47F2-A87E-726C31A35EAC}" presName="Name0" presStyleCnt="0">
        <dgm:presLayoutVars>
          <dgm:chMax/>
          <dgm:chPref/>
          <dgm:dir/>
        </dgm:presLayoutVars>
      </dgm:prSet>
      <dgm:spPr/>
    </dgm:pt>
    <dgm:pt modelId="{998B595D-DF72-4527-9C79-C10A69ED2735}" type="pres">
      <dgm:prSet presAssocID="{AAFF24CA-E33E-41F3-8AD5-66B2BB3FE797}" presName="composite" presStyleCnt="0"/>
      <dgm:spPr/>
    </dgm:pt>
    <dgm:pt modelId="{A1A6FB16-5C4A-452A-81A8-6EE30763E6DA}" type="pres">
      <dgm:prSet presAssocID="{AAFF24CA-E33E-41F3-8AD5-66B2BB3FE797}" presName="Accent" presStyleLbl="alignNode1" presStyleIdx="0" presStyleCnt="3" custLinFactNeighborX="685" custLinFactNeighborY="9250">
        <dgm:presLayoutVars>
          <dgm:chMax val="0"/>
          <dgm:chPref val="0"/>
        </dgm:presLayoutVars>
      </dgm:prSet>
      <dgm:spPr/>
    </dgm:pt>
    <dgm:pt modelId="{A595B9A1-5F99-4BCF-9E27-FEF3A8A86EC1}" type="pres">
      <dgm:prSet presAssocID="{AAFF24CA-E33E-41F3-8AD5-66B2BB3FE797}" presName="Image" presStyleLbl="bgImgPlace1" presStyleIdx="0" presStyleCnt="2">
        <dgm:presLayoutVars>
          <dgm:chMax val="0"/>
          <dgm:chPref val="0"/>
          <dgm:bulletEnabled val="1"/>
        </dgm:presLayoutVars>
      </dgm:prSet>
      <dgm:spPr>
        <a:prstGeom prst="roundRect">
          <a:avLst/>
        </a:prstGeom>
        <a:noFill/>
        <a:ln>
          <a:noFill/>
        </a:ln>
      </dgm:spPr>
    </dgm:pt>
    <dgm:pt modelId="{6BB1EB66-C340-4996-91C5-FA98CEB3B42B}" type="pres">
      <dgm:prSet presAssocID="{AAFF24CA-E33E-41F3-8AD5-66B2BB3FE797}" presName="Parent" presStyleLbl="fgAccFollowNode1" presStyleIdx="0" presStyleCnt="2" custLinFactNeighborX="879" custLinFactNeighborY="11860">
        <dgm:presLayoutVars>
          <dgm:chMax val="0"/>
          <dgm:chPref val="0"/>
          <dgm:bulletEnabled val="1"/>
        </dgm:presLayoutVars>
      </dgm:prSet>
      <dgm:spPr/>
    </dgm:pt>
    <dgm:pt modelId="{62848242-8EA4-462D-9EE4-2214B1B7B1F0}" type="pres">
      <dgm:prSet presAssocID="{AAFF24CA-E33E-41F3-8AD5-66B2BB3FE797}" presName="Space" presStyleCnt="0">
        <dgm:presLayoutVars>
          <dgm:chMax val="0"/>
          <dgm:chPref val="0"/>
        </dgm:presLayoutVars>
      </dgm:prSet>
      <dgm:spPr/>
    </dgm:pt>
    <dgm:pt modelId="{2ECE96F7-E31E-46FB-81CB-6E8CC193FC16}" type="pres">
      <dgm:prSet presAssocID="{9B7564C9-93A3-4121-AC6C-DB9257B9A7BE}" presName="ConnectorComposite" presStyleCnt="0"/>
      <dgm:spPr/>
    </dgm:pt>
    <dgm:pt modelId="{E0BD4E6F-62B7-4B66-909C-0681233741BB}" type="pres">
      <dgm:prSet presAssocID="{9B7564C9-93A3-4121-AC6C-DB9257B9A7BE}" presName="TopSpacing" presStyleCnt="0"/>
      <dgm:spPr/>
    </dgm:pt>
    <dgm:pt modelId="{A1F92110-11AE-491A-AC2A-BB9DF41689B8}" type="pres">
      <dgm:prSet presAssocID="{9B7564C9-93A3-4121-AC6C-DB9257B9A7BE}" presName="Connector" presStyleLbl="alignNode1" presStyleIdx="1" presStyleCnt="3"/>
      <dgm:spPr/>
    </dgm:pt>
    <dgm:pt modelId="{D9820654-7F41-4058-B500-32DF744C204A}" type="pres">
      <dgm:prSet presAssocID="{9B7564C9-93A3-4121-AC6C-DB9257B9A7BE}" presName="BottomSpacing" presStyleCnt="0"/>
      <dgm:spPr/>
    </dgm:pt>
    <dgm:pt modelId="{73BA4007-87FC-44B7-90DA-4E7A0E47A157}" type="pres">
      <dgm:prSet presAssocID="{8094FF35-D005-4E6F-B14C-94FA8CD913D6}" presName="composite" presStyleCnt="0"/>
      <dgm:spPr/>
    </dgm:pt>
    <dgm:pt modelId="{2DA54F9F-9787-46B3-B151-89A75A135B0B}" type="pres">
      <dgm:prSet presAssocID="{8094FF35-D005-4E6F-B14C-94FA8CD913D6}" presName="Accent" presStyleLbl="alignNode1" presStyleIdx="2" presStyleCnt="3" custLinFactNeighborY="-6024">
        <dgm:presLayoutVars>
          <dgm:chMax val="0"/>
          <dgm:chPref val="0"/>
        </dgm:presLayoutVars>
      </dgm:prSet>
      <dgm:spPr/>
    </dgm:pt>
    <dgm:pt modelId="{A55046E0-9CDB-4D0B-9F64-9164E1AE0314}" type="pres">
      <dgm:prSet presAssocID="{8094FF35-D005-4E6F-B14C-94FA8CD913D6}" presName="Image" presStyleLbl="bgImgPlace1" presStyleIdx="1" presStyleCnt="2">
        <dgm:presLayoutVars>
          <dgm:chMax val="0"/>
          <dgm:chPref val="0"/>
          <dgm:bulletEnabled val="1"/>
        </dgm:presLayoutVars>
      </dgm:prSet>
      <dgm:spPr>
        <a:prstGeom prst="roundRect">
          <a:avLst/>
        </a:prstGeom>
        <a:noFill/>
        <a:ln>
          <a:noFill/>
        </a:ln>
      </dgm:spPr>
    </dgm:pt>
    <dgm:pt modelId="{ED182E65-CC43-47C5-BC39-5D242AF326B1}" type="pres">
      <dgm:prSet presAssocID="{8094FF35-D005-4E6F-B14C-94FA8CD913D6}" presName="Parent" presStyleLbl="fgAccFollowNode1" presStyleIdx="1" presStyleCnt="2" custLinFactNeighborY="-7728">
        <dgm:presLayoutVars>
          <dgm:chMax val="0"/>
          <dgm:chPref val="0"/>
          <dgm:bulletEnabled val="1"/>
        </dgm:presLayoutVars>
      </dgm:prSet>
      <dgm:spPr/>
    </dgm:pt>
    <dgm:pt modelId="{6783C446-F6A6-44B7-B1B7-93F3DF1E035E}" type="pres">
      <dgm:prSet presAssocID="{8094FF35-D005-4E6F-B14C-94FA8CD913D6}" presName="Space" presStyleCnt="0">
        <dgm:presLayoutVars>
          <dgm:chMax val="0"/>
          <dgm:chPref val="0"/>
        </dgm:presLayoutVars>
      </dgm:prSet>
      <dgm:spPr/>
    </dgm:pt>
  </dgm:ptLst>
  <dgm:cxnLst>
    <dgm:cxn modelId="{43799863-2AC0-478F-85D8-53D352D120E5}" type="presOf" srcId="{8094FF35-D005-4E6F-B14C-94FA8CD913D6}" destId="{ED182E65-CC43-47C5-BC39-5D242AF326B1}" srcOrd="0" destOrd="0" presId="urn:microsoft.com/office/officeart/2008/layout/AlternatingPictureCircles"/>
    <dgm:cxn modelId="{A248C989-73F9-42F8-93D0-51141F0446F5}" srcId="{ABFBB28B-7F12-47F2-A87E-726C31A35EAC}" destId="{AAFF24CA-E33E-41F3-8AD5-66B2BB3FE797}" srcOrd="0" destOrd="0" parTransId="{61704143-D1F9-4A4E-8561-646A01262BC3}" sibTransId="{9B7564C9-93A3-4121-AC6C-DB9257B9A7BE}"/>
    <dgm:cxn modelId="{93240A93-3856-40C7-ADEF-7E9F30590EFC}" type="presOf" srcId="{AAFF24CA-E33E-41F3-8AD5-66B2BB3FE797}" destId="{6BB1EB66-C340-4996-91C5-FA98CEB3B42B}" srcOrd="0" destOrd="0" presId="urn:microsoft.com/office/officeart/2008/layout/AlternatingPictureCircles"/>
    <dgm:cxn modelId="{ED39CCC1-C6AC-4B98-BA89-976754FEC55F}" srcId="{ABFBB28B-7F12-47F2-A87E-726C31A35EAC}" destId="{8094FF35-D005-4E6F-B14C-94FA8CD913D6}" srcOrd="1" destOrd="0" parTransId="{2571BE05-758D-4430-8414-B7D232EA91FE}" sibTransId="{B816C99F-97C7-48E0-B5FD-C478A33869FC}"/>
    <dgm:cxn modelId="{5EC200F1-F0F5-4C27-A2E4-3434ACBE4178}" type="presOf" srcId="{ABFBB28B-7F12-47F2-A87E-726C31A35EAC}" destId="{3EF42219-043B-4EAE-8012-E5B9B6DAA4CE}" srcOrd="0" destOrd="0" presId="urn:microsoft.com/office/officeart/2008/layout/AlternatingPictureCircles"/>
    <dgm:cxn modelId="{5643ED02-C847-432F-841C-3DD1D7D8C5C9}" type="presParOf" srcId="{3EF42219-043B-4EAE-8012-E5B9B6DAA4CE}" destId="{998B595D-DF72-4527-9C79-C10A69ED2735}" srcOrd="0" destOrd="0" presId="urn:microsoft.com/office/officeart/2008/layout/AlternatingPictureCircles"/>
    <dgm:cxn modelId="{F8ECF584-0EC1-4355-BEEC-8A28A7D50091}" type="presParOf" srcId="{998B595D-DF72-4527-9C79-C10A69ED2735}" destId="{A1A6FB16-5C4A-452A-81A8-6EE30763E6DA}" srcOrd="0" destOrd="0" presId="urn:microsoft.com/office/officeart/2008/layout/AlternatingPictureCircles"/>
    <dgm:cxn modelId="{7AA56EBA-E735-4458-B6C6-6D52B0C9ED2F}" type="presParOf" srcId="{998B595D-DF72-4527-9C79-C10A69ED2735}" destId="{A595B9A1-5F99-4BCF-9E27-FEF3A8A86EC1}" srcOrd="1" destOrd="0" presId="urn:microsoft.com/office/officeart/2008/layout/AlternatingPictureCircles"/>
    <dgm:cxn modelId="{28895EFD-3FE3-4EC8-A267-3332AE1A669F}" type="presParOf" srcId="{998B595D-DF72-4527-9C79-C10A69ED2735}" destId="{6BB1EB66-C340-4996-91C5-FA98CEB3B42B}" srcOrd="2" destOrd="0" presId="urn:microsoft.com/office/officeart/2008/layout/AlternatingPictureCircles"/>
    <dgm:cxn modelId="{23B908EE-144B-47C8-AF22-A9FB7675A707}" type="presParOf" srcId="{998B595D-DF72-4527-9C79-C10A69ED2735}" destId="{62848242-8EA4-462D-9EE4-2214B1B7B1F0}" srcOrd="3" destOrd="0" presId="urn:microsoft.com/office/officeart/2008/layout/AlternatingPictureCircles"/>
    <dgm:cxn modelId="{02F8EDAA-74F3-4883-8746-DD9CF731CCF6}" type="presParOf" srcId="{3EF42219-043B-4EAE-8012-E5B9B6DAA4CE}" destId="{2ECE96F7-E31E-46FB-81CB-6E8CC193FC16}" srcOrd="1" destOrd="0" presId="urn:microsoft.com/office/officeart/2008/layout/AlternatingPictureCircles"/>
    <dgm:cxn modelId="{EF8EBBF6-7F47-4AE3-A8D5-06637761F994}" type="presParOf" srcId="{2ECE96F7-E31E-46FB-81CB-6E8CC193FC16}" destId="{E0BD4E6F-62B7-4B66-909C-0681233741BB}" srcOrd="0" destOrd="0" presId="urn:microsoft.com/office/officeart/2008/layout/AlternatingPictureCircles"/>
    <dgm:cxn modelId="{5148FC98-F5D3-45BD-8CF8-3B9F4A8E9CB6}" type="presParOf" srcId="{2ECE96F7-E31E-46FB-81CB-6E8CC193FC16}" destId="{A1F92110-11AE-491A-AC2A-BB9DF41689B8}" srcOrd="1" destOrd="0" presId="urn:microsoft.com/office/officeart/2008/layout/AlternatingPictureCircles"/>
    <dgm:cxn modelId="{7B924C05-4503-438F-8D92-64C1354E4DB7}" type="presParOf" srcId="{2ECE96F7-E31E-46FB-81CB-6E8CC193FC16}" destId="{D9820654-7F41-4058-B500-32DF744C204A}" srcOrd="2" destOrd="0" presId="urn:microsoft.com/office/officeart/2008/layout/AlternatingPictureCircles"/>
    <dgm:cxn modelId="{4E8C15BF-C659-4825-A215-5CF8D74B89E1}" type="presParOf" srcId="{3EF42219-043B-4EAE-8012-E5B9B6DAA4CE}" destId="{73BA4007-87FC-44B7-90DA-4E7A0E47A157}" srcOrd="2" destOrd="0" presId="urn:microsoft.com/office/officeart/2008/layout/AlternatingPictureCircles"/>
    <dgm:cxn modelId="{44400313-FF80-44F6-9D6A-2BC1B93285CB}" type="presParOf" srcId="{73BA4007-87FC-44B7-90DA-4E7A0E47A157}" destId="{2DA54F9F-9787-46B3-B151-89A75A135B0B}" srcOrd="0" destOrd="0" presId="urn:microsoft.com/office/officeart/2008/layout/AlternatingPictureCircles"/>
    <dgm:cxn modelId="{57EEB686-D2F6-4613-8771-38947058EBCA}" type="presParOf" srcId="{73BA4007-87FC-44B7-90DA-4E7A0E47A157}" destId="{A55046E0-9CDB-4D0B-9F64-9164E1AE0314}" srcOrd="1" destOrd="0" presId="urn:microsoft.com/office/officeart/2008/layout/AlternatingPictureCircles"/>
    <dgm:cxn modelId="{B8CDE8C0-C8F7-441A-88F3-FE734CB3C889}" type="presParOf" srcId="{73BA4007-87FC-44B7-90DA-4E7A0E47A157}" destId="{ED182E65-CC43-47C5-BC39-5D242AF326B1}" srcOrd="2" destOrd="0" presId="urn:microsoft.com/office/officeart/2008/layout/AlternatingPictureCircles"/>
    <dgm:cxn modelId="{063EA1B3-D77B-4478-90B4-54A943CCB527}" type="presParOf" srcId="{73BA4007-87FC-44B7-90DA-4E7A0E47A157}" destId="{6783C446-F6A6-44B7-B1B7-93F3DF1E035E}" srcOrd="3" destOrd="0" presId="urn:microsoft.com/office/officeart/2008/layout/AlternatingPictureCircles"/>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FFEEFF-F583-46B3-B0F1-6888A2A0C7A0}" type="doc">
      <dgm:prSet loTypeId="urn:microsoft.com/office/officeart/2008/layout/VerticalCurvedList" loCatId="list" qsTypeId="urn:microsoft.com/office/officeart/2005/8/quickstyle/simple5" qsCatId="simple" csTypeId="urn:microsoft.com/office/officeart/2005/8/colors/colorful4" csCatId="colorful" phldr="1"/>
      <dgm:spPr/>
      <dgm:t>
        <a:bodyPr/>
        <a:lstStyle/>
        <a:p>
          <a:endParaRPr lang="zh-CN" altLang="en-US"/>
        </a:p>
      </dgm:t>
    </dgm:pt>
    <dgm:pt modelId="{66D18371-DAA0-4C95-9F88-1B53627BCF71}">
      <dgm:prSet phldrT="[文本]" custT="1"/>
      <dgm:spPr/>
      <dgm:t>
        <a:bodyPr/>
        <a:lstStyle/>
        <a:p>
          <a:r>
            <a:rPr lang="zh-CN" altLang="en-US" sz="2400" b="1" dirty="0">
              <a:latin typeface="+mj-ea"/>
              <a:ea typeface="+mj-ea"/>
            </a:rPr>
            <a:t>项目准备</a:t>
          </a:r>
        </a:p>
      </dgm:t>
    </dgm:pt>
    <dgm:pt modelId="{A17CFACB-12F0-4A2F-866C-52EDCD34D996}" type="parTrans" cxnId="{E2488793-6235-46D7-8BA8-20BBF227A2CC}">
      <dgm:prSet/>
      <dgm:spPr/>
      <dgm:t>
        <a:bodyPr/>
        <a:lstStyle/>
        <a:p>
          <a:endParaRPr lang="zh-CN" altLang="en-US"/>
        </a:p>
      </dgm:t>
    </dgm:pt>
    <dgm:pt modelId="{A2196361-51EC-42C6-B647-BD068C3D421B}" type="sibTrans" cxnId="{E2488793-6235-46D7-8BA8-20BBF227A2CC}">
      <dgm:prSet/>
      <dgm:spPr/>
      <dgm:t>
        <a:bodyPr/>
        <a:lstStyle/>
        <a:p>
          <a:endParaRPr lang="zh-CN" altLang="en-US"/>
        </a:p>
      </dgm:t>
    </dgm:pt>
    <dgm:pt modelId="{6FFD7EBD-3185-4701-98BB-FFE9FB19370D}">
      <dgm:prSet phldrT="[文本]" custT="1"/>
      <dgm:spPr/>
      <dgm:t>
        <a:bodyPr/>
        <a:lstStyle/>
        <a:p>
          <a:pPr marL="0" lvl="0" indent="0" algn="l" defTabSz="1066800">
            <a:lnSpc>
              <a:spcPct val="90000"/>
            </a:lnSpc>
            <a:spcBef>
              <a:spcPct val="0"/>
            </a:spcBef>
            <a:spcAft>
              <a:spcPct val="35000"/>
            </a:spcAft>
            <a:buNone/>
          </a:pPr>
          <a:r>
            <a:rPr lang="zh-CN" altLang="en-US" sz="2400" b="1" kern="1200">
              <a:latin typeface="微软雅黑"/>
              <a:ea typeface="微软雅黑"/>
              <a:cs typeface="+mn-cs"/>
            </a:rPr>
            <a:t>项目实施</a:t>
          </a:r>
          <a:endParaRPr lang="zh-CN" altLang="en-US" sz="2400" b="1" kern="1200" dirty="0">
            <a:latin typeface="微软雅黑"/>
            <a:ea typeface="微软雅黑"/>
            <a:cs typeface="+mn-cs"/>
          </a:endParaRPr>
        </a:p>
      </dgm:t>
    </dgm:pt>
    <dgm:pt modelId="{A0F56726-83E0-450B-A3DC-C20189F78B3B}" type="parTrans" cxnId="{A6D78885-D247-45F9-9E4E-09E265B2ED80}">
      <dgm:prSet/>
      <dgm:spPr/>
      <dgm:t>
        <a:bodyPr/>
        <a:lstStyle/>
        <a:p>
          <a:endParaRPr lang="zh-CN" altLang="en-US"/>
        </a:p>
      </dgm:t>
    </dgm:pt>
    <dgm:pt modelId="{B113958C-A0AF-4DA0-884E-F758B9B62B5A}" type="sibTrans" cxnId="{A6D78885-D247-45F9-9E4E-09E265B2ED80}">
      <dgm:prSet/>
      <dgm:spPr/>
      <dgm:t>
        <a:bodyPr/>
        <a:lstStyle/>
        <a:p>
          <a:endParaRPr lang="zh-CN" altLang="en-US"/>
        </a:p>
      </dgm:t>
    </dgm:pt>
    <dgm:pt modelId="{0C8630A2-C19E-47B5-9140-47A976A7F30A}">
      <dgm:prSet phldrT="[文本]" custT="1"/>
      <dgm:spPr/>
      <dgm:t>
        <a:bodyPr/>
        <a:lstStyle/>
        <a:p>
          <a:pPr marL="0" lvl="0" indent="0" algn="l" defTabSz="1066800">
            <a:lnSpc>
              <a:spcPct val="90000"/>
            </a:lnSpc>
            <a:spcBef>
              <a:spcPct val="0"/>
            </a:spcBef>
            <a:spcAft>
              <a:spcPct val="35000"/>
            </a:spcAft>
            <a:buNone/>
          </a:pPr>
          <a:r>
            <a:rPr lang="zh-CN" altLang="en-US" sz="2400" b="1" kern="1200" dirty="0">
              <a:latin typeface="微软雅黑"/>
              <a:ea typeface="微软雅黑"/>
              <a:cs typeface="+mn-cs"/>
            </a:rPr>
            <a:t>评价提升</a:t>
          </a:r>
        </a:p>
      </dgm:t>
    </dgm:pt>
    <dgm:pt modelId="{16C9EF02-6445-439E-B0B6-9F35E0695B5C}" type="parTrans" cxnId="{2873BD2D-3C33-417A-8E6C-1A1046979DD5}">
      <dgm:prSet/>
      <dgm:spPr/>
      <dgm:t>
        <a:bodyPr/>
        <a:lstStyle/>
        <a:p>
          <a:endParaRPr lang="zh-CN" altLang="en-US"/>
        </a:p>
      </dgm:t>
    </dgm:pt>
    <dgm:pt modelId="{B2E9C35F-ECA7-4658-92E3-8DDBCAE3C133}" type="sibTrans" cxnId="{2873BD2D-3C33-417A-8E6C-1A1046979DD5}">
      <dgm:prSet/>
      <dgm:spPr/>
      <dgm:t>
        <a:bodyPr/>
        <a:lstStyle/>
        <a:p>
          <a:endParaRPr lang="zh-CN" altLang="en-US"/>
        </a:p>
      </dgm:t>
    </dgm:pt>
    <dgm:pt modelId="{658EE1E9-B182-4237-BB77-1D4D5B42D93F}">
      <dgm:prSet phldrT="[文本]" custT="1"/>
      <dgm:spPr/>
      <dgm:t>
        <a:bodyPr/>
        <a:lstStyle/>
        <a:p>
          <a:pPr marL="0" lvl="0" indent="0" algn="l" defTabSz="1066800">
            <a:lnSpc>
              <a:spcPct val="90000"/>
            </a:lnSpc>
            <a:spcBef>
              <a:spcPct val="0"/>
            </a:spcBef>
            <a:spcAft>
              <a:spcPct val="35000"/>
            </a:spcAft>
            <a:buNone/>
          </a:pPr>
          <a:r>
            <a:rPr lang="zh-CN" altLang="en-US" sz="2400" b="1" kern="1200" dirty="0">
              <a:latin typeface="微软雅黑"/>
              <a:ea typeface="微软雅黑"/>
              <a:cs typeface="+mn-cs"/>
            </a:rPr>
            <a:t>总结拓展</a:t>
          </a:r>
        </a:p>
      </dgm:t>
    </dgm:pt>
    <dgm:pt modelId="{43E98415-FB0E-4711-BAE9-FF2C6BB9DA92}" type="parTrans" cxnId="{8EEEA24B-F421-4AEE-85D9-9E55EDD7AE39}">
      <dgm:prSet/>
      <dgm:spPr/>
      <dgm:t>
        <a:bodyPr/>
        <a:lstStyle/>
        <a:p>
          <a:endParaRPr lang="zh-CN" altLang="en-US"/>
        </a:p>
      </dgm:t>
    </dgm:pt>
    <dgm:pt modelId="{77E75627-955A-4DBB-A058-71151001A21A}" type="sibTrans" cxnId="{8EEEA24B-F421-4AEE-85D9-9E55EDD7AE39}">
      <dgm:prSet/>
      <dgm:spPr/>
      <dgm:t>
        <a:bodyPr/>
        <a:lstStyle/>
        <a:p>
          <a:endParaRPr lang="zh-CN" altLang="en-US"/>
        </a:p>
      </dgm:t>
    </dgm:pt>
    <dgm:pt modelId="{700EC293-BC62-405A-BAE1-832A3C3EF875}" type="pres">
      <dgm:prSet presAssocID="{26FFEEFF-F583-46B3-B0F1-6888A2A0C7A0}" presName="Name0" presStyleCnt="0">
        <dgm:presLayoutVars>
          <dgm:chMax val="7"/>
          <dgm:chPref val="7"/>
          <dgm:dir/>
        </dgm:presLayoutVars>
      </dgm:prSet>
      <dgm:spPr/>
    </dgm:pt>
    <dgm:pt modelId="{7C780E81-2155-4E31-9E4F-37BA7D8E56AC}" type="pres">
      <dgm:prSet presAssocID="{26FFEEFF-F583-46B3-B0F1-6888A2A0C7A0}" presName="Name1" presStyleCnt="0"/>
      <dgm:spPr/>
    </dgm:pt>
    <dgm:pt modelId="{0F77FD69-9E76-43D2-99F0-12E4C49079F7}" type="pres">
      <dgm:prSet presAssocID="{26FFEEFF-F583-46B3-B0F1-6888A2A0C7A0}" presName="cycle" presStyleCnt="0"/>
      <dgm:spPr/>
    </dgm:pt>
    <dgm:pt modelId="{D2F9CF47-C0C2-48F0-9869-828B4CE0C55B}" type="pres">
      <dgm:prSet presAssocID="{26FFEEFF-F583-46B3-B0F1-6888A2A0C7A0}" presName="srcNode" presStyleLbl="node1" presStyleIdx="0" presStyleCnt="4"/>
      <dgm:spPr/>
    </dgm:pt>
    <dgm:pt modelId="{F49A5061-CA19-4F43-A6C6-9435481ECE6B}" type="pres">
      <dgm:prSet presAssocID="{26FFEEFF-F583-46B3-B0F1-6888A2A0C7A0}" presName="conn" presStyleLbl="parChTrans1D2" presStyleIdx="0" presStyleCnt="1"/>
      <dgm:spPr/>
    </dgm:pt>
    <dgm:pt modelId="{33B94D53-4602-459B-B842-61861F338513}" type="pres">
      <dgm:prSet presAssocID="{26FFEEFF-F583-46B3-B0F1-6888A2A0C7A0}" presName="extraNode" presStyleLbl="node1" presStyleIdx="0" presStyleCnt="4"/>
      <dgm:spPr/>
    </dgm:pt>
    <dgm:pt modelId="{4BEC3C15-7F53-4245-A474-7D1B7D2A2D5C}" type="pres">
      <dgm:prSet presAssocID="{26FFEEFF-F583-46B3-B0F1-6888A2A0C7A0}" presName="dstNode" presStyleLbl="node1" presStyleIdx="0" presStyleCnt="4"/>
      <dgm:spPr/>
    </dgm:pt>
    <dgm:pt modelId="{F101EE21-2942-466C-BCA2-A7CF635C8A49}" type="pres">
      <dgm:prSet presAssocID="{66D18371-DAA0-4C95-9F88-1B53627BCF71}" presName="text_1" presStyleLbl="node1" presStyleIdx="0" presStyleCnt="4">
        <dgm:presLayoutVars>
          <dgm:bulletEnabled val="1"/>
        </dgm:presLayoutVars>
      </dgm:prSet>
      <dgm:spPr/>
    </dgm:pt>
    <dgm:pt modelId="{9F1CAC9A-CB71-4E5E-8118-581EA1537961}" type="pres">
      <dgm:prSet presAssocID="{66D18371-DAA0-4C95-9F88-1B53627BCF71}" presName="accent_1" presStyleCnt="0"/>
      <dgm:spPr/>
    </dgm:pt>
    <dgm:pt modelId="{595054CC-B8F2-466B-87C7-B47405C2DF8E}" type="pres">
      <dgm:prSet presAssocID="{66D18371-DAA0-4C95-9F88-1B53627BCF71}" presName="accentRepeatNode" presStyleLbl="solidFgAcc1" presStyleIdx="0" presStyleCnt="4"/>
      <dgm:spPr/>
    </dgm:pt>
    <dgm:pt modelId="{C02B802D-7FD7-4079-972E-AE3426877634}" type="pres">
      <dgm:prSet presAssocID="{6FFD7EBD-3185-4701-98BB-FFE9FB19370D}" presName="text_2" presStyleLbl="node1" presStyleIdx="1" presStyleCnt="4">
        <dgm:presLayoutVars>
          <dgm:bulletEnabled val="1"/>
        </dgm:presLayoutVars>
      </dgm:prSet>
      <dgm:spPr/>
    </dgm:pt>
    <dgm:pt modelId="{FDAF4DB8-4A70-454D-9EFE-9E2A5BEE7282}" type="pres">
      <dgm:prSet presAssocID="{6FFD7EBD-3185-4701-98BB-FFE9FB19370D}" presName="accent_2" presStyleCnt="0"/>
      <dgm:spPr/>
    </dgm:pt>
    <dgm:pt modelId="{3845E00F-8C89-4644-AA22-34A16090ED78}" type="pres">
      <dgm:prSet presAssocID="{6FFD7EBD-3185-4701-98BB-FFE9FB19370D}" presName="accentRepeatNode" presStyleLbl="solidFgAcc1" presStyleIdx="1" presStyleCnt="4"/>
      <dgm:spPr/>
    </dgm:pt>
    <dgm:pt modelId="{11AA7CAD-15A0-4D14-AB40-DE57FCF28AF1}" type="pres">
      <dgm:prSet presAssocID="{0C8630A2-C19E-47B5-9140-47A976A7F30A}" presName="text_3" presStyleLbl="node1" presStyleIdx="2" presStyleCnt="4">
        <dgm:presLayoutVars>
          <dgm:bulletEnabled val="1"/>
        </dgm:presLayoutVars>
      </dgm:prSet>
      <dgm:spPr/>
    </dgm:pt>
    <dgm:pt modelId="{36B34367-65D7-44CD-AAE3-FF81B09A1B9E}" type="pres">
      <dgm:prSet presAssocID="{0C8630A2-C19E-47B5-9140-47A976A7F30A}" presName="accent_3" presStyleCnt="0"/>
      <dgm:spPr/>
    </dgm:pt>
    <dgm:pt modelId="{0A1ED20A-B861-490F-BDD9-A7CD681082F6}" type="pres">
      <dgm:prSet presAssocID="{0C8630A2-C19E-47B5-9140-47A976A7F30A}" presName="accentRepeatNode" presStyleLbl="solidFgAcc1" presStyleIdx="2" presStyleCnt="4"/>
      <dgm:spPr/>
    </dgm:pt>
    <dgm:pt modelId="{169FCBDD-9906-4002-AE2E-3DF213CCF736}" type="pres">
      <dgm:prSet presAssocID="{658EE1E9-B182-4237-BB77-1D4D5B42D93F}" presName="text_4" presStyleLbl="node1" presStyleIdx="3" presStyleCnt="4">
        <dgm:presLayoutVars>
          <dgm:bulletEnabled val="1"/>
        </dgm:presLayoutVars>
      </dgm:prSet>
      <dgm:spPr/>
    </dgm:pt>
    <dgm:pt modelId="{4A22F121-8BB2-4147-8311-E541579A26C1}" type="pres">
      <dgm:prSet presAssocID="{658EE1E9-B182-4237-BB77-1D4D5B42D93F}" presName="accent_4" presStyleCnt="0"/>
      <dgm:spPr/>
    </dgm:pt>
    <dgm:pt modelId="{63642DBD-B09B-466B-9604-877739B27973}" type="pres">
      <dgm:prSet presAssocID="{658EE1E9-B182-4237-BB77-1D4D5B42D93F}" presName="accentRepeatNode" presStyleLbl="solidFgAcc1" presStyleIdx="3" presStyleCnt="4"/>
      <dgm:spPr/>
    </dgm:pt>
  </dgm:ptLst>
  <dgm:cxnLst>
    <dgm:cxn modelId="{2873BD2D-3C33-417A-8E6C-1A1046979DD5}" srcId="{26FFEEFF-F583-46B3-B0F1-6888A2A0C7A0}" destId="{0C8630A2-C19E-47B5-9140-47A976A7F30A}" srcOrd="2" destOrd="0" parTransId="{16C9EF02-6445-439E-B0B6-9F35E0695B5C}" sibTransId="{B2E9C35F-ECA7-4658-92E3-8DDBCAE3C133}"/>
    <dgm:cxn modelId="{51F75735-F3B8-4297-B3DA-CA333B6B1A56}" type="presOf" srcId="{66D18371-DAA0-4C95-9F88-1B53627BCF71}" destId="{F101EE21-2942-466C-BCA2-A7CF635C8A49}" srcOrd="0" destOrd="0" presId="urn:microsoft.com/office/officeart/2008/layout/VerticalCurvedList"/>
    <dgm:cxn modelId="{8EEEA24B-F421-4AEE-85D9-9E55EDD7AE39}" srcId="{26FFEEFF-F583-46B3-B0F1-6888A2A0C7A0}" destId="{658EE1E9-B182-4237-BB77-1D4D5B42D93F}" srcOrd="3" destOrd="0" parTransId="{43E98415-FB0E-4711-BAE9-FF2C6BB9DA92}" sibTransId="{77E75627-955A-4DBB-A058-71151001A21A}"/>
    <dgm:cxn modelId="{04D8BA4C-7017-45FD-AE28-FB8CDAC363A1}" type="presOf" srcId="{0C8630A2-C19E-47B5-9140-47A976A7F30A}" destId="{11AA7CAD-15A0-4D14-AB40-DE57FCF28AF1}" srcOrd="0" destOrd="0" presId="urn:microsoft.com/office/officeart/2008/layout/VerticalCurvedList"/>
    <dgm:cxn modelId="{09E74B57-8436-4747-B498-6E6DAD4A79F5}" type="presOf" srcId="{658EE1E9-B182-4237-BB77-1D4D5B42D93F}" destId="{169FCBDD-9906-4002-AE2E-3DF213CCF736}" srcOrd="0" destOrd="0" presId="urn:microsoft.com/office/officeart/2008/layout/VerticalCurvedList"/>
    <dgm:cxn modelId="{A6D78885-D247-45F9-9E4E-09E265B2ED80}" srcId="{26FFEEFF-F583-46B3-B0F1-6888A2A0C7A0}" destId="{6FFD7EBD-3185-4701-98BB-FFE9FB19370D}" srcOrd="1" destOrd="0" parTransId="{A0F56726-83E0-450B-A3DC-C20189F78B3B}" sibTransId="{B113958C-A0AF-4DA0-884E-F758B9B62B5A}"/>
    <dgm:cxn modelId="{49EED78E-A382-4091-9429-946B8B2ACCB5}" type="presOf" srcId="{26FFEEFF-F583-46B3-B0F1-6888A2A0C7A0}" destId="{700EC293-BC62-405A-BAE1-832A3C3EF875}" srcOrd="0" destOrd="0" presId="urn:microsoft.com/office/officeart/2008/layout/VerticalCurvedList"/>
    <dgm:cxn modelId="{E2488793-6235-46D7-8BA8-20BBF227A2CC}" srcId="{26FFEEFF-F583-46B3-B0F1-6888A2A0C7A0}" destId="{66D18371-DAA0-4C95-9F88-1B53627BCF71}" srcOrd="0" destOrd="0" parTransId="{A17CFACB-12F0-4A2F-866C-52EDCD34D996}" sibTransId="{A2196361-51EC-42C6-B647-BD068C3D421B}"/>
    <dgm:cxn modelId="{96A7CEB0-8CFE-450D-B40D-391E515BCD55}" type="presOf" srcId="{A2196361-51EC-42C6-B647-BD068C3D421B}" destId="{F49A5061-CA19-4F43-A6C6-9435481ECE6B}" srcOrd="0" destOrd="0" presId="urn:microsoft.com/office/officeart/2008/layout/VerticalCurvedList"/>
    <dgm:cxn modelId="{511EE0EC-3B5D-4627-8954-9DD0F681DD1A}" type="presOf" srcId="{6FFD7EBD-3185-4701-98BB-FFE9FB19370D}" destId="{C02B802D-7FD7-4079-972E-AE3426877634}" srcOrd="0" destOrd="0" presId="urn:microsoft.com/office/officeart/2008/layout/VerticalCurvedList"/>
    <dgm:cxn modelId="{4E8CA8E5-4E78-48EE-A930-7A86282EF30D}" type="presParOf" srcId="{700EC293-BC62-405A-BAE1-832A3C3EF875}" destId="{7C780E81-2155-4E31-9E4F-37BA7D8E56AC}" srcOrd="0" destOrd="0" presId="urn:microsoft.com/office/officeart/2008/layout/VerticalCurvedList"/>
    <dgm:cxn modelId="{113FC012-F384-498B-A427-B08F80039FD0}" type="presParOf" srcId="{7C780E81-2155-4E31-9E4F-37BA7D8E56AC}" destId="{0F77FD69-9E76-43D2-99F0-12E4C49079F7}" srcOrd="0" destOrd="0" presId="urn:microsoft.com/office/officeart/2008/layout/VerticalCurvedList"/>
    <dgm:cxn modelId="{3BDBE141-1462-4FAD-9483-50BCC9D0FFF0}" type="presParOf" srcId="{0F77FD69-9E76-43D2-99F0-12E4C49079F7}" destId="{D2F9CF47-C0C2-48F0-9869-828B4CE0C55B}" srcOrd="0" destOrd="0" presId="urn:microsoft.com/office/officeart/2008/layout/VerticalCurvedList"/>
    <dgm:cxn modelId="{8E09A4F9-6C06-4A45-B9A4-31DC9A4405FC}" type="presParOf" srcId="{0F77FD69-9E76-43D2-99F0-12E4C49079F7}" destId="{F49A5061-CA19-4F43-A6C6-9435481ECE6B}" srcOrd="1" destOrd="0" presId="urn:microsoft.com/office/officeart/2008/layout/VerticalCurvedList"/>
    <dgm:cxn modelId="{F8FA7133-8156-4110-987B-A35BDF3B33B5}" type="presParOf" srcId="{0F77FD69-9E76-43D2-99F0-12E4C49079F7}" destId="{33B94D53-4602-459B-B842-61861F338513}" srcOrd="2" destOrd="0" presId="urn:microsoft.com/office/officeart/2008/layout/VerticalCurvedList"/>
    <dgm:cxn modelId="{98CEAE51-56E4-4CF4-9E36-9B23B235205A}" type="presParOf" srcId="{0F77FD69-9E76-43D2-99F0-12E4C49079F7}" destId="{4BEC3C15-7F53-4245-A474-7D1B7D2A2D5C}" srcOrd="3" destOrd="0" presId="urn:microsoft.com/office/officeart/2008/layout/VerticalCurvedList"/>
    <dgm:cxn modelId="{DFCB43CD-9D8E-487F-8B75-3C1E1445C16D}" type="presParOf" srcId="{7C780E81-2155-4E31-9E4F-37BA7D8E56AC}" destId="{F101EE21-2942-466C-BCA2-A7CF635C8A49}" srcOrd="1" destOrd="0" presId="urn:microsoft.com/office/officeart/2008/layout/VerticalCurvedList"/>
    <dgm:cxn modelId="{5B2A22B4-E0EE-4ACF-8053-0AD9EBEFE1B6}" type="presParOf" srcId="{7C780E81-2155-4E31-9E4F-37BA7D8E56AC}" destId="{9F1CAC9A-CB71-4E5E-8118-581EA1537961}" srcOrd="2" destOrd="0" presId="urn:microsoft.com/office/officeart/2008/layout/VerticalCurvedList"/>
    <dgm:cxn modelId="{B1B6B052-17A6-47EC-A96D-B675B6C1BD6B}" type="presParOf" srcId="{9F1CAC9A-CB71-4E5E-8118-581EA1537961}" destId="{595054CC-B8F2-466B-87C7-B47405C2DF8E}" srcOrd="0" destOrd="0" presId="urn:microsoft.com/office/officeart/2008/layout/VerticalCurvedList"/>
    <dgm:cxn modelId="{3E99061D-8895-4CEA-8BC0-106E0C0E9F8B}" type="presParOf" srcId="{7C780E81-2155-4E31-9E4F-37BA7D8E56AC}" destId="{C02B802D-7FD7-4079-972E-AE3426877634}" srcOrd="3" destOrd="0" presId="urn:microsoft.com/office/officeart/2008/layout/VerticalCurvedList"/>
    <dgm:cxn modelId="{F7287C31-5D22-43E5-914E-DF1F479E55F6}" type="presParOf" srcId="{7C780E81-2155-4E31-9E4F-37BA7D8E56AC}" destId="{FDAF4DB8-4A70-454D-9EFE-9E2A5BEE7282}" srcOrd="4" destOrd="0" presId="urn:microsoft.com/office/officeart/2008/layout/VerticalCurvedList"/>
    <dgm:cxn modelId="{464CA989-4977-40F5-BBD7-82024A1BB9EB}" type="presParOf" srcId="{FDAF4DB8-4A70-454D-9EFE-9E2A5BEE7282}" destId="{3845E00F-8C89-4644-AA22-34A16090ED78}" srcOrd="0" destOrd="0" presId="urn:microsoft.com/office/officeart/2008/layout/VerticalCurvedList"/>
    <dgm:cxn modelId="{B99FE89B-D727-4227-9421-014D8B0DA05A}" type="presParOf" srcId="{7C780E81-2155-4E31-9E4F-37BA7D8E56AC}" destId="{11AA7CAD-15A0-4D14-AB40-DE57FCF28AF1}" srcOrd="5" destOrd="0" presId="urn:microsoft.com/office/officeart/2008/layout/VerticalCurvedList"/>
    <dgm:cxn modelId="{7391D946-9EE8-45E2-8CA8-7F02CD56D5A2}" type="presParOf" srcId="{7C780E81-2155-4E31-9E4F-37BA7D8E56AC}" destId="{36B34367-65D7-44CD-AAE3-FF81B09A1B9E}" srcOrd="6" destOrd="0" presId="urn:microsoft.com/office/officeart/2008/layout/VerticalCurvedList"/>
    <dgm:cxn modelId="{75AD7833-F524-41C5-AC7B-2D4688BAD81C}" type="presParOf" srcId="{36B34367-65D7-44CD-AAE3-FF81B09A1B9E}" destId="{0A1ED20A-B861-490F-BDD9-A7CD681082F6}" srcOrd="0" destOrd="0" presId="urn:microsoft.com/office/officeart/2008/layout/VerticalCurvedList"/>
    <dgm:cxn modelId="{D3BD2305-37BE-4131-B133-7EA395CE1ABB}" type="presParOf" srcId="{7C780E81-2155-4E31-9E4F-37BA7D8E56AC}" destId="{169FCBDD-9906-4002-AE2E-3DF213CCF736}" srcOrd="7" destOrd="0" presId="urn:microsoft.com/office/officeart/2008/layout/VerticalCurvedList"/>
    <dgm:cxn modelId="{41A781AA-32B6-4E74-BFF7-E62130E75CB0}" type="presParOf" srcId="{7C780E81-2155-4E31-9E4F-37BA7D8E56AC}" destId="{4A22F121-8BB2-4147-8311-E541579A26C1}" srcOrd="8" destOrd="0" presId="urn:microsoft.com/office/officeart/2008/layout/VerticalCurvedList"/>
    <dgm:cxn modelId="{59004F7F-1297-4CB3-A631-268BC809B590}" type="presParOf" srcId="{4A22F121-8BB2-4147-8311-E541579A26C1}" destId="{63642DBD-B09B-466B-9604-877739B27973}"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B562A5-2009-4862-8949-5CB384A334C9}"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zh-CN" altLang="en-US"/>
        </a:p>
      </dgm:t>
    </dgm:pt>
    <dgm:pt modelId="{1951276E-ACF1-4DC4-AE5F-7E862140A974}">
      <dgm:prSet phldrT="[文本]" custT="1"/>
      <dgm:spPr/>
      <dgm:t>
        <a:bodyPr/>
        <a:lstStyle/>
        <a:p>
          <a:r>
            <a:rPr lang="zh-CN" altLang="en-US" sz="2000" dirty="0"/>
            <a:t>了解移动互联硬件发展</a:t>
          </a:r>
        </a:p>
      </dgm:t>
    </dgm:pt>
    <dgm:pt modelId="{3E559916-593A-4F95-B41D-5AF61A968E1C}" type="parTrans" cxnId="{1EA4E8F7-B19C-43A1-9847-027BCBB55675}">
      <dgm:prSet/>
      <dgm:spPr/>
      <dgm:t>
        <a:bodyPr/>
        <a:lstStyle/>
        <a:p>
          <a:endParaRPr lang="zh-CN" altLang="en-US"/>
        </a:p>
      </dgm:t>
    </dgm:pt>
    <dgm:pt modelId="{E435AB77-31F7-4640-8B36-AFD90274CE40}" type="sibTrans" cxnId="{1EA4E8F7-B19C-43A1-9847-027BCBB55675}">
      <dgm:prSet/>
      <dgm:spPr/>
      <dgm:t>
        <a:bodyPr/>
        <a:lstStyle/>
        <a:p>
          <a:endParaRPr lang="zh-CN" altLang="en-US"/>
        </a:p>
      </dgm:t>
    </dgm:pt>
    <dgm:pt modelId="{3449D4D7-9E7A-432B-BA09-80B5A48A4F1A}">
      <dgm:prSet phldrT="[文本]" custT="1"/>
      <dgm:spPr/>
      <dgm:t>
        <a:bodyPr/>
        <a:lstStyle/>
        <a:p>
          <a:endParaRPr lang="zh-CN" altLang="en-US" sz="2000" dirty="0"/>
        </a:p>
      </dgm:t>
    </dgm:pt>
    <dgm:pt modelId="{7E8B6330-81B2-4043-8160-BE582F70BF7C}" type="parTrans" cxnId="{D503A1B3-3DE5-49B7-97BC-0EAF8C0DD80C}">
      <dgm:prSet/>
      <dgm:spPr/>
      <dgm:t>
        <a:bodyPr/>
        <a:lstStyle/>
        <a:p>
          <a:endParaRPr lang="zh-CN" altLang="en-US"/>
        </a:p>
      </dgm:t>
    </dgm:pt>
    <dgm:pt modelId="{15E04604-F2CA-495A-985A-CB441FC6015B}" type="sibTrans" cxnId="{D503A1B3-3DE5-49B7-97BC-0EAF8C0DD80C}">
      <dgm:prSet/>
      <dgm:spPr/>
      <dgm:t>
        <a:bodyPr/>
        <a:lstStyle/>
        <a:p>
          <a:endParaRPr lang="zh-CN" altLang="en-US"/>
        </a:p>
      </dgm:t>
    </dgm:pt>
    <dgm:pt modelId="{65A13F68-ADE8-44CF-8F9B-D83E1C72CACA}">
      <dgm:prSet phldrT="[文本]" custT="1"/>
      <dgm:spPr/>
      <dgm:t>
        <a:bodyPr/>
        <a:lstStyle/>
        <a:p>
          <a:endParaRPr lang="zh-CN" altLang="en-US" sz="2000" kern="1200" dirty="0"/>
        </a:p>
      </dgm:t>
    </dgm:pt>
    <dgm:pt modelId="{DB0898A4-F921-45D3-869E-27650D8D9520}" type="parTrans" cxnId="{52A76D59-F3E6-4BF8-A8E7-ADAFE883FB9C}">
      <dgm:prSet/>
      <dgm:spPr/>
      <dgm:t>
        <a:bodyPr/>
        <a:lstStyle/>
        <a:p>
          <a:endParaRPr lang="zh-CN" altLang="en-US"/>
        </a:p>
      </dgm:t>
    </dgm:pt>
    <dgm:pt modelId="{6071C328-4D34-4EF8-B6FE-B3EBF774430F}" type="sibTrans" cxnId="{52A76D59-F3E6-4BF8-A8E7-ADAFE883FB9C}">
      <dgm:prSet/>
      <dgm:spPr/>
      <dgm:t>
        <a:bodyPr/>
        <a:lstStyle/>
        <a:p>
          <a:endParaRPr lang="zh-CN" altLang="en-US"/>
        </a:p>
      </dgm:t>
    </dgm:pt>
    <dgm:pt modelId="{0E0619A2-9A83-479D-B234-6C55FE23C4E1}">
      <dgm:prSet custT="1"/>
      <dgm:spPr/>
      <dgm:t>
        <a:bodyPr/>
        <a:lstStyle/>
        <a:p>
          <a:endParaRPr lang="zh-CN" altLang="en-US" sz="2000" dirty="0"/>
        </a:p>
      </dgm:t>
    </dgm:pt>
    <dgm:pt modelId="{6E1F0159-B5DC-4723-8EF4-C5D12FC1A37E}" type="parTrans" cxnId="{3897F251-5326-47CE-ABF2-93BDB70643FA}">
      <dgm:prSet/>
      <dgm:spPr/>
      <dgm:t>
        <a:bodyPr/>
        <a:lstStyle/>
        <a:p>
          <a:endParaRPr lang="zh-CN" altLang="en-US"/>
        </a:p>
      </dgm:t>
    </dgm:pt>
    <dgm:pt modelId="{6C9ECE58-1805-4876-A62E-2176761477D1}" type="sibTrans" cxnId="{3897F251-5326-47CE-ABF2-93BDB70643FA}">
      <dgm:prSet/>
      <dgm:spPr/>
      <dgm:t>
        <a:bodyPr/>
        <a:lstStyle/>
        <a:p>
          <a:endParaRPr lang="zh-CN" altLang="en-US"/>
        </a:p>
      </dgm:t>
    </dgm:pt>
    <dgm:pt modelId="{2C75366B-1B48-4B36-A649-26A01A113DD0}" type="pres">
      <dgm:prSet presAssocID="{EDB562A5-2009-4862-8949-5CB384A334C9}" presName="CompostProcess" presStyleCnt="0">
        <dgm:presLayoutVars>
          <dgm:dir/>
          <dgm:resizeHandles val="exact"/>
        </dgm:presLayoutVars>
      </dgm:prSet>
      <dgm:spPr/>
    </dgm:pt>
    <dgm:pt modelId="{C93D54CC-18B2-465B-A93F-C50DF5B40983}" type="pres">
      <dgm:prSet presAssocID="{EDB562A5-2009-4862-8949-5CB384A334C9}" presName="arrow" presStyleLbl="bgShp" presStyleIdx="0" presStyleCnt="1"/>
      <dgm:spPr/>
    </dgm:pt>
    <dgm:pt modelId="{8669B677-18F7-43FE-AD67-7B3D11FEBF85}" type="pres">
      <dgm:prSet presAssocID="{EDB562A5-2009-4862-8949-5CB384A334C9}" presName="linearProcess" presStyleCnt="0"/>
      <dgm:spPr/>
    </dgm:pt>
    <dgm:pt modelId="{2596E617-A29D-42D0-9224-E49550B91E78}" type="pres">
      <dgm:prSet presAssocID="{1951276E-ACF1-4DC4-AE5F-7E862140A974}" presName="textNode" presStyleLbl="node1" presStyleIdx="0" presStyleCnt="4">
        <dgm:presLayoutVars>
          <dgm:bulletEnabled val="1"/>
        </dgm:presLayoutVars>
      </dgm:prSet>
      <dgm:spPr/>
    </dgm:pt>
    <dgm:pt modelId="{49EB197A-203F-4ACE-A8C2-7DF15CB461EC}" type="pres">
      <dgm:prSet presAssocID="{E435AB77-31F7-4640-8B36-AFD90274CE40}" presName="sibTrans" presStyleCnt="0"/>
      <dgm:spPr/>
    </dgm:pt>
    <dgm:pt modelId="{3C66537C-A8BA-40DF-99D6-512DB07B5A3B}" type="pres">
      <dgm:prSet presAssocID="{3449D4D7-9E7A-432B-BA09-80B5A48A4F1A}" presName="textNode" presStyleLbl="node1" presStyleIdx="1" presStyleCnt="4">
        <dgm:presLayoutVars>
          <dgm:bulletEnabled val="1"/>
        </dgm:presLayoutVars>
      </dgm:prSet>
      <dgm:spPr/>
    </dgm:pt>
    <dgm:pt modelId="{F5ED2DDC-9C8A-471D-A820-A06C868EB6BA}" type="pres">
      <dgm:prSet presAssocID="{15E04604-F2CA-495A-985A-CB441FC6015B}" presName="sibTrans" presStyleCnt="0"/>
      <dgm:spPr/>
    </dgm:pt>
    <dgm:pt modelId="{5662EDD8-D244-4F18-9F08-A9E4DFD4D3D4}" type="pres">
      <dgm:prSet presAssocID="{65A13F68-ADE8-44CF-8F9B-D83E1C72CACA}" presName="textNode" presStyleLbl="node1" presStyleIdx="2" presStyleCnt="4">
        <dgm:presLayoutVars>
          <dgm:bulletEnabled val="1"/>
        </dgm:presLayoutVars>
      </dgm:prSet>
      <dgm:spPr/>
    </dgm:pt>
    <dgm:pt modelId="{96B0A38C-B698-4685-9A0E-5BF77CCA67C4}" type="pres">
      <dgm:prSet presAssocID="{6071C328-4D34-4EF8-B6FE-B3EBF774430F}" presName="sibTrans" presStyleCnt="0"/>
      <dgm:spPr/>
    </dgm:pt>
    <dgm:pt modelId="{2D3F8FC4-704A-401C-A56A-B9FFAF028D68}" type="pres">
      <dgm:prSet presAssocID="{0E0619A2-9A83-479D-B234-6C55FE23C4E1}" presName="textNode" presStyleLbl="node1" presStyleIdx="3" presStyleCnt="4">
        <dgm:presLayoutVars>
          <dgm:bulletEnabled val="1"/>
        </dgm:presLayoutVars>
      </dgm:prSet>
      <dgm:spPr/>
    </dgm:pt>
  </dgm:ptLst>
  <dgm:cxnLst>
    <dgm:cxn modelId="{3246C905-29B1-4677-A88D-68BF016A0F94}" type="presOf" srcId="{EDB562A5-2009-4862-8949-5CB384A334C9}" destId="{2C75366B-1B48-4B36-A649-26A01A113DD0}" srcOrd="0" destOrd="0" presId="urn:microsoft.com/office/officeart/2005/8/layout/hProcess9"/>
    <dgm:cxn modelId="{52E12F31-3E2A-408A-8FB7-F12E7EB2207A}" type="presOf" srcId="{0E0619A2-9A83-479D-B234-6C55FE23C4E1}" destId="{2D3F8FC4-704A-401C-A56A-B9FFAF028D68}" srcOrd="0" destOrd="0" presId="urn:microsoft.com/office/officeart/2005/8/layout/hProcess9"/>
    <dgm:cxn modelId="{FC9A5B39-29C7-4919-B091-F62A16E169E2}" type="presOf" srcId="{65A13F68-ADE8-44CF-8F9B-D83E1C72CACA}" destId="{5662EDD8-D244-4F18-9F08-A9E4DFD4D3D4}" srcOrd="0" destOrd="0" presId="urn:microsoft.com/office/officeart/2005/8/layout/hProcess9"/>
    <dgm:cxn modelId="{A1C8FD70-4CBB-4D1D-A808-90BECFCCB5BC}" type="presOf" srcId="{1951276E-ACF1-4DC4-AE5F-7E862140A974}" destId="{2596E617-A29D-42D0-9224-E49550B91E78}" srcOrd="0" destOrd="0" presId="urn:microsoft.com/office/officeart/2005/8/layout/hProcess9"/>
    <dgm:cxn modelId="{3897F251-5326-47CE-ABF2-93BDB70643FA}" srcId="{EDB562A5-2009-4862-8949-5CB384A334C9}" destId="{0E0619A2-9A83-479D-B234-6C55FE23C4E1}" srcOrd="3" destOrd="0" parTransId="{6E1F0159-B5DC-4723-8EF4-C5D12FC1A37E}" sibTransId="{6C9ECE58-1805-4876-A62E-2176761477D1}"/>
    <dgm:cxn modelId="{52A76D59-F3E6-4BF8-A8E7-ADAFE883FB9C}" srcId="{EDB562A5-2009-4862-8949-5CB384A334C9}" destId="{65A13F68-ADE8-44CF-8F9B-D83E1C72CACA}" srcOrd="2" destOrd="0" parTransId="{DB0898A4-F921-45D3-869E-27650D8D9520}" sibTransId="{6071C328-4D34-4EF8-B6FE-B3EBF774430F}"/>
    <dgm:cxn modelId="{D503A1B3-3DE5-49B7-97BC-0EAF8C0DD80C}" srcId="{EDB562A5-2009-4862-8949-5CB384A334C9}" destId="{3449D4D7-9E7A-432B-BA09-80B5A48A4F1A}" srcOrd="1" destOrd="0" parTransId="{7E8B6330-81B2-4043-8160-BE582F70BF7C}" sibTransId="{15E04604-F2CA-495A-985A-CB441FC6015B}"/>
    <dgm:cxn modelId="{DC0554DF-5BCB-433E-8DD6-2B1ACF094BA8}" type="presOf" srcId="{3449D4D7-9E7A-432B-BA09-80B5A48A4F1A}" destId="{3C66537C-A8BA-40DF-99D6-512DB07B5A3B}" srcOrd="0" destOrd="0" presId="urn:microsoft.com/office/officeart/2005/8/layout/hProcess9"/>
    <dgm:cxn modelId="{1EA4E8F7-B19C-43A1-9847-027BCBB55675}" srcId="{EDB562A5-2009-4862-8949-5CB384A334C9}" destId="{1951276E-ACF1-4DC4-AE5F-7E862140A974}" srcOrd="0" destOrd="0" parTransId="{3E559916-593A-4F95-B41D-5AF61A968E1C}" sibTransId="{E435AB77-31F7-4640-8B36-AFD90274CE40}"/>
    <dgm:cxn modelId="{DCF81B93-0404-454E-909D-70E0018F3D03}" type="presParOf" srcId="{2C75366B-1B48-4B36-A649-26A01A113DD0}" destId="{C93D54CC-18B2-465B-A93F-C50DF5B40983}" srcOrd="0" destOrd="0" presId="urn:microsoft.com/office/officeart/2005/8/layout/hProcess9"/>
    <dgm:cxn modelId="{277B06F6-2CE7-4197-ACE8-3C4B8B9975D0}" type="presParOf" srcId="{2C75366B-1B48-4B36-A649-26A01A113DD0}" destId="{8669B677-18F7-43FE-AD67-7B3D11FEBF85}" srcOrd="1" destOrd="0" presId="urn:microsoft.com/office/officeart/2005/8/layout/hProcess9"/>
    <dgm:cxn modelId="{DFECF835-E77B-46B9-9895-57E8E429D7A9}" type="presParOf" srcId="{8669B677-18F7-43FE-AD67-7B3D11FEBF85}" destId="{2596E617-A29D-42D0-9224-E49550B91E78}" srcOrd="0" destOrd="0" presId="urn:microsoft.com/office/officeart/2005/8/layout/hProcess9"/>
    <dgm:cxn modelId="{F381ADAB-BE45-4AE3-AA72-D20543A8B24B}" type="presParOf" srcId="{8669B677-18F7-43FE-AD67-7B3D11FEBF85}" destId="{49EB197A-203F-4ACE-A8C2-7DF15CB461EC}" srcOrd="1" destOrd="0" presId="urn:microsoft.com/office/officeart/2005/8/layout/hProcess9"/>
    <dgm:cxn modelId="{978A3CF6-CB24-479E-931D-1C5F077F9F9C}" type="presParOf" srcId="{8669B677-18F7-43FE-AD67-7B3D11FEBF85}" destId="{3C66537C-A8BA-40DF-99D6-512DB07B5A3B}" srcOrd="2" destOrd="0" presId="urn:microsoft.com/office/officeart/2005/8/layout/hProcess9"/>
    <dgm:cxn modelId="{D239FA25-1EB6-408B-98D2-DD0A49B289F7}" type="presParOf" srcId="{8669B677-18F7-43FE-AD67-7B3D11FEBF85}" destId="{F5ED2DDC-9C8A-471D-A820-A06C868EB6BA}" srcOrd="3" destOrd="0" presId="urn:microsoft.com/office/officeart/2005/8/layout/hProcess9"/>
    <dgm:cxn modelId="{9006F838-7A01-4B4A-AD3C-87B99F23F9AD}" type="presParOf" srcId="{8669B677-18F7-43FE-AD67-7B3D11FEBF85}" destId="{5662EDD8-D244-4F18-9F08-A9E4DFD4D3D4}" srcOrd="4" destOrd="0" presId="urn:microsoft.com/office/officeart/2005/8/layout/hProcess9"/>
    <dgm:cxn modelId="{1F22862B-A5A4-4047-BE82-E8A54A2A25BB}" type="presParOf" srcId="{8669B677-18F7-43FE-AD67-7B3D11FEBF85}" destId="{96B0A38C-B698-4685-9A0E-5BF77CCA67C4}" srcOrd="5" destOrd="0" presId="urn:microsoft.com/office/officeart/2005/8/layout/hProcess9"/>
    <dgm:cxn modelId="{AAF40AC5-39B8-43D1-BAD4-A761D05499E8}" type="presParOf" srcId="{8669B677-18F7-43FE-AD67-7B3D11FEBF85}" destId="{2D3F8FC4-704A-401C-A56A-B9FFAF028D68}"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DB562A5-2009-4862-8949-5CB384A334C9}" type="doc">
      <dgm:prSet loTypeId="urn:microsoft.com/office/officeart/2005/8/layout/vList6" loCatId="process" qsTypeId="urn:microsoft.com/office/officeart/2005/8/quickstyle/simple2" qsCatId="simple" csTypeId="urn:microsoft.com/office/officeart/2005/8/colors/colorful5" csCatId="colorful" phldr="1"/>
      <dgm:spPr/>
      <dgm:t>
        <a:bodyPr/>
        <a:lstStyle/>
        <a:p>
          <a:endParaRPr lang="zh-CN" altLang="en-US"/>
        </a:p>
      </dgm:t>
    </dgm:pt>
    <dgm:pt modelId="{1951276E-ACF1-4DC4-AE5F-7E862140A974}">
      <dgm:prSet phldrT="[文本]" custT="1"/>
      <dgm:spPr/>
      <dgm:t>
        <a:bodyPr/>
        <a:lstStyle/>
        <a:p>
          <a:r>
            <a:rPr lang="zh-CN" altLang="en-US" sz="2000" dirty="0">
              <a:latin typeface="+mn-ea"/>
              <a:ea typeface="+mn-ea"/>
            </a:rPr>
            <a:t>移动互联硬件发展趋势</a:t>
          </a:r>
        </a:p>
      </dgm:t>
    </dgm:pt>
    <dgm:pt modelId="{3E559916-593A-4F95-B41D-5AF61A968E1C}" type="parTrans" cxnId="{1EA4E8F7-B19C-43A1-9847-027BCBB55675}">
      <dgm:prSet/>
      <dgm:spPr/>
      <dgm:t>
        <a:bodyPr/>
        <a:lstStyle/>
        <a:p>
          <a:endParaRPr lang="zh-CN" altLang="en-US"/>
        </a:p>
      </dgm:t>
    </dgm:pt>
    <dgm:pt modelId="{E435AB77-31F7-4640-8B36-AFD90274CE40}" type="sibTrans" cxnId="{1EA4E8F7-B19C-43A1-9847-027BCBB55675}">
      <dgm:prSet/>
      <dgm:spPr/>
      <dgm:t>
        <a:bodyPr/>
        <a:lstStyle/>
        <a:p>
          <a:endParaRPr lang="zh-CN" altLang="en-US"/>
        </a:p>
      </dgm:t>
    </dgm:pt>
    <dgm:pt modelId="{D6EF6B61-E265-4FFC-99A6-342FF8848176}">
      <dgm:prSet phldrT="[文本]" custT="1"/>
      <dgm:spPr/>
      <dgm:t>
        <a:bodyPr/>
        <a:lstStyle/>
        <a:p>
          <a:r>
            <a:rPr lang="zh-CN" altLang="en-US" sz="2000" dirty="0">
              <a:latin typeface="+mn-ea"/>
              <a:ea typeface="+mn-ea"/>
            </a:rPr>
            <a:t>移动互联技术发展特点</a:t>
          </a:r>
        </a:p>
      </dgm:t>
    </dgm:pt>
    <dgm:pt modelId="{B7080EDC-FD8D-4FF3-95BC-8F10035C5BEB}" type="parTrans" cxnId="{63FB817F-4584-4440-8CF9-0981570F98B5}">
      <dgm:prSet/>
      <dgm:spPr/>
      <dgm:t>
        <a:bodyPr/>
        <a:lstStyle/>
        <a:p>
          <a:endParaRPr lang="zh-CN" altLang="en-US"/>
        </a:p>
      </dgm:t>
    </dgm:pt>
    <dgm:pt modelId="{74E33179-9AC3-47F6-927E-A27B4D19E21D}" type="sibTrans" cxnId="{63FB817F-4584-4440-8CF9-0981570F98B5}">
      <dgm:prSet/>
      <dgm:spPr/>
      <dgm:t>
        <a:bodyPr/>
        <a:lstStyle/>
        <a:p>
          <a:endParaRPr lang="zh-CN" altLang="en-US"/>
        </a:p>
      </dgm:t>
    </dgm:pt>
    <dgm:pt modelId="{10C86227-5F2A-45F2-BBAF-34E39A1479BE}">
      <dgm:prSet phldrT="[文本]" custT="1"/>
      <dgm:spPr/>
      <dgm:t>
        <a:bodyPr/>
        <a:lstStyle/>
        <a:p>
          <a:r>
            <a:rPr lang="zh-CN" altLang="en-US" sz="2000" dirty="0">
              <a:latin typeface="+mn-ea"/>
              <a:ea typeface="+mn-ea"/>
            </a:rPr>
            <a:t>移动互联应用发展趋势</a:t>
          </a:r>
        </a:p>
      </dgm:t>
    </dgm:pt>
    <dgm:pt modelId="{3463FE94-D987-4F36-86CA-A4515282DD49}" type="parTrans" cxnId="{B14DA620-5FF3-4EF7-8695-2DEAF9D1D6E1}">
      <dgm:prSet/>
      <dgm:spPr/>
      <dgm:t>
        <a:bodyPr/>
        <a:lstStyle/>
        <a:p>
          <a:endParaRPr lang="zh-CN" altLang="en-US"/>
        </a:p>
      </dgm:t>
    </dgm:pt>
    <dgm:pt modelId="{9CB67918-8C4E-4ECE-B146-B732A7DDEB09}" type="sibTrans" cxnId="{B14DA620-5FF3-4EF7-8695-2DEAF9D1D6E1}">
      <dgm:prSet/>
      <dgm:spPr/>
      <dgm:t>
        <a:bodyPr/>
        <a:lstStyle/>
        <a:p>
          <a:endParaRPr lang="zh-CN" altLang="en-US"/>
        </a:p>
      </dgm:t>
    </dgm:pt>
    <dgm:pt modelId="{ADFD2D62-245F-40C9-8241-1953BE1E99FD}" type="pres">
      <dgm:prSet presAssocID="{EDB562A5-2009-4862-8949-5CB384A334C9}" presName="Name0" presStyleCnt="0">
        <dgm:presLayoutVars>
          <dgm:dir/>
          <dgm:animLvl val="lvl"/>
          <dgm:resizeHandles/>
        </dgm:presLayoutVars>
      </dgm:prSet>
      <dgm:spPr/>
    </dgm:pt>
    <dgm:pt modelId="{EFD92106-E8A2-442A-A736-2C3E4FF86BE7}" type="pres">
      <dgm:prSet presAssocID="{1951276E-ACF1-4DC4-AE5F-7E862140A974}" presName="linNode" presStyleCnt="0"/>
      <dgm:spPr/>
    </dgm:pt>
    <dgm:pt modelId="{2E5FCE23-B7BE-4B8D-B401-F2AAA54C516A}" type="pres">
      <dgm:prSet presAssocID="{1951276E-ACF1-4DC4-AE5F-7E862140A974}" presName="parentShp" presStyleLbl="node1" presStyleIdx="0" presStyleCnt="3">
        <dgm:presLayoutVars>
          <dgm:bulletEnabled val="1"/>
        </dgm:presLayoutVars>
      </dgm:prSet>
      <dgm:spPr/>
    </dgm:pt>
    <dgm:pt modelId="{42C5ED61-E438-40CC-B98F-D5B5B47ECA83}" type="pres">
      <dgm:prSet presAssocID="{1951276E-ACF1-4DC4-AE5F-7E862140A974}" presName="childShp" presStyleLbl="bgAccFollowNode1" presStyleIdx="0" presStyleCnt="3" custScaleX="138491">
        <dgm:presLayoutVars>
          <dgm:bulletEnabled val="1"/>
        </dgm:presLayoutVars>
      </dgm:prSet>
      <dgm:spPr/>
    </dgm:pt>
    <dgm:pt modelId="{71CCB907-4BC7-4357-8FB4-13C0A129C97D}" type="pres">
      <dgm:prSet presAssocID="{E435AB77-31F7-4640-8B36-AFD90274CE40}" presName="spacing" presStyleCnt="0"/>
      <dgm:spPr/>
    </dgm:pt>
    <dgm:pt modelId="{12456388-D7A3-4F33-B545-4B971108E3C6}" type="pres">
      <dgm:prSet presAssocID="{D6EF6B61-E265-4FFC-99A6-342FF8848176}" presName="linNode" presStyleCnt="0"/>
      <dgm:spPr/>
    </dgm:pt>
    <dgm:pt modelId="{EF985C08-FB5A-499F-85BA-295B7B1A884B}" type="pres">
      <dgm:prSet presAssocID="{D6EF6B61-E265-4FFC-99A6-342FF8848176}" presName="parentShp" presStyleLbl="node1" presStyleIdx="1" presStyleCnt="3">
        <dgm:presLayoutVars>
          <dgm:bulletEnabled val="1"/>
        </dgm:presLayoutVars>
      </dgm:prSet>
      <dgm:spPr/>
    </dgm:pt>
    <dgm:pt modelId="{B0B0D2BF-9EEC-4AB8-91CA-014C5EBD6151}" type="pres">
      <dgm:prSet presAssocID="{D6EF6B61-E265-4FFC-99A6-342FF8848176}" presName="childShp" presStyleLbl="bgAccFollowNode1" presStyleIdx="1" presStyleCnt="3" custScaleX="134885">
        <dgm:presLayoutVars>
          <dgm:bulletEnabled val="1"/>
        </dgm:presLayoutVars>
      </dgm:prSet>
      <dgm:spPr/>
    </dgm:pt>
    <dgm:pt modelId="{CA8C3076-59AF-4B49-9632-BB5EAA7BD490}" type="pres">
      <dgm:prSet presAssocID="{74E33179-9AC3-47F6-927E-A27B4D19E21D}" presName="spacing" presStyleCnt="0"/>
      <dgm:spPr/>
    </dgm:pt>
    <dgm:pt modelId="{C9EE61E1-4705-4F8E-8BCF-00E706486DB6}" type="pres">
      <dgm:prSet presAssocID="{10C86227-5F2A-45F2-BBAF-34E39A1479BE}" presName="linNode" presStyleCnt="0"/>
      <dgm:spPr/>
    </dgm:pt>
    <dgm:pt modelId="{C09B5039-001A-45F4-B7E3-BE3C375D28ED}" type="pres">
      <dgm:prSet presAssocID="{10C86227-5F2A-45F2-BBAF-34E39A1479BE}" presName="parentShp" presStyleLbl="node1" presStyleIdx="2" presStyleCnt="3">
        <dgm:presLayoutVars>
          <dgm:bulletEnabled val="1"/>
        </dgm:presLayoutVars>
      </dgm:prSet>
      <dgm:spPr/>
    </dgm:pt>
    <dgm:pt modelId="{A2474B62-EDD2-47DC-9969-64F1B7F4332B}" type="pres">
      <dgm:prSet presAssocID="{10C86227-5F2A-45F2-BBAF-34E39A1479BE}" presName="childShp" presStyleLbl="bgAccFollowNode1" presStyleIdx="2" presStyleCnt="3" custScaleX="135744">
        <dgm:presLayoutVars>
          <dgm:bulletEnabled val="1"/>
        </dgm:presLayoutVars>
      </dgm:prSet>
      <dgm:spPr/>
    </dgm:pt>
  </dgm:ptLst>
  <dgm:cxnLst>
    <dgm:cxn modelId="{B14DA620-5FF3-4EF7-8695-2DEAF9D1D6E1}" srcId="{EDB562A5-2009-4862-8949-5CB384A334C9}" destId="{10C86227-5F2A-45F2-BBAF-34E39A1479BE}" srcOrd="2" destOrd="0" parTransId="{3463FE94-D987-4F36-86CA-A4515282DD49}" sibTransId="{9CB67918-8C4E-4ECE-B146-B732A7DDEB09}"/>
    <dgm:cxn modelId="{C6E42E34-C25F-4493-8D96-8E7DBD46C3EC}" type="presOf" srcId="{D6EF6B61-E265-4FFC-99A6-342FF8848176}" destId="{EF985C08-FB5A-499F-85BA-295B7B1A884B}" srcOrd="0" destOrd="0" presId="urn:microsoft.com/office/officeart/2005/8/layout/vList6"/>
    <dgm:cxn modelId="{CE765245-A097-457A-BE3A-C0361AA92252}" type="presOf" srcId="{1951276E-ACF1-4DC4-AE5F-7E862140A974}" destId="{2E5FCE23-B7BE-4B8D-B401-F2AAA54C516A}" srcOrd="0" destOrd="0" presId="urn:microsoft.com/office/officeart/2005/8/layout/vList6"/>
    <dgm:cxn modelId="{63FB817F-4584-4440-8CF9-0981570F98B5}" srcId="{EDB562A5-2009-4862-8949-5CB384A334C9}" destId="{D6EF6B61-E265-4FFC-99A6-342FF8848176}" srcOrd="1" destOrd="0" parTransId="{B7080EDC-FD8D-4FF3-95BC-8F10035C5BEB}" sibTransId="{74E33179-9AC3-47F6-927E-A27B4D19E21D}"/>
    <dgm:cxn modelId="{8222C3C4-0AE1-4972-B6EE-63C6EB27D4FD}" type="presOf" srcId="{10C86227-5F2A-45F2-BBAF-34E39A1479BE}" destId="{C09B5039-001A-45F4-B7E3-BE3C375D28ED}" srcOrd="0" destOrd="0" presId="urn:microsoft.com/office/officeart/2005/8/layout/vList6"/>
    <dgm:cxn modelId="{52EC3CF0-0680-4A6F-AF97-17AF2E6336B7}" type="presOf" srcId="{EDB562A5-2009-4862-8949-5CB384A334C9}" destId="{ADFD2D62-245F-40C9-8241-1953BE1E99FD}" srcOrd="0" destOrd="0" presId="urn:microsoft.com/office/officeart/2005/8/layout/vList6"/>
    <dgm:cxn modelId="{1EA4E8F7-B19C-43A1-9847-027BCBB55675}" srcId="{EDB562A5-2009-4862-8949-5CB384A334C9}" destId="{1951276E-ACF1-4DC4-AE5F-7E862140A974}" srcOrd="0" destOrd="0" parTransId="{3E559916-593A-4F95-B41D-5AF61A968E1C}" sibTransId="{E435AB77-31F7-4640-8B36-AFD90274CE40}"/>
    <dgm:cxn modelId="{05D42EE0-4604-4C58-AF97-D1687AE123A5}" type="presParOf" srcId="{ADFD2D62-245F-40C9-8241-1953BE1E99FD}" destId="{EFD92106-E8A2-442A-A736-2C3E4FF86BE7}" srcOrd="0" destOrd="0" presId="urn:microsoft.com/office/officeart/2005/8/layout/vList6"/>
    <dgm:cxn modelId="{7D370C0F-54B4-4AC1-BC12-484A974BD025}" type="presParOf" srcId="{EFD92106-E8A2-442A-A736-2C3E4FF86BE7}" destId="{2E5FCE23-B7BE-4B8D-B401-F2AAA54C516A}" srcOrd="0" destOrd="0" presId="urn:microsoft.com/office/officeart/2005/8/layout/vList6"/>
    <dgm:cxn modelId="{A859CC7B-011E-49FC-92F2-2FF63A754BE8}" type="presParOf" srcId="{EFD92106-E8A2-442A-A736-2C3E4FF86BE7}" destId="{42C5ED61-E438-40CC-B98F-D5B5B47ECA83}" srcOrd="1" destOrd="0" presId="urn:microsoft.com/office/officeart/2005/8/layout/vList6"/>
    <dgm:cxn modelId="{814DD087-D12C-4BC6-BDCA-B1148B570F4B}" type="presParOf" srcId="{ADFD2D62-245F-40C9-8241-1953BE1E99FD}" destId="{71CCB907-4BC7-4357-8FB4-13C0A129C97D}" srcOrd="1" destOrd="0" presId="urn:microsoft.com/office/officeart/2005/8/layout/vList6"/>
    <dgm:cxn modelId="{7AE76289-2D55-4F2C-BE0E-AA0CDE70E5B8}" type="presParOf" srcId="{ADFD2D62-245F-40C9-8241-1953BE1E99FD}" destId="{12456388-D7A3-4F33-B545-4B971108E3C6}" srcOrd="2" destOrd="0" presId="urn:microsoft.com/office/officeart/2005/8/layout/vList6"/>
    <dgm:cxn modelId="{372D2DB9-BE06-4853-B545-67C3A0DCBC6E}" type="presParOf" srcId="{12456388-D7A3-4F33-B545-4B971108E3C6}" destId="{EF985C08-FB5A-499F-85BA-295B7B1A884B}" srcOrd="0" destOrd="0" presId="urn:microsoft.com/office/officeart/2005/8/layout/vList6"/>
    <dgm:cxn modelId="{9C75554B-B2B9-45D5-9108-D144EA20AB2E}" type="presParOf" srcId="{12456388-D7A3-4F33-B545-4B971108E3C6}" destId="{B0B0D2BF-9EEC-4AB8-91CA-014C5EBD6151}" srcOrd="1" destOrd="0" presId="urn:microsoft.com/office/officeart/2005/8/layout/vList6"/>
    <dgm:cxn modelId="{B9C56C87-B0AF-43DC-A764-EAE47B0EFC14}" type="presParOf" srcId="{ADFD2D62-245F-40C9-8241-1953BE1E99FD}" destId="{CA8C3076-59AF-4B49-9632-BB5EAA7BD490}" srcOrd="3" destOrd="0" presId="urn:microsoft.com/office/officeart/2005/8/layout/vList6"/>
    <dgm:cxn modelId="{6080E944-CCC5-44C0-9B0E-3597CDAC5BC0}" type="presParOf" srcId="{ADFD2D62-245F-40C9-8241-1953BE1E99FD}" destId="{C9EE61E1-4705-4F8E-8BCF-00E706486DB6}" srcOrd="4" destOrd="0" presId="urn:microsoft.com/office/officeart/2005/8/layout/vList6"/>
    <dgm:cxn modelId="{60E1EB38-8D1C-44FB-94CF-CB34B0448DE6}" type="presParOf" srcId="{C9EE61E1-4705-4F8E-8BCF-00E706486DB6}" destId="{C09B5039-001A-45F4-B7E3-BE3C375D28ED}" srcOrd="0" destOrd="0" presId="urn:microsoft.com/office/officeart/2005/8/layout/vList6"/>
    <dgm:cxn modelId="{745E52C8-6118-42B5-A520-06A80D20B633}" type="presParOf" srcId="{C9EE61E1-4705-4F8E-8BCF-00E706486DB6}" destId="{A2474B62-EDD2-47DC-9969-64F1B7F4332B}" srcOrd="1" destOrd="0" presId="urn:microsoft.com/office/officeart/2005/8/layout/vList6"/>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6FB16-5C4A-452A-81A8-6EE30763E6DA}">
      <dsp:nvSpPr>
        <dsp:cNvPr id="0" name=""/>
        <dsp:cNvSpPr/>
      </dsp:nvSpPr>
      <dsp:spPr>
        <a:xfrm>
          <a:off x="3633911" y="181558"/>
          <a:ext cx="1957506" cy="1957475"/>
        </a:xfrm>
        <a:prstGeom prst="donut">
          <a:avLst>
            <a:gd name="adj" fmla="val 110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595B9A1-5F99-4BCF-9E27-FEF3A8A86EC1}">
      <dsp:nvSpPr>
        <dsp:cNvPr id="0" name=""/>
        <dsp:cNvSpPr/>
      </dsp:nvSpPr>
      <dsp:spPr>
        <a:xfrm>
          <a:off x="1712077" y="69002"/>
          <a:ext cx="2407329" cy="1820422"/>
        </a:xfrm>
        <a:prstGeom prst="roundRect">
          <a:avLst/>
        </a:prstGeom>
        <a:no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6BB1EB66-C340-4996-91C5-FA98CEB3B42B}">
      <dsp:nvSpPr>
        <dsp:cNvPr id="0" name=""/>
        <dsp:cNvSpPr/>
      </dsp:nvSpPr>
      <dsp:spPr>
        <a:xfrm>
          <a:off x="3849306" y="396940"/>
          <a:ext cx="1526739" cy="1526715"/>
        </a:xfrm>
        <a:prstGeom prst="ellipse">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rgbClr val="0068B6"/>
              </a:solidFill>
            </a:rPr>
            <a:t>项目</a:t>
          </a:r>
          <a:endParaRPr lang="en-US" altLang="zh-CN" sz="2400" b="1" kern="1200" dirty="0">
            <a:solidFill>
              <a:srgbClr val="0068B6"/>
            </a:solidFill>
          </a:endParaRPr>
        </a:p>
        <a:p>
          <a:pPr marL="0" lvl="0" indent="0" algn="ctr" defTabSz="1066800">
            <a:lnSpc>
              <a:spcPct val="90000"/>
            </a:lnSpc>
            <a:spcBef>
              <a:spcPct val="0"/>
            </a:spcBef>
            <a:spcAft>
              <a:spcPct val="35000"/>
            </a:spcAft>
            <a:buNone/>
          </a:pPr>
          <a:r>
            <a:rPr lang="zh-CN" altLang="en-US" sz="2400" b="1" kern="1200" dirty="0">
              <a:solidFill>
                <a:srgbClr val="0068B6"/>
              </a:solidFill>
            </a:rPr>
            <a:t>问题</a:t>
          </a:r>
        </a:p>
      </dsp:txBody>
      <dsp:txXfrm>
        <a:off x="4072892" y="620522"/>
        <a:ext cx="1079567" cy="1079551"/>
      </dsp:txXfrm>
    </dsp:sp>
    <dsp:sp modelId="{A1F92110-11AE-491A-AC2A-BB9DF41689B8}">
      <dsp:nvSpPr>
        <dsp:cNvPr id="0" name=""/>
        <dsp:cNvSpPr/>
      </dsp:nvSpPr>
      <dsp:spPr>
        <a:xfrm>
          <a:off x="4404660" y="2249861"/>
          <a:ext cx="389191" cy="389191"/>
        </a:xfrm>
        <a:prstGeom prst="flowChartConnector">
          <a:avLst/>
        </a:prstGeom>
        <a:solidFill>
          <a:schemeClr val="accent5">
            <a:hueOff val="207253"/>
            <a:satOff val="19748"/>
            <a:lumOff val="-8236"/>
            <a:alphaOff val="0"/>
          </a:schemeClr>
        </a:solidFill>
        <a:ln w="12700" cap="flat" cmpd="sng" algn="ctr">
          <a:solidFill>
            <a:schemeClr val="accent5">
              <a:hueOff val="207253"/>
              <a:satOff val="19748"/>
              <a:lumOff val="-823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DA54F9F-9787-46B3-B151-89A75A135B0B}">
      <dsp:nvSpPr>
        <dsp:cNvPr id="0" name=""/>
        <dsp:cNvSpPr/>
      </dsp:nvSpPr>
      <dsp:spPr>
        <a:xfrm>
          <a:off x="3620502" y="2813028"/>
          <a:ext cx="1957506" cy="1957475"/>
        </a:xfrm>
        <a:prstGeom prst="donut">
          <a:avLst>
            <a:gd name="adj" fmla="val 11010"/>
          </a:avLst>
        </a:prstGeom>
        <a:solidFill>
          <a:schemeClr val="accent5">
            <a:hueOff val="414507"/>
            <a:satOff val="39495"/>
            <a:lumOff val="-16471"/>
            <a:alphaOff val="0"/>
          </a:schemeClr>
        </a:solidFill>
        <a:ln w="12700" cap="flat" cmpd="sng" algn="ctr">
          <a:solidFill>
            <a:schemeClr val="accent5">
              <a:hueOff val="414507"/>
              <a:satOff val="39495"/>
              <a:lumOff val="-1647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55046E0-9CDB-4D0B-9F64-9164E1AE0314}">
      <dsp:nvSpPr>
        <dsp:cNvPr id="0" name=""/>
        <dsp:cNvSpPr/>
      </dsp:nvSpPr>
      <dsp:spPr>
        <a:xfrm>
          <a:off x="5079105" y="2999457"/>
          <a:ext cx="2407329" cy="1820422"/>
        </a:xfrm>
        <a:prstGeom prst="roundRect">
          <a:avLst/>
        </a:prstGeom>
        <a:no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ED182E65-CC43-47C5-BC39-5D242AF326B1}">
      <dsp:nvSpPr>
        <dsp:cNvPr id="0" name=""/>
        <dsp:cNvSpPr/>
      </dsp:nvSpPr>
      <dsp:spPr>
        <a:xfrm>
          <a:off x="3835886" y="3028342"/>
          <a:ext cx="1526739" cy="1526715"/>
        </a:xfrm>
        <a:prstGeom prst="ellipse">
          <a:avLst/>
        </a:prstGeom>
        <a:solidFill>
          <a:schemeClr val="accent5">
            <a:tint val="40000"/>
            <a:alpha val="90000"/>
            <a:hueOff val="867568"/>
            <a:satOff val="-7036"/>
            <a:lumOff val="-189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rgbClr val="0068B6"/>
              </a:solidFill>
            </a:rPr>
            <a:t>素养</a:t>
          </a:r>
          <a:endParaRPr lang="en-US" altLang="zh-CN" sz="2400" b="1" kern="1200" dirty="0">
            <a:solidFill>
              <a:srgbClr val="0068B6"/>
            </a:solidFill>
          </a:endParaRPr>
        </a:p>
        <a:p>
          <a:pPr marL="0" lvl="0" indent="0" algn="ctr" defTabSz="1066800">
            <a:lnSpc>
              <a:spcPct val="90000"/>
            </a:lnSpc>
            <a:spcBef>
              <a:spcPct val="0"/>
            </a:spcBef>
            <a:spcAft>
              <a:spcPct val="35000"/>
            </a:spcAft>
            <a:buNone/>
          </a:pPr>
          <a:r>
            <a:rPr lang="zh-CN" altLang="en-US" sz="2400" b="1" kern="1200" dirty="0">
              <a:solidFill>
                <a:srgbClr val="0068B6"/>
              </a:solidFill>
            </a:rPr>
            <a:t>问题</a:t>
          </a:r>
        </a:p>
      </dsp:txBody>
      <dsp:txXfrm>
        <a:off x="4059472" y="3251924"/>
        <a:ext cx="1079567" cy="1079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A5061-CA19-4F43-A6C6-9435481ECE6B}">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01EE21-2942-466C-BCA2-A7CF635C8A49}">
      <dsp:nvSpPr>
        <dsp:cNvPr id="0" name=""/>
        <dsp:cNvSpPr/>
      </dsp:nvSpPr>
      <dsp:spPr>
        <a:xfrm>
          <a:off x="610504" y="416587"/>
          <a:ext cx="4831915" cy="83360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zh-CN" altLang="en-US" sz="2400" b="1" kern="1200" dirty="0">
              <a:latin typeface="+mj-ea"/>
              <a:ea typeface="+mj-ea"/>
            </a:rPr>
            <a:t>项目准备</a:t>
          </a:r>
        </a:p>
      </dsp:txBody>
      <dsp:txXfrm>
        <a:off x="610504" y="416587"/>
        <a:ext cx="4831915" cy="833607"/>
      </dsp:txXfrm>
    </dsp:sp>
    <dsp:sp modelId="{595054CC-B8F2-466B-87C7-B47405C2DF8E}">
      <dsp:nvSpPr>
        <dsp:cNvPr id="0" name=""/>
        <dsp:cNvSpPr/>
      </dsp:nvSpPr>
      <dsp:spPr>
        <a:xfrm>
          <a:off x="89500" y="312386"/>
          <a:ext cx="1042009" cy="1042009"/>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02B802D-7FD7-4079-972E-AE3426877634}">
      <dsp:nvSpPr>
        <dsp:cNvPr id="0" name=""/>
        <dsp:cNvSpPr/>
      </dsp:nvSpPr>
      <dsp:spPr>
        <a:xfrm>
          <a:off x="1088431" y="1667215"/>
          <a:ext cx="4353988" cy="833607"/>
        </a:xfrm>
        <a:prstGeom prst="rect">
          <a:avLst/>
        </a:prstGeom>
        <a:gradFill rotWithShape="0">
          <a:gsLst>
            <a:gs pos="0">
              <a:schemeClr val="accent4">
                <a:hueOff val="407026"/>
                <a:satOff val="-15508"/>
                <a:lumOff val="7712"/>
                <a:alphaOff val="0"/>
                <a:satMod val="103000"/>
                <a:lumMod val="102000"/>
                <a:tint val="94000"/>
              </a:schemeClr>
            </a:gs>
            <a:gs pos="50000">
              <a:schemeClr val="accent4">
                <a:hueOff val="407026"/>
                <a:satOff val="-15508"/>
                <a:lumOff val="7712"/>
                <a:alphaOff val="0"/>
                <a:satMod val="110000"/>
                <a:lumMod val="100000"/>
                <a:shade val="100000"/>
              </a:schemeClr>
            </a:gs>
            <a:gs pos="100000">
              <a:schemeClr val="accent4">
                <a:hueOff val="407026"/>
                <a:satOff val="-15508"/>
                <a:lumOff val="77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zh-CN" altLang="en-US" sz="2400" b="1" kern="1200">
              <a:latin typeface="微软雅黑"/>
              <a:ea typeface="微软雅黑"/>
              <a:cs typeface="+mn-cs"/>
            </a:rPr>
            <a:t>项目实施</a:t>
          </a:r>
          <a:endParaRPr lang="zh-CN" altLang="en-US" sz="2400" b="1" kern="1200" dirty="0">
            <a:latin typeface="微软雅黑"/>
            <a:ea typeface="微软雅黑"/>
            <a:cs typeface="+mn-cs"/>
          </a:endParaRPr>
        </a:p>
      </dsp:txBody>
      <dsp:txXfrm>
        <a:off x="1088431" y="1667215"/>
        <a:ext cx="4353988" cy="833607"/>
      </dsp:txXfrm>
    </dsp:sp>
    <dsp:sp modelId="{3845E00F-8C89-4644-AA22-34A16090ED78}">
      <dsp:nvSpPr>
        <dsp:cNvPr id="0" name=""/>
        <dsp:cNvSpPr/>
      </dsp:nvSpPr>
      <dsp:spPr>
        <a:xfrm>
          <a:off x="567426" y="1563014"/>
          <a:ext cx="1042009" cy="1042009"/>
        </a:xfrm>
        <a:prstGeom prst="ellipse">
          <a:avLst/>
        </a:prstGeom>
        <a:solidFill>
          <a:schemeClr val="lt1">
            <a:hueOff val="0"/>
            <a:satOff val="0"/>
            <a:lumOff val="0"/>
            <a:alphaOff val="0"/>
          </a:schemeClr>
        </a:solidFill>
        <a:ln w="6350" cap="flat" cmpd="sng" algn="ctr">
          <a:solidFill>
            <a:schemeClr val="accent4">
              <a:hueOff val="407026"/>
              <a:satOff val="-15508"/>
              <a:lumOff val="7712"/>
              <a:alphaOff val="0"/>
            </a:schemeClr>
          </a:solidFill>
          <a:prstDash val="solid"/>
          <a:miter lim="800000"/>
        </a:ln>
        <a:effectLst/>
      </dsp:spPr>
      <dsp:style>
        <a:lnRef idx="1">
          <a:scrgbClr r="0" g="0" b="0"/>
        </a:lnRef>
        <a:fillRef idx="1">
          <a:scrgbClr r="0" g="0" b="0"/>
        </a:fillRef>
        <a:effectRef idx="2">
          <a:scrgbClr r="0" g="0" b="0"/>
        </a:effectRef>
        <a:fontRef idx="minor"/>
      </dsp:style>
    </dsp:sp>
    <dsp:sp modelId="{11AA7CAD-15A0-4D14-AB40-DE57FCF28AF1}">
      <dsp:nvSpPr>
        <dsp:cNvPr id="0" name=""/>
        <dsp:cNvSpPr/>
      </dsp:nvSpPr>
      <dsp:spPr>
        <a:xfrm>
          <a:off x="1088431" y="2917843"/>
          <a:ext cx="4353988" cy="833607"/>
        </a:xfrm>
        <a:prstGeom prst="rect">
          <a:avLst/>
        </a:prstGeom>
        <a:gradFill rotWithShape="0">
          <a:gsLst>
            <a:gs pos="0">
              <a:schemeClr val="accent4">
                <a:hueOff val="814052"/>
                <a:satOff val="-31015"/>
                <a:lumOff val="15423"/>
                <a:alphaOff val="0"/>
                <a:satMod val="103000"/>
                <a:lumMod val="102000"/>
                <a:tint val="94000"/>
              </a:schemeClr>
            </a:gs>
            <a:gs pos="50000">
              <a:schemeClr val="accent4">
                <a:hueOff val="814052"/>
                <a:satOff val="-31015"/>
                <a:lumOff val="15423"/>
                <a:alphaOff val="0"/>
                <a:satMod val="110000"/>
                <a:lumMod val="100000"/>
                <a:shade val="100000"/>
              </a:schemeClr>
            </a:gs>
            <a:gs pos="100000">
              <a:schemeClr val="accent4">
                <a:hueOff val="814052"/>
                <a:satOff val="-31015"/>
                <a:lumOff val="154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zh-CN" altLang="en-US" sz="2400" b="1" kern="1200" dirty="0">
              <a:latin typeface="微软雅黑"/>
              <a:ea typeface="微软雅黑"/>
              <a:cs typeface="+mn-cs"/>
            </a:rPr>
            <a:t>评价提升</a:t>
          </a:r>
        </a:p>
      </dsp:txBody>
      <dsp:txXfrm>
        <a:off x="1088431" y="2917843"/>
        <a:ext cx="4353988" cy="833607"/>
      </dsp:txXfrm>
    </dsp:sp>
    <dsp:sp modelId="{0A1ED20A-B861-490F-BDD9-A7CD681082F6}">
      <dsp:nvSpPr>
        <dsp:cNvPr id="0" name=""/>
        <dsp:cNvSpPr/>
      </dsp:nvSpPr>
      <dsp:spPr>
        <a:xfrm>
          <a:off x="567426" y="2813642"/>
          <a:ext cx="1042009" cy="1042009"/>
        </a:xfrm>
        <a:prstGeom prst="ellipse">
          <a:avLst/>
        </a:prstGeom>
        <a:solidFill>
          <a:schemeClr val="lt1">
            <a:hueOff val="0"/>
            <a:satOff val="0"/>
            <a:lumOff val="0"/>
            <a:alphaOff val="0"/>
          </a:schemeClr>
        </a:solidFill>
        <a:ln w="6350" cap="flat" cmpd="sng" algn="ctr">
          <a:solidFill>
            <a:schemeClr val="accent4">
              <a:hueOff val="814052"/>
              <a:satOff val="-31015"/>
              <a:lumOff val="15423"/>
              <a:alphaOff val="0"/>
            </a:schemeClr>
          </a:solidFill>
          <a:prstDash val="solid"/>
          <a:miter lim="800000"/>
        </a:ln>
        <a:effectLst/>
      </dsp:spPr>
      <dsp:style>
        <a:lnRef idx="1">
          <a:scrgbClr r="0" g="0" b="0"/>
        </a:lnRef>
        <a:fillRef idx="1">
          <a:scrgbClr r="0" g="0" b="0"/>
        </a:fillRef>
        <a:effectRef idx="2">
          <a:scrgbClr r="0" g="0" b="0"/>
        </a:effectRef>
        <a:fontRef idx="minor"/>
      </dsp:style>
    </dsp:sp>
    <dsp:sp modelId="{169FCBDD-9906-4002-AE2E-3DF213CCF736}">
      <dsp:nvSpPr>
        <dsp:cNvPr id="0" name=""/>
        <dsp:cNvSpPr/>
      </dsp:nvSpPr>
      <dsp:spPr>
        <a:xfrm>
          <a:off x="610504" y="4168472"/>
          <a:ext cx="4831915" cy="833607"/>
        </a:xfrm>
        <a:prstGeom prst="rect">
          <a:avLst/>
        </a:prstGeom>
        <a:gradFill rotWithShape="0">
          <a:gsLst>
            <a:gs pos="0">
              <a:schemeClr val="accent4">
                <a:hueOff val="1221077"/>
                <a:satOff val="-46523"/>
                <a:lumOff val="23135"/>
                <a:alphaOff val="0"/>
                <a:satMod val="103000"/>
                <a:lumMod val="102000"/>
                <a:tint val="94000"/>
              </a:schemeClr>
            </a:gs>
            <a:gs pos="50000">
              <a:schemeClr val="accent4">
                <a:hueOff val="1221077"/>
                <a:satOff val="-46523"/>
                <a:lumOff val="23135"/>
                <a:alphaOff val="0"/>
                <a:satMod val="110000"/>
                <a:lumMod val="100000"/>
                <a:shade val="100000"/>
              </a:schemeClr>
            </a:gs>
            <a:gs pos="100000">
              <a:schemeClr val="accent4">
                <a:hueOff val="1221077"/>
                <a:satOff val="-46523"/>
                <a:lumOff val="231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61676" tIns="60960" rIns="60960" bIns="60960" numCol="1" spcCol="1270" anchor="ctr" anchorCtr="0">
          <a:noAutofit/>
        </a:bodyPr>
        <a:lstStyle/>
        <a:p>
          <a:pPr marL="0" lvl="0" indent="0" algn="l" defTabSz="1066800">
            <a:lnSpc>
              <a:spcPct val="90000"/>
            </a:lnSpc>
            <a:spcBef>
              <a:spcPct val="0"/>
            </a:spcBef>
            <a:spcAft>
              <a:spcPct val="35000"/>
            </a:spcAft>
            <a:buNone/>
          </a:pPr>
          <a:r>
            <a:rPr lang="zh-CN" altLang="en-US" sz="2400" b="1" kern="1200" dirty="0">
              <a:latin typeface="微软雅黑"/>
              <a:ea typeface="微软雅黑"/>
              <a:cs typeface="+mn-cs"/>
            </a:rPr>
            <a:t>总结拓展</a:t>
          </a:r>
        </a:p>
      </dsp:txBody>
      <dsp:txXfrm>
        <a:off x="610504" y="4168472"/>
        <a:ext cx="4831915" cy="833607"/>
      </dsp:txXfrm>
    </dsp:sp>
    <dsp:sp modelId="{63642DBD-B09B-466B-9604-877739B27973}">
      <dsp:nvSpPr>
        <dsp:cNvPr id="0" name=""/>
        <dsp:cNvSpPr/>
      </dsp:nvSpPr>
      <dsp:spPr>
        <a:xfrm>
          <a:off x="89500" y="4064271"/>
          <a:ext cx="1042009" cy="1042009"/>
        </a:xfrm>
        <a:prstGeom prst="ellipse">
          <a:avLst/>
        </a:prstGeom>
        <a:solidFill>
          <a:schemeClr val="lt1">
            <a:hueOff val="0"/>
            <a:satOff val="0"/>
            <a:lumOff val="0"/>
            <a:alphaOff val="0"/>
          </a:schemeClr>
        </a:solidFill>
        <a:ln w="6350" cap="flat" cmpd="sng" algn="ctr">
          <a:solidFill>
            <a:schemeClr val="accent4">
              <a:hueOff val="1221077"/>
              <a:satOff val="-46523"/>
              <a:lumOff val="23135"/>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D54CC-18B2-465B-A93F-C50DF5B40983}">
      <dsp:nvSpPr>
        <dsp:cNvPr id="0" name=""/>
        <dsp:cNvSpPr/>
      </dsp:nvSpPr>
      <dsp:spPr>
        <a:xfrm>
          <a:off x="480059" y="0"/>
          <a:ext cx="5440680" cy="2777592"/>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6E617-A29D-42D0-9224-E49550B91E78}">
      <dsp:nvSpPr>
        <dsp:cNvPr id="0" name=""/>
        <dsp:cNvSpPr/>
      </dsp:nvSpPr>
      <dsp:spPr>
        <a:xfrm>
          <a:off x="2187" y="833277"/>
          <a:ext cx="1421427" cy="111103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了解移动互联硬件发展</a:t>
          </a:r>
        </a:p>
      </dsp:txBody>
      <dsp:txXfrm>
        <a:off x="56423" y="887513"/>
        <a:ext cx="1312955" cy="1002564"/>
      </dsp:txXfrm>
    </dsp:sp>
    <dsp:sp modelId="{3C66537C-A8BA-40DF-99D6-512DB07B5A3B}">
      <dsp:nvSpPr>
        <dsp:cNvPr id="0" name=""/>
        <dsp:cNvSpPr/>
      </dsp:nvSpPr>
      <dsp:spPr>
        <a:xfrm>
          <a:off x="1660520" y="833277"/>
          <a:ext cx="1421427" cy="111103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zh-CN" altLang="en-US" sz="2000" kern="1200" dirty="0"/>
        </a:p>
      </dsp:txBody>
      <dsp:txXfrm>
        <a:off x="1714756" y="887513"/>
        <a:ext cx="1312955" cy="1002564"/>
      </dsp:txXfrm>
    </dsp:sp>
    <dsp:sp modelId="{5662EDD8-D244-4F18-9F08-A9E4DFD4D3D4}">
      <dsp:nvSpPr>
        <dsp:cNvPr id="0" name=""/>
        <dsp:cNvSpPr/>
      </dsp:nvSpPr>
      <dsp:spPr>
        <a:xfrm>
          <a:off x="3318852" y="833277"/>
          <a:ext cx="1421427" cy="111103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zh-CN" altLang="en-US" sz="2000" kern="1200" dirty="0"/>
        </a:p>
      </dsp:txBody>
      <dsp:txXfrm>
        <a:off x="3373088" y="887513"/>
        <a:ext cx="1312955" cy="1002564"/>
      </dsp:txXfrm>
    </dsp:sp>
    <dsp:sp modelId="{2D3F8FC4-704A-401C-A56A-B9FFAF028D68}">
      <dsp:nvSpPr>
        <dsp:cNvPr id="0" name=""/>
        <dsp:cNvSpPr/>
      </dsp:nvSpPr>
      <dsp:spPr>
        <a:xfrm>
          <a:off x="4977184" y="833277"/>
          <a:ext cx="1421427" cy="111103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zh-CN" altLang="en-US" sz="2000" kern="1200" dirty="0"/>
        </a:p>
      </dsp:txBody>
      <dsp:txXfrm>
        <a:off x="5031420" y="887513"/>
        <a:ext cx="1312955" cy="10025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5ED61-E438-40CC-B98F-D5B5B47ECA83}">
      <dsp:nvSpPr>
        <dsp:cNvPr id="0" name=""/>
        <dsp:cNvSpPr/>
      </dsp:nvSpPr>
      <dsp:spPr>
        <a:xfrm>
          <a:off x="1836341" y="0"/>
          <a:ext cx="3808541" cy="1016174"/>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5FCE23-B7BE-4B8D-B401-F2AAA54C516A}">
      <dsp:nvSpPr>
        <dsp:cNvPr id="0" name=""/>
        <dsp:cNvSpPr/>
      </dsp:nvSpPr>
      <dsp:spPr>
        <a:xfrm>
          <a:off x="2989" y="0"/>
          <a:ext cx="1833352" cy="101617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n-ea"/>
              <a:ea typeface="+mn-ea"/>
            </a:rPr>
            <a:t>移动互联硬件发展趋势</a:t>
          </a:r>
        </a:p>
      </dsp:txBody>
      <dsp:txXfrm>
        <a:off x="52595" y="49606"/>
        <a:ext cx="1734140" cy="916962"/>
      </dsp:txXfrm>
    </dsp:sp>
    <dsp:sp modelId="{B0B0D2BF-9EEC-4AB8-91CA-014C5EBD6151}">
      <dsp:nvSpPr>
        <dsp:cNvPr id="0" name=""/>
        <dsp:cNvSpPr/>
      </dsp:nvSpPr>
      <dsp:spPr>
        <a:xfrm>
          <a:off x="1868992" y="1117791"/>
          <a:ext cx="3776331" cy="1016174"/>
        </a:xfrm>
        <a:prstGeom prst="rightArrow">
          <a:avLst>
            <a:gd name="adj1" fmla="val 75000"/>
            <a:gd name="adj2" fmla="val 50000"/>
          </a:avLst>
        </a:prstGeom>
        <a:solidFill>
          <a:schemeClr val="accent5">
            <a:tint val="40000"/>
            <a:alpha val="90000"/>
            <a:hueOff val="433784"/>
            <a:satOff val="-3518"/>
            <a:lumOff val="-947"/>
            <a:alphaOff val="0"/>
          </a:schemeClr>
        </a:solidFill>
        <a:ln w="12700" cap="flat" cmpd="sng" algn="ctr">
          <a:solidFill>
            <a:schemeClr val="accent5">
              <a:tint val="40000"/>
              <a:alpha val="90000"/>
              <a:hueOff val="433784"/>
              <a:satOff val="-3518"/>
              <a:lumOff val="-947"/>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985C08-FB5A-499F-85BA-295B7B1A884B}">
      <dsp:nvSpPr>
        <dsp:cNvPr id="0" name=""/>
        <dsp:cNvSpPr/>
      </dsp:nvSpPr>
      <dsp:spPr>
        <a:xfrm>
          <a:off x="2547" y="1117791"/>
          <a:ext cx="1866445" cy="1016174"/>
        </a:xfrm>
        <a:prstGeom prst="roundRect">
          <a:avLst/>
        </a:prstGeom>
        <a:solidFill>
          <a:schemeClr val="accent5">
            <a:hueOff val="207253"/>
            <a:satOff val="19748"/>
            <a:lumOff val="-823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n-ea"/>
              <a:ea typeface="+mn-ea"/>
            </a:rPr>
            <a:t>移动互联技术发展特点</a:t>
          </a:r>
        </a:p>
      </dsp:txBody>
      <dsp:txXfrm>
        <a:off x="52153" y="1167397"/>
        <a:ext cx="1767233" cy="916962"/>
      </dsp:txXfrm>
    </dsp:sp>
    <dsp:sp modelId="{A2474B62-EDD2-47DC-9969-64F1B7F4332B}">
      <dsp:nvSpPr>
        <dsp:cNvPr id="0" name=""/>
        <dsp:cNvSpPr/>
      </dsp:nvSpPr>
      <dsp:spPr>
        <a:xfrm>
          <a:off x="1860397" y="2235583"/>
          <a:ext cx="3786904" cy="1016174"/>
        </a:xfrm>
        <a:prstGeom prst="rightArrow">
          <a:avLst>
            <a:gd name="adj1" fmla="val 75000"/>
            <a:gd name="adj2" fmla="val 50000"/>
          </a:avLst>
        </a:prstGeom>
        <a:solidFill>
          <a:schemeClr val="accent5">
            <a:tint val="40000"/>
            <a:alpha val="90000"/>
            <a:hueOff val="867568"/>
            <a:satOff val="-7036"/>
            <a:lumOff val="-1895"/>
            <a:alphaOff val="0"/>
          </a:schemeClr>
        </a:solidFill>
        <a:ln w="12700" cap="flat" cmpd="sng" algn="ctr">
          <a:solidFill>
            <a:schemeClr val="accent5">
              <a:tint val="40000"/>
              <a:alpha val="90000"/>
              <a:hueOff val="867568"/>
              <a:satOff val="-7036"/>
              <a:lumOff val="-189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9B5039-001A-45F4-B7E3-BE3C375D28ED}">
      <dsp:nvSpPr>
        <dsp:cNvPr id="0" name=""/>
        <dsp:cNvSpPr/>
      </dsp:nvSpPr>
      <dsp:spPr>
        <a:xfrm>
          <a:off x="570" y="2235583"/>
          <a:ext cx="1859826" cy="1016174"/>
        </a:xfrm>
        <a:prstGeom prst="roundRect">
          <a:avLst/>
        </a:prstGeom>
        <a:solidFill>
          <a:schemeClr val="accent5">
            <a:hueOff val="414507"/>
            <a:satOff val="39495"/>
            <a:lumOff val="-1647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n-ea"/>
              <a:ea typeface="+mn-ea"/>
            </a:rPr>
            <a:t>移动互联应用发展趋势</a:t>
          </a:r>
        </a:p>
      </dsp:txBody>
      <dsp:txXfrm>
        <a:off x="50176" y="2285189"/>
        <a:ext cx="1760614" cy="91696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8T11:24:21.530"/>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F4E72-6667-4E46-B0E4-B4D531CF006B}" type="datetimeFigureOut">
              <a:rPr lang="zh-CN" altLang="en-US" smtClean="0"/>
              <a:t>2025-02-08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CDD19-2EEA-4CDF-B2F3-7EEA11EB95A9}" type="slidenum">
              <a:rPr lang="zh-CN" altLang="en-US" smtClean="0"/>
              <a:t>‹#›</a:t>
            </a:fld>
            <a:endParaRPr lang="zh-CN" altLang="en-US"/>
          </a:p>
        </p:txBody>
      </p:sp>
    </p:spTree>
    <p:extLst>
      <p:ext uri="{BB962C8B-B14F-4D97-AF65-F5344CB8AC3E}">
        <p14:creationId xmlns:p14="http://schemas.microsoft.com/office/powerpoint/2010/main" val="779211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46620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5CDD19-2EEA-4CDF-B2F3-7EEA11EB95A9}" type="slidenum">
              <a:rPr lang="zh-CN" altLang="en-US" smtClean="0"/>
              <a:t>10</a:t>
            </a:fld>
            <a:endParaRPr lang="zh-CN" altLang="en-US"/>
          </a:p>
        </p:txBody>
      </p:sp>
    </p:spTree>
    <p:extLst>
      <p:ext uri="{BB962C8B-B14F-4D97-AF65-F5344CB8AC3E}">
        <p14:creationId xmlns:p14="http://schemas.microsoft.com/office/powerpoint/2010/main" val="1995244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5CDD19-2EEA-4CDF-B2F3-7EEA11EB95A9}" type="slidenum">
              <a:rPr lang="zh-CN" altLang="en-US" smtClean="0"/>
              <a:t>11</a:t>
            </a:fld>
            <a:endParaRPr lang="zh-CN" altLang="en-US"/>
          </a:p>
        </p:txBody>
      </p:sp>
    </p:spTree>
    <p:extLst>
      <p:ext uri="{BB962C8B-B14F-4D97-AF65-F5344CB8AC3E}">
        <p14:creationId xmlns:p14="http://schemas.microsoft.com/office/powerpoint/2010/main" val="4127371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92997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137830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895192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061158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94305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410390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146528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1971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3484A2"/>
              </a:solidFill>
            </a:endParaRPr>
          </a:p>
        </p:txBody>
      </p:sp>
      <p:sp>
        <p:nvSpPr>
          <p:cNvPr id="4" name="灯片编号占位符 3"/>
          <p:cNvSpPr>
            <a:spLocks noGrp="1"/>
          </p:cNvSpPr>
          <p:nvPr>
            <p:ph type="sldNum" sz="quarter" idx="10"/>
          </p:nvPr>
        </p:nvSpPr>
        <p:spPr/>
        <p:txBody>
          <a:bodyPr/>
          <a:lstStyle/>
          <a:p>
            <a:fld id="{20DEAE63-D6C4-437F-B8DA-DA689F991AA7}" type="slidenum">
              <a:rPr lang="zh-CN" altLang="en-US" smtClean="0"/>
              <a:t>2</a:t>
            </a:fld>
            <a:endParaRPr lang="en-US" altLang="zh-CN"/>
          </a:p>
        </p:txBody>
      </p:sp>
    </p:spTree>
    <p:extLst>
      <p:ext uri="{BB962C8B-B14F-4D97-AF65-F5344CB8AC3E}">
        <p14:creationId xmlns:p14="http://schemas.microsoft.com/office/powerpoint/2010/main" val="394333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92841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21</a:t>
            </a:fld>
            <a:endParaRPr lang="zh-CN" altLang="en-US"/>
          </a:p>
        </p:txBody>
      </p:sp>
    </p:spTree>
    <p:extLst>
      <p:ext uri="{BB962C8B-B14F-4D97-AF65-F5344CB8AC3E}">
        <p14:creationId xmlns:p14="http://schemas.microsoft.com/office/powerpoint/2010/main" val="799402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22</a:t>
            </a:fld>
            <a:endParaRPr lang="zh-CN" altLang="en-US"/>
          </a:p>
        </p:txBody>
      </p:sp>
    </p:spTree>
    <p:extLst>
      <p:ext uri="{BB962C8B-B14F-4D97-AF65-F5344CB8AC3E}">
        <p14:creationId xmlns:p14="http://schemas.microsoft.com/office/powerpoint/2010/main" val="1576294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23</a:t>
            </a:fld>
            <a:endParaRPr lang="zh-CN" altLang="en-US"/>
          </a:p>
        </p:txBody>
      </p:sp>
    </p:spTree>
    <p:extLst>
      <p:ext uri="{BB962C8B-B14F-4D97-AF65-F5344CB8AC3E}">
        <p14:creationId xmlns:p14="http://schemas.microsoft.com/office/powerpoint/2010/main" val="2597178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5CDD19-2EEA-4CDF-B2F3-7EEA11EB95A9}" type="slidenum">
              <a:rPr lang="zh-CN" altLang="en-US" smtClean="0"/>
              <a:t>24</a:t>
            </a:fld>
            <a:endParaRPr lang="zh-CN" altLang="en-US"/>
          </a:p>
        </p:txBody>
      </p:sp>
    </p:spTree>
    <p:extLst>
      <p:ext uri="{BB962C8B-B14F-4D97-AF65-F5344CB8AC3E}">
        <p14:creationId xmlns:p14="http://schemas.microsoft.com/office/powerpoint/2010/main" val="354116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5CDD19-2EEA-4CDF-B2F3-7EEA11EB95A9}" type="slidenum">
              <a:rPr lang="zh-CN" altLang="en-US" smtClean="0"/>
              <a:t>25</a:t>
            </a:fld>
            <a:endParaRPr lang="zh-CN" altLang="en-US"/>
          </a:p>
        </p:txBody>
      </p:sp>
    </p:spTree>
    <p:extLst>
      <p:ext uri="{BB962C8B-B14F-4D97-AF65-F5344CB8AC3E}">
        <p14:creationId xmlns:p14="http://schemas.microsoft.com/office/powerpoint/2010/main" val="202769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3484A2"/>
              </a:solidFill>
            </a:endParaRPr>
          </a:p>
        </p:txBody>
      </p:sp>
      <p:sp>
        <p:nvSpPr>
          <p:cNvPr id="4" name="灯片编号占位符 3"/>
          <p:cNvSpPr>
            <a:spLocks noGrp="1"/>
          </p:cNvSpPr>
          <p:nvPr>
            <p:ph type="sldNum" sz="quarter" idx="10"/>
          </p:nvPr>
        </p:nvSpPr>
        <p:spPr/>
        <p:txBody>
          <a:bodyPr/>
          <a:lstStyle/>
          <a:p>
            <a:fld id="{20DEAE63-D6C4-437F-B8DA-DA689F991AA7}" type="slidenum">
              <a:rPr lang="zh-CN" altLang="en-US" smtClean="0"/>
              <a:t>3</a:t>
            </a:fld>
            <a:endParaRPr lang="en-US" altLang="zh-CN"/>
          </a:p>
        </p:txBody>
      </p:sp>
    </p:spTree>
    <p:extLst>
      <p:ext uri="{BB962C8B-B14F-4D97-AF65-F5344CB8AC3E}">
        <p14:creationId xmlns:p14="http://schemas.microsoft.com/office/powerpoint/2010/main" val="4021992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3484A2"/>
              </a:solidFill>
            </a:endParaRPr>
          </a:p>
        </p:txBody>
      </p:sp>
      <p:sp>
        <p:nvSpPr>
          <p:cNvPr id="4" name="灯片编号占位符 3"/>
          <p:cNvSpPr>
            <a:spLocks noGrp="1"/>
          </p:cNvSpPr>
          <p:nvPr>
            <p:ph type="sldNum" sz="quarter" idx="10"/>
          </p:nvPr>
        </p:nvSpPr>
        <p:spPr/>
        <p:txBody>
          <a:bodyPr/>
          <a:lstStyle/>
          <a:p>
            <a:fld id="{20DEAE63-D6C4-437F-B8DA-DA689F991AA7}" type="slidenum">
              <a:rPr lang="zh-CN" altLang="en-US" smtClean="0"/>
              <a:t>4</a:t>
            </a:fld>
            <a:endParaRPr lang="en-US" altLang="zh-CN"/>
          </a:p>
        </p:txBody>
      </p:sp>
    </p:spTree>
    <p:extLst>
      <p:ext uri="{BB962C8B-B14F-4D97-AF65-F5344CB8AC3E}">
        <p14:creationId xmlns:p14="http://schemas.microsoft.com/office/powerpoint/2010/main" val="1532155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554779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5CDD19-2EEA-4CDF-B2F3-7EEA11EB95A9}" type="slidenum">
              <a:rPr lang="zh-CN" altLang="en-US" smtClean="0"/>
              <a:t>6</a:t>
            </a:fld>
            <a:endParaRPr lang="zh-CN" altLang="en-US"/>
          </a:p>
        </p:txBody>
      </p:sp>
    </p:spTree>
    <p:extLst>
      <p:ext uri="{BB962C8B-B14F-4D97-AF65-F5344CB8AC3E}">
        <p14:creationId xmlns:p14="http://schemas.microsoft.com/office/powerpoint/2010/main" val="298275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5CDD19-2EEA-4CDF-B2F3-7EEA11EB95A9}" type="slidenum">
              <a:rPr lang="zh-CN" altLang="en-US" smtClean="0"/>
              <a:t>7</a:t>
            </a:fld>
            <a:endParaRPr lang="zh-CN" altLang="en-US"/>
          </a:p>
        </p:txBody>
      </p:sp>
    </p:spTree>
    <p:extLst>
      <p:ext uri="{BB962C8B-B14F-4D97-AF65-F5344CB8AC3E}">
        <p14:creationId xmlns:p14="http://schemas.microsoft.com/office/powerpoint/2010/main" val="1622785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5CDD19-2EEA-4CDF-B2F3-7EEA11EB95A9}" type="slidenum">
              <a:rPr lang="zh-CN" altLang="en-US" smtClean="0"/>
              <a:t>8</a:t>
            </a:fld>
            <a:endParaRPr lang="zh-CN" altLang="en-US"/>
          </a:p>
        </p:txBody>
      </p:sp>
    </p:spTree>
    <p:extLst>
      <p:ext uri="{BB962C8B-B14F-4D97-AF65-F5344CB8AC3E}">
        <p14:creationId xmlns:p14="http://schemas.microsoft.com/office/powerpoint/2010/main" val="2391255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5CDD19-2EEA-4CDF-B2F3-7EEA11EB95A9}" type="slidenum">
              <a:rPr lang="zh-CN" altLang="en-US" smtClean="0"/>
              <a:t>9</a:t>
            </a:fld>
            <a:endParaRPr lang="zh-CN" altLang="en-US"/>
          </a:p>
        </p:txBody>
      </p:sp>
    </p:spTree>
    <p:extLst>
      <p:ext uri="{BB962C8B-B14F-4D97-AF65-F5344CB8AC3E}">
        <p14:creationId xmlns:p14="http://schemas.microsoft.com/office/powerpoint/2010/main" val="415203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20.xml"/><Relationship Id="rId7" Type="http://schemas.openxmlformats.org/officeDocument/2006/relationships/image" Target="../media/image2.png"/><Relationship Id="rId2"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1.xml"/><Relationship Id="rId5" Type="http://schemas.openxmlformats.org/officeDocument/2006/relationships/slide" Target="../slides/slide25.xml"/><Relationship Id="rId4" Type="http://schemas.openxmlformats.org/officeDocument/2006/relationships/slide" Target="../slides/slide23.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10.xml"/><Relationship Id="rId7" Type="http://schemas.openxmlformats.org/officeDocument/2006/relationships/slide" Target="../slides/slide1.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slide" Target="../slides/slide25.xml"/><Relationship Id="rId5" Type="http://schemas.openxmlformats.org/officeDocument/2006/relationships/slide" Target="../slides/slide23.xml"/><Relationship Id="rId4" Type="http://schemas.openxmlformats.org/officeDocument/2006/relationships/slide" Target="../slides/slide20.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20.xml"/><Relationship Id="rId7" Type="http://schemas.openxmlformats.org/officeDocument/2006/relationships/image" Target="../media/image2.png"/><Relationship Id="rId2"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1.xml"/><Relationship Id="rId5" Type="http://schemas.openxmlformats.org/officeDocument/2006/relationships/slide" Target="../slides/slide25.xml"/><Relationship Id="rId4" Type="http://schemas.openxmlformats.org/officeDocument/2006/relationships/slide" Target="../slides/slide23.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20.xml"/><Relationship Id="rId7" Type="http://schemas.openxmlformats.org/officeDocument/2006/relationships/image" Target="../media/image2.png"/><Relationship Id="rId2"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1.xml"/><Relationship Id="rId5" Type="http://schemas.openxmlformats.org/officeDocument/2006/relationships/slide" Target="../slides/slide25.xml"/><Relationship Id="rId4" Type="http://schemas.openxmlformats.org/officeDocument/2006/relationships/slide" Target="../slides/slide2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2025-02-08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549275" y="523875"/>
            <a:ext cx="11092815" cy="5810250"/>
          </a:xfrm>
          <a:prstGeom prst="rect">
            <a:avLst/>
          </a:prstGeom>
          <a:solidFill>
            <a:srgbClr val="2E9FD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cstate="print">
            <a:alphaModFix amt="7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5395" y="310696"/>
            <a:ext cx="11220574" cy="609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nvGrpSpPr>
        <p:grpSpPr>
          <a:xfrm>
            <a:off x="6965003" y="169458"/>
            <a:ext cx="1065091" cy="323775"/>
            <a:chOff x="6965003" y="169458"/>
            <a:chExt cx="1065091" cy="323775"/>
          </a:xfrm>
        </p:grpSpPr>
        <p:sp>
          <p:nvSpPr>
            <p:cNvPr id="8" name="平行四边形 7">
              <a:hlinkClick r:id="rId2" action="ppaction://hlinksldjump"/>
            </p:cNvPr>
            <p:cNvSpPr/>
            <p:nvPr/>
          </p:nvSpPr>
          <p:spPr>
            <a:xfrm>
              <a:off x="696500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9"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项目准备</a:t>
              </a:r>
            </a:p>
          </p:txBody>
        </p:sp>
      </p:grpSp>
      <p:grpSp>
        <p:nvGrpSpPr>
          <p:cNvPr id="10" name="组合 9"/>
          <p:cNvGrpSpPr/>
          <p:nvPr userDrawn="1"/>
        </p:nvGrpSpPr>
        <p:grpSpPr>
          <a:xfrm>
            <a:off x="8000470" y="169458"/>
            <a:ext cx="1065091" cy="323775"/>
            <a:chOff x="8005043" y="169458"/>
            <a:chExt cx="1065091" cy="323775"/>
          </a:xfrm>
        </p:grpSpPr>
        <p:sp>
          <p:nvSpPr>
            <p:cNvPr id="13" name="平行四边形 12"/>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a:hlinkClick r:id="rId2" action="ppaction://hlinksldjump"/>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a:hlinkClick r:id="rId3" action="ppaction://hlinksldjump"/>
            </p:cNvPr>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评价提升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a:hlinkClick r:id="rId4" action="ppaction://hlinksldjump"/>
            </p:cNvPr>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总结拓展</a:t>
              </a:r>
            </a:p>
          </p:txBody>
        </p:sp>
      </p:grpSp>
      <p:sp>
        <p:nvSpPr>
          <p:cNvPr id="25" name="KSO_Shape">
            <a:hlinkClick r:id="rId5"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 name="KSO_Shape">
            <a:hlinkClick r:id="rId6"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文本框 20"/>
          <p:cNvSpPr txBox="1"/>
          <p:nvPr userDrawn="1"/>
        </p:nvSpPr>
        <p:spPr>
          <a:xfrm>
            <a:off x="870485" y="161861"/>
            <a:ext cx="4704815" cy="369332"/>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2</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智慧互联全覆盖</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移动互联新发展</a:t>
            </a:r>
          </a:p>
        </p:txBody>
      </p:sp>
      <p:pic>
        <p:nvPicPr>
          <p:cNvPr id="22" name="图片 21"/>
          <p:cNvPicPr>
            <a:picLocks noChangeAspect="1"/>
          </p:cNvPicPr>
          <p:nvPr userDrawn="1"/>
        </p:nvPicPr>
        <p:blipFill rotWithShape="1">
          <a:blip r:embed="rId7"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3" name="文本框 22"/>
          <p:cNvSpPr txBox="1"/>
          <p:nvPr userDrawn="1"/>
        </p:nvSpPr>
        <p:spPr>
          <a:xfrm>
            <a:off x="8855242" y="6315614"/>
            <a:ext cx="3105530" cy="369332"/>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第</a:t>
            </a:r>
            <a:r>
              <a:rPr lang="en-US" altLang="zh-CN" dirty="0">
                <a:solidFill>
                  <a:schemeClr val="bg1"/>
                </a:solidFill>
                <a:latin typeface="方正姚体简体" panose="03000509000000000000" pitchFamily="65" charset="-122"/>
                <a:ea typeface="方正姚体简体" panose="03000509000000000000" pitchFamily="65" charset="-122"/>
              </a:rPr>
              <a:t>4</a:t>
            </a:r>
            <a:r>
              <a:rPr lang="zh-CN" altLang="en-US" dirty="0">
                <a:solidFill>
                  <a:schemeClr val="bg1"/>
                </a:solidFill>
                <a:latin typeface="方正姚体简体" panose="03000509000000000000" pitchFamily="65" charset="-122"/>
                <a:ea typeface="方正姚体简体" panose="03000509000000000000" pitchFamily="65" charset="-122"/>
              </a:rPr>
              <a:t>单元  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grpSp>
        <p:nvGrpSpPr>
          <p:cNvPr id="7" name="组合 6"/>
          <p:cNvGrpSpPr/>
          <p:nvPr userDrawn="1"/>
        </p:nvGrpSpPr>
        <p:grpSpPr>
          <a:xfrm>
            <a:off x="6965003" y="169458"/>
            <a:ext cx="1065091" cy="323775"/>
            <a:chOff x="6965003" y="169458"/>
            <a:chExt cx="1065091" cy="323775"/>
          </a:xfrm>
        </p:grpSpPr>
        <p:sp>
          <p:nvSpPr>
            <p:cNvPr id="8" name="平行四边形 7">
              <a:hlinkClick r:id="rId3"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9"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grpSp>
        <p:nvGrpSpPr>
          <p:cNvPr id="10" name="组合 9"/>
          <p:cNvGrpSpPr/>
          <p:nvPr userDrawn="1"/>
        </p:nvGrpSpPr>
        <p:grpSpPr>
          <a:xfrm>
            <a:off x="8000470" y="169458"/>
            <a:ext cx="1065091" cy="323775"/>
            <a:chOff x="8005043" y="169458"/>
            <a:chExt cx="1065091" cy="323775"/>
          </a:xfrm>
        </p:grpSpPr>
        <p:sp>
          <p:nvSpPr>
            <p:cNvPr id="13" name="平行四边形 12">
              <a:hlinkClick r:id="rId3" action="ppaction://hlinksldjump"/>
            </p:cNvPr>
            <p:cNvSpPr/>
            <p:nvPr/>
          </p:nvSpPr>
          <p:spPr>
            <a:xfrm>
              <a:off x="800504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a:hlinkClick r:id="rId4" action="ppaction://hlinksldjump"/>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评价提升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rId5" action="ppaction://hlinksldjump"/>
            </p:cNvPr>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总结拓展</a:t>
              </a:r>
            </a:p>
          </p:txBody>
        </p:sp>
      </p:grpSp>
      <p:sp>
        <p:nvSpPr>
          <p:cNvPr id="23" name="KSO_Shape">
            <a:hlinkClick r:id="rId6"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KSO_Shape">
            <a:hlinkClick r:id="rId7"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文本框 20">
            <a:extLst>
              <a:ext uri="{FF2B5EF4-FFF2-40B4-BE49-F238E27FC236}">
                <a16:creationId xmlns:a16="http://schemas.microsoft.com/office/drawing/2014/main" id="{E13F50FB-47B5-5FAE-59B8-B2842ED36C46}"/>
              </a:ext>
            </a:extLst>
          </p:cNvPr>
          <p:cNvSpPr txBox="1"/>
          <p:nvPr userDrawn="1"/>
        </p:nvSpPr>
        <p:spPr>
          <a:xfrm>
            <a:off x="870485" y="161861"/>
            <a:ext cx="4704815" cy="369332"/>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2</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智慧互联全覆盖</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移动互联新发展</a:t>
            </a:r>
          </a:p>
        </p:txBody>
      </p:sp>
      <p:sp>
        <p:nvSpPr>
          <p:cNvPr id="25" name="文本框 24">
            <a:extLst>
              <a:ext uri="{FF2B5EF4-FFF2-40B4-BE49-F238E27FC236}">
                <a16:creationId xmlns:a16="http://schemas.microsoft.com/office/drawing/2014/main" id="{D6A5CD20-39A8-70E3-1A10-8E66BAC84B32}"/>
              </a:ext>
            </a:extLst>
          </p:cNvPr>
          <p:cNvSpPr txBox="1"/>
          <p:nvPr userDrawn="1"/>
        </p:nvSpPr>
        <p:spPr>
          <a:xfrm>
            <a:off x="8855242" y="6315614"/>
            <a:ext cx="3105530" cy="369332"/>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第</a:t>
            </a:r>
            <a:r>
              <a:rPr lang="en-US" altLang="zh-CN" dirty="0">
                <a:solidFill>
                  <a:schemeClr val="bg1"/>
                </a:solidFill>
                <a:latin typeface="方正姚体简体" panose="03000509000000000000" pitchFamily="65" charset="-122"/>
                <a:ea typeface="方正姚体简体" panose="03000509000000000000" pitchFamily="65" charset="-122"/>
              </a:rPr>
              <a:t>4</a:t>
            </a:r>
            <a:r>
              <a:rPr lang="zh-CN" altLang="en-US" dirty="0">
                <a:solidFill>
                  <a:schemeClr val="bg1"/>
                </a:solidFill>
                <a:latin typeface="方正姚体简体" panose="03000509000000000000" pitchFamily="65" charset="-122"/>
                <a:ea typeface="方正姚体简体" panose="03000509000000000000" pitchFamily="65" charset="-122"/>
              </a:rPr>
              <a:t>单元  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 name="组合 9"/>
          <p:cNvGrpSpPr/>
          <p:nvPr userDrawn="1"/>
        </p:nvGrpSpPr>
        <p:grpSpPr>
          <a:xfrm>
            <a:off x="8000470" y="169458"/>
            <a:ext cx="1065091" cy="323775"/>
            <a:chOff x="8005043" y="169458"/>
            <a:chExt cx="1065091" cy="323775"/>
          </a:xfrm>
        </p:grpSpPr>
        <p:sp>
          <p:nvSpPr>
            <p:cNvPr id="13" name="平行四边形 12">
              <a:hlinkClick r:id="rId2" action="ppaction://hlinksldjump"/>
            </p:cNvPr>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a:hlinkClick r:id="rId3" action="ppaction://hlinksldjump"/>
            </p:cNvPr>
            <p:cNvSpPr/>
            <p:nvPr/>
          </p:nvSpPr>
          <p:spPr>
            <a:xfrm>
              <a:off x="904508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评价提升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rId4" action="ppaction://hlinksldjump"/>
            </p:cNvPr>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总结拓展</a:t>
              </a:r>
            </a:p>
          </p:txBody>
        </p:sp>
      </p:grpSp>
      <p:grpSp>
        <p:nvGrpSpPr>
          <p:cNvPr id="21" name="组合 20"/>
          <p:cNvGrpSpPr/>
          <p:nvPr userDrawn="1"/>
        </p:nvGrpSpPr>
        <p:grpSpPr>
          <a:xfrm>
            <a:off x="6965003" y="169458"/>
            <a:ext cx="1065091" cy="323775"/>
            <a:chOff x="6965003" y="169458"/>
            <a:chExt cx="1065091" cy="323775"/>
          </a:xfrm>
        </p:grpSpPr>
        <p:sp>
          <p:nvSpPr>
            <p:cNvPr id="22" name="平行四边形 21">
              <a:hlinkClick r:id="rId2"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3"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sp>
        <p:nvSpPr>
          <p:cNvPr id="24" name="KSO_Shape">
            <a:hlinkClick r:id="rId5"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KSO_Shape">
            <a:hlinkClick r:id="rId6"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27" name="图片 26"/>
          <p:cNvPicPr>
            <a:picLocks noChangeAspect="1"/>
          </p:cNvPicPr>
          <p:nvPr userDrawn="1"/>
        </p:nvPicPr>
        <p:blipFill rotWithShape="1">
          <a:blip r:embed="rId7"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9" name="文本框 28">
            <a:extLst>
              <a:ext uri="{FF2B5EF4-FFF2-40B4-BE49-F238E27FC236}">
                <a16:creationId xmlns:a16="http://schemas.microsoft.com/office/drawing/2014/main" id="{FA4F3D82-ECF4-87C8-C262-9B796195C18D}"/>
              </a:ext>
            </a:extLst>
          </p:cNvPr>
          <p:cNvSpPr txBox="1"/>
          <p:nvPr userDrawn="1"/>
        </p:nvSpPr>
        <p:spPr>
          <a:xfrm>
            <a:off x="870485" y="161861"/>
            <a:ext cx="4704815" cy="369332"/>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2</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智慧互联全覆盖</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移动互联新发展</a:t>
            </a:r>
          </a:p>
        </p:txBody>
      </p:sp>
      <p:sp>
        <p:nvSpPr>
          <p:cNvPr id="30" name="文本框 29">
            <a:extLst>
              <a:ext uri="{FF2B5EF4-FFF2-40B4-BE49-F238E27FC236}">
                <a16:creationId xmlns:a16="http://schemas.microsoft.com/office/drawing/2014/main" id="{333D814A-E4C8-D503-933C-6927B11E299A}"/>
              </a:ext>
            </a:extLst>
          </p:cNvPr>
          <p:cNvSpPr txBox="1"/>
          <p:nvPr userDrawn="1"/>
        </p:nvSpPr>
        <p:spPr>
          <a:xfrm>
            <a:off x="8855242" y="6315614"/>
            <a:ext cx="3105530" cy="369332"/>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第</a:t>
            </a:r>
            <a:r>
              <a:rPr lang="en-US" altLang="zh-CN" dirty="0">
                <a:solidFill>
                  <a:schemeClr val="bg1"/>
                </a:solidFill>
                <a:latin typeface="方正姚体简体" panose="03000509000000000000" pitchFamily="65" charset="-122"/>
                <a:ea typeface="方正姚体简体" panose="03000509000000000000" pitchFamily="65" charset="-122"/>
              </a:rPr>
              <a:t>4</a:t>
            </a:r>
            <a:r>
              <a:rPr lang="zh-CN" altLang="en-US" dirty="0">
                <a:solidFill>
                  <a:schemeClr val="bg1"/>
                </a:solidFill>
                <a:latin typeface="方正姚体简体" panose="03000509000000000000" pitchFamily="65" charset="-122"/>
                <a:ea typeface="方正姚体简体" panose="03000509000000000000" pitchFamily="65" charset="-122"/>
              </a:rPr>
              <a:t>单元  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a:off x="8000470" y="169458"/>
            <a:ext cx="1065091" cy="323775"/>
            <a:chOff x="8005043" y="169458"/>
            <a:chExt cx="1065091" cy="323775"/>
          </a:xfrm>
        </p:grpSpPr>
        <p:sp>
          <p:nvSpPr>
            <p:cNvPr id="13" name="平行四边形 12"/>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a:hlinkClick r:id="rId2" action="ppaction://hlinksldjump"/>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a:hlinkClick r:id="rId3" action="ppaction://hlinksldjump"/>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评价提升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rId4" action="ppaction://hlinksldjump"/>
            </p:cNvPr>
            <p:cNvSpPr/>
            <p:nvPr/>
          </p:nvSpPr>
          <p:spPr>
            <a:xfrm>
              <a:off x="10071405"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总结拓展</a:t>
              </a:r>
            </a:p>
          </p:txBody>
        </p:sp>
      </p:grpSp>
      <p:grpSp>
        <p:nvGrpSpPr>
          <p:cNvPr id="21" name="组合 20"/>
          <p:cNvGrpSpPr/>
          <p:nvPr userDrawn="1"/>
        </p:nvGrpSpPr>
        <p:grpSpPr>
          <a:xfrm>
            <a:off x="6965003" y="169458"/>
            <a:ext cx="1065091" cy="323775"/>
            <a:chOff x="6965003" y="169458"/>
            <a:chExt cx="1065091" cy="323775"/>
          </a:xfrm>
        </p:grpSpPr>
        <p:sp>
          <p:nvSpPr>
            <p:cNvPr id="22" name="平行四边形 21">
              <a:hlinkClick r:id="rId2"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3"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sp>
        <p:nvSpPr>
          <p:cNvPr id="24" name="KSO_Shape">
            <a:hlinkClick r:id="rId5"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KSO_Shape">
            <a:hlinkClick r:id="rId6"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27" name="图片 26"/>
          <p:cNvPicPr>
            <a:picLocks noChangeAspect="1"/>
          </p:cNvPicPr>
          <p:nvPr userDrawn="1"/>
        </p:nvPicPr>
        <p:blipFill rotWithShape="1">
          <a:blip r:embed="rId7"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9" name="文本框 28">
            <a:extLst>
              <a:ext uri="{FF2B5EF4-FFF2-40B4-BE49-F238E27FC236}">
                <a16:creationId xmlns:a16="http://schemas.microsoft.com/office/drawing/2014/main" id="{2F63E152-5B21-69A7-F52A-247E958DF108}"/>
              </a:ext>
            </a:extLst>
          </p:cNvPr>
          <p:cNvSpPr txBox="1"/>
          <p:nvPr userDrawn="1"/>
        </p:nvSpPr>
        <p:spPr>
          <a:xfrm>
            <a:off x="870485" y="161861"/>
            <a:ext cx="4704815" cy="369332"/>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2</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智慧互联全覆盖</a:t>
            </a:r>
            <a:r>
              <a:rPr lang="en-US" altLang="zh-CN" sz="1800" kern="1200" dirty="0">
                <a:solidFill>
                  <a:schemeClr val="bg1"/>
                </a:solidFill>
                <a:latin typeface="方正姚体简体" panose="03000509000000000000" pitchFamily="65" charset="-122"/>
                <a:ea typeface="方正姚体简体" panose="03000509000000000000" pitchFamily="65" charset="-122"/>
                <a:cs typeface="+mn-cs"/>
              </a:rPr>
              <a:t>——</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移动互联新发展</a:t>
            </a:r>
          </a:p>
        </p:txBody>
      </p:sp>
      <p:sp>
        <p:nvSpPr>
          <p:cNvPr id="30" name="文本框 29">
            <a:extLst>
              <a:ext uri="{FF2B5EF4-FFF2-40B4-BE49-F238E27FC236}">
                <a16:creationId xmlns:a16="http://schemas.microsoft.com/office/drawing/2014/main" id="{17AAC935-B53C-AC5E-0C27-8B61C70A1097}"/>
              </a:ext>
            </a:extLst>
          </p:cNvPr>
          <p:cNvSpPr txBox="1"/>
          <p:nvPr userDrawn="1"/>
        </p:nvSpPr>
        <p:spPr>
          <a:xfrm>
            <a:off x="8855242" y="6315614"/>
            <a:ext cx="3105530" cy="369332"/>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第</a:t>
            </a:r>
            <a:r>
              <a:rPr lang="en-US" altLang="zh-CN" dirty="0">
                <a:solidFill>
                  <a:schemeClr val="bg1"/>
                </a:solidFill>
                <a:latin typeface="方正姚体简体" panose="03000509000000000000" pitchFamily="65" charset="-122"/>
                <a:ea typeface="方正姚体简体" panose="03000509000000000000" pitchFamily="65" charset="-122"/>
              </a:rPr>
              <a:t>4</a:t>
            </a:r>
            <a:r>
              <a:rPr lang="zh-CN" altLang="en-US" dirty="0">
                <a:solidFill>
                  <a:schemeClr val="bg1"/>
                </a:solidFill>
                <a:latin typeface="方正姚体简体" panose="03000509000000000000" pitchFamily="65" charset="-122"/>
                <a:ea typeface="方正姚体简体" panose="03000509000000000000" pitchFamily="65" charset="-122"/>
              </a:rPr>
              <a:t>单元  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2E9FD1"/>
        </a:solidFill>
        <a:effectLst/>
      </p:bgPr>
    </p:bg>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zh-CN" altLang="en-US"/>
          </a:p>
        </p:txBody>
      </p:sp>
      <p:sp>
        <p:nvSpPr>
          <p:cNvPr id="6"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DC66AA2E-D9F9-A4D2-8D73-C0FF08743AC1}"/>
              </a:ext>
            </a:extLst>
          </p:cNvPr>
          <p:cNvSpPr txBox="1"/>
          <p:nvPr userDrawn="1"/>
        </p:nvSpPr>
        <p:spPr>
          <a:xfrm>
            <a:off x="8855242" y="6315614"/>
            <a:ext cx="3105530" cy="369332"/>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第</a:t>
            </a:r>
            <a:r>
              <a:rPr lang="en-US" altLang="zh-CN" dirty="0">
                <a:solidFill>
                  <a:schemeClr val="bg1"/>
                </a:solidFill>
                <a:latin typeface="方正姚体简体" panose="03000509000000000000" pitchFamily="65" charset="-122"/>
                <a:ea typeface="方正姚体简体" panose="03000509000000000000" pitchFamily="65" charset="-122"/>
              </a:rPr>
              <a:t>4</a:t>
            </a:r>
            <a:r>
              <a:rPr lang="zh-CN" altLang="en-US" dirty="0">
                <a:solidFill>
                  <a:schemeClr val="bg1"/>
                </a:solidFill>
                <a:latin typeface="方正姚体简体" panose="03000509000000000000" pitchFamily="65" charset="-122"/>
                <a:ea typeface="方正姚体简体" panose="03000509000000000000" pitchFamily="65" charset="-122"/>
              </a:rPr>
              <a:t>单元  融入未来数字社会</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PA-任意多边形: 形状 22"/>
          <p:cNvSpPr/>
          <p:nvPr userDrawn="1">
            <p:custDataLst>
              <p:tags r:id="rId1"/>
            </p:custDataLst>
          </p:nvPr>
        </p:nvSpPr>
        <p:spPr>
          <a:xfrm rot="16200000">
            <a:off x="5259705" y="-23495"/>
            <a:ext cx="1638935" cy="11643995"/>
          </a:xfrm>
          <a:custGeom>
            <a:avLst/>
            <a:gdLst>
              <a:gd name="connsiteX0" fmla="*/ 0 w 6168251"/>
              <a:gd name="connsiteY0" fmla="*/ 0 h 6857999"/>
              <a:gd name="connsiteX1" fmla="*/ 4531744 w 6168251"/>
              <a:gd name="connsiteY1" fmla="*/ 0 h 6857999"/>
              <a:gd name="connsiteX2" fmla="*/ 4540769 w 6168251"/>
              <a:gd name="connsiteY2" fmla="*/ 7092 h 6857999"/>
              <a:gd name="connsiteX3" fmla="*/ 6168251 w 6168251"/>
              <a:gd name="connsiteY3" fmla="*/ 3458096 h 6857999"/>
              <a:gd name="connsiteX4" fmla="*/ 4703042 w 6168251"/>
              <a:gd name="connsiteY4" fmla="*/ 6768535 h 6857999"/>
              <a:gd name="connsiteX5" fmla="*/ 4599761 w 6168251"/>
              <a:gd name="connsiteY5" fmla="*/ 6857999 h 6857999"/>
              <a:gd name="connsiteX6" fmla="*/ 0 w 6168251"/>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8251" h="6857999">
                <a:moveTo>
                  <a:pt x="0" y="0"/>
                </a:moveTo>
                <a:lnTo>
                  <a:pt x="4531744" y="0"/>
                </a:lnTo>
                <a:lnTo>
                  <a:pt x="4540769" y="7092"/>
                </a:lnTo>
                <a:cubicBezTo>
                  <a:pt x="5534713" y="827368"/>
                  <a:pt x="6168251" y="2068747"/>
                  <a:pt x="6168251" y="3458096"/>
                </a:cubicBezTo>
                <a:cubicBezTo>
                  <a:pt x="6168251" y="4770259"/>
                  <a:pt x="5603151" y="5950436"/>
                  <a:pt x="4703042" y="6768535"/>
                </a:cubicBezTo>
                <a:lnTo>
                  <a:pt x="4599761" y="6857999"/>
                </a:lnTo>
                <a:lnTo>
                  <a:pt x="0" y="6857999"/>
                </a:lnTo>
                <a:close/>
              </a:path>
            </a:pathLst>
          </a:custGeom>
          <a:solidFill>
            <a:srgbClr val="2E9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0" name="图片 9"/>
          <p:cNvPicPr>
            <a:picLocks noChangeAspect="1"/>
          </p:cNvPicPr>
          <p:nvPr userDrawn="1"/>
        </p:nvPicPr>
        <p:blipFill rotWithShape="1">
          <a:blip r:embed="rId3" cstate="print">
            <a:alphaModFix amt="11000"/>
            <a:duotone>
              <a:schemeClr val="bg2">
                <a:shade val="45000"/>
                <a:satMod val="135000"/>
              </a:schemeClr>
              <a:prstClr val="white"/>
            </a:duotone>
            <a:extLst>
              <a:ext uri="{28A0092B-C50C-407E-A947-70E740481C1C}">
                <a14:useLocalDpi xmlns:a14="http://schemas.microsoft.com/office/drawing/2010/main" val="0"/>
              </a:ext>
            </a:extLst>
          </a:blip>
          <a:srcRect t="42903" b="30215"/>
          <a:stretch>
            <a:fillRect/>
          </a:stretch>
        </p:blipFill>
        <p:spPr>
          <a:xfrm>
            <a:off x="-117987" y="5014428"/>
            <a:ext cx="6858000" cy="1843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2E9FD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2025-02-08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292608" y="268224"/>
            <a:ext cx="11606784" cy="6339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2025-02-08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8.png"/><Relationship Id="rId7" Type="http://schemas.openxmlformats.org/officeDocument/2006/relationships/diagramQuickStyle" Target="../diagrams/quickStyle4.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9.pn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hyperlink" Target="https://kaoshi.wjx.top/vm/h70gZmZ.aspx" TargetMode="Externa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diagramLayout" Target="../diagrams/layout2.xml"/><Relationship Id="rId3"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diagramData" Target="../diagrams/data2.xml"/><Relationship Id="rId2" Type="http://schemas.openxmlformats.org/officeDocument/2006/relationships/tags" Target="../tags/tag4.xml"/><Relationship Id="rId16" Type="http://schemas.microsoft.com/office/2007/relationships/diagramDrawing" Target="../diagrams/drawing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80.png"/><Relationship Id="rId5" Type="http://schemas.openxmlformats.org/officeDocument/2006/relationships/tags" Target="../tags/tag7.xml"/><Relationship Id="rId15" Type="http://schemas.openxmlformats.org/officeDocument/2006/relationships/diagramColors" Target="../diagrams/colors2.xml"/><Relationship Id="rId10" Type="http://schemas.openxmlformats.org/officeDocument/2006/relationships/customXml" Target="../ink/ink1.xml"/><Relationship Id="rId4" Type="http://schemas.openxmlformats.org/officeDocument/2006/relationships/tags" Target="../tags/tag6.xml"/><Relationship Id="rId9" Type="http://schemas.openxmlformats.org/officeDocument/2006/relationships/image" Target="../media/image8.png"/><Relationship Id="rId1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9FD1"/>
        </a:solidFill>
        <a:effectLst/>
      </p:bgPr>
    </p:bg>
    <p:spTree>
      <p:nvGrpSpPr>
        <p:cNvPr id="1" name=""/>
        <p:cNvGrpSpPr/>
        <p:nvPr/>
      </p:nvGrpSpPr>
      <p:grpSpPr>
        <a:xfrm>
          <a:off x="0" y="0"/>
          <a:ext cx="0" cy="0"/>
          <a:chOff x="0" y="0"/>
          <a:chExt cx="0" cy="0"/>
        </a:xfrm>
      </p:grpSpPr>
      <p:sp>
        <p:nvSpPr>
          <p:cNvPr id="13" name="文本框 12"/>
          <p:cNvSpPr txBox="1"/>
          <p:nvPr/>
        </p:nvSpPr>
        <p:spPr>
          <a:xfrm>
            <a:off x="1522055" y="1721175"/>
            <a:ext cx="1619170" cy="584775"/>
          </a:xfrm>
          <a:prstGeom prst="rect">
            <a:avLst/>
          </a:prstGeom>
          <a:noFill/>
          <a:ln>
            <a:noFill/>
          </a:ln>
        </p:spPr>
        <p:txBody>
          <a:bodyPr wrap="square" rtlCol="0">
            <a:spAutoFit/>
          </a:bodyPr>
          <a:lstStyle>
            <a:defPPr>
              <a:defRPr lang="zh-CN"/>
            </a:defPPr>
            <a:lvl1pPr algn="ctr">
              <a:defRPr sz="2000" b="1">
                <a:solidFill>
                  <a:schemeClr val="bg1"/>
                </a:solidFill>
                <a:latin typeface="微软雅黑" panose="020B0503020204020204" pitchFamily="34" charset="-122"/>
                <a:ea typeface="微软雅黑" panose="020B0503020204020204" pitchFamily="34" charset="-122"/>
                <a:cs typeface="阿里巴巴普惠体 M" panose="00020600040101010101" charset="-122"/>
              </a:defRPr>
            </a:lvl1pPr>
          </a:lstStyle>
          <a:p>
            <a:r>
              <a:rPr lang="zh-CN" altLang="en-US" sz="3200" dirty="0">
                <a:ln w="22225">
                  <a:solidFill>
                    <a:schemeClr val="accent2"/>
                  </a:solidFill>
                  <a:prstDash val="solid"/>
                </a:ln>
                <a:solidFill>
                  <a:schemeClr val="accent2">
                    <a:lumMod val="40000"/>
                    <a:lumOff val="60000"/>
                  </a:schemeClr>
                </a:solidFill>
                <a:latin typeface="华文琥珀" panose="02010800040101010101" pitchFamily="2" charset="-122"/>
                <a:ea typeface="华文琥珀" panose="02010800040101010101" pitchFamily="2" charset="-122"/>
              </a:rPr>
              <a:t>项目 </a:t>
            </a:r>
            <a:r>
              <a:rPr lang="en-US" altLang="zh-CN" sz="3200" dirty="0">
                <a:ln w="22225">
                  <a:solidFill>
                    <a:schemeClr val="accent2"/>
                  </a:solidFill>
                  <a:prstDash val="solid"/>
                </a:ln>
                <a:solidFill>
                  <a:schemeClr val="accent2">
                    <a:lumMod val="40000"/>
                    <a:lumOff val="60000"/>
                  </a:schemeClr>
                </a:solidFill>
                <a:latin typeface="方正粗黑宋简体" panose="02000000000000000000" pitchFamily="2" charset="-122"/>
                <a:ea typeface="方正粗黑宋简体" panose="02000000000000000000" pitchFamily="2" charset="-122"/>
              </a:rPr>
              <a:t>2</a:t>
            </a:r>
            <a:endParaRPr lang="zh-CN" altLang="en-US" sz="3200" dirty="0">
              <a:ln w="22225">
                <a:solidFill>
                  <a:schemeClr val="accent2"/>
                </a:solidFill>
                <a:prstDash val="solid"/>
              </a:ln>
              <a:solidFill>
                <a:schemeClr val="accent2">
                  <a:lumMod val="40000"/>
                  <a:lumOff val="60000"/>
                </a:schemeClr>
              </a:solidFill>
              <a:latin typeface="方正粗黑宋简体" panose="02000000000000000000" pitchFamily="2" charset="-122"/>
              <a:ea typeface="方正粗黑宋简体" panose="02000000000000000000" pitchFamily="2" charset="-122"/>
            </a:endParaRPr>
          </a:p>
        </p:txBody>
      </p:sp>
      <p:sp>
        <p:nvSpPr>
          <p:cNvPr id="38" name="矩形 37"/>
          <p:cNvSpPr/>
          <p:nvPr/>
        </p:nvSpPr>
        <p:spPr>
          <a:xfrm>
            <a:off x="3141225" y="2379764"/>
            <a:ext cx="6647974" cy="1200329"/>
          </a:xfrm>
          <a:prstGeom prst="rect">
            <a:avLst/>
          </a:prstGeom>
        </p:spPr>
        <p:txBody>
          <a:bodyPr wrap="none">
            <a:spAutoFit/>
          </a:bodyPr>
          <a:lstStyle/>
          <a:p>
            <a:r>
              <a:rPr lang="zh-CN" altLang="en-US" sz="72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rPr>
              <a:t>智慧互联全覆盖</a:t>
            </a:r>
          </a:p>
        </p:txBody>
      </p:sp>
      <p:grpSp>
        <p:nvGrpSpPr>
          <p:cNvPr id="9" name="组合 8"/>
          <p:cNvGrpSpPr/>
          <p:nvPr/>
        </p:nvGrpSpPr>
        <p:grpSpPr>
          <a:xfrm>
            <a:off x="4310743" y="5928527"/>
            <a:ext cx="6141289" cy="289654"/>
            <a:chOff x="6966" y="5259"/>
            <a:chExt cx="3538" cy="457"/>
          </a:xfrm>
        </p:grpSpPr>
        <p:sp>
          <p:nvSpPr>
            <p:cNvPr id="10" name="圆角矩形 26"/>
            <p:cNvSpPr/>
            <p:nvPr/>
          </p:nvSpPr>
          <p:spPr>
            <a:xfrm>
              <a:off x="6966" y="5259"/>
              <a:ext cx="1516" cy="45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effectLst/>
                  <a:latin typeface="微软雅黑" panose="020B0503020204020204" pitchFamily="34" charset="-122"/>
                  <a:ea typeface="微软雅黑" panose="020B0503020204020204" pitchFamily="34" charset="-122"/>
                  <a:cs typeface="阿里巴巴普惠体 M" panose="00020600040101010101" charset="-122"/>
                </a:rPr>
                <a:t>阜阳市临泉县第四中学</a:t>
              </a:r>
            </a:p>
          </p:txBody>
        </p:sp>
        <p:sp>
          <p:nvSpPr>
            <p:cNvPr id="11" name="圆角矩形 27"/>
            <p:cNvSpPr/>
            <p:nvPr/>
          </p:nvSpPr>
          <p:spPr>
            <a:xfrm>
              <a:off x="8988" y="5259"/>
              <a:ext cx="1516" cy="45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李肖霞</a:t>
              </a:r>
              <a:endParaRPr lang="zh-CN" altLang="en-US" sz="1800" dirty="0">
                <a:solidFill>
                  <a:schemeClr val="bg1"/>
                </a:solidFill>
                <a:effectLst/>
                <a:latin typeface="微软雅黑" panose="020B0503020204020204" pitchFamily="34" charset="-122"/>
                <a:ea typeface="微软雅黑" panose="020B0503020204020204" pitchFamily="34" charset="-122"/>
                <a:cs typeface="阿里巴巴普惠体 M" panose="00020600040101010101" charset="-122"/>
              </a:endParaRPr>
            </a:p>
          </p:txBody>
        </p:sp>
      </p:grpSp>
      <p:sp>
        <p:nvSpPr>
          <p:cNvPr id="16" name="TextBox 16"/>
          <p:cNvSpPr txBox="1"/>
          <p:nvPr/>
        </p:nvSpPr>
        <p:spPr>
          <a:xfrm>
            <a:off x="6469763" y="3846700"/>
            <a:ext cx="3945311" cy="584775"/>
          </a:xfrm>
          <a:prstGeom prst="rect">
            <a:avLst/>
          </a:prstGeom>
          <a:noFill/>
        </p:spPr>
        <p:txBody>
          <a:bodyPr wrap="none" rtlCol="0">
            <a:spAutoFit/>
          </a:bodyPr>
          <a:lstStyle/>
          <a:p>
            <a:pPr algn="ctr"/>
            <a:r>
              <a:rPr lang="en-US" altLang="zh-CN" sz="3200" b="1" dirty="0">
                <a:solidFill>
                  <a:srgbClr val="3484A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3200" b="1" dirty="0">
                <a:solidFill>
                  <a:srgbClr val="3484A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移动互联新发展</a:t>
            </a:r>
            <a:endParaRPr lang="en-US" altLang="zh-CN" sz="3200" b="1" dirty="0">
              <a:solidFill>
                <a:srgbClr val="3484A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7" name="文本框 16"/>
          <p:cNvSpPr txBox="1"/>
          <p:nvPr/>
        </p:nvSpPr>
        <p:spPr>
          <a:xfrm>
            <a:off x="5945454" y="902715"/>
            <a:ext cx="5854760" cy="400110"/>
          </a:xfrm>
          <a:prstGeom prst="rect">
            <a:avLst/>
          </a:prstGeom>
          <a:noFill/>
        </p:spPr>
        <p:txBody>
          <a:bodyPr wrap="square" rtlCol="0">
            <a:spAutoFit/>
          </a:bodyPr>
          <a:lstStyle/>
          <a:p>
            <a:pPr algn="ct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4</a:t>
            </a: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单元  融入未来数字社会</a:t>
            </a:r>
            <a:r>
              <a:rPr lang="en-US" altLang="zh-CN"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互联网未来展望</a:t>
            </a:r>
          </a:p>
        </p:txBody>
      </p:sp>
      <p:sp>
        <p:nvSpPr>
          <p:cNvPr id="4" name="文本框 3"/>
          <p:cNvSpPr txBox="1"/>
          <p:nvPr/>
        </p:nvSpPr>
        <p:spPr>
          <a:xfrm>
            <a:off x="1619591" y="891524"/>
            <a:ext cx="4293441" cy="400110"/>
          </a:xfrm>
          <a:prstGeom prst="rect">
            <a:avLst/>
          </a:prstGeom>
          <a:noFill/>
          <a:ln>
            <a:noFill/>
          </a:ln>
        </p:spPr>
        <p:txBody>
          <a:bodyPr wrap="square" rtlCol="0">
            <a:spAutoFit/>
          </a:bodyPr>
          <a:lstStyle/>
          <a:p>
            <a:pPr algn="ct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七</a:t>
            </a:r>
            <a:r>
              <a:rPr lang="zh-CN" altLang="en-US" sz="2000" b="1" dirty="0">
                <a:solidFill>
                  <a:srgbClr val="3484A2"/>
                </a:solidFill>
                <a:latin typeface="微软雅黑" panose="020B0503020204020204" pitchFamily="34" charset="-122"/>
                <a:ea typeface="微软雅黑" panose="020B0503020204020204" pitchFamily="34" charset="-122"/>
                <a:cs typeface="汉仪综艺体简" panose="02010609000101010101" charset="-122"/>
              </a:rPr>
              <a:t>年级下册</a:t>
            </a:r>
            <a:endPar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6" y="2848061"/>
            <a:ext cx="3733406" cy="3733406"/>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7583" t="14440" r="47711" b="31550"/>
          <a:stretch>
            <a:fillRect/>
          </a:stretch>
        </p:blipFill>
        <p:spPr>
          <a:xfrm>
            <a:off x="955702" y="654085"/>
            <a:ext cx="720000" cy="57987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500" fill="hold"/>
                                        <p:tgtEl>
                                          <p:spTgt spid="38"/>
                                        </p:tgtEl>
                                        <p:attrNameLst>
                                          <p:attrName>ppt_w</p:attrName>
                                        </p:attrNameLst>
                                      </p:cBhvr>
                                      <p:tavLst>
                                        <p:tav tm="0">
                                          <p:val>
                                            <p:fltVal val="0"/>
                                          </p:val>
                                        </p:tav>
                                        <p:tav tm="100000">
                                          <p:val>
                                            <p:strVal val="#ppt_w"/>
                                          </p:val>
                                        </p:tav>
                                      </p:tavLst>
                                    </p:anim>
                                    <p:anim calcmode="lin" valueType="num">
                                      <p:cBhvr>
                                        <p:cTn id="12" dur="500" fill="hold"/>
                                        <p:tgtEl>
                                          <p:spTgt spid="38"/>
                                        </p:tgtEl>
                                        <p:attrNameLst>
                                          <p:attrName>ppt_h</p:attrName>
                                        </p:attrNameLst>
                                      </p:cBhvr>
                                      <p:tavLst>
                                        <p:tav tm="0">
                                          <p:val>
                                            <p:fltVal val="0"/>
                                          </p:val>
                                        </p:tav>
                                        <p:tav tm="100000">
                                          <p:val>
                                            <p:strVal val="#ppt_h"/>
                                          </p:val>
                                        </p:tav>
                                      </p:tavLst>
                                    </p:anim>
                                    <p:animEffect transition="in" filter="fade">
                                      <p:cBhvr>
                                        <p:cTn id="13" dur="500"/>
                                        <p:tgtEl>
                                          <p:spTgt spid="38"/>
                                        </p:tgtEl>
                                      </p:cBhvr>
                                    </p:animEffect>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6"/>
                                        </p:tgtEl>
                                        <p:attrNameLst>
                                          <p:attrName>ppt_y</p:attrName>
                                        </p:attrNameLst>
                                      </p:cBhvr>
                                      <p:tavLst>
                                        <p:tav tm="0">
                                          <p:val>
                                            <p:strVal val="#ppt_y"/>
                                          </p:val>
                                        </p:tav>
                                        <p:tav tm="100000">
                                          <p:val>
                                            <p:strVal val="#ppt_y"/>
                                          </p:val>
                                        </p:tav>
                                      </p:tavLst>
                                    </p:anim>
                                    <p:anim calcmode="lin" valueType="num">
                                      <p:cBhvr>
                                        <p:cTn id="1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6"/>
                                        </p:tgtEl>
                                      </p:cBhvr>
                                    </p:animEffect>
                                  </p:childTnLst>
                                </p:cTn>
                              </p:par>
                            </p:childTnLst>
                          </p:cTn>
                        </p:par>
                        <p:par>
                          <p:cTn id="22" fill="hold">
                            <p:stCondLst>
                              <p:cond delay="19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900"/>
                            </p:stCondLst>
                            <p:childTnLst>
                              <p:par>
                                <p:cTn id="29" presetID="5" presetClass="entr" presetSubtype="1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heckerboard(across)">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3400"/>
                            </p:stCondLst>
                            <p:childTnLst>
                              <p:par>
                                <p:cTn id="39" presetID="42"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16" grpId="0"/>
      <p:bldP spid="16" grpId="1"/>
      <p:bldP spid="17" grpId="0"/>
      <p:bldP spid="17" grpId="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60159" y="1630160"/>
            <a:ext cx="8957807" cy="830997"/>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梳理思路，设计移动互联最新成果展示方案思路流程，可参考以下内容通过拖放的方式进行规划：</a:t>
            </a:r>
            <a:endParaRPr lang="zh-CN" altLang="en-US" sz="2400" dirty="0">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DC4EB9A0-B6E7-92CF-EFE3-DF5717541311}"/>
              </a:ext>
            </a:extLst>
          </p:cNvPr>
          <p:cNvSpPr txBox="1"/>
          <p:nvPr/>
        </p:nvSpPr>
        <p:spPr>
          <a:xfrm>
            <a:off x="1838900" y="981960"/>
            <a:ext cx="6990307" cy="523220"/>
          </a:xfrm>
          <a:prstGeom prst="rect">
            <a:avLst/>
          </a:prstGeom>
          <a:noFill/>
          <a:ln>
            <a:noFill/>
          </a:ln>
        </p:spPr>
        <p:txBody>
          <a:bodyPr wrap="square" rtlCol="0">
            <a:spAutoFit/>
          </a:bodyPr>
          <a:lstStyle/>
          <a:p>
            <a:pPr algn="r"/>
            <a:r>
              <a:rPr lang="en-US" altLang="zh-CN"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2</a:t>
            </a: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a:t>
            </a: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设计移动互联最新成果展示方案思路</a:t>
            </a:r>
          </a:p>
        </p:txBody>
      </p:sp>
      <p:pic>
        <p:nvPicPr>
          <p:cNvPr id="9" name="图片 8" descr="C:/Users/Lenovo/Desktop/e63d74cf7d00f9a720676ccd3aa9d992.pnge63d74cf7d00f9a720676ccd3aa9d992">
            <a:extLst>
              <a:ext uri="{FF2B5EF4-FFF2-40B4-BE49-F238E27FC236}">
                <a16:creationId xmlns:a16="http://schemas.microsoft.com/office/drawing/2014/main" id="{E82C0532-847E-20D4-6DD4-A0FD82F8E5C4}"/>
              </a:ext>
            </a:extLst>
          </p:cNvPr>
          <p:cNvPicPr>
            <a:picLocks noChangeAspect="1"/>
          </p:cNvPicPr>
          <p:nvPr/>
        </p:nvPicPr>
        <p:blipFill>
          <a:blip r:embed="rId3"/>
          <a:srcRect t="21" b="21"/>
          <a:stretch>
            <a:fillRect/>
          </a:stretch>
        </p:blipFill>
        <p:spPr>
          <a:xfrm>
            <a:off x="922421" y="609787"/>
            <a:ext cx="1255295" cy="1255295"/>
          </a:xfrm>
          <a:prstGeom prst="rect">
            <a:avLst/>
          </a:prstGeom>
        </p:spPr>
      </p:pic>
      <p:graphicFrame>
        <p:nvGraphicFramePr>
          <p:cNvPr id="6" name="图示 5">
            <a:extLst>
              <a:ext uri="{FF2B5EF4-FFF2-40B4-BE49-F238E27FC236}">
                <a16:creationId xmlns:a16="http://schemas.microsoft.com/office/drawing/2014/main" id="{47318262-D850-D6D4-7184-BCD8B51E027B}"/>
              </a:ext>
            </a:extLst>
          </p:cNvPr>
          <p:cNvGraphicFramePr/>
          <p:nvPr>
            <p:extLst>
              <p:ext uri="{D42A27DB-BD31-4B8C-83A1-F6EECF244321}">
                <p14:modId xmlns:p14="http://schemas.microsoft.com/office/powerpoint/2010/main" val="2846672143"/>
              </p:ext>
            </p:extLst>
          </p:nvPr>
        </p:nvGraphicFramePr>
        <p:xfrm>
          <a:off x="2609417" y="2071948"/>
          <a:ext cx="6400800" cy="2777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圆角矩形 6">
            <a:extLst>
              <a:ext uri="{FF2B5EF4-FFF2-40B4-BE49-F238E27FC236}">
                <a16:creationId xmlns:a16="http://schemas.microsoft.com/office/drawing/2014/main" id="{CA877EE0-02F9-273A-027C-75F11A006A80}"/>
              </a:ext>
            </a:extLst>
          </p:cNvPr>
          <p:cNvSpPr/>
          <p:nvPr/>
        </p:nvSpPr>
        <p:spPr>
          <a:xfrm>
            <a:off x="2752538" y="4849540"/>
            <a:ext cx="6400800" cy="1246459"/>
          </a:xfrm>
          <a:prstGeom prst="roundRect">
            <a:avLst/>
          </a:prstGeom>
          <a:noFill/>
          <a:ln w="28575">
            <a:solidFill>
              <a:schemeClr val="accent6"/>
            </a:solid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269875" algn="l">
              <a:lnSpc>
                <a:spcPct val="120000"/>
              </a:lnSpc>
              <a:tabLst>
                <a:tab pos="269875" algn="l"/>
              </a:tabLst>
            </a:pPr>
            <a:endParaRPr lang="zh-CN" altLang="zh-CN" sz="2000" kern="100" dirty="0">
              <a:effectLst/>
              <a:latin typeface="Times New Roman" panose="02020603050405020304" pitchFamily="18" charset="0"/>
              <a:ea typeface="宋体" panose="02010600030101010101" pitchFamily="2" charset="-122"/>
            </a:endParaRPr>
          </a:p>
        </p:txBody>
      </p:sp>
      <p:grpSp>
        <p:nvGrpSpPr>
          <p:cNvPr id="10" name="组合 9">
            <a:extLst>
              <a:ext uri="{FF2B5EF4-FFF2-40B4-BE49-F238E27FC236}">
                <a16:creationId xmlns:a16="http://schemas.microsoft.com/office/drawing/2014/main" id="{B8BF79C8-4FDD-E911-9768-FFA3957C5590}"/>
              </a:ext>
            </a:extLst>
          </p:cNvPr>
          <p:cNvGrpSpPr/>
          <p:nvPr/>
        </p:nvGrpSpPr>
        <p:grpSpPr>
          <a:xfrm>
            <a:off x="5331809" y="4920015"/>
            <a:ext cx="1421427" cy="1111036"/>
            <a:chOff x="1660520" y="833277"/>
            <a:chExt cx="1421427" cy="1111036"/>
          </a:xfrm>
        </p:grpSpPr>
        <p:sp>
          <p:nvSpPr>
            <p:cNvPr id="11" name="矩形: 圆角 10">
              <a:extLst>
                <a:ext uri="{FF2B5EF4-FFF2-40B4-BE49-F238E27FC236}">
                  <a16:creationId xmlns:a16="http://schemas.microsoft.com/office/drawing/2014/main" id="{68455D7F-3F2B-4F97-128A-6CACDA02F254}"/>
                </a:ext>
              </a:extLst>
            </p:cNvPr>
            <p:cNvSpPr/>
            <p:nvPr/>
          </p:nvSpPr>
          <p:spPr>
            <a:xfrm>
              <a:off x="1660520" y="833277"/>
              <a:ext cx="1421427" cy="1111036"/>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2" name="矩形: 圆角 4">
              <a:extLst>
                <a:ext uri="{FF2B5EF4-FFF2-40B4-BE49-F238E27FC236}">
                  <a16:creationId xmlns:a16="http://schemas.microsoft.com/office/drawing/2014/main" id="{22A354E3-50BF-2035-049B-EF0D7BA82036}"/>
                </a:ext>
              </a:extLst>
            </p:cNvPr>
            <p:cNvSpPr txBox="1"/>
            <p:nvPr/>
          </p:nvSpPr>
          <p:spPr>
            <a:xfrm>
              <a:off x="1714756" y="887513"/>
              <a:ext cx="1312955" cy="10025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探讨移动互联技术发展</a:t>
              </a:r>
            </a:p>
          </p:txBody>
        </p:sp>
      </p:grpSp>
      <p:grpSp>
        <p:nvGrpSpPr>
          <p:cNvPr id="13" name="组合 12">
            <a:extLst>
              <a:ext uri="{FF2B5EF4-FFF2-40B4-BE49-F238E27FC236}">
                <a16:creationId xmlns:a16="http://schemas.microsoft.com/office/drawing/2014/main" id="{0D46659C-B8D3-5675-2DFA-637DDB32F000}"/>
              </a:ext>
            </a:extLst>
          </p:cNvPr>
          <p:cNvGrpSpPr/>
          <p:nvPr/>
        </p:nvGrpSpPr>
        <p:grpSpPr>
          <a:xfrm>
            <a:off x="7443642" y="4932393"/>
            <a:ext cx="1421427" cy="1111036"/>
            <a:chOff x="3318852" y="833277"/>
            <a:chExt cx="1421427" cy="1111036"/>
          </a:xfrm>
        </p:grpSpPr>
        <p:sp>
          <p:nvSpPr>
            <p:cNvPr id="14" name="矩形: 圆角 13">
              <a:extLst>
                <a:ext uri="{FF2B5EF4-FFF2-40B4-BE49-F238E27FC236}">
                  <a16:creationId xmlns:a16="http://schemas.microsoft.com/office/drawing/2014/main" id="{FF4D9E41-4AD8-BDE9-8FD5-6B71C356262E}"/>
                </a:ext>
              </a:extLst>
            </p:cNvPr>
            <p:cNvSpPr/>
            <p:nvPr/>
          </p:nvSpPr>
          <p:spPr>
            <a:xfrm>
              <a:off x="3318852" y="833277"/>
              <a:ext cx="1421427" cy="1111036"/>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5" name="矩形: 圆角 4">
              <a:extLst>
                <a:ext uri="{FF2B5EF4-FFF2-40B4-BE49-F238E27FC236}">
                  <a16:creationId xmlns:a16="http://schemas.microsoft.com/office/drawing/2014/main" id="{B0D66705-ACB4-492C-F246-E8AE285D20E4}"/>
                </a:ext>
              </a:extLst>
            </p:cNvPr>
            <p:cNvSpPr txBox="1"/>
            <p:nvPr/>
          </p:nvSpPr>
          <p:spPr>
            <a:xfrm>
              <a:off x="3373088" y="887513"/>
              <a:ext cx="1312955" cy="10025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n-ea"/>
                </a:rPr>
                <a:t>分析</a:t>
              </a:r>
              <a:r>
                <a:rPr lang="zh-CN" altLang="en-US" sz="2000" kern="1200" dirty="0">
                  <a:latin typeface="+mn-ea"/>
                  <a:cs typeface="+mn-cs"/>
                </a:rPr>
                <a:t>移动</a:t>
              </a:r>
              <a:r>
                <a:rPr lang="zh-CN" altLang="en-US" sz="2000" kern="1200" dirty="0">
                  <a:latin typeface="+mn-ea"/>
                </a:rPr>
                <a:t>互联应用发展</a:t>
              </a:r>
            </a:p>
          </p:txBody>
        </p:sp>
      </p:grpSp>
      <p:grpSp>
        <p:nvGrpSpPr>
          <p:cNvPr id="16" name="组合 15">
            <a:extLst>
              <a:ext uri="{FF2B5EF4-FFF2-40B4-BE49-F238E27FC236}">
                <a16:creationId xmlns:a16="http://schemas.microsoft.com/office/drawing/2014/main" id="{8595F8B1-8171-CC7B-7BBD-BDD2FEEB4EA2}"/>
              </a:ext>
            </a:extLst>
          </p:cNvPr>
          <p:cNvGrpSpPr/>
          <p:nvPr/>
        </p:nvGrpSpPr>
        <p:grpSpPr>
          <a:xfrm>
            <a:off x="3038662" y="4917251"/>
            <a:ext cx="1421427" cy="1111036"/>
            <a:chOff x="4977184" y="833277"/>
            <a:chExt cx="1421427" cy="1111036"/>
          </a:xfrm>
        </p:grpSpPr>
        <p:sp>
          <p:nvSpPr>
            <p:cNvPr id="17" name="矩形: 圆角 16">
              <a:extLst>
                <a:ext uri="{FF2B5EF4-FFF2-40B4-BE49-F238E27FC236}">
                  <a16:creationId xmlns:a16="http://schemas.microsoft.com/office/drawing/2014/main" id="{167D7E06-8502-0047-4F4C-77FCCC1985CD}"/>
                </a:ext>
              </a:extLst>
            </p:cNvPr>
            <p:cNvSpPr/>
            <p:nvPr/>
          </p:nvSpPr>
          <p:spPr>
            <a:xfrm>
              <a:off x="4977184" y="833277"/>
              <a:ext cx="1421427" cy="1111036"/>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8" name="矩形: 圆角 4">
              <a:extLst>
                <a:ext uri="{FF2B5EF4-FFF2-40B4-BE49-F238E27FC236}">
                  <a16:creationId xmlns:a16="http://schemas.microsoft.com/office/drawing/2014/main" id="{6B8A650E-6368-D219-17BB-69411BFF7EFF}"/>
                </a:ext>
              </a:extLst>
            </p:cNvPr>
            <p:cNvSpPr txBox="1"/>
            <p:nvPr/>
          </p:nvSpPr>
          <p:spPr>
            <a:xfrm>
              <a:off x="5031420" y="887513"/>
              <a:ext cx="1312955" cy="10025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t>撰写移动互联技术展示方案</a:t>
              </a:r>
            </a:p>
          </p:txBody>
        </p:sp>
      </p:grpSp>
    </p:spTree>
    <p:extLst>
      <p:ext uri="{BB962C8B-B14F-4D97-AF65-F5344CB8AC3E}">
        <p14:creationId xmlns:p14="http://schemas.microsoft.com/office/powerpoint/2010/main" val="31961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60159" y="1630160"/>
            <a:ext cx="8957807" cy="461665"/>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完成项目准备，填写第一阶段学习评价。</a:t>
            </a:r>
            <a:endParaRPr lang="zh-CN" altLang="en-US" sz="2400" dirty="0">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DC4EB9A0-B6E7-92CF-EFE3-DF5717541311}"/>
              </a:ext>
            </a:extLst>
          </p:cNvPr>
          <p:cNvSpPr txBox="1"/>
          <p:nvPr/>
        </p:nvSpPr>
        <p:spPr>
          <a:xfrm>
            <a:off x="1838900" y="981960"/>
            <a:ext cx="2399271" cy="523220"/>
          </a:xfrm>
          <a:prstGeom prst="rect">
            <a:avLst/>
          </a:prstGeom>
          <a:noFill/>
          <a:ln>
            <a:noFill/>
          </a:ln>
        </p:spPr>
        <p:txBody>
          <a:bodyPr wrap="square" rtlCol="0">
            <a:spAutoFit/>
          </a:bodyPr>
          <a:lstStyle/>
          <a:p>
            <a:pPr algn="r"/>
            <a:r>
              <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学习评价一</a:t>
            </a:r>
          </a:p>
        </p:txBody>
      </p:sp>
      <p:pic>
        <p:nvPicPr>
          <p:cNvPr id="9" name="图片 8" descr="C:/Users/Lenovo/Desktop/e63d74cf7d00f9a720676ccd3aa9d992.pnge63d74cf7d00f9a720676ccd3aa9d992">
            <a:extLst>
              <a:ext uri="{FF2B5EF4-FFF2-40B4-BE49-F238E27FC236}">
                <a16:creationId xmlns:a16="http://schemas.microsoft.com/office/drawing/2014/main" id="{E82C0532-847E-20D4-6DD4-A0FD82F8E5C4}"/>
              </a:ext>
            </a:extLst>
          </p:cNvPr>
          <p:cNvPicPr>
            <a:picLocks noChangeAspect="1"/>
          </p:cNvPicPr>
          <p:nvPr/>
        </p:nvPicPr>
        <p:blipFill>
          <a:blip r:embed="rId3"/>
          <a:srcRect t="21" b="21"/>
          <a:stretch>
            <a:fillRect/>
          </a:stretch>
        </p:blipFill>
        <p:spPr>
          <a:xfrm>
            <a:off x="922421" y="609787"/>
            <a:ext cx="1255295" cy="1255295"/>
          </a:xfrm>
          <a:prstGeom prst="rect">
            <a:avLst/>
          </a:prstGeom>
        </p:spPr>
      </p:pic>
      <p:graphicFrame>
        <p:nvGraphicFramePr>
          <p:cNvPr id="2" name="表格 1">
            <a:extLst>
              <a:ext uri="{FF2B5EF4-FFF2-40B4-BE49-F238E27FC236}">
                <a16:creationId xmlns:a16="http://schemas.microsoft.com/office/drawing/2014/main" id="{C2390CDF-8727-CA48-56F4-E70F4A11919C}"/>
              </a:ext>
            </a:extLst>
          </p:cNvPr>
          <p:cNvGraphicFramePr>
            <a:graphicFrameLocks noGrp="1"/>
          </p:cNvGraphicFramePr>
          <p:nvPr>
            <p:extLst>
              <p:ext uri="{D42A27DB-BD31-4B8C-83A1-F6EECF244321}">
                <p14:modId xmlns:p14="http://schemas.microsoft.com/office/powerpoint/2010/main" val="2304464380"/>
              </p:ext>
            </p:extLst>
          </p:nvPr>
        </p:nvGraphicFramePr>
        <p:xfrm>
          <a:off x="1582564" y="2885455"/>
          <a:ext cx="9312996" cy="2078240"/>
        </p:xfrm>
        <a:graphic>
          <a:graphicData uri="http://schemas.openxmlformats.org/drawingml/2006/table">
            <a:tbl>
              <a:tblPr firstRow="1" firstCol="1" bandRow="1">
                <a:tableStyleId>{93296810-A885-4BE3-A3E7-6D5BEEA58F35}</a:tableStyleId>
              </a:tblPr>
              <a:tblGrid>
                <a:gridCol w="6758482">
                  <a:extLst>
                    <a:ext uri="{9D8B030D-6E8A-4147-A177-3AD203B41FA5}">
                      <a16:colId xmlns:a16="http://schemas.microsoft.com/office/drawing/2014/main" val="3409851584"/>
                    </a:ext>
                  </a:extLst>
                </a:gridCol>
                <a:gridCol w="2554514">
                  <a:extLst>
                    <a:ext uri="{9D8B030D-6E8A-4147-A177-3AD203B41FA5}">
                      <a16:colId xmlns:a16="http://schemas.microsoft.com/office/drawing/2014/main" val="2210604360"/>
                    </a:ext>
                  </a:extLst>
                </a:gridCol>
              </a:tblGrid>
              <a:tr h="519560">
                <a:tc>
                  <a:txBody>
                    <a:bodyPr/>
                    <a:lstStyle/>
                    <a:p>
                      <a:pPr indent="269875" algn="ctr">
                        <a:tabLst>
                          <a:tab pos="269875" algn="l"/>
                        </a:tabLst>
                      </a:pPr>
                      <a:r>
                        <a:rPr lang="zh-CN" sz="2000" kern="0" dirty="0">
                          <a:effectLst/>
                        </a:rPr>
                        <a:t>评价内容</a:t>
                      </a:r>
                      <a:endParaRPr lang="zh-CN" sz="2400" kern="100" dirty="0">
                        <a:effectLst/>
                        <a:latin typeface="Times New Roman" panose="02020603050405020304" pitchFamily="18" charset="0"/>
                        <a:ea typeface="宋体" panose="02010600030101010101" pitchFamily="2" charset="-122"/>
                      </a:endParaRPr>
                    </a:p>
                  </a:txBody>
                  <a:tcPr marL="155297" marR="155297" marT="0" marB="0" anchor="ctr"/>
                </a:tc>
                <a:tc>
                  <a:txBody>
                    <a:bodyPr/>
                    <a:lstStyle/>
                    <a:p>
                      <a:pPr indent="269875" algn="ctr">
                        <a:tabLst>
                          <a:tab pos="269875" algn="l"/>
                        </a:tabLst>
                      </a:pPr>
                      <a:r>
                        <a:rPr lang="zh-CN" sz="2000" kern="0">
                          <a:effectLst/>
                        </a:rPr>
                        <a:t>评价结果</a:t>
                      </a:r>
                      <a:endParaRPr lang="zh-CN" sz="2400" kern="100">
                        <a:effectLst/>
                        <a:latin typeface="Times New Roman" panose="02020603050405020304" pitchFamily="18" charset="0"/>
                        <a:ea typeface="宋体" panose="02010600030101010101" pitchFamily="2" charset="-122"/>
                      </a:endParaRPr>
                    </a:p>
                  </a:txBody>
                  <a:tcPr marL="155297" marR="155297" marT="0" marB="0" anchor="ctr"/>
                </a:tc>
                <a:extLst>
                  <a:ext uri="{0D108BD9-81ED-4DB2-BD59-A6C34878D82A}">
                    <a16:rowId xmlns:a16="http://schemas.microsoft.com/office/drawing/2014/main" val="3829233891"/>
                  </a:ext>
                </a:extLst>
              </a:tr>
              <a:tr h="519560">
                <a:tc>
                  <a:txBody>
                    <a:bodyPr/>
                    <a:lstStyle/>
                    <a:p>
                      <a:pPr indent="269875" algn="just">
                        <a:tabLst>
                          <a:tab pos="269875" algn="l"/>
                        </a:tabLst>
                      </a:pPr>
                      <a:r>
                        <a:rPr lang="zh-CN" sz="2000" b="0" kern="0" dirty="0">
                          <a:effectLst/>
                          <a:latin typeface="宋体" panose="02010600030101010101" pitchFamily="2" charset="-122"/>
                          <a:ea typeface="宋体" panose="02010600030101010101" pitchFamily="2" charset="-122"/>
                        </a:rPr>
                        <a:t>知道移动互联技术、移动通信技术和互联网技术关系</a:t>
                      </a:r>
                      <a:endParaRPr lang="zh-CN" sz="2400" b="0" kern="100" dirty="0">
                        <a:effectLst/>
                        <a:latin typeface="宋体" panose="02010600030101010101" pitchFamily="2" charset="-122"/>
                        <a:ea typeface="宋体" panose="02010600030101010101" pitchFamily="2" charset="-122"/>
                      </a:endParaRPr>
                    </a:p>
                  </a:txBody>
                  <a:tcPr marL="155297" marR="155297" marT="0" marB="0" anchor="ctr"/>
                </a:tc>
                <a:tc>
                  <a:txBody>
                    <a:bodyPr/>
                    <a:lstStyle/>
                    <a:p>
                      <a:pPr indent="269875" algn="ctr">
                        <a:tabLst>
                          <a:tab pos="269875" algn="l"/>
                        </a:tabLst>
                      </a:pPr>
                      <a:r>
                        <a:rPr lang="zh-CN" sz="2800" kern="0" dirty="0">
                          <a:solidFill>
                            <a:schemeClr val="tx1"/>
                          </a:solidFill>
                          <a:effectLst/>
                          <a:latin typeface="宋体" panose="02010600030101010101" pitchFamily="2" charset="-122"/>
                          <a:ea typeface="宋体" panose="02010600030101010101" pitchFamily="2" charset="-122"/>
                        </a:rPr>
                        <a:t>☆☆☆☆</a:t>
                      </a:r>
                      <a:r>
                        <a:rPr lang="zh-CN" sz="2800" kern="0" dirty="0">
                          <a:effectLst/>
                          <a:latin typeface="宋体" panose="02010600030101010101" pitchFamily="2" charset="-122"/>
                          <a:ea typeface="宋体" panose="02010600030101010101" pitchFamily="2" charset="-122"/>
                        </a:rPr>
                        <a:t>☆</a:t>
                      </a:r>
                      <a:endParaRPr lang="zh-CN" sz="3200" kern="100" dirty="0">
                        <a:effectLst/>
                        <a:latin typeface="宋体" panose="02010600030101010101" pitchFamily="2" charset="-122"/>
                        <a:ea typeface="宋体" panose="02010600030101010101" pitchFamily="2" charset="-122"/>
                      </a:endParaRPr>
                    </a:p>
                  </a:txBody>
                  <a:tcPr marL="155297" marR="155297" marT="0" marB="0" anchor="ctr"/>
                </a:tc>
                <a:extLst>
                  <a:ext uri="{0D108BD9-81ED-4DB2-BD59-A6C34878D82A}">
                    <a16:rowId xmlns:a16="http://schemas.microsoft.com/office/drawing/2014/main" val="4193412781"/>
                  </a:ext>
                </a:extLst>
              </a:tr>
              <a:tr h="519560">
                <a:tc>
                  <a:txBody>
                    <a:bodyPr/>
                    <a:lstStyle/>
                    <a:p>
                      <a:pPr indent="269875" algn="just">
                        <a:tabLst>
                          <a:tab pos="269875" algn="l"/>
                        </a:tabLst>
                      </a:pPr>
                      <a:r>
                        <a:rPr lang="zh-CN" sz="2000" b="0" kern="0" dirty="0">
                          <a:effectLst/>
                          <a:latin typeface="宋体" panose="02010600030101010101" pitchFamily="2" charset="-122"/>
                          <a:ea typeface="宋体" panose="02010600030101010101" pitchFamily="2" charset="-122"/>
                        </a:rPr>
                        <a:t>了解常见的移动互联方式及移动互联应用</a:t>
                      </a:r>
                      <a:endParaRPr lang="zh-CN" sz="2400" b="0" kern="100" dirty="0">
                        <a:effectLst/>
                        <a:latin typeface="宋体" panose="02010600030101010101" pitchFamily="2" charset="-122"/>
                        <a:ea typeface="宋体" panose="02010600030101010101" pitchFamily="2" charset="-122"/>
                      </a:endParaRPr>
                    </a:p>
                  </a:txBody>
                  <a:tcPr marL="155297" marR="155297" marT="0" marB="0" anchor="ctr"/>
                </a:tc>
                <a:tc>
                  <a:txBody>
                    <a:bodyPr/>
                    <a:lstStyle/>
                    <a:p>
                      <a:pPr indent="269875" algn="ctr">
                        <a:tabLst>
                          <a:tab pos="269875" algn="l"/>
                        </a:tabLst>
                      </a:pPr>
                      <a:r>
                        <a:rPr lang="zh-CN" sz="2800" kern="0" dirty="0">
                          <a:effectLst/>
                          <a:latin typeface="宋体" panose="02010600030101010101" pitchFamily="2" charset="-122"/>
                          <a:ea typeface="宋体" panose="02010600030101010101" pitchFamily="2" charset="-122"/>
                        </a:rPr>
                        <a:t>☆☆☆☆☆</a:t>
                      </a:r>
                      <a:endParaRPr lang="zh-CN" sz="3200" kern="100" dirty="0">
                        <a:effectLst/>
                        <a:latin typeface="宋体" panose="02010600030101010101" pitchFamily="2" charset="-122"/>
                        <a:ea typeface="宋体" panose="02010600030101010101" pitchFamily="2" charset="-122"/>
                      </a:endParaRPr>
                    </a:p>
                  </a:txBody>
                  <a:tcPr marL="155297" marR="155297" marT="0" marB="0" anchor="ctr"/>
                </a:tc>
                <a:extLst>
                  <a:ext uri="{0D108BD9-81ED-4DB2-BD59-A6C34878D82A}">
                    <a16:rowId xmlns:a16="http://schemas.microsoft.com/office/drawing/2014/main" val="791353585"/>
                  </a:ext>
                </a:extLst>
              </a:tr>
              <a:tr h="519560">
                <a:tc>
                  <a:txBody>
                    <a:bodyPr/>
                    <a:lstStyle/>
                    <a:p>
                      <a:pPr marL="0" indent="269875" algn="just" defTabSz="914400" rtl="0" eaLnBrk="1" latinLnBrk="0" hangingPunct="1">
                        <a:tabLst>
                          <a:tab pos="269875" algn="l"/>
                        </a:tabLst>
                      </a:pPr>
                      <a:r>
                        <a:rPr lang="zh-CN" altLang="en-US" sz="2000" b="0" kern="0" dirty="0">
                          <a:solidFill>
                            <a:schemeClr val="lt1"/>
                          </a:solidFill>
                          <a:effectLst/>
                          <a:latin typeface="宋体" panose="02010600030101010101" pitchFamily="2" charset="-122"/>
                          <a:ea typeface="宋体" panose="02010600030101010101" pitchFamily="2" charset="-122"/>
                          <a:cs typeface="+mn-cs"/>
                        </a:rPr>
                        <a:t>知道</a:t>
                      </a:r>
                      <a:r>
                        <a:rPr lang="en-US" sz="2000" b="0" kern="0" dirty="0">
                          <a:solidFill>
                            <a:schemeClr val="lt1"/>
                          </a:solidFill>
                          <a:effectLst/>
                          <a:latin typeface="宋体" panose="02010600030101010101" pitchFamily="2" charset="-122"/>
                          <a:ea typeface="宋体" panose="02010600030101010101" pitchFamily="2" charset="-122"/>
                          <a:cs typeface="+mn-cs"/>
                        </a:rPr>
                        <a:t>5G</a:t>
                      </a:r>
                      <a:r>
                        <a:rPr lang="zh-CN" altLang="en-US" sz="2000" b="0" kern="0" dirty="0">
                          <a:solidFill>
                            <a:schemeClr val="lt1"/>
                          </a:solidFill>
                          <a:effectLst/>
                          <a:latin typeface="宋体" panose="02010600030101010101" pitchFamily="2" charset="-122"/>
                          <a:ea typeface="宋体" panose="02010600030101010101" pitchFamily="2" charset="-122"/>
                          <a:cs typeface="+mn-cs"/>
                        </a:rPr>
                        <a:t>技术及其特点</a:t>
                      </a:r>
                    </a:p>
                  </a:txBody>
                  <a:tcPr marL="155297" marR="155297" marT="0" marB="0" anchor="ctr"/>
                </a:tc>
                <a:tc>
                  <a:txBody>
                    <a:bodyPr/>
                    <a:lstStyle/>
                    <a:p>
                      <a:pPr indent="269875" algn="ctr">
                        <a:tabLst>
                          <a:tab pos="269875" algn="l"/>
                        </a:tabLst>
                      </a:pPr>
                      <a:r>
                        <a:rPr lang="zh-CN" sz="2800" kern="0" dirty="0">
                          <a:effectLst/>
                          <a:latin typeface="宋体" panose="02010600030101010101" pitchFamily="2" charset="-122"/>
                          <a:ea typeface="宋体" panose="02010600030101010101" pitchFamily="2" charset="-122"/>
                        </a:rPr>
                        <a:t>☆☆☆☆☆</a:t>
                      </a:r>
                      <a:endParaRPr lang="zh-CN" sz="3200" kern="100" dirty="0">
                        <a:effectLst/>
                        <a:latin typeface="宋体" panose="02010600030101010101" pitchFamily="2" charset="-122"/>
                        <a:ea typeface="宋体" panose="02010600030101010101" pitchFamily="2" charset="-122"/>
                      </a:endParaRPr>
                    </a:p>
                  </a:txBody>
                  <a:tcPr marL="155297" marR="155297" marT="0" marB="0" anchor="ctr"/>
                </a:tc>
                <a:extLst>
                  <a:ext uri="{0D108BD9-81ED-4DB2-BD59-A6C34878D82A}">
                    <a16:rowId xmlns:a16="http://schemas.microsoft.com/office/drawing/2014/main" val="754413106"/>
                  </a:ext>
                </a:extLst>
              </a:tr>
            </a:tbl>
          </a:graphicData>
        </a:graphic>
      </p:graphicFrame>
    </p:spTree>
    <p:extLst>
      <p:ext uri="{BB962C8B-B14F-4D97-AF65-F5344CB8AC3E}">
        <p14:creationId xmlns:p14="http://schemas.microsoft.com/office/powerpoint/2010/main" val="4097104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9175" y="1072579"/>
            <a:ext cx="5303044"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活动</a:t>
            </a:r>
            <a:r>
              <a:rPr lang="en-US" altLang="zh-CN"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1</a:t>
            </a:r>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：了解移动互联硬件发展</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sp>
        <p:nvSpPr>
          <p:cNvPr id="10" name="矩形 9">
            <a:extLst>
              <a:ext uri="{FF2B5EF4-FFF2-40B4-BE49-F238E27FC236}">
                <a16:creationId xmlns:a16="http://schemas.microsoft.com/office/drawing/2014/main" id="{4DCBEC0B-0628-D4E7-715B-8562B2FF5BE7}"/>
              </a:ext>
            </a:extLst>
          </p:cNvPr>
          <p:cNvSpPr/>
          <p:nvPr/>
        </p:nvSpPr>
        <p:spPr>
          <a:xfrm>
            <a:off x="1760159" y="1630160"/>
            <a:ext cx="8957807" cy="1569660"/>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查找资料，观看视频，讨论交流：</a:t>
            </a:r>
          </a:p>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1</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）移动互联网硬件主要有哪些？</a:t>
            </a:r>
          </a:p>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2</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）移动互联网硬件具有什么功能，这些互联网硬件将呈现出哪些发展趋势呢？</a:t>
            </a:r>
          </a:p>
        </p:txBody>
      </p:sp>
      <p:grpSp>
        <p:nvGrpSpPr>
          <p:cNvPr id="12" name="组合 11">
            <a:extLst>
              <a:ext uri="{FF2B5EF4-FFF2-40B4-BE49-F238E27FC236}">
                <a16:creationId xmlns:a16="http://schemas.microsoft.com/office/drawing/2014/main" id="{0ACA8975-D809-82F0-433F-2CDF81028633}"/>
              </a:ext>
            </a:extLst>
          </p:cNvPr>
          <p:cNvGrpSpPr/>
          <p:nvPr/>
        </p:nvGrpSpPr>
        <p:grpSpPr>
          <a:xfrm>
            <a:off x="1077176" y="912997"/>
            <a:ext cx="793716" cy="793716"/>
            <a:chOff x="897294" y="679255"/>
            <a:chExt cx="1905000" cy="1905000"/>
          </a:xfrm>
        </p:grpSpPr>
        <p:sp>
          <p:nvSpPr>
            <p:cNvPr id="13" name="任意多边形: 形状 12">
              <a:extLst>
                <a:ext uri="{FF2B5EF4-FFF2-40B4-BE49-F238E27FC236}">
                  <a16:creationId xmlns:a16="http://schemas.microsoft.com/office/drawing/2014/main" id="{D6CD52F2-40C1-3F9F-5465-1E56AA065A20}"/>
                </a:ext>
              </a:extLst>
            </p:cNvPr>
            <p:cNvSpPr/>
            <p:nvPr/>
          </p:nvSpPr>
          <p:spPr>
            <a:xfrm>
              <a:off x="897294" y="679255"/>
              <a:ext cx="1905000" cy="1905000"/>
            </a:xfrm>
            <a:custGeom>
              <a:avLst/>
              <a:gdLst>
                <a:gd name="connsiteX0" fmla="*/ 0 w 1905000"/>
                <a:gd name="connsiteY0" fmla="*/ 952500 h 1905000"/>
                <a:gd name="connsiteX1" fmla="*/ 952500 w 1905000"/>
                <a:gd name="connsiteY1" fmla="*/ 1905000 h 1905000"/>
                <a:gd name="connsiteX2" fmla="*/ 1905000 w 1905000"/>
                <a:gd name="connsiteY2" fmla="*/ 952500 h 1905000"/>
                <a:gd name="connsiteX3" fmla="*/ 952500 w 1905000"/>
                <a:gd name="connsiteY3" fmla="*/ 0 h 1905000"/>
                <a:gd name="connsiteX4" fmla="*/ 0 w 1905000"/>
                <a:gd name="connsiteY4" fmla="*/ 95250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905000">
                  <a:moveTo>
                    <a:pt x="0" y="952500"/>
                  </a:moveTo>
                  <a:cubicBezTo>
                    <a:pt x="0" y="1478552"/>
                    <a:pt x="426448" y="1905000"/>
                    <a:pt x="952500" y="1905000"/>
                  </a:cubicBezTo>
                  <a:cubicBezTo>
                    <a:pt x="1478552" y="1905000"/>
                    <a:pt x="1905000" y="1478552"/>
                    <a:pt x="1905000" y="952500"/>
                  </a:cubicBezTo>
                  <a:cubicBezTo>
                    <a:pt x="1905000" y="426448"/>
                    <a:pt x="1478552" y="0"/>
                    <a:pt x="952500" y="0"/>
                  </a:cubicBezTo>
                  <a:cubicBezTo>
                    <a:pt x="426448" y="0"/>
                    <a:pt x="0" y="426448"/>
                    <a:pt x="0" y="952500"/>
                  </a:cubicBezTo>
                  <a:close/>
                </a:path>
              </a:pathLst>
            </a:custGeom>
            <a:solidFill>
              <a:srgbClr val="2E9FD1"/>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形状 15">
              <a:extLst>
                <a:ext uri="{FF2B5EF4-FFF2-40B4-BE49-F238E27FC236}">
                  <a16:creationId xmlns:a16="http://schemas.microsoft.com/office/drawing/2014/main" id="{3022401B-A16A-25A7-5E1C-82F04D82EE6E}"/>
                </a:ext>
              </a:extLst>
            </p:cNvPr>
            <p:cNvSpPr/>
            <p:nvPr/>
          </p:nvSpPr>
          <p:spPr>
            <a:xfrm>
              <a:off x="1372437" y="1141986"/>
              <a:ext cx="947032" cy="942322"/>
            </a:xfrm>
            <a:custGeom>
              <a:avLst/>
              <a:gdLst>
                <a:gd name="connsiteX0" fmla="*/ 510761 w 947032"/>
                <a:gd name="connsiteY0" fmla="*/ 496572 h 942322"/>
                <a:gd name="connsiteX1" fmla="*/ 510761 w 947032"/>
                <a:gd name="connsiteY1" fmla="*/ 867514 h 942322"/>
                <a:gd name="connsiteX2" fmla="*/ 585579 w 947032"/>
                <a:gd name="connsiteY2" fmla="*/ 942322 h 942322"/>
                <a:gd name="connsiteX3" fmla="*/ 784987 w 947032"/>
                <a:gd name="connsiteY3" fmla="*/ 865117 h 942322"/>
                <a:gd name="connsiteX4" fmla="*/ 863720 w 947032"/>
                <a:gd name="connsiteY4" fmla="*/ 823090 h 942322"/>
                <a:gd name="connsiteX5" fmla="*/ 926730 w 947032"/>
                <a:gd name="connsiteY5" fmla="*/ 774740 h 942322"/>
                <a:gd name="connsiteX6" fmla="*/ 947032 w 947032"/>
                <a:gd name="connsiteY6" fmla="*/ 736457 h 942322"/>
                <a:gd name="connsiteX7" fmla="*/ 947032 w 947032"/>
                <a:gd name="connsiteY7" fmla="*/ 74967 h 942322"/>
                <a:gd name="connsiteX8" fmla="*/ 872222 w 947032"/>
                <a:gd name="connsiteY8" fmla="*/ 156 h 942322"/>
                <a:gd name="connsiteX9" fmla="*/ 806715 w 947032"/>
                <a:gd name="connsiteY9" fmla="*/ 14643 h 942322"/>
                <a:gd name="connsiteX10" fmla="*/ 778622 w 947032"/>
                <a:gd name="connsiteY10" fmla="*/ 329226 h 942322"/>
                <a:gd name="connsiteX11" fmla="*/ 510761 w 947032"/>
                <a:gd name="connsiteY11" fmla="*/ 496572 h 942322"/>
                <a:gd name="connsiteX12" fmla="*/ 74812 w 947032"/>
                <a:gd name="connsiteY12" fmla="*/ 0 h 942322"/>
                <a:gd name="connsiteX13" fmla="*/ 0 w 947032"/>
                <a:gd name="connsiteY13" fmla="*/ 74808 h 942322"/>
                <a:gd name="connsiteX14" fmla="*/ 0 w 947032"/>
                <a:gd name="connsiteY14" fmla="*/ 736299 h 942322"/>
                <a:gd name="connsiteX15" fmla="*/ 20326 w 947032"/>
                <a:gd name="connsiteY15" fmla="*/ 774561 h 942322"/>
                <a:gd name="connsiteX16" fmla="*/ 84423 w 947032"/>
                <a:gd name="connsiteY16" fmla="*/ 823087 h 942322"/>
                <a:gd name="connsiteX17" fmla="*/ 163179 w 947032"/>
                <a:gd name="connsiteY17" fmla="*/ 865116 h 942322"/>
                <a:gd name="connsiteX18" fmla="*/ 362571 w 947032"/>
                <a:gd name="connsiteY18" fmla="*/ 942320 h 942322"/>
                <a:gd name="connsiteX19" fmla="*/ 437380 w 947032"/>
                <a:gd name="connsiteY19" fmla="*/ 867512 h 942322"/>
                <a:gd name="connsiteX20" fmla="*/ 437380 w 947032"/>
                <a:gd name="connsiteY20" fmla="*/ 495970 h 942322"/>
                <a:gd name="connsiteX21" fmla="*/ 173671 w 947032"/>
                <a:gd name="connsiteY21" fmla="*/ 327463 h 942322"/>
                <a:gd name="connsiteX22" fmla="*/ 146010 w 947032"/>
                <a:gd name="connsiteY22" fmla="*/ 15750 h 942322"/>
                <a:gd name="connsiteX23" fmla="*/ 74812 w 947032"/>
                <a:gd name="connsiteY23" fmla="*/ 0 h 9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7032" h="942322">
                  <a:moveTo>
                    <a:pt x="510761" y="496572"/>
                  </a:moveTo>
                  <a:lnTo>
                    <a:pt x="510761" y="867514"/>
                  </a:lnTo>
                  <a:cubicBezTo>
                    <a:pt x="510938" y="908748"/>
                    <a:pt x="544337" y="942143"/>
                    <a:pt x="585579" y="942322"/>
                  </a:cubicBezTo>
                  <a:cubicBezTo>
                    <a:pt x="626546" y="928133"/>
                    <a:pt x="707175" y="899458"/>
                    <a:pt x="784987" y="865117"/>
                  </a:cubicBezTo>
                  <a:cubicBezTo>
                    <a:pt x="805125" y="856164"/>
                    <a:pt x="824988" y="845132"/>
                    <a:pt x="863720" y="823090"/>
                  </a:cubicBezTo>
                  <a:cubicBezTo>
                    <a:pt x="888041" y="811831"/>
                    <a:pt x="909561" y="795319"/>
                    <a:pt x="926730" y="774740"/>
                  </a:cubicBezTo>
                  <a:cubicBezTo>
                    <a:pt x="935465" y="763124"/>
                    <a:pt x="942317" y="750205"/>
                    <a:pt x="947032" y="736457"/>
                  </a:cubicBezTo>
                  <a:lnTo>
                    <a:pt x="947032" y="74967"/>
                  </a:lnTo>
                  <a:cubicBezTo>
                    <a:pt x="946878" y="33726"/>
                    <a:pt x="913470" y="337"/>
                    <a:pt x="872222" y="156"/>
                  </a:cubicBezTo>
                  <a:cubicBezTo>
                    <a:pt x="850160" y="3897"/>
                    <a:pt x="828297" y="8732"/>
                    <a:pt x="806715" y="14643"/>
                  </a:cubicBezTo>
                  <a:cubicBezTo>
                    <a:pt x="847161" y="118103"/>
                    <a:pt x="836758" y="234559"/>
                    <a:pt x="778622" y="329226"/>
                  </a:cubicBezTo>
                  <a:cubicBezTo>
                    <a:pt x="720510" y="423909"/>
                    <a:pt x="621352" y="485859"/>
                    <a:pt x="510761" y="496572"/>
                  </a:cubicBezTo>
                  <a:close/>
                  <a:moveTo>
                    <a:pt x="74812" y="0"/>
                  </a:moveTo>
                  <a:cubicBezTo>
                    <a:pt x="33570" y="154"/>
                    <a:pt x="180" y="33570"/>
                    <a:pt x="0" y="74808"/>
                  </a:cubicBezTo>
                  <a:lnTo>
                    <a:pt x="0" y="736299"/>
                  </a:lnTo>
                  <a:cubicBezTo>
                    <a:pt x="4709" y="750049"/>
                    <a:pt x="11568" y="762964"/>
                    <a:pt x="20326" y="774561"/>
                  </a:cubicBezTo>
                  <a:cubicBezTo>
                    <a:pt x="37767" y="795358"/>
                    <a:pt x="59699" y="811917"/>
                    <a:pt x="84423" y="823087"/>
                  </a:cubicBezTo>
                  <a:cubicBezTo>
                    <a:pt x="123950" y="845128"/>
                    <a:pt x="143800" y="856324"/>
                    <a:pt x="163179" y="865116"/>
                  </a:cubicBezTo>
                  <a:cubicBezTo>
                    <a:pt x="240971" y="899456"/>
                    <a:pt x="321619" y="928131"/>
                    <a:pt x="362571" y="942320"/>
                  </a:cubicBezTo>
                  <a:cubicBezTo>
                    <a:pt x="403810" y="942138"/>
                    <a:pt x="437201" y="908746"/>
                    <a:pt x="437380" y="867512"/>
                  </a:cubicBezTo>
                  <a:lnTo>
                    <a:pt x="437380" y="495970"/>
                  </a:lnTo>
                  <a:cubicBezTo>
                    <a:pt x="328120" y="483719"/>
                    <a:pt x="230702" y="421468"/>
                    <a:pt x="173671" y="327463"/>
                  </a:cubicBezTo>
                  <a:cubicBezTo>
                    <a:pt x="116618" y="233482"/>
                    <a:pt x="106420" y="118326"/>
                    <a:pt x="146010" y="15750"/>
                  </a:cubicBezTo>
                  <a:cubicBezTo>
                    <a:pt x="122566" y="9270"/>
                    <a:pt x="98801" y="4013"/>
                    <a:pt x="74812" y="0"/>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形状 16">
              <a:extLst>
                <a:ext uri="{FF2B5EF4-FFF2-40B4-BE49-F238E27FC236}">
                  <a16:creationId xmlns:a16="http://schemas.microsoft.com/office/drawing/2014/main" id="{6EF92D57-4DF5-A387-765B-951A245A0EF0}"/>
                </a:ext>
              </a:extLst>
            </p:cNvPr>
            <p:cNvSpPr/>
            <p:nvPr/>
          </p:nvSpPr>
          <p:spPr>
            <a:xfrm>
              <a:off x="1273373" y="1230170"/>
              <a:ext cx="1153192" cy="803172"/>
            </a:xfrm>
            <a:custGeom>
              <a:avLst/>
              <a:gdLst>
                <a:gd name="connsiteX0" fmla="*/ 1067060 w 1153192"/>
                <a:gd name="connsiteY0" fmla="*/ 712996 h 803172"/>
                <a:gd name="connsiteX1" fmla="*/ 1004045 w 1153192"/>
                <a:gd name="connsiteY1" fmla="*/ 761373 h 803172"/>
                <a:gd name="connsiteX2" fmla="*/ 926712 w 1153192"/>
                <a:gd name="connsiteY2" fmla="*/ 802476 h 803172"/>
                <a:gd name="connsiteX3" fmla="*/ 1069719 w 1153192"/>
                <a:gd name="connsiteY3" fmla="*/ 799635 h 803172"/>
                <a:gd name="connsiteX4" fmla="*/ 1124385 w 1153192"/>
                <a:gd name="connsiteY4" fmla="*/ 780914 h 803172"/>
                <a:gd name="connsiteX5" fmla="*/ 1153193 w 1153192"/>
                <a:gd name="connsiteY5" fmla="*/ 735691 h 803172"/>
                <a:gd name="connsiteX6" fmla="*/ 1153193 w 1153192"/>
                <a:gd name="connsiteY6" fmla="*/ 74182 h 803172"/>
                <a:gd name="connsiteX7" fmla="*/ 1085939 w 1153192"/>
                <a:gd name="connsiteY7" fmla="*/ 0 h 803172"/>
                <a:gd name="connsiteX8" fmla="*/ 1087359 w 1153192"/>
                <a:gd name="connsiteY8" fmla="*/ 13244 h 803172"/>
                <a:gd name="connsiteX9" fmla="*/ 1087359 w 1153192"/>
                <a:gd name="connsiteY9" fmla="*/ 674735 h 803172"/>
                <a:gd name="connsiteX10" fmla="*/ 1067060 w 1153192"/>
                <a:gd name="connsiteY10" fmla="*/ 712996 h 803172"/>
                <a:gd name="connsiteX11" fmla="*/ 67254 w 1153192"/>
                <a:gd name="connsiteY11" fmla="*/ 316 h 803172"/>
                <a:gd name="connsiteX12" fmla="*/ 0 w 1153192"/>
                <a:gd name="connsiteY12" fmla="*/ 74183 h 803172"/>
                <a:gd name="connsiteX13" fmla="*/ 0 w 1153192"/>
                <a:gd name="connsiteY13" fmla="*/ 735697 h 803172"/>
                <a:gd name="connsiteX14" fmla="*/ 28834 w 1153192"/>
                <a:gd name="connsiteY14" fmla="*/ 781199 h 803172"/>
                <a:gd name="connsiteX15" fmla="*/ 83474 w 1153192"/>
                <a:gd name="connsiteY15" fmla="*/ 799949 h 803172"/>
                <a:gd name="connsiteX16" fmla="*/ 226483 w 1153192"/>
                <a:gd name="connsiteY16" fmla="*/ 802786 h 803172"/>
                <a:gd name="connsiteX17" fmla="*/ 149150 w 1153192"/>
                <a:gd name="connsiteY17" fmla="*/ 761684 h 803172"/>
                <a:gd name="connsiteX18" fmla="*/ 86162 w 1153192"/>
                <a:gd name="connsiteY18" fmla="*/ 713315 h 803172"/>
                <a:gd name="connsiteX19" fmla="*/ 65840 w 1153192"/>
                <a:gd name="connsiteY19" fmla="*/ 675055 h 803172"/>
                <a:gd name="connsiteX20" fmla="*/ 65840 w 1153192"/>
                <a:gd name="connsiteY20" fmla="*/ 13562 h 803172"/>
                <a:gd name="connsiteX21" fmla="*/ 67254 w 1153192"/>
                <a:gd name="connsiteY21" fmla="*/ 316 h 8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3192" h="803172">
                  <a:moveTo>
                    <a:pt x="1067060" y="712996"/>
                  </a:moveTo>
                  <a:cubicBezTo>
                    <a:pt x="1049910" y="733604"/>
                    <a:pt x="1028384" y="750129"/>
                    <a:pt x="1004045" y="761373"/>
                  </a:cubicBezTo>
                  <a:cubicBezTo>
                    <a:pt x="965943" y="782624"/>
                    <a:pt x="946244" y="793635"/>
                    <a:pt x="926712" y="802476"/>
                  </a:cubicBezTo>
                  <a:cubicBezTo>
                    <a:pt x="947512" y="802476"/>
                    <a:pt x="1009254" y="803746"/>
                    <a:pt x="1069719" y="799635"/>
                  </a:cubicBezTo>
                  <a:cubicBezTo>
                    <a:pt x="1089448" y="799248"/>
                    <a:pt x="1108561" y="792701"/>
                    <a:pt x="1124385" y="780914"/>
                  </a:cubicBezTo>
                  <a:cubicBezTo>
                    <a:pt x="1138375" y="769131"/>
                    <a:pt x="1148427" y="753351"/>
                    <a:pt x="1153193" y="735691"/>
                  </a:cubicBezTo>
                  <a:lnTo>
                    <a:pt x="1153193" y="74182"/>
                  </a:lnTo>
                  <a:cubicBezTo>
                    <a:pt x="1153076" y="35897"/>
                    <a:pt x="1124045" y="3886"/>
                    <a:pt x="1085939" y="0"/>
                  </a:cubicBezTo>
                  <a:cubicBezTo>
                    <a:pt x="1086819" y="4379"/>
                    <a:pt x="1087296" y="8801"/>
                    <a:pt x="1087359" y="13244"/>
                  </a:cubicBezTo>
                  <a:lnTo>
                    <a:pt x="1087359" y="674735"/>
                  </a:lnTo>
                  <a:cubicBezTo>
                    <a:pt x="1082652" y="688479"/>
                    <a:pt x="1075800" y="701392"/>
                    <a:pt x="1067060" y="712996"/>
                  </a:cubicBezTo>
                  <a:close/>
                  <a:moveTo>
                    <a:pt x="67254" y="316"/>
                  </a:moveTo>
                  <a:cubicBezTo>
                    <a:pt x="29284" y="4201"/>
                    <a:pt x="294" y="36009"/>
                    <a:pt x="0" y="74183"/>
                  </a:cubicBezTo>
                  <a:lnTo>
                    <a:pt x="0" y="735697"/>
                  </a:lnTo>
                  <a:cubicBezTo>
                    <a:pt x="4709" y="753467"/>
                    <a:pt x="14777" y="769354"/>
                    <a:pt x="28834" y="781199"/>
                  </a:cubicBezTo>
                  <a:cubicBezTo>
                    <a:pt x="44641" y="793005"/>
                    <a:pt x="63749" y="799562"/>
                    <a:pt x="83474" y="799949"/>
                  </a:cubicBezTo>
                  <a:cubicBezTo>
                    <a:pt x="143956" y="804053"/>
                    <a:pt x="205682" y="803244"/>
                    <a:pt x="226483" y="802786"/>
                  </a:cubicBezTo>
                  <a:cubicBezTo>
                    <a:pt x="206945" y="793946"/>
                    <a:pt x="187278" y="782936"/>
                    <a:pt x="149150" y="761684"/>
                  </a:cubicBezTo>
                  <a:cubicBezTo>
                    <a:pt x="124820" y="750442"/>
                    <a:pt x="103303" y="733918"/>
                    <a:pt x="86162" y="713315"/>
                  </a:cubicBezTo>
                  <a:cubicBezTo>
                    <a:pt x="77406" y="701717"/>
                    <a:pt x="70546" y="688803"/>
                    <a:pt x="65840" y="675055"/>
                  </a:cubicBezTo>
                  <a:lnTo>
                    <a:pt x="65840" y="13562"/>
                  </a:lnTo>
                  <a:cubicBezTo>
                    <a:pt x="65899" y="9119"/>
                    <a:pt x="66375" y="4697"/>
                    <a:pt x="67254" y="316"/>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7">
              <a:extLst>
                <a:ext uri="{FF2B5EF4-FFF2-40B4-BE49-F238E27FC236}">
                  <a16:creationId xmlns:a16="http://schemas.microsoft.com/office/drawing/2014/main" id="{2690FE67-174A-17FC-814D-8D892C73F13F}"/>
                </a:ext>
              </a:extLst>
            </p:cNvPr>
            <p:cNvSpPr/>
            <p:nvPr/>
          </p:nvSpPr>
          <p:spPr>
            <a:xfrm>
              <a:off x="1495277" y="1156177"/>
              <a:ext cx="709429" cy="482387"/>
            </a:xfrm>
            <a:custGeom>
              <a:avLst/>
              <a:gdLst>
                <a:gd name="connsiteX0" fmla="*/ 684973 w 709429"/>
                <a:gd name="connsiteY0" fmla="*/ 0 h 482387"/>
                <a:gd name="connsiteX1" fmla="*/ 409832 w 709429"/>
                <a:gd name="connsiteY1" fmla="*/ 194650 h 482387"/>
                <a:gd name="connsiteX2" fmla="*/ 387763 w 709429"/>
                <a:gd name="connsiteY2" fmla="*/ 247579 h 482387"/>
                <a:gd name="connsiteX3" fmla="*/ 387763 w 709429"/>
                <a:gd name="connsiteY3" fmla="*/ 482387 h 482387"/>
                <a:gd name="connsiteX4" fmla="*/ 656751 w 709429"/>
                <a:gd name="connsiteY4" fmla="*/ 315348 h 482387"/>
                <a:gd name="connsiteX5" fmla="*/ 684973 w 709429"/>
                <a:gd name="connsiteY5" fmla="*/ 0 h 482387"/>
                <a:gd name="connsiteX6" fmla="*/ 315166 w 709429"/>
                <a:gd name="connsiteY6" fmla="*/ 481777 h 482387"/>
                <a:gd name="connsiteX7" fmla="*/ 315323 w 709429"/>
                <a:gd name="connsiteY7" fmla="*/ 481777 h 482387"/>
                <a:gd name="connsiteX8" fmla="*/ 315323 w 709429"/>
                <a:gd name="connsiteY8" fmla="*/ 247572 h 482387"/>
                <a:gd name="connsiteX9" fmla="*/ 293283 w 709429"/>
                <a:gd name="connsiteY9" fmla="*/ 194641 h 482387"/>
                <a:gd name="connsiteX10" fmla="*/ 23800 w 709429"/>
                <a:gd name="connsiteY10" fmla="*/ 1552 h 482387"/>
                <a:gd name="connsiteX11" fmla="*/ 51439 w 709429"/>
                <a:gd name="connsiteY11" fmla="*/ 313265 h 482387"/>
                <a:gd name="connsiteX12" fmla="*/ 315166 w 709429"/>
                <a:gd name="connsiteY12" fmla="*/ 481777 h 4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429" h="482387">
                  <a:moveTo>
                    <a:pt x="684973" y="0"/>
                  </a:moveTo>
                  <a:cubicBezTo>
                    <a:pt x="599450" y="23148"/>
                    <a:pt x="472656" y="75577"/>
                    <a:pt x="409832" y="194650"/>
                  </a:cubicBezTo>
                  <a:cubicBezTo>
                    <a:pt x="400876" y="211583"/>
                    <a:pt x="393489" y="229300"/>
                    <a:pt x="387763" y="247579"/>
                  </a:cubicBezTo>
                  <a:lnTo>
                    <a:pt x="387763" y="482387"/>
                  </a:lnTo>
                  <a:cubicBezTo>
                    <a:pt x="498698" y="472081"/>
                    <a:pt x="598323" y="410187"/>
                    <a:pt x="656751" y="315348"/>
                  </a:cubicBezTo>
                  <a:cubicBezTo>
                    <a:pt x="715181" y="220504"/>
                    <a:pt x="725625" y="103687"/>
                    <a:pt x="684973" y="0"/>
                  </a:cubicBezTo>
                  <a:close/>
                  <a:moveTo>
                    <a:pt x="315166" y="481777"/>
                  </a:moveTo>
                  <a:lnTo>
                    <a:pt x="315323" y="481777"/>
                  </a:lnTo>
                  <a:lnTo>
                    <a:pt x="315323" y="247572"/>
                  </a:lnTo>
                  <a:cubicBezTo>
                    <a:pt x="309598" y="229296"/>
                    <a:pt x="302222" y="211578"/>
                    <a:pt x="293283" y="194641"/>
                  </a:cubicBezTo>
                  <a:cubicBezTo>
                    <a:pt x="231850" y="78256"/>
                    <a:pt x="109168" y="25485"/>
                    <a:pt x="23800" y="1552"/>
                  </a:cubicBezTo>
                  <a:cubicBezTo>
                    <a:pt x="-15788" y="104133"/>
                    <a:pt x="-5595" y="219283"/>
                    <a:pt x="51439" y="313265"/>
                  </a:cubicBezTo>
                  <a:cubicBezTo>
                    <a:pt x="108489" y="407279"/>
                    <a:pt x="205908" y="469527"/>
                    <a:pt x="315166" y="481777"/>
                  </a:cubicBezTo>
                  <a:close/>
                </a:path>
              </a:pathLst>
            </a:custGeom>
            <a:solidFill>
              <a:srgbClr val="FFFFFF">
                <a:alpha val="40000"/>
              </a:srgbClr>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pic>
        <p:nvPicPr>
          <p:cNvPr id="9" name="移动互联硬件：基站">
            <a:hlinkClick r:id="" action="ppaction://media"/>
            <a:extLst>
              <a:ext uri="{FF2B5EF4-FFF2-40B4-BE49-F238E27FC236}">
                <a16:creationId xmlns:a16="http://schemas.microsoft.com/office/drawing/2014/main" id="{CFB8EC46-775C-F280-B255-57796A5E0F26}"/>
              </a:ext>
            </a:extLst>
          </p:cNvPr>
          <p:cNvPicPr>
            <a:picLocks noChangeAspect="1"/>
          </p:cNvPicPr>
          <p:nvPr>
            <a:videoFile r:link="rId1"/>
            <p:extLst>
              <p:ext uri="{DAA4B4D4-6D71-4841-9C94-3DE7FCFB9230}">
                <p14:media xmlns:p14="http://schemas.microsoft.com/office/powerpoint/2010/main" r:embed="rId2">
                  <p14:trim end="9333.999900000001"/>
                </p14:media>
              </p:ext>
            </p:extLst>
          </p:nvPr>
        </p:nvPicPr>
        <p:blipFill>
          <a:blip r:embed="rId5"/>
          <a:stretch>
            <a:fillRect/>
          </a:stretch>
        </p:blipFill>
        <p:spPr>
          <a:xfrm>
            <a:off x="3338286" y="3234181"/>
            <a:ext cx="5109028" cy="2873828"/>
          </a:xfrm>
          <a:prstGeom prst="rect">
            <a:avLst/>
          </a:prstGeom>
          <a:ln>
            <a:solidFill>
              <a:srgbClr val="3484A2"/>
            </a:solid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2540864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9175" y="1072579"/>
            <a:ext cx="5303044"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活动</a:t>
            </a:r>
            <a:r>
              <a:rPr lang="en-US" altLang="zh-CN"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1</a:t>
            </a:r>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：了解移动互联硬件发展</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sp>
        <p:nvSpPr>
          <p:cNvPr id="10" name="矩形 9">
            <a:extLst>
              <a:ext uri="{FF2B5EF4-FFF2-40B4-BE49-F238E27FC236}">
                <a16:creationId xmlns:a16="http://schemas.microsoft.com/office/drawing/2014/main" id="{4DCBEC0B-0628-D4E7-715B-8562B2FF5BE7}"/>
              </a:ext>
            </a:extLst>
          </p:cNvPr>
          <p:cNvSpPr/>
          <p:nvPr/>
        </p:nvSpPr>
        <p:spPr>
          <a:xfrm>
            <a:off x="1760159" y="1630160"/>
            <a:ext cx="7412869" cy="461665"/>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阅读材料，结合视频，概括总结，完成下方内容：</a:t>
            </a:r>
          </a:p>
        </p:txBody>
      </p:sp>
      <p:grpSp>
        <p:nvGrpSpPr>
          <p:cNvPr id="12" name="组合 11">
            <a:extLst>
              <a:ext uri="{FF2B5EF4-FFF2-40B4-BE49-F238E27FC236}">
                <a16:creationId xmlns:a16="http://schemas.microsoft.com/office/drawing/2014/main" id="{0ACA8975-D809-82F0-433F-2CDF81028633}"/>
              </a:ext>
            </a:extLst>
          </p:cNvPr>
          <p:cNvGrpSpPr/>
          <p:nvPr/>
        </p:nvGrpSpPr>
        <p:grpSpPr>
          <a:xfrm>
            <a:off x="1077176" y="912997"/>
            <a:ext cx="793716" cy="793716"/>
            <a:chOff x="897294" y="679255"/>
            <a:chExt cx="1905000" cy="1905000"/>
          </a:xfrm>
        </p:grpSpPr>
        <p:sp>
          <p:nvSpPr>
            <p:cNvPr id="13" name="任意多边形: 形状 12">
              <a:extLst>
                <a:ext uri="{FF2B5EF4-FFF2-40B4-BE49-F238E27FC236}">
                  <a16:creationId xmlns:a16="http://schemas.microsoft.com/office/drawing/2014/main" id="{D6CD52F2-40C1-3F9F-5465-1E56AA065A20}"/>
                </a:ext>
              </a:extLst>
            </p:cNvPr>
            <p:cNvSpPr/>
            <p:nvPr/>
          </p:nvSpPr>
          <p:spPr>
            <a:xfrm>
              <a:off x="897294" y="679255"/>
              <a:ext cx="1905000" cy="1905000"/>
            </a:xfrm>
            <a:custGeom>
              <a:avLst/>
              <a:gdLst>
                <a:gd name="connsiteX0" fmla="*/ 0 w 1905000"/>
                <a:gd name="connsiteY0" fmla="*/ 952500 h 1905000"/>
                <a:gd name="connsiteX1" fmla="*/ 952500 w 1905000"/>
                <a:gd name="connsiteY1" fmla="*/ 1905000 h 1905000"/>
                <a:gd name="connsiteX2" fmla="*/ 1905000 w 1905000"/>
                <a:gd name="connsiteY2" fmla="*/ 952500 h 1905000"/>
                <a:gd name="connsiteX3" fmla="*/ 952500 w 1905000"/>
                <a:gd name="connsiteY3" fmla="*/ 0 h 1905000"/>
                <a:gd name="connsiteX4" fmla="*/ 0 w 1905000"/>
                <a:gd name="connsiteY4" fmla="*/ 95250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905000">
                  <a:moveTo>
                    <a:pt x="0" y="952500"/>
                  </a:moveTo>
                  <a:cubicBezTo>
                    <a:pt x="0" y="1478552"/>
                    <a:pt x="426448" y="1905000"/>
                    <a:pt x="952500" y="1905000"/>
                  </a:cubicBezTo>
                  <a:cubicBezTo>
                    <a:pt x="1478552" y="1905000"/>
                    <a:pt x="1905000" y="1478552"/>
                    <a:pt x="1905000" y="952500"/>
                  </a:cubicBezTo>
                  <a:cubicBezTo>
                    <a:pt x="1905000" y="426448"/>
                    <a:pt x="1478552" y="0"/>
                    <a:pt x="952500" y="0"/>
                  </a:cubicBezTo>
                  <a:cubicBezTo>
                    <a:pt x="426448" y="0"/>
                    <a:pt x="0" y="426448"/>
                    <a:pt x="0" y="952500"/>
                  </a:cubicBezTo>
                  <a:close/>
                </a:path>
              </a:pathLst>
            </a:custGeom>
            <a:solidFill>
              <a:srgbClr val="2E9FD1"/>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形状 15">
              <a:extLst>
                <a:ext uri="{FF2B5EF4-FFF2-40B4-BE49-F238E27FC236}">
                  <a16:creationId xmlns:a16="http://schemas.microsoft.com/office/drawing/2014/main" id="{3022401B-A16A-25A7-5E1C-82F04D82EE6E}"/>
                </a:ext>
              </a:extLst>
            </p:cNvPr>
            <p:cNvSpPr/>
            <p:nvPr/>
          </p:nvSpPr>
          <p:spPr>
            <a:xfrm>
              <a:off x="1372437" y="1141986"/>
              <a:ext cx="947032" cy="942322"/>
            </a:xfrm>
            <a:custGeom>
              <a:avLst/>
              <a:gdLst>
                <a:gd name="connsiteX0" fmla="*/ 510761 w 947032"/>
                <a:gd name="connsiteY0" fmla="*/ 496572 h 942322"/>
                <a:gd name="connsiteX1" fmla="*/ 510761 w 947032"/>
                <a:gd name="connsiteY1" fmla="*/ 867514 h 942322"/>
                <a:gd name="connsiteX2" fmla="*/ 585579 w 947032"/>
                <a:gd name="connsiteY2" fmla="*/ 942322 h 942322"/>
                <a:gd name="connsiteX3" fmla="*/ 784987 w 947032"/>
                <a:gd name="connsiteY3" fmla="*/ 865117 h 942322"/>
                <a:gd name="connsiteX4" fmla="*/ 863720 w 947032"/>
                <a:gd name="connsiteY4" fmla="*/ 823090 h 942322"/>
                <a:gd name="connsiteX5" fmla="*/ 926730 w 947032"/>
                <a:gd name="connsiteY5" fmla="*/ 774740 h 942322"/>
                <a:gd name="connsiteX6" fmla="*/ 947032 w 947032"/>
                <a:gd name="connsiteY6" fmla="*/ 736457 h 942322"/>
                <a:gd name="connsiteX7" fmla="*/ 947032 w 947032"/>
                <a:gd name="connsiteY7" fmla="*/ 74967 h 942322"/>
                <a:gd name="connsiteX8" fmla="*/ 872222 w 947032"/>
                <a:gd name="connsiteY8" fmla="*/ 156 h 942322"/>
                <a:gd name="connsiteX9" fmla="*/ 806715 w 947032"/>
                <a:gd name="connsiteY9" fmla="*/ 14643 h 942322"/>
                <a:gd name="connsiteX10" fmla="*/ 778622 w 947032"/>
                <a:gd name="connsiteY10" fmla="*/ 329226 h 942322"/>
                <a:gd name="connsiteX11" fmla="*/ 510761 w 947032"/>
                <a:gd name="connsiteY11" fmla="*/ 496572 h 942322"/>
                <a:gd name="connsiteX12" fmla="*/ 74812 w 947032"/>
                <a:gd name="connsiteY12" fmla="*/ 0 h 942322"/>
                <a:gd name="connsiteX13" fmla="*/ 0 w 947032"/>
                <a:gd name="connsiteY13" fmla="*/ 74808 h 942322"/>
                <a:gd name="connsiteX14" fmla="*/ 0 w 947032"/>
                <a:gd name="connsiteY14" fmla="*/ 736299 h 942322"/>
                <a:gd name="connsiteX15" fmla="*/ 20326 w 947032"/>
                <a:gd name="connsiteY15" fmla="*/ 774561 h 942322"/>
                <a:gd name="connsiteX16" fmla="*/ 84423 w 947032"/>
                <a:gd name="connsiteY16" fmla="*/ 823087 h 942322"/>
                <a:gd name="connsiteX17" fmla="*/ 163179 w 947032"/>
                <a:gd name="connsiteY17" fmla="*/ 865116 h 942322"/>
                <a:gd name="connsiteX18" fmla="*/ 362571 w 947032"/>
                <a:gd name="connsiteY18" fmla="*/ 942320 h 942322"/>
                <a:gd name="connsiteX19" fmla="*/ 437380 w 947032"/>
                <a:gd name="connsiteY19" fmla="*/ 867512 h 942322"/>
                <a:gd name="connsiteX20" fmla="*/ 437380 w 947032"/>
                <a:gd name="connsiteY20" fmla="*/ 495970 h 942322"/>
                <a:gd name="connsiteX21" fmla="*/ 173671 w 947032"/>
                <a:gd name="connsiteY21" fmla="*/ 327463 h 942322"/>
                <a:gd name="connsiteX22" fmla="*/ 146010 w 947032"/>
                <a:gd name="connsiteY22" fmla="*/ 15750 h 942322"/>
                <a:gd name="connsiteX23" fmla="*/ 74812 w 947032"/>
                <a:gd name="connsiteY23" fmla="*/ 0 h 9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7032" h="942322">
                  <a:moveTo>
                    <a:pt x="510761" y="496572"/>
                  </a:moveTo>
                  <a:lnTo>
                    <a:pt x="510761" y="867514"/>
                  </a:lnTo>
                  <a:cubicBezTo>
                    <a:pt x="510938" y="908748"/>
                    <a:pt x="544337" y="942143"/>
                    <a:pt x="585579" y="942322"/>
                  </a:cubicBezTo>
                  <a:cubicBezTo>
                    <a:pt x="626546" y="928133"/>
                    <a:pt x="707175" y="899458"/>
                    <a:pt x="784987" y="865117"/>
                  </a:cubicBezTo>
                  <a:cubicBezTo>
                    <a:pt x="805125" y="856164"/>
                    <a:pt x="824988" y="845132"/>
                    <a:pt x="863720" y="823090"/>
                  </a:cubicBezTo>
                  <a:cubicBezTo>
                    <a:pt x="888041" y="811831"/>
                    <a:pt x="909561" y="795319"/>
                    <a:pt x="926730" y="774740"/>
                  </a:cubicBezTo>
                  <a:cubicBezTo>
                    <a:pt x="935465" y="763124"/>
                    <a:pt x="942317" y="750205"/>
                    <a:pt x="947032" y="736457"/>
                  </a:cubicBezTo>
                  <a:lnTo>
                    <a:pt x="947032" y="74967"/>
                  </a:lnTo>
                  <a:cubicBezTo>
                    <a:pt x="946878" y="33726"/>
                    <a:pt x="913470" y="337"/>
                    <a:pt x="872222" y="156"/>
                  </a:cubicBezTo>
                  <a:cubicBezTo>
                    <a:pt x="850160" y="3897"/>
                    <a:pt x="828297" y="8732"/>
                    <a:pt x="806715" y="14643"/>
                  </a:cubicBezTo>
                  <a:cubicBezTo>
                    <a:pt x="847161" y="118103"/>
                    <a:pt x="836758" y="234559"/>
                    <a:pt x="778622" y="329226"/>
                  </a:cubicBezTo>
                  <a:cubicBezTo>
                    <a:pt x="720510" y="423909"/>
                    <a:pt x="621352" y="485859"/>
                    <a:pt x="510761" y="496572"/>
                  </a:cubicBezTo>
                  <a:close/>
                  <a:moveTo>
                    <a:pt x="74812" y="0"/>
                  </a:moveTo>
                  <a:cubicBezTo>
                    <a:pt x="33570" y="154"/>
                    <a:pt x="180" y="33570"/>
                    <a:pt x="0" y="74808"/>
                  </a:cubicBezTo>
                  <a:lnTo>
                    <a:pt x="0" y="736299"/>
                  </a:lnTo>
                  <a:cubicBezTo>
                    <a:pt x="4709" y="750049"/>
                    <a:pt x="11568" y="762964"/>
                    <a:pt x="20326" y="774561"/>
                  </a:cubicBezTo>
                  <a:cubicBezTo>
                    <a:pt x="37767" y="795358"/>
                    <a:pt x="59699" y="811917"/>
                    <a:pt x="84423" y="823087"/>
                  </a:cubicBezTo>
                  <a:cubicBezTo>
                    <a:pt x="123950" y="845128"/>
                    <a:pt x="143800" y="856324"/>
                    <a:pt x="163179" y="865116"/>
                  </a:cubicBezTo>
                  <a:cubicBezTo>
                    <a:pt x="240971" y="899456"/>
                    <a:pt x="321619" y="928131"/>
                    <a:pt x="362571" y="942320"/>
                  </a:cubicBezTo>
                  <a:cubicBezTo>
                    <a:pt x="403810" y="942138"/>
                    <a:pt x="437201" y="908746"/>
                    <a:pt x="437380" y="867512"/>
                  </a:cubicBezTo>
                  <a:lnTo>
                    <a:pt x="437380" y="495970"/>
                  </a:lnTo>
                  <a:cubicBezTo>
                    <a:pt x="328120" y="483719"/>
                    <a:pt x="230702" y="421468"/>
                    <a:pt x="173671" y="327463"/>
                  </a:cubicBezTo>
                  <a:cubicBezTo>
                    <a:pt x="116618" y="233482"/>
                    <a:pt x="106420" y="118326"/>
                    <a:pt x="146010" y="15750"/>
                  </a:cubicBezTo>
                  <a:cubicBezTo>
                    <a:pt x="122566" y="9270"/>
                    <a:pt x="98801" y="4013"/>
                    <a:pt x="74812" y="0"/>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形状 16">
              <a:extLst>
                <a:ext uri="{FF2B5EF4-FFF2-40B4-BE49-F238E27FC236}">
                  <a16:creationId xmlns:a16="http://schemas.microsoft.com/office/drawing/2014/main" id="{6EF92D57-4DF5-A387-765B-951A245A0EF0}"/>
                </a:ext>
              </a:extLst>
            </p:cNvPr>
            <p:cNvSpPr/>
            <p:nvPr/>
          </p:nvSpPr>
          <p:spPr>
            <a:xfrm>
              <a:off x="1273373" y="1230170"/>
              <a:ext cx="1153192" cy="803172"/>
            </a:xfrm>
            <a:custGeom>
              <a:avLst/>
              <a:gdLst>
                <a:gd name="connsiteX0" fmla="*/ 1067060 w 1153192"/>
                <a:gd name="connsiteY0" fmla="*/ 712996 h 803172"/>
                <a:gd name="connsiteX1" fmla="*/ 1004045 w 1153192"/>
                <a:gd name="connsiteY1" fmla="*/ 761373 h 803172"/>
                <a:gd name="connsiteX2" fmla="*/ 926712 w 1153192"/>
                <a:gd name="connsiteY2" fmla="*/ 802476 h 803172"/>
                <a:gd name="connsiteX3" fmla="*/ 1069719 w 1153192"/>
                <a:gd name="connsiteY3" fmla="*/ 799635 h 803172"/>
                <a:gd name="connsiteX4" fmla="*/ 1124385 w 1153192"/>
                <a:gd name="connsiteY4" fmla="*/ 780914 h 803172"/>
                <a:gd name="connsiteX5" fmla="*/ 1153193 w 1153192"/>
                <a:gd name="connsiteY5" fmla="*/ 735691 h 803172"/>
                <a:gd name="connsiteX6" fmla="*/ 1153193 w 1153192"/>
                <a:gd name="connsiteY6" fmla="*/ 74182 h 803172"/>
                <a:gd name="connsiteX7" fmla="*/ 1085939 w 1153192"/>
                <a:gd name="connsiteY7" fmla="*/ 0 h 803172"/>
                <a:gd name="connsiteX8" fmla="*/ 1087359 w 1153192"/>
                <a:gd name="connsiteY8" fmla="*/ 13244 h 803172"/>
                <a:gd name="connsiteX9" fmla="*/ 1087359 w 1153192"/>
                <a:gd name="connsiteY9" fmla="*/ 674735 h 803172"/>
                <a:gd name="connsiteX10" fmla="*/ 1067060 w 1153192"/>
                <a:gd name="connsiteY10" fmla="*/ 712996 h 803172"/>
                <a:gd name="connsiteX11" fmla="*/ 67254 w 1153192"/>
                <a:gd name="connsiteY11" fmla="*/ 316 h 803172"/>
                <a:gd name="connsiteX12" fmla="*/ 0 w 1153192"/>
                <a:gd name="connsiteY12" fmla="*/ 74183 h 803172"/>
                <a:gd name="connsiteX13" fmla="*/ 0 w 1153192"/>
                <a:gd name="connsiteY13" fmla="*/ 735697 h 803172"/>
                <a:gd name="connsiteX14" fmla="*/ 28834 w 1153192"/>
                <a:gd name="connsiteY14" fmla="*/ 781199 h 803172"/>
                <a:gd name="connsiteX15" fmla="*/ 83474 w 1153192"/>
                <a:gd name="connsiteY15" fmla="*/ 799949 h 803172"/>
                <a:gd name="connsiteX16" fmla="*/ 226483 w 1153192"/>
                <a:gd name="connsiteY16" fmla="*/ 802786 h 803172"/>
                <a:gd name="connsiteX17" fmla="*/ 149150 w 1153192"/>
                <a:gd name="connsiteY17" fmla="*/ 761684 h 803172"/>
                <a:gd name="connsiteX18" fmla="*/ 86162 w 1153192"/>
                <a:gd name="connsiteY18" fmla="*/ 713315 h 803172"/>
                <a:gd name="connsiteX19" fmla="*/ 65840 w 1153192"/>
                <a:gd name="connsiteY19" fmla="*/ 675055 h 803172"/>
                <a:gd name="connsiteX20" fmla="*/ 65840 w 1153192"/>
                <a:gd name="connsiteY20" fmla="*/ 13562 h 803172"/>
                <a:gd name="connsiteX21" fmla="*/ 67254 w 1153192"/>
                <a:gd name="connsiteY21" fmla="*/ 316 h 8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3192" h="803172">
                  <a:moveTo>
                    <a:pt x="1067060" y="712996"/>
                  </a:moveTo>
                  <a:cubicBezTo>
                    <a:pt x="1049910" y="733604"/>
                    <a:pt x="1028384" y="750129"/>
                    <a:pt x="1004045" y="761373"/>
                  </a:cubicBezTo>
                  <a:cubicBezTo>
                    <a:pt x="965943" y="782624"/>
                    <a:pt x="946244" y="793635"/>
                    <a:pt x="926712" y="802476"/>
                  </a:cubicBezTo>
                  <a:cubicBezTo>
                    <a:pt x="947512" y="802476"/>
                    <a:pt x="1009254" y="803746"/>
                    <a:pt x="1069719" y="799635"/>
                  </a:cubicBezTo>
                  <a:cubicBezTo>
                    <a:pt x="1089448" y="799248"/>
                    <a:pt x="1108561" y="792701"/>
                    <a:pt x="1124385" y="780914"/>
                  </a:cubicBezTo>
                  <a:cubicBezTo>
                    <a:pt x="1138375" y="769131"/>
                    <a:pt x="1148427" y="753351"/>
                    <a:pt x="1153193" y="735691"/>
                  </a:cubicBezTo>
                  <a:lnTo>
                    <a:pt x="1153193" y="74182"/>
                  </a:lnTo>
                  <a:cubicBezTo>
                    <a:pt x="1153076" y="35897"/>
                    <a:pt x="1124045" y="3886"/>
                    <a:pt x="1085939" y="0"/>
                  </a:cubicBezTo>
                  <a:cubicBezTo>
                    <a:pt x="1086819" y="4379"/>
                    <a:pt x="1087296" y="8801"/>
                    <a:pt x="1087359" y="13244"/>
                  </a:cubicBezTo>
                  <a:lnTo>
                    <a:pt x="1087359" y="674735"/>
                  </a:lnTo>
                  <a:cubicBezTo>
                    <a:pt x="1082652" y="688479"/>
                    <a:pt x="1075800" y="701392"/>
                    <a:pt x="1067060" y="712996"/>
                  </a:cubicBezTo>
                  <a:close/>
                  <a:moveTo>
                    <a:pt x="67254" y="316"/>
                  </a:moveTo>
                  <a:cubicBezTo>
                    <a:pt x="29284" y="4201"/>
                    <a:pt x="294" y="36009"/>
                    <a:pt x="0" y="74183"/>
                  </a:cubicBezTo>
                  <a:lnTo>
                    <a:pt x="0" y="735697"/>
                  </a:lnTo>
                  <a:cubicBezTo>
                    <a:pt x="4709" y="753467"/>
                    <a:pt x="14777" y="769354"/>
                    <a:pt x="28834" y="781199"/>
                  </a:cubicBezTo>
                  <a:cubicBezTo>
                    <a:pt x="44641" y="793005"/>
                    <a:pt x="63749" y="799562"/>
                    <a:pt x="83474" y="799949"/>
                  </a:cubicBezTo>
                  <a:cubicBezTo>
                    <a:pt x="143956" y="804053"/>
                    <a:pt x="205682" y="803244"/>
                    <a:pt x="226483" y="802786"/>
                  </a:cubicBezTo>
                  <a:cubicBezTo>
                    <a:pt x="206945" y="793946"/>
                    <a:pt x="187278" y="782936"/>
                    <a:pt x="149150" y="761684"/>
                  </a:cubicBezTo>
                  <a:cubicBezTo>
                    <a:pt x="124820" y="750442"/>
                    <a:pt x="103303" y="733918"/>
                    <a:pt x="86162" y="713315"/>
                  </a:cubicBezTo>
                  <a:cubicBezTo>
                    <a:pt x="77406" y="701717"/>
                    <a:pt x="70546" y="688803"/>
                    <a:pt x="65840" y="675055"/>
                  </a:cubicBezTo>
                  <a:lnTo>
                    <a:pt x="65840" y="13562"/>
                  </a:lnTo>
                  <a:cubicBezTo>
                    <a:pt x="65899" y="9119"/>
                    <a:pt x="66375" y="4697"/>
                    <a:pt x="67254" y="316"/>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7">
              <a:extLst>
                <a:ext uri="{FF2B5EF4-FFF2-40B4-BE49-F238E27FC236}">
                  <a16:creationId xmlns:a16="http://schemas.microsoft.com/office/drawing/2014/main" id="{2690FE67-174A-17FC-814D-8D892C73F13F}"/>
                </a:ext>
              </a:extLst>
            </p:cNvPr>
            <p:cNvSpPr/>
            <p:nvPr/>
          </p:nvSpPr>
          <p:spPr>
            <a:xfrm>
              <a:off x="1495277" y="1156177"/>
              <a:ext cx="709429" cy="482387"/>
            </a:xfrm>
            <a:custGeom>
              <a:avLst/>
              <a:gdLst>
                <a:gd name="connsiteX0" fmla="*/ 684973 w 709429"/>
                <a:gd name="connsiteY0" fmla="*/ 0 h 482387"/>
                <a:gd name="connsiteX1" fmla="*/ 409832 w 709429"/>
                <a:gd name="connsiteY1" fmla="*/ 194650 h 482387"/>
                <a:gd name="connsiteX2" fmla="*/ 387763 w 709429"/>
                <a:gd name="connsiteY2" fmla="*/ 247579 h 482387"/>
                <a:gd name="connsiteX3" fmla="*/ 387763 w 709429"/>
                <a:gd name="connsiteY3" fmla="*/ 482387 h 482387"/>
                <a:gd name="connsiteX4" fmla="*/ 656751 w 709429"/>
                <a:gd name="connsiteY4" fmla="*/ 315348 h 482387"/>
                <a:gd name="connsiteX5" fmla="*/ 684973 w 709429"/>
                <a:gd name="connsiteY5" fmla="*/ 0 h 482387"/>
                <a:gd name="connsiteX6" fmla="*/ 315166 w 709429"/>
                <a:gd name="connsiteY6" fmla="*/ 481777 h 482387"/>
                <a:gd name="connsiteX7" fmla="*/ 315323 w 709429"/>
                <a:gd name="connsiteY7" fmla="*/ 481777 h 482387"/>
                <a:gd name="connsiteX8" fmla="*/ 315323 w 709429"/>
                <a:gd name="connsiteY8" fmla="*/ 247572 h 482387"/>
                <a:gd name="connsiteX9" fmla="*/ 293283 w 709429"/>
                <a:gd name="connsiteY9" fmla="*/ 194641 h 482387"/>
                <a:gd name="connsiteX10" fmla="*/ 23800 w 709429"/>
                <a:gd name="connsiteY10" fmla="*/ 1552 h 482387"/>
                <a:gd name="connsiteX11" fmla="*/ 51439 w 709429"/>
                <a:gd name="connsiteY11" fmla="*/ 313265 h 482387"/>
                <a:gd name="connsiteX12" fmla="*/ 315166 w 709429"/>
                <a:gd name="connsiteY12" fmla="*/ 481777 h 4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429" h="482387">
                  <a:moveTo>
                    <a:pt x="684973" y="0"/>
                  </a:moveTo>
                  <a:cubicBezTo>
                    <a:pt x="599450" y="23148"/>
                    <a:pt x="472656" y="75577"/>
                    <a:pt x="409832" y="194650"/>
                  </a:cubicBezTo>
                  <a:cubicBezTo>
                    <a:pt x="400876" y="211583"/>
                    <a:pt x="393489" y="229300"/>
                    <a:pt x="387763" y="247579"/>
                  </a:cubicBezTo>
                  <a:lnTo>
                    <a:pt x="387763" y="482387"/>
                  </a:lnTo>
                  <a:cubicBezTo>
                    <a:pt x="498698" y="472081"/>
                    <a:pt x="598323" y="410187"/>
                    <a:pt x="656751" y="315348"/>
                  </a:cubicBezTo>
                  <a:cubicBezTo>
                    <a:pt x="715181" y="220504"/>
                    <a:pt x="725625" y="103687"/>
                    <a:pt x="684973" y="0"/>
                  </a:cubicBezTo>
                  <a:close/>
                  <a:moveTo>
                    <a:pt x="315166" y="481777"/>
                  </a:moveTo>
                  <a:lnTo>
                    <a:pt x="315323" y="481777"/>
                  </a:lnTo>
                  <a:lnTo>
                    <a:pt x="315323" y="247572"/>
                  </a:lnTo>
                  <a:cubicBezTo>
                    <a:pt x="309598" y="229296"/>
                    <a:pt x="302222" y="211578"/>
                    <a:pt x="293283" y="194641"/>
                  </a:cubicBezTo>
                  <a:cubicBezTo>
                    <a:pt x="231850" y="78256"/>
                    <a:pt x="109168" y="25485"/>
                    <a:pt x="23800" y="1552"/>
                  </a:cubicBezTo>
                  <a:cubicBezTo>
                    <a:pt x="-15788" y="104133"/>
                    <a:pt x="-5595" y="219283"/>
                    <a:pt x="51439" y="313265"/>
                  </a:cubicBezTo>
                  <a:cubicBezTo>
                    <a:pt x="108489" y="407279"/>
                    <a:pt x="205908" y="469527"/>
                    <a:pt x="315166" y="481777"/>
                  </a:cubicBezTo>
                  <a:close/>
                </a:path>
              </a:pathLst>
            </a:custGeom>
            <a:solidFill>
              <a:srgbClr val="FFFFFF">
                <a:alpha val="40000"/>
              </a:srgbClr>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9" name="文本框 18">
            <a:extLst>
              <a:ext uri="{FF2B5EF4-FFF2-40B4-BE49-F238E27FC236}">
                <a16:creationId xmlns:a16="http://schemas.microsoft.com/office/drawing/2014/main" id="{62B2E309-77C0-C8FF-550B-1FECE22821C7}"/>
              </a:ext>
            </a:extLst>
          </p:cNvPr>
          <p:cNvSpPr txBox="1"/>
          <p:nvPr/>
        </p:nvSpPr>
        <p:spPr>
          <a:xfrm>
            <a:off x="2323160" y="2258799"/>
            <a:ext cx="6096000" cy="400110"/>
          </a:xfrm>
          <a:prstGeom prst="rect">
            <a:avLst/>
          </a:prstGeom>
          <a:noFill/>
        </p:spPr>
        <p:txBody>
          <a:bodyPr wrap="square">
            <a:spAutoFit/>
          </a:bodyPr>
          <a:lstStyle/>
          <a:p>
            <a:pPr indent="269875" algn="l">
              <a:tabLst>
                <a:tab pos="269875" algn="l"/>
              </a:tabLst>
            </a:pPr>
            <a:r>
              <a:rPr lang="zh-CN" altLang="zh-CN" sz="2000" kern="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我了解的移动互联硬件有</a:t>
            </a:r>
            <a:r>
              <a:rPr lang="zh-CN" altLang="zh-CN" sz="2000" u="sng" kern="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 </a:t>
            </a:r>
            <a:r>
              <a:rPr lang="en-US" altLang="zh-CN" sz="2000" u="sng" kern="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                                         </a:t>
            </a:r>
            <a:r>
              <a:rPr lang="zh-CN" altLang="zh-CN" sz="2000" kern="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a:t>
            </a:r>
            <a:endParaRPr lang="zh-CN" altLang="zh-CN" sz="2000" kern="100" dirty="0">
              <a:effectLst/>
              <a:latin typeface="Times New Roman" panose="02020603050405020304" pitchFamily="18" charset="0"/>
              <a:ea typeface="宋体" panose="02010600030101010101" pitchFamily="2" charset="-122"/>
            </a:endParaRPr>
          </a:p>
        </p:txBody>
      </p:sp>
      <p:graphicFrame>
        <p:nvGraphicFramePr>
          <p:cNvPr id="8" name="表格 7">
            <a:extLst>
              <a:ext uri="{FF2B5EF4-FFF2-40B4-BE49-F238E27FC236}">
                <a16:creationId xmlns:a16="http://schemas.microsoft.com/office/drawing/2014/main" id="{24D2D10F-523C-1DDF-FA8D-E7B20A6AB3C7}"/>
              </a:ext>
            </a:extLst>
          </p:cNvPr>
          <p:cNvGraphicFramePr>
            <a:graphicFrameLocks noGrp="1"/>
          </p:cNvGraphicFramePr>
          <p:nvPr>
            <p:extLst>
              <p:ext uri="{D42A27DB-BD31-4B8C-83A1-F6EECF244321}">
                <p14:modId xmlns:p14="http://schemas.microsoft.com/office/powerpoint/2010/main" val="671836499"/>
              </p:ext>
            </p:extLst>
          </p:nvPr>
        </p:nvGraphicFramePr>
        <p:xfrm>
          <a:off x="2184909" y="2764573"/>
          <a:ext cx="7560093" cy="3029328"/>
        </p:xfrm>
        <a:graphic>
          <a:graphicData uri="http://schemas.openxmlformats.org/drawingml/2006/table">
            <a:tbl>
              <a:tblPr firstRow="1" firstCol="1" lastRow="1" bandRow="1">
                <a:tableStyleId>{FABFCF23-3B69-468F-B69F-88F6DE6A72F2}</a:tableStyleId>
              </a:tblPr>
              <a:tblGrid>
                <a:gridCol w="2152590">
                  <a:extLst>
                    <a:ext uri="{9D8B030D-6E8A-4147-A177-3AD203B41FA5}">
                      <a16:colId xmlns:a16="http://schemas.microsoft.com/office/drawing/2014/main" val="2649196112"/>
                    </a:ext>
                  </a:extLst>
                </a:gridCol>
                <a:gridCol w="1973874">
                  <a:extLst>
                    <a:ext uri="{9D8B030D-6E8A-4147-A177-3AD203B41FA5}">
                      <a16:colId xmlns:a16="http://schemas.microsoft.com/office/drawing/2014/main" val="4168332435"/>
                    </a:ext>
                  </a:extLst>
                </a:gridCol>
                <a:gridCol w="3433629">
                  <a:extLst>
                    <a:ext uri="{9D8B030D-6E8A-4147-A177-3AD203B41FA5}">
                      <a16:colId xmlns:a16="http://schemas.microsoft.com/office/drawing/2014/main" val="863875272"/>
                    </a:ext>
                  </a:extLst>
                </a:gridCol>
              </a:tblGrid>
              <a:tr h="446781">
                <a:tc>
                  <a:txBody>
                    <a:bodyPr/>
                    <a:lstStyle/>
                    <a:p>
                      <a:pPr indent="269875" algn="ctr">
                        <a:tabLst>
                          <a:tab pos="269875" algn="l"/>
                        </a:tabLst>
                      </a:pPr>
                      <a:r>
                        <a:rPr lang="zh-CN" sz="2000" kern="0" dirty="0">
                          <a:effectLst/>
                        </a:rPr>
                        <a:t>移动互联硬件</a:t>
                      </a:r>
                      <a:endParaRPr lang="zh-CN" sz="2000" kern="100" dirty="0">
                        <a:effectLst/>
                        <a:latin typeface="宋体" panose="02010600030101010101" pitchFamily="2" charset="-122"/>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indent="269875" algn="ctr">
                        <a:tabLst>
                          <a:tab pos="269875" algn="l"/>
                        </a:tabLst>
                      </a:pPr>
                      <a:r>
                        <a:rPr lang="zh-CN" sz="2000" kern="0" dirty="0">
                          <a:effectLst/>
                        </a:rPr>
                        <a:t>功能</a:t>
                      </a:r>
                      <a:endParaRPr lang="zh-CN" sz="2000" kern="100" dirty="0">
                        <a:effectLst/>
                        <a:latin typeface="宋体" panose="02010600030101010101" pitchFamily="2" charset="-122"/>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indent="269875" algn="ctr">
                        <a:tabLst>
                          <a:tab pos="269875" algn="l"/>
                        </a:tabLst>
                      </a:pPr>
                      <a:r>
                        <a:rPr lang="zh-CN" sz="2000" kern="0" dirty="0">
                          <a:effectLst/>
                        </a:rPr>
                        <a:t>发展趋势</a:t>
                      </a:r>
                      <a:endParaRPr lang="zh-CN" sz="2000" kern="100" dirty="0">
                        <a:effectLst/>
                        <a:latin typeface="宋体" panose="02010600030101010101" pitchFamily="2" charset="-122"/>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579676697"/>
                  </a:ext>
                </a:extLst>
              </a:tr>
              <a:tr h="630146">
                <a:tc>
                  <a:txBody>
                    <a:bodyPr/>
                    <a:lstStyle/>
                    <a:p>
                      <a:pPr indent="269875" algn="ctr">
                        <a:tabLst>
                          <a:tab pos="269875" algn="l"/>
                        </a:tabLst>
                      </a:pPr>
                      <a:r>
                        <a:rPr lang="zh-CN" sz="2000" kern="0" dirty="0">
                          <a:effectLst/>
                          <a:latin typeface="宋体" panose="02010600030101010101" pitchFamily="2" charset="-122"/>
                          <a:ea typeface="宋体" panose="02010600030101010101" pitchFamily="2" charset="-122"/>
                        </a:rPr>
                        <a:t>智能终端</a:t>
                      </a:r>
                      <a:endParaRPr lang="zh-CN" sz="2000" kern="100" dirty="0">
                        <a:effectLst/>
                        <a:latin typeface="宋体" panose="02010600030101010101" pitchFamily="2" charset="-122"/>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indent="269875" algn="ctr">
                        <a:tabLst>
                          <a:tab pos="269875" algn="l"/>
                        </a:tabLst>
                      </a:pPr>
                      <a:r>
                        <a:rPr lang="en-US" sz="2000" kern="0" dirty="0">
                          <a:effectLst/>
                          <a:latin typeface="宋体" panose="02010600030101010101" pitchFamily="2" charset="-122"/>
                          <a:ea typeface="宋体" panose="02010600030101010101" pitchFamily="2" charset="-122"/>
                        </a:rPr>
                        <a:t> </a:t>
                      </a:r>
                      <a:endParaRPr lang="zh-CN" sz="2000" kern="100" dirty="0">
                        <a:effectLst/>
                        <a:latin typeface="宋体" panose="02010600030101010101" pitchFamily="2" charset="-122"/>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indent="269875" algn="just">
                        <a:tabLst>
                          <a:tab pos="269875" algn="l"/>
                        </a:tabLst>
                      </a:pPr>
                      <a:r>
                        <a:rPr lang="zh-CN" sz="2000" kern="0" dirty="0">
                          <a:effectLst/>
                          <a:latin typeface="宋体" panose="02010600030101010101" pitchFamily="2" charset="-122"/>
                          <a:ea typeface="宋体" panose="02010600030101010101" pitchFamily="2" charset="-122"/>
                        </a:rPr>
                        <a:t>□智能化   □人性化</a:t>
                      </a:r>
                      <a:endParaRPr lang="zh-CN" sz="2000" kern="100" dirty="0">
                        <a:effectLst/>
                        <a:latin typeface="宋体" panose="02010600030101010101" pitchFamily="2" charset="-122"/>
                        <a:ea typeface="宋体" panose="02010600030101010101" pitchFamily="2" charset="-122"/>
                      </a:endParaRPr>
                    </a:p>
                    <a:p>
                      <a:pPr indent="269875" algn="just">
                        <a:tabLst>
                          <a:tab pos="269875" algn="l"/>
                        </a:tabLst>
                      </a:pPr>
                      <a:r>
                        <a:rPr lang="zh-CN" sz="2000" kern="0" dirty="0">
                          <a:effectLst/>
                          <a:latin typeface="宋体" panose="02010600030101010101" pitchFamily="2" charset="-122"/>
                          <a:ea typeface="宋体" panose="02010600030101010101" pitchFamily="2" charset="-122"/>
                        </a:rPr>
                        <a:t>□多样化  其他 </a:t>
                      </a:r>
                      <a:r>
                        <a:rPr lang="zh-CN" sz="2000" u="sng" kern="0" dirty="0">
                          <a:effectLst/>
                          <a:latin typeface="宋体" panose="02010600030101010101" pitchFamily="2" charset="-122"/>
                          <a:ea typeface="宋体" panose="02010600030101010101" pitchFamily="2" charset="-122"/>
                        </a:rPr>
                        <a:t> </a:t>
                      </a:r>
                      <a:r>
                        <a:rPr lang="en-US" sz="2000" u="sng" kern="0" dirty="0">
                          <a:effectLst/>
                          <a:latin typeface="宋体" panose="02010600030101010101" pitchFamily="2" charset="-122"/>
                          <a:ea typeface="宋体" panose="02010600030101010101" pitchFamily="2" charset="-122"/>
                        </a:rPr>
                        <a:t>     </a:t>
                      </a:r>
                      <a:r>
                        <a:rPr lang="zh-CN" sz="2000" kern="0" dirty="0">
                          <a:solidFill>
                            <a:srgbClr val="E9F3F5"/>
                          </a:solidFill>
                          <a:effectLst/>
                          <a:latin typeface="宋体" panose="02010600030101010101" pitchFamily="2" charset="-122"/>
                          <a:ea typeface="宋体" panose="02010600030101010101" pitchFamily="2" charset="-122"/>
                        </a:rPr>
                        <a:t>。</a:t>
                      </a:r>
                      <a:endParaRPr lang="zh-CN" sz="2000" kern="100" dirty="0">
                        <a:solidFill>
                          <a:srgbClr val="E9F3F5"/>
                        </a:solidFill>
                        <a:effectLst/>
                        <a:latin typeface="宋体" panose="02010600030101010101" pitchFamily="2" charset="-122"/>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252871461"/>
                  </a:ext>
                </a:extLst>
              </a:tr>
              <a:tr h="1164601">
                <a:tc>
                  <a:txBody>
                    <a:bodyPr/>
                    <a:lstStyle/>
                    <a:p>
                      <a:pPr indent="269875" algn="ctr">
                        <a:tabLst>
                          <a:tab pos="269875" algn="l"/>
                        </a:tabLst>
                      </a:pPr>
                      <a:r>
                        <a:rPr lang="zh-CN" sz="2000" kern="0" dirty="0">
                          <a:effectLst/>
                          <a:latin typeface="宋体" panose="02010600030101010101" pitchFamily="2" charset="-122"/>
                          <a:ea typeface="宋体" panose="02010600030101010101" pitchFamily="2" charset="-122"/>
                        </a:rPr>
                        <a:t>基站</a:t>
                      </a:r>
                      <a:endParaRPr lang="zh-CN" sz="2000" kern="100" dirty="0">
                        <a:effectLst/>
                        <a:latin typeface="宋体" panose="02010600030101010101" pitchFamily="2" charset="-122"/>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indent="269875" algn="ctr">
                        <a:tabLst>
                          <a:tab pos="269875" algn="l"/>
                        </a:tabLst>
                      </a:pPr>
                      <a:r>
                        <a:rPr lang="en-US" sz="2000" kern="0" dirty="0">
                          <a:effectLst/>
                          <a:latin typeface="宋体" panose="02010600030101010101" pitchFamily="2" charset="-122"/>
                          <a:ea typeface="宋体" panose="02010600030101010101" pitchFamily="2" charset="-122"/>
                        </a:rPr>
                        <a:t> </a:t>
                      </a:r>
                      <a:endParaRPr lang="zh-CN" sz="2000" kern="100" dirty="0">
                        <a:effectLst/>
                        <a:latin typeface="宋体" panose="02010600030101010101" pitchFamily="2" charset="-122"/>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indent="269875" algn="just">
                        <a:tabLst>
                          <a:tab pos="269875" algn="l"/>
                        </a:tabLst>
                      </a:pPr>
                      <a:r>
                        <a:rPr lang="zh-CN" sz="2000" kern="0" dirty="0">
                          <a:effectLst/>
                          <a:latin typeface="宋体" panose="02010600030101010101" pitchFamily="2" charset="-122"/>
                          <a:ea typeface="宋体" panose="02010600030101010101" pitchFamily="2" charset="-122"/>
                        </a:rPr>
                        <a:t>□覆盖范围更广</a:t>
                      </a:r>
                      <a:endParaRPr lang="zh-CN" sz="2000" kern="100" dirty="0">
                        <a:effectLst/>
                        <a:latin typeface="宋体" panose="02010600030101010101" pitchFamily="2" charset="-122"/>
                        <a:ea typeface="宋体" panose="02010600030101010101" pitchFamily="2" charset="-122"/>
                      </a:endParaRPr>
                    </a:p>
                    <a:p>
                      <a:pPr indent="269875" algn="just">
                        <a:tabLst>
                          <a:tab pos="269875" algn="l"/>
                        </a:tabLst>
                      </a:pPr>
                      <a:r>
                        <a:rPr lang="zh-CN" sz="2000" kern="0" dirty="0">
                          <a:effectLst/>
                          <a:latin typeface="宋体" panose="02010600030101010101" pitchFamily="2" charset="-122"/>
                          <a:ea typeface="宋体" panose="02010600030101010101" pitchFamily="2" charset="-122"/>
                        </a:rPr>
                        <a:t>□通信距离更远</a:t>
                      </a:r>
                      <a:endParaRPr lang="zh-CN" sz="2000" kern="100" dirty="0">
                        <a:effectLst/>
                        <a:latin typeface="宋体" panose="02010600030101010101" pitchFamily="2" charset="-122"/>
                        <a:ea typeface="宋体" panose="02010600030101010101" pitchFamily="2" charset="-122"/>
                      </a:endParaRPr>
                    </a:p>
                    <a:p>
                      <a:pPr indent="269875" algn="just">
                        <a:tabLst>
                          <a:tab pos="269875" algn="l"/>
                        </a:tabLst>
                      </a:pPr>
                      <a:r>
                        <a:rPr lang="zh-CN" sz="2000" kern="0" dirty="0">
                          <a:effectLst/>
                          <a:latin typeface="宋体" panose="02010600030101010101" pitchFamily="2" charset="-122"/>
                          <a:ea typeface="宋体" panose="02010600030101010101" pitchFamily="2" charset="-122"/>
                        </a:rPr>
                        <a:t>□网络容量更大</a:t>
                      </a:r>
                      <a:endParaRPr lang="zh-CN" sz="2000" kern="100" dirty="0">
                        <a:effectLst/>
                        <a:latin typeface="宋体" panose="02010600030101010101" pitchFamily="2" charset="-122"/>
                        <a:ea typeface="宋体" panose="02010600030101010101" pitchFamily="2" charset="-122"/>
                      </a:endParaRPr>
                    </a:p>
                    <a:p>
                      <a:pPr indent="269875" algn="just">
                        <a:tabLst>
                          <a:tab pos="269875" algn="l"/>
                        </a:tabLst>
                      </a:pPr>
                      <a:r>
                        <a:rPr lang="zh-CN" altLang="en-US" sz="2000" kern="0" dirty="0">
                          <a:effectLst/>
                          <a:latin typeface="宋体" panose="02010600030101010101" pitchFamily="2" charset="-122"/>
                          <a:ea typeface="宋体" panose="02010600030101010101" pitchFamily="2" charset="-122"/>
                        </a:rPr>
                        <a:t>其</a:t>
                      </a:r>
                      <a:r>
                        <a:rPr lang="zh-CN" sz="2000" kern="0" dirty="0">
                          <a:effectLst/>
                          <a:latin typeface="宋体" panose="02010600030101010101" pitchFamily="2" charset="-122"/>
                          <a:ea typeface="宋体" panose="02010600030101010101" pitchFamily="2" charset="-122"/>
                        </a:rPr>
                        <a:t>他  </a:t>
                      </a:r>
                      <a:r>
                        <a:rPr lang="en-US" sz="2000" u="sng" kern="0" dirty="0">
                          <a:effectLst/>
                          <a:latin typeface="宋体" panose="02010600030101010101" pitchFamily="2" charset="-122"/>
                          <a:ea typeface="宋体" panose="02010600030101010101" pitchFamily="2" charset="-122"/>
                        </a:rPr>
                        <a:t>               </a:t>
                      </a:r>
                      <a:r>
                        <a:rPr lang="zh-CN" sz="2000" kern="0" dirty="0">
                          <a:solidFill>
                            <a:schemeClr val="bg1"/>
                          </a:solidFill>
                          <a:effectLst/>
                          <a:latin typeface="宋体" panose="02010600030101010101" pitchFamily="2" charset="-122"/>
                          <a:ea typeface="宋体" panose="02010600030101010101" pitchFamily="2" charset="-122"/>
                        </a:rPr>
                        <a:t>。</a:t>
                      </a:r>
                      <a:r>
                        <a:rPr lang="zh-CN" sz="2000" kern="0" dirty="0">
                          <a:effectLst/>
                          <a:latin typeface="宋体" panose="02010600030101010101" pitchFamily="2" charset="-122"/>
                          <a:ea typeface="宋体" panose="02010600030101010101" pitchFamily="2" charset="-122"/>
                        </a:rPr>
                        <a:t> </a:t>
                      </a:r>
                      <a:endParaRPr lang="zh-CN" sz="2000" kern="100" dirty="0">
                        <a:effectLst/>
                        <a:latin typeface="宋体" panose="02010600030101010101" pitchFamily="2" charset="-122"/>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824294127"/>
                  </a:ext>
                </a:extLst>
              </a:tr>
              <a:tr h="733201">
                <a:tc>
                  <a:txBody>
                    <a:bodyPr/>
                    <a:lstStyle/>
                    <a:p>
                      <a:pPr indent="269875" algn="ctr">
                        <a:tabLst>
                          <a:tab pos="269875" algn="l"/>
                        </a:tabLst>
                      </a:pPr>
                      <a:r>
                        <a:rPr lang="en-US" sz="1400" kern="0" dirty="0">
                          <a:effectLst/>
                        </a:rPr>
                        <a:t> </a:t>
                      </a:r>
                      <a:endParaRPr lang="zh-CN" sz="1700" kern="100" dirty="0">
                        <a:effectLst/>
                        <a:latin typeface="Times New Roman" panose="02020603050405020304" pitchFamily="18" charset="0"/>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indent="269875" algn="ctr">
                        <a:tabLst>
                          <a:tab pos="269875" algn="l"/>
                        </a:tabLst>
                      </a:pPr>
                      <a:r>
                        <a:rPr lang="en-US" sz="1400" kern="0" dirty="0">
                          <a:effectLst/>
                        </a:rPr>
                        <a:t> </a:t>
                      </a:r>
                      <a:endParaRPr lang="zh-CN" sz="1700" kern="100" dirty="0">
                        <a:effectLst/>
                        <a:latin typeface="Times New Roman" panose="02020603050405020304" pitchFamily="18" charset="0"/>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indent="269875" algn="ctr">
                        <a:tabLst>
                          <a:tab pos="269875" algn="l"/>
                        </a:tabLst>
                      </a:pPr>
                      <a:r>
                        <a:rPr lang="en-US" sz="1400" kern="0" dirty="0">
                          <a:effectLst/>
                        </a:rPr>
                        <a:t> </a:t>
                      </a:r>
                      <a:endParaRPr lang="zh-CN" sz="1700" kern="100" dirty="0">
                        <a:effectLst/>
                        <a:latin typeface="Times New Roman" panose="02020603050405020304" pitchFamily="18" charset="0"/>
                        <a:ea typeface="宋体" panose="02010600030101010101" pitchFamily="2" charset="-122"/>
                      </a:endParaRPr>
                    </a:p>
                  </a:txBody>
                  <a:tcPr marL="109555" marR="109555"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746456790"/>
                  </a:ext>
                </a:extLst>
              </a:tr>
            </a:tbl>
          </a:graphicData>
        </a:graphic>
      </p:graphicFrame>
      <p:sp>
        <p:nvSpPr>
          <p:cNvPr id="14" name="圆角矩形 6">
            <a:extLst>
              <a:ext uri="{FF2B5EF4-FFF2-40B4-BE49-F238E27FC236}">
                <a16:creationId xmlns:a16="http://schemas.microsoft.com/office/drawing/2014/main" id="{EF363675-4E45-0347-8880-9DADD3BF1785}"/>
              </a:ext>
            </a:extLst>
          </p:cNvPr>
          <p:cNvSpPr/>
          <p:nvPr/>
        </p:nvSpPr>
        <p:spPr>
          <a:xfrm>
            <a:off x="1796870" y="2126186"/>
            <a:ext cx="8334101" cy="3993652"/>
          </a:xfrm>
          <a:prstGeom prst="roundRect">
            <a:avLst/>
          </a:prstGeom>
          <a:noFill/>
          <a:ln w="28575">
            <a:solidFill>
              <a:schemeClr val="accent6"/>
            </a:solid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l" fontAlgn="auto">
              <a:lnSpc>
                <a:spcPct val="150000"/>
              </a:lnSpc>
            </a:pPr>
            <a:endParaRPr lang="zh-CN" altLang="en-US" sz="2000" dirty="0"/>
          </a:p>
        </p:txBody>
      </p:sp>
    </p:spTree>
    <p:extLst>
      <p:ext uri="{BB962C8B-B14F-4D97-AF65-F5344CB8AC3E}">
        <p14:creationId xmlns:p14="http://schemas.microsoft.com/office/powerpoint/2010/main" val="4110264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9175" y="1072579"/>
            <a:ext cx="6359112"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活动</a:t>
            </a:r>
            <a:r>
              <a:rPr lang="en-US" altLang="zh-CN"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2</a:t>
            </a:r>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：探讨移动互联技术发展</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grpSp>
        <p:nvGrpSpPr>
          <p:cNvPr id="12" name="组合 11">
            <a:extLst>
              <a:ext uri="{FF2B5EF4-FFF2-40B4-BE49-F238E27FC236}">
                <a16:creationId xmlns:a16="http://schemas.microsoft.com/office/drawing/2014/main" id="{45FA058E-31E4-96BB-2EB3-F555068997EE}"/>
              </a:ext>
            </a:extLst>
          </p:cNvPr>
          <p:cNvGrpSpPr/>
          <p:nvPr/>
        </p:nvGrpSpPr>
        <p:grpSpPr>
          <a:xfrm>
            <a:off x="1077176" y="912997"/>
            <a:ext cx="793716" cy="793716"/>
            <a:chOff x="897294" y="679255"/>
            <a:chExt cx="1905000" cy="1905000"/>
          </a:xfrm>
        </p:grpSpPr>
        <p:sp>
          <p:nvSpPr>
            <p:cNvPr id="13" name="任意多边形: 形状 12">
              <a:extLst>
                <a:ext uri="{FF2B5EF4-FFF2-40B4-BE49-F238E27FC236}">
                  <a16:creationId xmlns:a16="http://schemas.microsoft.com/office/drawing/2014/main" id="{FF829F92-A25D-DE5D-18C9-6F72B6AC4F0E}"/>
                </a:ext>
              </a:extLst>
            </p:cNvPr>
            <p:cNvSpPr/>
            <p:nvPr/>
          </p:nvSpPr>
          <p:spPr>
            <a:xfrm>
              <a:off x="897294" y="679255"/>
              <a:ext cx="1905000" cy="1905000"/>
            </a:xfrm>
            <a:custGeom>
              <a:avLst/>
              <a:gdLst>
                <a:gd name="connsiteX0" fmla="*/ 0 w 1905000"/>
                <a:gd name="connsiteY0" fmla="*/ 952500 h 1905000"/>
                <a:gd name="connsiteX1" fmla="*/ 952500 w 1905000"/>
                <a:gd name="connsiteY1" fmla="*/ 1905000 h 1905000"/>
                <a:gd name="connsiteX2" fmla="*/ 1905000 w 1905000"/>
                <a:gd name="connsiteY2" fmla="*/ 952500 h 1905000"/>
                <a:gd name="connsiteX3" fmla="*/ 952500 w 1905000"/>
                <a:gd name="connsiteY3" fmla="*/ 0 h 1905000"/>
                <a:gd name="connsiteX4" fmla="*/ 0 w 1905000"/>
                <a:gd name="connsiteY4" fmla="*/ 95250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905000">
                  <a:moveTo>
                    <a:pt x="0" y="952500"/>
                  </a:moveTo>
                  <a:cubicBezTo>
                    <a:pt x="0" y="1478552"/>
                    <a:pt x="426448" y="1905000"/>
                    <a:pt x="952500" y="1905000"/>
                  </a:cubicBezTo>
                  <a:cubicBezTo>
                    <a:pt x="1478552" y="1905000"/>
                    <a:pt x="1905000" y="1478552"/>
                    <a:pt x="1905000" y="952500"/>
                  </a:cubicBezTo>
                  <a:cubicBezTo>
                    <a:pt x="1905000" y="426448"/>
                    <a:pt x="1478552" y="0"/>
                    <a:pt x="952500" y="0"/>
                  </a:cubicBezTo>
                  <a:cubicBezTo>
                    <a:pt x="426448" y="0"/>
                    <a:pt x="0" y="426448"/>
                    <a:pt x="0" y="952500"/>
                  </a:cubicBezTo>
                  <a:close/>
                </a:path>
              </a:pathLst>
            </a:custGeom>
            <a:solidFill>
              <a:srgbClr val="2E9FD1"/>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形状 15">
              <a:extLst>
                <a:ext uri="{FF2B5EF4-FFF2-40B4-BE49-F238E27FC236}">
                  <a16:creationId xmlns:a16="http://schemas.microsoft.com/office/drawing/2014/main" id="{96B07403-0AFF-31BF-3050-B77AB4ECF3C5}"/>
                </a:ext>
              </a:extLst>
            </p:cNvPr>
            <p:cNvSpPr/>
            <p:nvPr/>
          </p:nvSpPr>
          <p:spPr>
            <a:xfrm>
              <a:off x="1372437" y="1141986"/>
              <a:ext cx="947032" cy="942322"/>
            </a:xfrm>
            <a:custGeom>
              <a:avLst/>
              <a:gdLst>
                <a:gd name="connsiteX0" fmla="*/ 510761 w 947032"/>
                <a:gd name="connsiteY0" fmla="*/ 496572 h 942322"/>
                <a:gd name="connsiteX1" fmla="*/ 510761 w 947032"/>
                <a:gd name="connsiteY1" fmla="*/ 867514 h 942322"/>
                <a:gd name="connsiteX2" fmla="*/ 585579 w 947032"/>
                <a:gd name="connsiteY2" fmla="*/ 942322 h 942322"/>
                <a:gd name="connsiteX3" fmla="*/ 784987 w 947032"/>
                <a:gd name="connsiteY3" fmla="*/ 865117 h 942322"/>
                <a:gd name="connsiteX4" fmla="*/ 863720 w 947032"/>
                <a:gd name="connsiteY4" fmla="*/ 823090 h 942322"/>
                <a:gd name="connsiteX5" fmla="*/ 926730 w 947032"/>
                <a:gd name="connsiteY5" fmla="*/ 774740 h 942322"/>
                <a:gd name="connsiteX6" fmla="*/ 947032 w 947032"/>
                <a:gd name="connsiteY6" fmla="*/ 736457 h 942322"/>
                <a:gd name="connsiteX7" fmla="*/ 947032 w 947032"/>
                <a:gd name="connsiteY7" fmla="*/ 74967 h 942322"/>
                <a:gd name="connsiteX8" fmla="*/ 872222 w 947032"/>
                <a:gd name="connsiteY8" fmla="*/ 156 h 942322"/>
                <a:gd name="connsiteX9" fmla="*/ 806715 w 947032"/>
                <a:gd name="connsiteY9" fmla="*/ 14643 h 942322"/>
                <a:gd name="connsiteX10" fmla="*/ 778622 w 947032"/>
                <a:gd name="connsiteY10" fmla="*/ 329226 h 942322"/>
                <a:gd name="connsiteX11" fmla="*/ 510761 w 947032"/>
                <a:gd name="connsiteY11" fmla="*/ 496572 h 942322"/>
                <a:gd name="connsiteX12" fmla="*/ 74812 w 947032"/>
                <a:gd name="connsiteY12" fmla="*/ 0 h 942322"/>
                <a:gd name="connsiteX13" fmla="*/ 0 w 947032"/>
                <a:gd name="connsiteY13" fmla="*/ 74808 h 942322"/>
                <a:gd name="connsiteX14" fmla="*/ 0 w 947032"/>
                <a:gd name="connsiteY14" fmla="*/ 736299 h 942322"/>
                <a:gd name="connsiteX15" fmla="*/ 20326 w 947032"/>
                <a:gd name="connsiteY15" fmla="*/ 774561 h 942322"/>
                <a:gd name="connsiteX16" fmla="*/ 84423 w 947032"/>
                <a:gd name="connsiteY16" fmla="*/ 823087 h 942322"/>
                <a:gd name="connsiteX17" fmla="*/ 163179 w 947032"/>
                <a:gd name="connsiteY17" fmla="*/ 865116 h 942322"/>
                <a:gd name="connsiteX18" fmla="*/ 362571 w 947032"/>
                <a:gd name="connsiteY18" fmla="*/ 942320 h 942322"/>
                <a:gd name="connsiteX19" fmla="*/ 437380 w 947032"/>
                <a:gd name="connsiteY19" fmla="*/ 867512 h 942322"/>
                <a:gd name="connsiteX20" fmla="*/ 437380 w 947032"/>
                <a:gd name="connsiteY20" fmla="*/ 495970 h 942322"/>
                <a:gd name="connsiteX21" fmla="*/ 173671 w 947032"/>
                <a:gd name="connsiteY21" fmla="*/ 327463 h 942322"/>
                <a:gd name="connsiteX22" fmla="*/ 146010 w 947032"/>
                <a:gd name="connsiteY22" fmla="*/ 15750 h 942322"/>
                <a:gd name="connsiteX23" fmla="*/ 74812 w 947032"/>
                <a:gd name="connsiteY23" fmla="*/ 0 h 9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7032" h="942322">
                  <a:moveTo>
                    <a:pt x="510761" y="496572"/>
                  </a:moveTo>
                  <a:lnTo>
                    <a:pt x="510761" y="867514"/>
                  </a:lnTo>
                  <a:cubicBezTo>
                    <a:pt x="510938" y="908748"/>
                    <a:pt x="544337" y="942143"/>
                    <a:pt x="585579" y="942322"/>
                  </a:cubicBezTo>
                  <a:cubicBezTo>
                    <a:pt x="626546" y="928133"/>
                    <a:pt x="707175" y="899458"/>
                    <a:pt x="784987" y="865117"/>
                  </a:cubicBezTo>
                  <a:cubicBezTo>
                    <a:pt x="805125" y="856164"/>
                    <a:pt x="824988" y="845132"/>
                    <a:pt x="863720" y="823090"/>
                  </a:cubicBezTo>
                  <a:cubicBezTo>
                    <a:pt x="888041" y="811831"/>
                    <a:pt x="909561" y="795319"/>
                    <a:pt x="926730" y="774740"/>
                  </a:cubicBezTo>
                  <a:cubicBezTo>
                    <a:pt x="935465" y="763124"/>
                    <a:pt x="942317" y="750205"/>
                    <a:pt x="947032" y="736457"/>
                  </a:cubicBezTo>
                  <a:lnTo>
                    <a:pt x="947032" y="74967"/>
                  </a:lnTo>
                  <a:cubicBezTo>
                    <a:pt x="946878" y="33726"/>
                    <a:pt x="913470" y="337"/>
                    <a:pt x="872222" y="156"/>
                  </a:cubicBezTo>
                  <a:cubicBezTo>
                    <a:pt x="850160" y="3897"/>
                    <a:pt x="828297" y="8732"/>
                    <a:pt x="806715" y="14643"/>
                  </a:cubicBezTo>
                  <a:cubicBezTo>
                    <a:pt x="847161" y="118103"/>
                    <a:pt x="836758" y="234559"/>
                    <a:pt x="778622" y="329226"/>
                  </a:cubicBezTo>
                  <a:cubicBezTo>
                    <a:pt x="720510" y="423909"/>
                    <a:pt x="621352" y="485859"/>
                    <a:pt x="510761" y="496572"/>
                  </a:cubicBezTo>
                  <a:close/>
                  <a:moveTo>
                    <a:pt x="74812" y="0"/>
                  </a:moveTo>
                  <a:cubicBezTo>
                    <a:pt x="33570" y="154"/>
                    <a:pt x="180" y="33570"/>
                    <a:pt x="0" y="74808"/>
                  </a:cubicBezTo>
                  <a:lnTo>
                    <a:pt x="0" y="736299"/>
                  </a:lnTo>
                  <a:cubicBezTo>
                    <a:pt x="4709" y="750049"/>
                    <a:pt x="11568" y="762964"/>
                    <a:pt x="20326" y="774561"/>
                  </a:cubicBezTo>
                  <a:cubicBezTo>
                    <a:pt x="37767" y="795358"/>
                    <a:pt x="59699" y="811917"/>
                    <a:pt x="84423" y="823087"/>
                  </a:cubicBezTo>
                  <a:cubicBezTo>
                    <a:pt x="123950" y="845128"/>
                    <a:pt x="143800" y="856324"/>
                    <a:pt x="163179" y="865116"/>
                  </a:cubicBezTo>
                  <a:cubicBezTo>
                    <a:pt x="240971" y="899456"/>
                    <a:pt x="321619" y="928131"/>
                    <a:pt x="362571" y="942320"/>
                  </a:cubicBezTo>
                  <a:cubicBezTo>
                    <a:pt x="403810" y="942138"/>
                    <a:pt x="437201" y="908746"/>
                    <a:pt x="437380" y="867512"/>
                  </a:cubicBezTo>
                  <a:lnTo>
                    <a:pt x="437380" y="495970"/>
                  </a:lnTo>
                  <a:cubicBezTo>
                    <a:pt x="328120" y="483719"/>
                    <a:pt x="230702" y="421468"/>
                    <a:pt x="173671" y="327463"/>
                  </a:cubicBezTo>
                  <a:cubicBezTo>
                    <a:pt x="116618" y="233482"/>
                    <a:pt x="106420" y="118326"/>
                    <a:pt x="146010" y="15750"/>
                  </a:cubicBezTo>
                  <a:cubicBezTo>
                    <a:pt x="122566" y="9270"/>
                    <a:pt x="98801" y="4013"/>
                    <a:pt x="74812" y="0"/>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形状 16">
              <a:extLst>
                <a:ext uri="{FF2B5EF4-FFF2-40B4-BE49-F238E27FC236}">
                  <a16:creationId xmlns:a16="http://schemas.microsoft.com/office/drawing/2014/main" id="{EFBEF6EB-BD4A-5E9D-E254-10B7ABBC023A}"/>
                </a:ext>
              </a:extLst>
            </p:cNvPr>
            <p:cNvSpPr/>
            <p:nvPr/>
          </p:nvSpPr>
          <p:spPr>
            <a:xfrm>
              <a:off x="1273373" y="1230170"/>
              <a:ext cx="1153192" cy="803172"/>
            </a:xfrm>
            <a:custGeom>
              <a:avLst/>
              <a:gdLst>
                <a:gd name="connsiteX0" fmla="*/ 1067060 w 1153192"/>
                <a:gd name="connsiteY0" fmla="*/ 712996 h 803172"/>
                <a:gd name="connsiteX1" fmla="*/ 1004045 w 1153192"/>
                <a:gd name="connsiteY1" fmla="*/ 761373 h 803172"/>
                <a:gd name="connsiteX2" fmla="*/ 926712 w 1153192"/>
                <a:gd name="connsiteY2" fmla="*/ 802476 h 803172"/>
                <a:gd name="connsiteX3" fmla="*/ 1069719 w 1153192"/>
                <a:gd name="connsiteY3" fmla="*/ 799635 h 803172"/>
                <a:gd name="connsiteX4" fmla="*/ 1124385 w 1153192"/>
                <a:gd name="connsiteY4" fmla="*/ 780914 h 803172"/>
                <a:gd name="connsiteX5" fmla="*/ 1153193 w 1153192"/>
                <a:gd name="connsiteY5" fmla="*/ 735691 h 803172"/>
                <a:gd name="connsiteX6" fmla="*/ 1153193 w 1153192"/>
                <a:gd name="connsiteY6" fmla="*/ 74182 h 803172"/>
                <a:gd name="connsiteX7" fmla="*/ 1085939 w 1153192"/>
                <a:gd name="connsiteY7" fmla="*/ 0 h 803172"/>
                <a:gd name="connsiteX8" fmla="*/ 1087359 w 1153192"/>
                <a:gd name="connsiteY8" fmla="*/ 13244 h 803172"/>
                <a:gd name="connsiteX9" fmla="*/ 1087359 w 1153192"/>
                <a:gd name="connsiteY9" fmla="*/ 674735 h 803172"/>
                <a:gd name="connsiteX10" fmla="*/ 1067060 w 1153192"/>
                <a:gd name="connsiteY10" fmla="*/ 712996 h 803172"/>
                <a:gd name="connsiteX11" fmla="*/ 67254 w 1153192"/>
                <a:gd name="connsiteY11" fmla="*/ 316 h 803172"/>
                <a:gd name="connsiteX12" fmla="*/ 0 w 1153192"/>
                <a:gd name="connsiteY12" fmla="*/ 74183 h 803172"/>
                <a:gd name="connsiteX13" fmla="*/ 0 w 1153192"/>
                <a:gd name="connsiteY13" fmla="*/ 735697 h 803172"/>
                <a:gd name="connsiteX14" fmla="*/ 28834 w 1153192"/>
                <a:gd name="connsiteY14" fmla="*/ 781199 h 803172"/>
                <a:gd name="connsiteX15" fmla="*/ 83474 w 1153192"/>
                <a:gd name="connsiteY15" fmla="*/ 799949 h 803172"/>
                <a:gd name="connsiteX16" fmla="*/ 226483 w 1153192"/>
                <a:gd name="connsiteY16" fmla="*/ 802786 h 803172"/>
                <a:gd name="connsiteX17" fmla="*/ 149150 w 1153192"/>
                <a:gd name="connsiteY17" fmla="*/ 761684 h 803172"/>
                <a:gd name="connsiteX18" fmla="*/ 86162 w 1153192"/>
                <a:gd name="connsiteY18" fmla="*/ 713315 h 803172"/>
                <a:gd name="connsiteX19" fmla="*/ 65840 w 1153192"/>
                <a:gd name="connsiteY19" fmla="*/ 675055 h 803172"/>
                <a:gd name="connsiteX20" fmla="*/ 65840 w 1153192"/>
                <a:gd name="connsiteY20" fmla="*/ 13562 h 803172"/>
                <a:gd name="connsiteX21" fmla="*/ 67254 w 1153192"/>
                <a:gd name="connsiteY21" fmla="*/ 316 h 8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3192" h="803172">
                  <a:moveTo>
                    <a:pt x="1067060" y="712996"/>
                  </a:moveTo>
                  <a:cubicBezTo>
                    <a:pt x="1049910" y="733604"/>
                    <a:pt x="1028384" y="750129"/>
                    <a:pt x="1004045" y="761373"/>
                  </a:cubicBezTo>
                  <a:cubicBezTo>
                    <a:pt x="965943" y="782624"/>
                    <a:pt x="946244" y="793635"/>
                    <a:pt x="926712" y="802476"/>
                  </a:cubicBezTo>
                  <a:cubicBezTo>
                    <a:pt x="947512" y="802476"/>
                    <a:pt x="1009254" y="803746"/>
                    <a:pt x="1069719" y="799635"/>
                  </a:cubicBezTo>
                  <a:cubicBezTo>
                    <a:pt x="1089448" y="799248"/>
                    <a:pt x="1108561" y="792701"/>
                    <a:pt x="1124385" y="780914"/>
                  </a:cubicBezTo>
                  <a:cubicBezTo>
                    <a:pt x="1138375" y="769131"/>
                    <a:pt x="1148427" y="753351"/>
                    <a:pt x="1153193" y="735691"/>
                  </a:cubicBezTo>
                  <a:lnTo>
                    <a:pt x="1153193" y="74182"/>
                  </a:lnTo>
                  <a:cubicBezTo>
                    <a:pt x="1153076" y="35897"/>
                    <a:pt x="1124045" y="3886"/>
                    <a:pt x="1085939" y="0"/>
                  </a:cubicBezTo>
                  <a:cubicBezTo>
                    <a:pt x="1086819" y="4379"/>
                    <a:pt x="1087296" y="8801"/>
                    <a:pt x="1087359" y="13244"/>
                  </a:cubicBezTo>
                  <a:lnTo>
                    <a:pt x="1087359" y="674735"/>
                  </a:lnTo>
                  <a:cubicBezTo>
                    <a:pt x="1082652" y="688479"/>
                    <a:pt x="1075800" y="701392"/>
                    <a:pt x="1067060" y="712996"/>
                  </a:cubicBezTo>
                  <a:close/>
                  <a:moveTo>
                    <a:pt x="67254" y="316"/>
                  </a:moveTo>
                  <a:cubicBezTo>
                    <a:pt x="29284" y="4201"/>
                    <a:pt x="294" y="36009"/>
                    <a:pt x="0" y="74183"/>
                  </a:cubicBezTo>
                  <a:lnTo>
                    <a:pt x="0" y="735697"/>
                  </a:lnTo>
                  <a:cubicBezTo>
                    <a:pt x="4709" y="753467"/>
                    <a:pt x="14777" y="769354"/>
                    <a:pt x="28834" y="781199"/>
                  </a:cubicBezTo>
                  <a:cubicBezTo>
                    <a:pt x="44641" y="793005"/>
                    <a:pt x="63749" y="799562"/>
                    <a:pt x="83474" y="799949"/>
                  </a:cubicBezTo>
                  <a:cubicBezTo>
                    <a:pt x="143956" y="804053"/>
                    <a:pt x="205682" y="803244"/>
                    <a:pt x="226483" y="802786"/>
                  </a:cubicBezTo>
                  <a:cubicBezTo>
                    <a:pt x="206945" y="793946"/>
                    <a:pt x="187278" y="782936"/>
                    <a:pt x="149150" y="761684"/>
                  </a:cubicBezTo>
                  <a:cubicBezTo>
                    <a:pt x="124820" y="750442"/>
                    <a:pt x="103303" y="733918"/>
                    <a:pt x="86162" y="713315"/>
                  </a:cubicBezTo>
                  <a:cubicBezTo>
                    <a:pt x="77406" y="701717"/>
                    <a:pt x="70546" y="688803"/>
                    <a:pt x="65840" y="675055"/>
                  </a:cubicBezTo>
                  <a:lnTo>
                    <a:pt x="65840" y="13562"/>
                  </a:lnTo>
                  <a:cubicBezTo>
                    <a:pt x="65899" y="9119"/>
                    <a:pt x="66375" y="4697"/>
                    <a:pt x="67254" y="316"/>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7">
              <a:extLst>
                <a:ext uri="{FF2B5EF4-FFF2-40B4-BE49-F238E27FC236}">
                  <a16:creationId xmlns:a16="http://schemas.microsoft.com/office/drawing/2014/main" id="{0EA0B61E-37BD-0DD1-3A68-337FDA5A89AF}"/>
                </a:ext>
              </a:extLst>
            </p:cNvPr>
            <p:cNvSpPr/>
            <p:nvPr/>
          </p:nvSpPr>
          <p:spPr>
            <a:xfrm>
              <a:off x="1495277" y="1156177"/>
              <a:ext cx="709429" cy="482387"/>
            </a:xfrm>
            <a:custGeom>
              <a:avLst/>
              <a:gdLst>
                <a:gd name="connsiteX0" fmla="*/ 684973 w 709429"/>
                <a:gd name="connsiteY0" fmla="*/ 0 h 482387"/>
                <a:gd name="connsiteX1" fmla="*/ 409832 w 709429"/>
                <a:gd name="connsiteY1" fmla="*/ 194650 h 482387"/>
                <a:gd name="connsiteX2" fmla="*/ 387763 w 709429"/>
                <a:gd name="connsiteY2" fmla="*/ 247579 h 482387"/>
                <a:gd name="connsiteX3" fmla="*/ 387763 w 709429"/>
                <a:gd name="connsiteY3" fmla="*/ 482387 h 482387"/>
                <a:gd name="connsiteX4" fmla="*/ 656751 w 709429"/>
                <a:gd name="connsiteY4" fmla="*/ 315348 h 482387"/>
                <a:gd name="connsiteX5" fmla="*/ 684973 w 709429"/>
                <a:gd name="connsiteY5" fmla="*/ 0 h 482387"/>
                <a:gd name="connsiteX6" fmla="*/ 315166 w 709429"/>
                <a:gd name="connsiteY6" fmla="*/ 481777 h 482387"/>
                <a:gd name="connsiteX7" fmla="*/ 315323 w 709429"/>
                <a:gd name="connsiteY7" fmla="*/ 481777 h 482387"/>
                <a:gd name="connsiteX8" fmla="*/ 315323 w 709429"/>
                <a:gd name="connsiteY8" fmla="*/ 247572 h 482387"/>
                <a:gd name="connsiteX9" fmla="*/ 293283 w 709429"/>
                <a:gd name="connsiteY9" fmla="*/ 194641 h 482387"/>
                <a:gd name="connsiteX10" fmla="*/ 23800 w 709429"/>
                <a:gd name="connsiteY10" fmla="*/ 1552 h 482387"/>
                <a:gd name="connsiteX11" fmla="*/ 51439 w 709429"/>
                <a:gd name="connsiteY11" fmla="*/ 313265 h 482387"/>
                <a:gd name="connsiteX12" fmla="*/ 315166 w 709429"/>
                <a:gd name="connsiteY12" fmla="*/ 481777 h 4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429" h="482387">
                  <a:moveTo>
                    <a:pt x="684973" y="0"/>
                  </a:moveTo>
                  <a:cubicBezTo>
                    <a:pt x="599450" y="23148"/>
                    <a:pt x="472656" y="75577"/>
                    <a:pt x="409832" y="194650"/>
                  </a:cubicBezTo>
                  <a:cubicBezTo>
                    <a:pt x="400876" y="211583"/>
                    <a:pt x="393489" y="229300"/>
                    <a:pt x="387763" y="247579"/>
                  </a:cubicBezTo>
                  <a:lnTo>
                    <a:pt x="387763" y="482387"/>
                  </a:lnTo>
                  <a:cubicBezTo>
                    <a:pt x="498698" y="472081"/>
                    <a:pt x="598323" y="410187"/>
                    <a:pt x="656751" y="315348"/>
                  </a:cubicBezTo>
                  <a:cubicBezTo>
                    <a:pt x="715181" y="220504"/>
                    <a:pt x="725625" y="103687"/>
                    <a:pt x="684973" y="0"/>
                  </a:cubicBezTo>
                  <a:close/>
                  <a:moveTo>
                    <a:pt x="315166" y="481777"/>
                  </a:moveTo>
                  <a:lnTo>
                    <a:pt x="315323" y="481777"/>
                  </a:lnTo>
                  <a:lnTo>
                    <a:pt x="315323" y="247572"/>
                  </a:lnTo>
                  <a:cubicBezTo>
                    <a:pt x="309598" y="229296"/>
                    <a:pt x="302222" y="211578"/>
                    <a:pt x="293283" y="194641"/>
                  </a:cubicBezTo>
                  <a:cubicBezTo>
                    <a:pt x="231850" y="78256"/>
                    <a:pt x="109168" y="25485"/>
                    <a:pt x="23800" y="1552"/>
                  </a:cubicBezTo>
                  <a:cubicBezTo>
                    <a:pt x="-15788" y="104133"/>
                    <a:pt x="-5595" y="219283"/>
                    <a:pt x="51439" y="313265"/>
                  </a:cubicBezTo>
                  <a:cubicBezTo>
                    <a:pt x="108489" y="407279"/>
                    <a:pt x="205908" y="469527"/>
                    <a:pt x="315166" y="481777"/>
                  </a:cubicBezTo>
                  <a:close/>
                </a:path>
              </a:pathLst>
            </a:custGeom>
            <a:solidFill>
              <a:srgbClr val="FFFFFF">
                <a:alpha val="40000"/>
              </a:srgbClr>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9" name="矩形 18">
            <a:extLst>
              <a:ext uri="{FF2B5EF4-FFF2-40B4-BE49-F238E27FC236}">
                <a16:creationId xmlns:a16="http://schemas.microsoft.com/office/drawing/2014/main" id="{D49839E3-4BEC-C1AD-E91C-E76F320A7104}"/>
              </a:ext>
            </a:extLst>
          </p:cNvPr>
          <p:cNvSpPr/>
          <p:nvPr/>
        </p:nvSpPr>
        <p:spPr>
          <a:xfrm>
            <a:off x="1644507" y="1967721"/>
            <a:ext cx="9227630" cy="461665"/>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观看视频，</a:t>
            </a:r>
            <a:r>
              <a:rPr lang="zh-CN" altLang="en-US" sz="2400" dirty="0">
                <a:latin typeface="宋体" panose="02010600030101010101" pitchFamily="2" charset="-122"/>
                <a:ea typeface="宋体" panose="02010600030101010101" pitchFamily="2" charset="-122"/>
              </a:rPr>
              <a:t>了解移动通信技术发展历程，并完成下方的连线。</a:t>
            </a:r>
          </a:p>
        </p:txBody>
      </p:sp>
      <p:sp>
        <p:nvSpPr>
          <p:cNvPr id="21" name="矩形 20">
            <a:extLst>
              <a:ext uri="{FF2B5EF4-FFF2-40B4-BE49-F238E27FC236}">
                <a16:creationId xmlns:a16="http://schemas.microsoft.com/office/drawing/2014/main" id="{5C5C2871-C93C-BFF6-D6B5-ED9504825893}"/>
              </a:ext>
            </a:extLst>
          </p:cNvPr>
          <p:cNvSpPr/>
          <p:nvPr/>
        </p:nvSpPr>
        <p:spPr>
          <a:xfrm>
            <a:off x="1934448" y="1584980"/>
            <a:ext cx="6850171" cy="461665"/>
          </a:xfrm>
          <a:prstGeom prst="rect">
            <a:avLst/>
          </a:prstGeom>
          <a:noFill/>
          <a:ln>
            <a:noFill/>
          </a:ln>
        </p:spPr>
        <p:txBody>
          <a:bodyPr wrap="square" rtlCol="0" anchor="t">
            <a:spAutoFit/>
          </a:bodyPr>
          <a:lstStyle/>
          <a:p>
            <a:pPr algn="l"/>
            <a:r>
              <a:rPr lang="zh-CN" altLang="en-US" sz="2400" b="1" dirty="0">
                <a:ln w="15875"/>
                <a:solidFill>
                  <a:srgbClr val="2E9ED0"/>
                </a:solidFill>
                <a:effectLst/>
              </a:rPr>
              <a:t>（</a:t>
            </a:r>
            <a:r>
              <a:rPr lang="en-US" altLang="zh-CN" sz="2400" b="1" dirty="0">
                <a:ln w="15875"/>
                <a:solidFill>
                  <a:srgbClr val="2E9ED0"/>
                </a:solidFill>
                <a:effectLst/>
              </a:rPr>
              <a:t>1</a:t>
            </a:r>
            <a:r>
              <a:rPr lang="zh-CN" altLang="en-US" sz="2400" b="1" dirty="0">
                <a:ln w="15875"/>
                <a:solidFill>
                  <a:srgbClr val="2E9ED0"/>
                </a:solidFill>
                <a:effectLst/>
              </a:rPr>
              <a:t>）了解移动通信技术发展历程</a:t>
            </a:r>
          </a:p>
        </p:txBody>
      </p:sp>
      <p:pic>
        <p:nvPicPr>
          <p:cNvPr id="6" name="移动互联技术发展历程">
            <a:hlinkClick r:id="" action="ppaction://media"/>
            <a:extLst>
              <a:ext uri="{FF2B5EF4-FFF2-40B4-BE49-F238E27FC236}">
                <a16:creationId xmlns:a16="http://schemas.microsoft.com/office/drawing/2014/main" id="{0D3372E0-E227-D3E8-E97C-334E4660AA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4309" y="2817639"/>
            <a:ext cx="5151691" cy="2897826"/>
          </a:xfrm>
          <a:prstGeom prst="rect">
            <a:avLst/>
          </a:prstGeom>
          <a:ln>
            <a:solidFill>
              <a:srgbClr val="3484A2"/>
            </a:solidFill>
          </a:ln>
          <a:effectLst/>
          <a:scene3d>
            <a:camera prst="orthographicFront"/>
            <a:lightRig rig="balanced" dir="t"/>
          </a:scene3d>
          <a:sp3d prstMaterial="softEdge">
            <a:bevelT w="203200" h="101600" prst="cross"/>
            <a:contourClr>
              <a:srgbClr val="FFFFFF"/>
            </a:contourClr>
          </a:sp3d>
        </p:spPr>
      </p:pic>
      <p:pic>
        <p:nvPicPr>
          <p:cNvPr id="16386" name="图片 1">
            <a:extLst>
              <a:ext uri="{FF2B5EF4-FFF2-40B4-BE49-F238E27FC236}">
                <a16:creationId xmlns:a16="http://schemas.microsoft.com/office/drawing/2014/main" id="{C347E7F0-C03F-46CC-A297-3127428C1B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93"/>
          <a:stretch/>
        </p:blipFill>
        <p:spPr bwMode="auto">
          <a:xfrm>
            <a:off x="6410615" y="2520806"/>
            <a:ext cx="4568019" cy="3565299"/>
          </a:xfrm>
          <a:prstGeom prst="rect">
            <a:avLst/>
          </a:prstGeom>
          <a:noFill/>
          <a:ln w="28575" cap="rnd">
            <a:noFill/>
            <a:prstDash val="sysDash"/>
            <a:round/>
            <a:headEnd/>
            <a:tailEnd/>
          </a:ln>
          <a:extLst>
            <a:ext uri="{909E8E84-426E-40DD-AFC4-6F175D3DCCD1}">
              <a14:hiddenFill xmlns:a14="http://schemas.microsoft.com/office/drawing/2010/main">
                <a:solidFill>
                  <a:srgbClr val="FFFFFF"/>
                </a:solidFill>
              </a14:hiddenFill>
            </a:ext>
          </a:extLst>
        </p:spPr>
      </p:pic>
      <p:sp>
        <p:nvSpPr>
          <p:cNvPr id="42" name="矩形: 圆角 41">
            <a:extLst>
              <a:ext uri="{FF2B5EF4-FFF2-40B4-BE49-F238E27FC236}">
                <a16:creationId xmlns:a16="http://schemas.microsoft.com/office/drawing/2014/main" id="{9B5FBAAA-40A1-4A54-99FD-00F431CCC3E3}"/>
              </a:ext>
            </a:extLst>
          </p:cNvPr>
          <p:cNvSpPr/>
          <p:nvPr/>
        </p:nvSpPr>
        <p:spPr>
          <a:xfrm>
            <a:off x="6304118" y="2429386"/>
            <a:ext cx="4781015" cy="3731541"/>
          </a:xfrm>
          <a:prstGeom prst="roundRect">
            <a:avLst/>
          </a:prstGeom>
          <a:noFill/>
          <a:ln w="28575">
            <a:solidFill>
              <a:srgbClr val="2E9FD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28756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9175" y="1072579"/>
            <a:ext cx="6359112"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活动</a:t>
            </a:r>
            <a:r>
              <a:rPr lang="en-US" altLang="zh-CN"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2</a:t>
            </a:r>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：探讨移动互联技术发展</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grpSp>
        <p:nvGrpSpPr>
          <p:cNvPr id="12" name="组合 11">
            <a:extLst>
              <a:ext uri="{FF2B5EF4-FFF2-40B4-BE49-F238E27FC236}">
                <a16:creationId xmlns:a16="http://schemas.microsoft.com/office/drawing/2014/main" id="{45FA058E-31E4-96BB-2EB3-F555068997EE}"/>
              </a:ext>
            </a:extLst>
          </p:cNvPr>
          <p:cNvGrpSpPr/>
          <p:nvPr/>
        </p:nvGrpSpPr>
        <p:grpSpPr>
          <a:xfrm>
            <a:off x="1077176" y="912997"/>
            <a:ext cx="793716" cy="793716"/>
            <a:chOff x="897294" y="679255"/>
            <a:chExt cx="1905000" cy="1905000"/>
          </a:xfrm>
        </p:grpSpPr>
        <p:sp>
          <p:nvSpPr>
            <p:cNvPr id="13" name="任意多边形: 形状 12">
              <a:extLst>
                <a:ext uri="{FF2B5EF4-FFF2-40B4-BE49-F238E27FC236}">
                  <a16:creationId xmlns:a16="http://schemas.microsoft.com/office/drawing/2014/main" id="{FF829F92-A25D-DE5D-18C9-6F72B6AC4F0E}"/>
                </a:ext>
              </a:extLst>
            </p:cNvPr>
            <p:cNvSpPr/>
            <p:nvPr/>
          </p:nvSpPr>
          <p:spPr>
            <a:xfrm>
              <a:off x="897294" y="679255"/>
              <a:ext cx="1905000" cy="1905000"/>
            </a:xfrm>
            <a:custGeom>
              <a:avLst/>
              <a:gdLst>
                <a:gd name="connsiteX0" fmla="*/ 0 w 1905000"/>
                <a:gd name="connsiteY0" fmla="*/ 952500 h 1905000"/>
                <a:gd name="connsiteX1" fmla="*/ 952500 w 1905000"/>
                <a:gd name="connsiteY1" fmla="*/ 1905000 h 1905000"/>
                <a:gd name="connsiteX2" fmla="*/ 1905000 w 1905000"/>
                <a:gd name="connsiteY2" fmla="*/ 952500 h 1905000"/>
                <a:gd name="connsiteX3" fmla="*/ 952500 w 1905000"/>
                <a:gd name="connsiteY3" fmla="*/ 0 h 1905000"/>
                <a:gd name="connsiteX4" fmla="*/ 0 w 1905000"/>
                <a:gd name="connsiteY4" fmla="*/ 95250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905000">
                  <a:moveTo>
                    <a:pt x="0" y="952500"/>
                  </a:moveTo>
                  <a:cubicBezTo>
                    <a:pt x="0" y="1478552"/>
                    <a:pt x="426448" y="1905000"/>
                    <a:pt x="952500" y="1905000"/>
                  </a:cubicBezTo>
                  <a:cubicBezTo>
                    <a:pt x="1478552" y="1905000"/>
                    <a:pt x="1905000" y="1478552"/>
                    <a:pt x="1905000" y="952500"/>
                  </a:cubicBezTo>
                  <a:cubicBezTo>
                    <a:pt x="1905000" y="426448"/>
                    <a:pt x="1478552" y="0"/>
                    <a:pt x="952500" y="0"/>
                  </a:cubicBezTo>
                  <a:cubicBezTo>
                    <a:pt x="426448" y="0"/>
                    <a:pt x="0" y="426448"/>
                    <a:pt x="0" y="952500"/>
                  </a:cubicBezTo>
                  <a:close/>
                </a:path>
              </a:pathLst>
            </a:custGeom>
            <a:solidFill>
              <a:srgbClr val="2E9FD1"/>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形状 15">
              <a:extLst>
                <a:ext uri="{FF2B5EF4-FFF2-40B4-BE49-F238E27FC236}">
                  <a16:creationId xmlns:a16="http://schemas.microsoft.com/office/drawing/2014/main" id="{96B07403-0AFF-31BF-3050-B77AB4ECF3C5}"/>
                </a:ext>
              </a:extLst>
            </p:cNvPr>
            <p:cNvSpPr/>
            <p:nvPr/>
          </p:nvSpPr>
          <p:spPr>
            <a:xfrm>
              <a:off x="1372437" y="1141986"/>
              <a:ext cx="947032" cy="942322"/>
            </a:xfrm>
            <a:custGeom>
              <a:avLst/>
              <a:gdLst>
                <a:gd name="connsiteX0" fmla="*/ 510761 w 947032"/>
                <a:gd name="connsiteY0" fmla="*/ 496572 h 942322"/>
                <a:gd name="connsiteX1" fmla="*/ 510761 w 947032"/>
                <a:gd name="connsiteY1" fmla="*/ 867514 h 942322"/>
                <a:gd name="connsiteX2" fmla="*/ 585579 w 947032"/>
                <a:gd name="connsiteY2" fmla="*/ 942322 h 942322"/>
                <a:gd name="connsiteX3" fmla="*/ 784987 w 947032"/>
                <a:gd name="connsiteY3" fmla="*/ 865117 h 942322"/>
                <a:gd name="connsiteX4" fmla="*/ 863720 w 947032"/>
                <a:gd name="connsiteY4" fmla="*/ 823090 h 942322"/>
                <a:gd name="connsiteX5" fmla="*/ 926730 w 947032"/>
                <a:gd name="connsiteY5" fmla="*/ 774740 h 942322"/>
                <a:gd name="connsiteX6" fmla="*/ 947032 w 947032"/>
                <a:gd name="connsiteY6" fmla="*/ 736457 h 942322"/>
                <a:gd name="connsiteX7" fmla="*/ 947032 w 947032"/>
                <a:gd name="connsiteY7" fmla="*/ 74967 h 942322"/>
                <a:gd name="connsiteX8" fmla="*/ 872222 w 947032"/>
                <a:gd name="connsiteY8" fmla="*/ 156 h 942322"/>
                <a:gd name="connsiteX9" fmla="*/ 806715 w 947032"/>
                <a:gd name="connsiteY9" fmla="*/ 14643 h 942322"/>
                <a:gd name="connsiteX10" fmla="*/ 778622 w 947032"/>
                <a:gd name="connsiteY10" fmla="*/ 329226 h 942322"/>
                <a:gd name="connsiteX11" fmla="*/ 510761 w 947032"/>
                <a:gd name="connsiteY11" fmla="*/ 496572 h 942322"/>
                <a:gd name="connsiteX12" fmla="*/ 74812 w 947032"/>
                <a:gd name="connsiteY12" fmla="*/ 0 h 942322"/>
                <a:gd name="connsiteX13" fmla="*/ 0 w 947032"/>
                <a:gd name="connsiteY13" fmla="*/ 74808 h 942322"/>
                <a:gd name="connsiteX14" fmla="*/ 0 w 947032"/>
                <a:gd name="connsiteY14" fmla="*/ 736299 h 942322"/>
                <a:gd name="connsiteX15" fmla="*/ 20326 w 947032"/>
                <a:gd name="connsiteY15" fmla="*/ 774561 h 942322"/>
                <a:gd name="connsiteX16" fmla="*/ 84423 w 947032"/>
                <a:gd name="connsiteY16" fmla="*/ 823087 h 942322"/>
                <a:gd name="connsiteX17" fmla="*/ 163179 w 947032"/>
                <a:gd name="connsiteY17" fmla="*/ 865116 h 942322"/>
                <a:gd name="connsiteX18" fmla="*/ 362571 w 947032"/>
                <a:gd name="connsiteY18" fmla="*/ 942320 h 942322"/>
                <a:gd name="connsiteX19" fmla="*/ 437380 w 947032"/>
                <a:gd name="connsiteY19" fmla="*/ 867512 h 942322"/>
                <a:gd name="connsiteX20" fmla="*/ 437380 w 947032"/>
                <a:gd name="connsiteY20" fmla="*/ 495970 h 942322"/>
                <a:gd name="connsiteX21" fmla="*/ 173671 w 947032"/>
                <a:gd name="connsiteY21" fmla="*/ 327463 h 942322"/>
                <a:gd name="connsiteX22" fmla="*/ 146010 w 947032"/>
                <a:gd name="connsiteY22" fmla="*/ 15750 h 942322"/>
                <a:gd name="connsiteX23" fmla="*/ 74812 w 947032"/>
                <a:gd name="connsiteY23" fmla="*/ 0 h 9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7032" h="942322">
                  <a:moveTo>
                    <a:pt x="510761" y="496572"/>
                  </a:moveTo>
                  <a:lnTo>
                    <a:pt x="510761" y="867514"/>
                  </a:lnTo>
                  <a:cubicBezTo>
                    <a:pt x="510938" y="908748"/>
                    <a:pt x="544337" y="942143"/>
                    <a:pt x="585579" y="942322"/>
                  </a:cubicBezTo>
                  <a:cubicBezTo>
                    <a:pt x="626546" y="928133"/>
                    <a:pt x="707175" y="899458"/>
                    <a:pt x="784987" y="865117"/>
                  </a:cubicBezTo>
                  <a:cubicBezTo>
                    <a:pt x="805125" y="856164"/>
                    <a:pt x="824988" y="845132"/>
                    <a:pt x="863720" y="823090"/>
                  </a:cubicBezTo>
                  <a:cubicBezTo>
                    <a:pt x="888041" y="811831"/>
                    <a:pt x="909561" y="795319"/>
                    <a:pt x="926730" y="774740"/>
                  </a:cubicBezTo>
                  <a:cubicBezTo>
                    <a:pt x="935465" y="763124"/>
                    <a:pt x="942317" y="750205"/>
                    <a:pt x="947032" y="736457"/>
                  </a:cubicBezTo>
                  <a:lnTo>
                    <a:pt x="947032" y="74967"/>
                  </a:lnTo>
                  <a:cubicBezTo>
                    <a:pt x="946878" y="33726"/>
                    <a:pt x="913470" y="337"/>
                    <a:pt x="872222" y="156"/>
                  </a:cubicBezTo>
                  <a:cubicBezTo>
                    <a:pt x="850160" y="3897"/>
                    <a:pt x="828297" y="8732"/>
                    <a:pt x="806715" y="14643"/>
                  </a:cubicBezTo>
                  <a:cubicBezTo>
                    <a:pt x="847161" y="118103"/>
                    <a:pt x="836758" y="234559"/>
                    <a:pt x="778622" y="329226"/>
                  </a:cubicBezTo>
                  <a:cubicBezTo>
                    <a:pt x="720510" y="423909"/>
                    <a:pt x="621352" y="485859"/>
                    <a:pt x="510761" y="496572"/>
                  </a:cubicBezTo>
                  <a:close/>
                  <a:moveTo>
                    <a:pt x="74812" y="0"/>
                  </a:moveTo>
                  <a:cubicBezTo>
                    <a:pt x="33570" y="154"/>
                    <a:pt x="180" y="33570"/>
                    <a:pt x="0" y="74808"/>
                  </a:cubicBezTo>
                  <a:lnTo>
                    <a:pt x="0" y="736299"/>
                  </a:lnTo>
                  <a:cubicBezTo>
                    <a:pt x="4709" y="750049"/>
                    <a:pt x="11568" y="762964"/>
                    <a:pt x="20326" y="774561"/>
                  </a:cubicBezTo>
                  <a:cubicBezTo>
                    <a:pt x="37767" y="795358"/>
                    <a:pt x="59699" y="811917"/>
                    <a:pt x="84423" y="823087"/>
                  </a:cubicBezTo>
                  <a:cubicBezTo>
                    <a:pt x="123950" y="845128"/>
                    <a:pt x="143800" y="856324"/>
                    <a:pt x="163179" y="865116"/>
                  </a:cubicBezTo>
                  <a:cubicBezTo>
                    <a:pt x="240971" y="899456"/>
                    <a:pt x="321619" y="928131"/>
                    <a:pt x="362571" y="942320"/>
                  </a:cubicBezTo>
                  <a:cubicBezTo>
                    <a:pt x="403810" y="942138"/>
                    <a:pt x="437201" y="908746"/>
                    <a:pt x="437380" y="867512"/>
                  </a:cubicBezTo>
                  <a:lnTo>
                    <a:pt x="437380" y="495970"/>
                  </a:lnTo>
                  <a:cubicBezTo>
                    <a:pt x="328120" y="483719"/>
                    <a:pt x="230702" y="421468"/>
                    <a:pt x="173671" y="327463"/>
                  </a:cubicBezTo>
                  <a:cubicBezTo>
                    <a:pt x="116618" y="233482"/>
                    <a:pt x="106420" y="118326"/>
                    <a:pt x="146010" y="15750"/>
                  </a:cubicBezTo>
                  <a:cubicBezTo>
                    <a:pt x="122566" y="9270"/>
                    <a:pt x="98801" y="4013"/>
                    <a:pt x="74812" y="0"/>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形状 16">
              <a:extLst>
                <a:ext uri="{FF2B5EF4-FFF2-40B4-BE49-F238E27FC236}">
                  <a16:creationId xmlns:a16="http://schemas.microsoft.com/office/drawing/2014/main" id="{EFBEF6EB-BD4A-5E9D-E254-10B7ABBC023A}"/>
                </a:ext>
              </a:extLst>
            </p:cNvPr>
            <p:cNvSpPr/>
            <p:nvPr/>
          </p:nvSpPr>
          <p:spPr>
            <a:xfrm>
              <a:off x="1273373" y="1230170"/>
              <a:ext cx="1153192" cy="803172"/>
            </a:xfrm>
            <a:custGeom>
              <a:avLst/>
              <a:gdLst>
                <a:gd name="connsiteX0" fmla="*/ 1067060 w 1153192"/>
                <a:gd name="connsiteY0" fmla="*/ 712996 h 803172"/>
                <a:gd name="connsiteX1" fmla="*/ 1004045 w 1153192"/>
                <a:gd name="connsiteY1" fmla="*/ 761373 h 803172"/>
                <a:gd name="connsiteX2" fmla="*/ 926712 w 1153192"/>
                <a:gd name="connsiteY2" fmla="*/ 802476 h 803172"/>
                <a:gd name="connsiteX3" fmla="*/ 1069719 w 1153192"/>
                <a:gd name="connsiteY3" fmla="*/ 799635 h 803172"/>
                <a:gd name="connsiteX4" fmla="*/ 1124385 w 1153192"/>
                <a:gd name="connsiteY4" fmla="*/ 780914 h 803172"/>
                <a:gd name="connsiteX5" fmla="*/ 1153193 w 1153192"/>
                <a:gd name="connsiteY5" fmla="*/ 735691 h 803172"/>
                <a:gd name="connsiteX6" fmla="*/ 1153193 w 1153192"/>
                <a:gd name="connsiteY6" fmla="*/ 74182 h 803172"/>
                <a:gd name="connsiteX7" fmla="*/ 1085939 w 1153192"/>
                <a:gd name="connsiteY7" fmla="*/ 0 h 803172"/>
                <a:gd name="connsiteX8" fmla="*/ 1087359 w 1153192"/>
                <a:gd name="connsiteY8" fmla="*/ 13244 h 803172"/>
                <a:gd name="connsiteX9" fmla="*/ 1087359 w 1153192"/>
                <a:gd name="connsiteY9" fmla="*/ 674735 h 803172"/>
                <a:gd name="connsiteX10" fmla="*/ 1067060 w 1153192"/>
                <a:gd name="connsiteY10" fmla="*/ 712996 h 803172"/>
                <a:gd name="connsiteX11" fmla="*/ 67254 w 1153192"/>
                <a:gd name="connsiteY11" fmla="*/ 316 h 803172"/>
                <a:gd name="connsiteX12" fmla="*/ 0 w 1153192"/>
                <a:gd name="connsiteY12" fmla="*/ 74183 h 803172"/>
                <a:gd name="connsiteX13" fmla="*/ 0 w 1153192"/>
                <a:gd name="connsiteY13" fmla="*/ 735697 h 803172"/>
                <a:gd name="connsiteX14" fmla="*/ 28834 w 1153192"/>
                <a:gd name="connsiteY14" fmla="*/ 781199 h 803172"/>
                <a:gd name="connsiteX15" fmla="*/ 83474 w 1153192"/>
                <a:gd name="connsiteY15" fmla="*/ 799949 h 803172"/>
                <a:gd name="connsiteX16" fmla="*/ 226483 w 1153192"/>
                <a:gd name="connsiteY16" fmla="*/ 802786 h 803172"/>
                <a:gd name="connsiteX17" fmla="*/ 149150 w 1153192"/>
                <a:gd name="connsiteY17" fmla="*/ 761684 h 803172"/>
                <a:gd name="connsiteX18" fmla="*/ 86162 w 1153192"/>
                <a:gd name="connsiteY18" fmla="*/ 713315 h 803172"/>
                <a:gd name="connsiteX19" fmla="*/ 65840 w 1153192"/>
                <a:gd name="connsiteY19" fmla="*/ 675055 h 803172"/>
                <a:gd name="connsiteX20" fmla="*/ 65840 w 1153192"/>
                <a:gd name="connsiteY20" fmla="*/ 13562 h 803172"/>
                <a:gd name="connsiteX21" fmla="*/ 67254 w 1153192"/>
                <a:gd name="connsiteY21" fmla="*/ 316 h 8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3192" h="803172">
                  <a:moveTo>
                    <a:pt x="1067060" y="712996"/>
                  </a:moveTo>
                  <a:cubicBezTo>
                    <a:pt x="1049910" y="733604"/>
                    <a:pt x="1028384" y="750129"/>
                    <a:pt x="1004045" y="761373"/>
                  </a:cubicBezTo>
                  <a:cubicBezTo>
                    <a:pt x="965943" y="782624"/>
                    <a:pt x="946244" y="793635"/>
                    <a:pt x="926712" y="802476"/>
                  </a:cubicBezTo>
                  <a:cubicBezTo>
                    <a:pt x="947512" y="802476"/>
                    <a:pt x="1009254" y="803746"/>
                    <a:pt x="1069719" y="799635"/>
                  </a:cubicBezTo>
                  <a:cubicBezTo>
                    <a:pt x="1089448" y="799248"/>
                    <a:pt x="1108561" y="792701"/>
                    <a:pt x="1124385" y="780914"/>
                  </a:cubicBezTo>
                  <a:cubicBezTo>
                    <a:pt x="1138375" y="769131"/>
                    <a:pt x="1148427" y="753351"/>
                    <a:pt x="1153193" y="735691"/>
                  </a:cubicBezTo>
                  <a:lnTo>
                    <a:pt x="1153193" y="74182"/>
                  </a:lnTo>
                  <a:cubicBezTo>
                    <a:pt x="1153076" y="35897"/>
                    <a:pt x="1124045" y="3886"/>
                    <a:pt x="1085939" y="0"/>
                  </a:cubicBezTo>
                  <a:cubicBezTo>
                    <a:pt x="1086819" y="4379"/>
                    <a:pt x="1087296" y="8801"/>
                    <a:pt x="1087359" y="13244"/>
                  </a:cubicBezTo>
                  <a:lnTo>
                    <a:pt x="1087359" y="674735"/>
                  </a:lnTo>
                  <a:cubicBezTo>
                    <a:pt x="1082652" y="688479"/>
                    <a:pt x="1075800" y="701392"/>
                    <a:pt x="1067060" y="712996"/>
                  </a:cubicBezTo>
                  <a:close/>
                  <a:moveTo>
                    <a:pt x="67254" y="316"/>
                  </a:moveTo>
                  <a:cubicBezTo>
                    <a:pt x="29284" y="4201"/>
                    <a:pt x="294" y="36009"/>
                    <a:pt x="0" y="74183"/>
                  </a:cubicBezTo>
                  <a:lnTo>
                    <a:pt x="0" y="735697"/>
                  </a:lnTo>
                  <a:cubicBezTo>
                    <a:pt x="4709" y="753467"/>
                    <a:pt x="14777" y="769354"/>
                    <a:pt x="28834" y="781199"/>
                  </a:cubicBezTo>
                  <a:cubicBezTo>
                    <a:pt x="44641" y="793005"/>
                    <a:pt x="63749" y="799562"/>
                    <a:pt x="83474" y="799949"/>
                  </a:cubicBezTo>
                  <a:cubicBezTo>
                    <a:pt x="143956" y="804053"/>
                    <a:pt x="205682" y="803244"/>
                    <a:pt x="226483" y="802786"/>
                  </a:cubicBezTo>
                  <a:cubicBezTo>
                    <a:pt x="206945" y="793946"/>
                    <a:pt x="187278" y="782936"/>
                    <a:pt x="149150" y="761684"/>
                  </a:cubicBezTo>
                  <a:cubicBezTo>
                    <a:pt x="124820" y="750442"/>
                    <a:pt x="103303" y="733918"/>
                    <a:pt x="86162" y="713315"/>
                  </a:cubicBezTo>
                  <a:cubicBezTo>
                    <a:pt x="77406" y="701717"/>
                    <a:pt x="70546" y="688803"/>
                    <a:pt x="65840" y="675055"/>
                  </a:cubicBezTo>
                  <a:lnTo>
                    <a:pt x="65840" y="13562"/>
                  </a:lnTo>
                  <a:cubicBezTo>
                    <a:pt x="65899" y="9119"/>
                    <a:pt x="66375" y="4697"/>
                    <a:pt x="67254" y="316"/>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7">
              <a:extLst>
                <a:ext uri="{FF2B5EF4-FFF2-40B4-BE49-F238E27FC236}">
                  <a16:creationId xmlns:a16="http://schemas.microsoft.com/office/drawing/2014/main" id="{0EA0B61E-37BD-0DD1-3A68-337FDA5A89AF}"/>
                </a:ext>
              </a:extLst>
            </p:cNvPr>
            <p:cNvSpPr/>
            <p:nvPr/>
          </p:nvSpPr>
          <p:spPr>
            <a:xfrm>
              <a:off x="1495277" y="1156177"/>
              <a:ext cx="709429" cy="482387"/>
            </a:xfrm>
            <a:custGeom>
              <a:avLst/>
              <a:gdLst>
                <a:gd name="connsiteX0" fmla="*/ 684973 w 709429"/>
                <a:gd name="connsiteY0" fmla="*/ 0 h 482387"/>
                <a:gd name="connsiteX1" fmla="*/ 409832 w 709429"/>
                <a:gd name="connsiteY1" fmla="*/ 194650 h 482387"/>
                <a:gd name="connsiteX2" fmla="*/ 387763 w 709429"/>
                <a:gd name="connsiteY2" fmla="*/ 247579 h 482387"/>
                <a:gd name="connsiteX3" fmla="*/ 387763 w 709429"/>
                <a:gd name="connsiteY3" fmla="*/ 482387 h 482387"/>
                <a:gd name="connsiteX4" fmla="*/ 656751 w 709429"/>
                <a:gd name="connsiteY4" fmla="*/ 315348 h 482387"/>
                <a:gd name="connsiteX5" fmla="*/ 684973 w 709429"/>
                <a:gd name="connsiteY5" fmla="*/ 0 h 482387"/>
                <a:gd name="connsiteX6" fmla="*/ 315166 w 709429"/>
                <a:gd name="connsiteY6" fmla="*/ 481777 h 482387"/>
                <a:gd name="connsiteX7" fmla="*/ 315323 w 709429"/>
                <a:gd name="connsiteY7" fmla="*/ 481777 h 482387"/>
                <a:gd name="connsiteX8" fmla="*/ 315323 w 709429"/>
                <a:gd name="connsiteY8" fmla="*/ 247572 h 482387"/>
                <a:gd name="connsiteX9" fmla="*/ 293283 w 709429"/>
                <a:gd name="connsiteY9" fmla="*/ 194641 h 482387"/>
                <a:gd name="connsiteX10" fmla="*/ 23800 w 709429"/>
                <a:gd name="connsiteY10" fmla="*/ 1552 h 482387"/>
                <a:gd name="connsiteX11" fmla="*/ 51439 w 709429"/>
                <a:gd name="connsiteY11" fmla="*/ 313265 h 482387"/>
                <a:gd name="connsiteX12" fmla="*/ 315166 w 709429"/>
                <a:gd name="connsiteY12" fmla="*/ 481777 h 4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429" h="482387">
                  <a:moveTo>
                    <a:pt x="684973" y="0"/>
                  </a:moveTo>
                  <a:cubicBezTo>
                    <a:pt x="599450" y="23148"/>
                    <a:pt x="472656" y="75577"/>
                    <a:pt x="409832" y="194650"/>
                  </a:cubicBezTo>
                  <a:cubicBezTo>
                    <a:pt x="400876" y="211583"/>
                    <a:pt x="393489" y="229300"/>
                    <a:pt x="387763" y="247579"/>
                  </a:cubicBezTo>
                  <a:lnTo>
                    <a:pt x="387763" y="482387"/>
                  </a:lnTo>
                  <a:cubicBezTo>
                    <a:pt x="498698" y="472081"/>
                    <a:pt x="598323" y="410187"/>
                    <a:pt x="656751" y="315348"/>
                  </a:cubicBezTo>
                  <a:cubicBezTo>
                    <a:pt x="715181" y="220504"/>
                    <a:pt x="725625" y="103687"/>
                    <a:pt x="684973" y="0"/>
                  </a:cubicBezTo>
                  <a:close/>
                  <a:moveTo>
                    <a:pt x="315166" y="481777"/>
                  </a:moveTo>
                  <a:lnTo>
                    <a:pt x="315323" y="481777"/>
                  </a:lnTo>
                  <a:lnTo>
                    <a:pt x="315323" y="247572"/>
                  </a:lnTo>
                  <a:cubicBezTo>
                    <a:pt x="309598" y="229296"/>
                    <a:pt x="302222" y="211578"/>
                    <a:pt x="293283" y="194641"/>
                  </a:cubicBezTo>
                  <a:cubicBezTo>
                    <a:pt x="231850" y="78256"/>
                    <a:pt x="109168" y="25485"/>
                    <a:pt x="23800" y="1552"/>
                  </a:cubicBezTo>
                  <a:cubicBezTo>
                    <a:pt x="-15788" y="104133"/>
                    <a:pt x="-5595" y="219283"/>
                    <a:pt x="51439" y="313265"/>
                  </a:cubicBezTo>
                  <a:cubicBezTo>
                    <a:pt x="108489" y="407279"/>
                    <a:pt x="205908" y="469527"/>
                    <a:pt x="315166" y="481777"/>
                  </a:cubicBezTo>
                  <a:close/>
                </a:path>
              </a:pathLst>
            </a:custGeom>
            <a:solidFill>
              <a:srgbClr val="FFFFFF">
                <a:alpha val="40000"/>
              </a:srgbClr>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9" name="矩形 18">
            <a:extLst>
              <a:ext uri="{FF2B5EF4-FFF2-40B4-BE49-F238E27FC236}">
                <a16:creationId xmlns:a16="http://schemas.microsoft.com/office/drawing/2014/main" id="{D49839E3-4BEC-C1AD-E91C-E76F320A7104}"/>
              </a:ext>
            </a:extLst>
          </p:cNvPr>
          <p:cNvSpPr/>
          <p:nvPr/>
        </p:nvSpPr>
        <p:spPr>
          <a:xfrm>
            <a:off x="1644507" y="1967721"/>
            <a:ext cx="9227630" cy="830997"/>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对比分析</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4G</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5G</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通信技术传递信息的特点（如传输速度、延迟时间、支持设备数量等）及应用领域拓展，完成下方图表。</a:t>
            </a:r>
            <a:endParaRPr lang="zh-CN" altLang="en-US" sz="2400" dirty="0">
              <a:latin typeface="宋体" panose="02010600030101010101" pitchFamily="2" charset="-122"/>
              <a:ea typeface="宋体" panose="02010600030101010101" pitchFamily="2" charset="-122"/>
            </a:endParaRPr>
          </a:p>
        </p:txBody>
      </p:sp>
      <p:sp>
        <p:nvSpPr>
          <p:cNvPr id="21" name="矩形 20">
            <a:extLst>
              <a:ext uri="{FF2B5EF4-FFF2-40B4-BE49-F238E27FC236}">
                <a16:creationId xmlns:a16="http://schemas.microsoft.com/office/drawing/2014/main" id="{5C5C2871-C93C-BFF6-D6B5-ED9504825893}"/>
              </a:ext>
            </a:extLst>
          </p:cNvPr>
          <p:cNvSpPr/>
          <p:nvPr/>
        </p:nvSpPr>
        <p:spPr>
          <a:xfrm>
            <a:off x="1934448" y="1584980"/>
            <a:ext cx="6850171" cy="461665"/>
          </a:xfrm>
          <a:prstGeom prst="rect">
            <a:avLst/>
          </a:prstGeom>
          <a:noFill/>
          <a:ln>
            <a:noFill/>
          </a:ln>
        </p:spPr>
        <p:txBody>
          <a:bodyPr wrap="square" rtlCol="0" anchor="t">
            <a:spAutoFit/>
          </a:bodyPr>
          <a:lstStyle/>
          <a:p>
            <a:pPr algn="l"/>
            <a:r>
              <a:rPr lang="zh-CN" altLang="en-US" sz="2400" b="1" dirty="0">
                <a:ln w="15875"/>
                <a:solidFill>
                  <a:srgbClr val="2E9ED0"/>
                </a:solidFill>
                <a:effectLst/>
              </a:rPr>
              <a:t>（</a:t>
            </a:r>
            <a:r>
              <a:rPr lang="en-US" altLang="zh-CN" sz="2400" b="1">
                <a:ln w="15875"/>
                <a:solidFill>
                  <a:srgbClr val="2E9ED0"/>
                </a:solidFill>
                <a:effectLst/>
              </a:rPr>
              <a:t>2</a:t>
            </a:r>
            <a:r>
              <a:rPr lang="zh-CN" altLang="en-US" sz="2400" b="1">
                <a:ln w="15875"/>
                <a:solidFill>
                  <a:srgbClr val="2E9ED0"/>
                </a:solidFill>
                <a:effectLst/>
              </a:rPr>
              <a:t>）</a:t>
            </a:r>
            <a:r>
              <a:rPr lang="zh-CN" altLang="en-US" sz="2400" b="1" dirty="0">
                <a:ln w="15875"/>
                <a:solidFill>
                  <a:srgbClr val="2E9ED0"/>
                </a:solidFill>
                <a:effectLst/>
              </a:rPr>
              <a:t>对比分析</a:t>
            </a:r>
            <a:r>
              <a:rPr lang="en-US" altLang="zh-CN" sz="2400" b="1">
                <a:ln w="15875"/>
                <a:solidFill>
                  <a:srgbClr val="2E9ED0"/>
                </a:solidFill>
                <a:effectLst/>
              </a:rPr>
              <a:t>4G</a:t>
            </a:r>
            <a:r>
              <a:rPr lang="zh-CN" altLang="en-US" sz="2400" b="1">
                <a:ln w="15875"/>
                <a:solidFill>
                  <a:srgbClr val="2E9ED0"/>
                </a:solidFill>
                <a:effectLst/>
              </a:rPr>
              <a:t>、</a:t>
            </a:r>
            <a:r>
              <a:rPr lang="en-US" altLang="zh-CN" sz="2400" b="1">
                <a:ln w="15875"/>
                <a:solidFill>
                  <a:srgbClr val="2E9ED0"/>
                </a:solidFill>
                <a:effectLst/>
              </a:rPr>
              <a:t>5G</a:t>
            </a:r>
            <a:r>
              <a:rPr lang="zh-CN" altLang="en-US" sz="2400" b="1">
                <a:ln w="15875"/>
                <a:solidFill>
                  <a:srgbClr val="2E9ED0"/>
                </a:solidFill>
                <a:effectLst/>
              </a:rPr>
              <a:t>，</a:t>
            </a:r>
            <a:r>
              <a:rPr lang="zh-CN" altLang="en-US" sz="2400" b="1" dirty="0">
                <a:ln w="15875"/>
                <a:solidFill>
                  <a:srgbClr val="2E9ED0"/>
                </a:solidFill>
                <a:effectLst/>
              </a:rPr>
              <a:t>展望</a:t>
            </a:r>
            <a:r>
              <a:rPr lang="en-US" altLang="zh-CN" sz="2400" b="1">
                <a:ln w="15875"/>
                <a:solidFill>
                  <a:srgbClr val="2E9ED0"/>
                </a:solidFill>
                <a:effectLst/>
              </a:rPr>
              <a:t>6G</a:t>
            </a:r>
            <a:r>
              <a:rPr lang="zh-CN" altLang="en-US" sz="2400" b="1">
                <a:ln w="15875"/>
                <a:solidFill>
                  <a:srgbClr val="2E9ED0"/>
                </a:solidFill>
                <a:effectLst/>
              </a:rPr>
              <a:t>技术</a:t>
            </a:r>
            <a:endParaRPr lang="zh-CN" altLang="en-US" sz="2400" b="1" dirty="0">
              <a:ln w="15875"/>
              <a:solidFill>
                <a:srgbClr val="2E9ED0"/>
              </a:solidFill>
              <a:effectLst/>
            </a:endParaRPr>
          </a:p>
        </p:txBody>
      </p:sp>
      <p:grpSp>
        <p:nvGrpSpPr>
          <p:cNvPr id="5" name="组合 4">
            <a:extLst>
              <a:ext uri="{FF2B5EF4-FFF2-40B4-BE49-F238E27FC236}">
                <a16:creationId xmlns:a16="http://schemas.microsoft.com/office/drawing/2014/main" id="{761D1CC2-D342-5534-303C-2488EFB847D8}"/>
              </a:ext>
            </a:extLst>
          </p:cNvPr>
          <p:cNvGrpSpPr/>
          <p:nvPr/>
        </p:nvGrpSpPr>
        <p:grpSpPr>
          <a:xfrm>
            <a:off x="1403183" y="2911063"/>
            <a:ext cx="9468954" cy="2100257"/>
            <a:chOff x="1403183" y="3009154"/>
            <a:chExt cx="9468954" cy="2100257"/>
          </a:xfrm>
        </p:grpSpPr>
        <p:pic>
          <p:nvPicPr>
            <p:cNvPr id="17410" name="图片 2">
              <a:extLst>
                <a:ext uri="{FF2B5EF4-FFF2-40B4-BE49-F238E27FC236}">
                  <a16:creationId xmlns:a16="http://schemas.microsoft.com/office/drawing/2014/main" id="{7AF0783F-3ABA-E8DB-AFE2-10EACC5C6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42" t="20497" r="3355" b="7454"/>
            <a:stretch>
              <a:fillRect/>
            </a:stretch>
          </p:blipFill>
          <p:spPr bwMode="auto">
            <a:xfrm>
              <a:off x="1403183" y="3009154"/>
              <a:ext cx="9468954" cy="210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10EC92D6-A958-3C97-B5AD-A51B193FC694}"/>
                </a:ext>
              </a:extLst>
            </p:cNvPr>
            <p:cNvSpPr txBox="1"/>
            <p:nvPr/>
          </p:nvSpPr>
          <p:spPr>
            <a:xfrm>
              <a:off x="3149599" y="4397830"/>
              <a:ext cx="3077030" cy="639011"/>
            </a:xfrm>
            <a:prstGeom prst="rect">
              <a:avLst/>
            </a:prstGeom>
            <a:noFill/>
            <a:ln>
              <a:solidFill>
                <a:srgbClr val="2E9ED0"/>
              </a:solidFill>
            </a:ln>
          </p:spPr>
          <p:txBody>
            <a:bodyPr wrap="square" rtlCol="0">
              <a:spAutoFit/>
            </a:bodyPr>
            <a:lstStyle/>
            <a:p>
              <a:endParaRPr lang="zh-CN" altLang="en-US" dirty="0"/>
            </a:p>
          </p:txBody>
        </p:sp>
        <p:sp>
          <p:nvSpPr>
            <p:cNvPr id="14" name="文本框 13">
              <a:extLst>
                <a:ext uri="{FF2B5EF4-FFF2-40B4-BE49-F238E27FC236}">
                  <a16:creationId xmlns:a16="http://schemas.microsoft.com/office/drawing/2014/main" id="{5D84BF91-33FC-1DF0-8544-032114950918}"/>
                </a:ext>
              </a:extLst>
            </p:cNvPr>
            <p:cNvSpPr txBox="1"/>
            <p:nvPr/>
          </p:nvSpPr>
          <p:spPr>
            <a:xfrm>
              <a:off x="6226629" y="4373137"/>
              <a:ext cx="4562188" cy="639011"/>
            </a:xfrm>
            <a:prstGeom prst="rect">
              <a:avLst/>
            </a:prstGeom>
            <a:noFill/>
            <a:ln>
              <a:solidFill>
                <a:srgbClr val="2E9ED0"/>
              </a:solidFill>
            </a:ln>
          </p:spPr>
          <p:txBody>
            <a:bodyPr wrap="square" rtlCol="0">
              <a:spAutoFit/>
            </a:bodyPr>
            <a:lstStyle/>
            <a:p>
              <a:endParaRPr lang="zh-CN" altLang="en-US" dirty="0"/>
            </a:p>
          </p:txBody>
        </p:sp>
      </p:grpSp>
      <p:sp>
        <p:nvSpPr>
          <p:cNvPr id="20" name="文本框 19">
            <a:extLst>
              <a:ext uri="{FF2B5EF4-FFF2-40B4-BE49-F238E27FC236}">
                <a16:creationId xmlns:a16="http://schemas.microsoft.com/office/drawing/2014/main" id="{9DA558D4-89A7-84A7-DDC4-1BDCDA6DACB3}"/>
              </a:ext>
            </a:extLst>
          </p:cNvPr>
          <p:cNvSpPr txBox="1"/>
          <p:nvPr/>
        </p:nvSpPr>
        <p:spPr>
          <a:xfrm>
            <a:off x="1504056" y="5010877"/>
            <a:ext cx="9445145" cy="1200329"/>
          </a:xfrm>
          <a:prstGeom prst="rect">
            <a:avLst/>
          </a:prstGeom>
          <a:noFill/>
        </p:spPr>
        <p:txBody>
          <a:bodyPr wrap="square">
            <a:spAutoFit/>
          </a:bodyPr>
          <a:lstStyle/>
          <a:p>
            <a:pPr indent="269875">
              <a:tabLst>
                <a:tab pos="269875" algn="l"/>
              </a:tabLst>
            </a:pPr>
            <a:r>
              <a:rPr lang="zh-CN" altLang="en-US" sz="2400" kern="100" dirty="0">
                <a:effectLst/>
                <a:latin typeface="宋体" panose="02010600030101010101" pitchFamily="2" charset="-122"/>
                <a:ea typeface="宋体" panose="02010600030101010101" pitchFamily="2" charset="-122"/>
                <a:cs typeface="Arial" panose="020B0604020202020204" pitchFamily="34" charset="0"/>
              </a:rPr>
              <a:t>  展望</a:t>
            </a:r>
            <a:r>
              <a:rPr lang="en-US" altLang="zh-CN" sz="2400" kern="100" dirty="0">
                <a:effectLst/>
                <a:latin typeface="宋体" panose="02010600030101010101" pitchFamily="2" charset="-122"/>
                <a:ea typeface="宋体" panose="02010600030101010101" pitchFamily="2" charset="-122"/>
                <a:cs typeface="Arial" panose="020B0604020202020204" pitchFamily="34" charset="0"/>
              </a:rPr>
              <a:t>6G</a:t>
            </a:r>
            <a:r>
              <a:rPr lang="zh-CN" altLang="en-US" sz="2400" kern="100" dirty="0">
                <a:effectLst/>
                <a:latin typeface="宋体" panose="02010600030101010101" pitchFamily="2" charset="-122"/>
                <a:ea typeface="宋体" panose="02010600030101010101" pitchFamily="2" charset="-122"/>
                <a:cs typeface="Arial" panose="020B0604020202020204" pitchFamily="34" charset="0"/>
              </a:rPr>
              <a:t>技术，它</a:t>
            </a:r>
            <a:r>
              <a:rPr lang="zh-CN" altLang="zh-CN" sz="2400" kern="100" dirty="0">
                <a:effectLst/>
                <a:latin typeface="宋体" panose="02010600030101010101" pitchFamily="2" charset="-122"/>
                <a:ea typeface="宋体" panose="02010600030101010101" pitchFamily="2" charset="-122"/>
                <a:cs typeface="Arial" panose="020B0604020202020204" pitchFamily="34" charset="0"/>
              </a:rPr>
              <a:t>的</a:t>
            </a:r>
            <a:r>
              <a:rPr lang="zh-CN" altLang="en-US" sz="2400" kern="100" dirty="0">
                <a:latin typeface="宋体" panose="02010600030101010101" pitchFamily="2" charset="-122"/>
                <a:ea typeface="宋体" panose="02010600030101010101" pitchFamily="2" charset="-122"/>
                <a:cs typeface="Arial" panose="020B0604020202020204" pitchFamily="34" charset="0"/>
              </a:rPr>
              <a:t>优势</a:t>
            </a:r>
            <a:r>
              <a:rPr lang="zh-CN" altLang="zh-CN" sz="2400" kern="100" dirty="0">
                <a:effectLst/>
                <a:latin typeface="宋体" panose="02010600030101010101" pitchFamily="2" charset="-122"/>
                <a:ea typeface="宋体" panose="02010600030101010101" pitchFamily="2" charset="-122"/>
                <a:cs typeface="Arial" panose="020B0604020202020204" pitchFamily="34" charset="0"/>
              </a:rPr>
              <a:t>是 </a:t>
            </a:r>
            <a:r>
              <a:rPr lang="en-US" altLang="zh-CN" sz="2400" u="sng" kern="100" dirty="0">
                <a:effectLst/>
                <a:latin typeface="宋体" panose="02010600030101010101" pitchFamily="2" charset="-122"/>
                <a:ea typeface="宋体" panose="02010600030101010101" pitchFamily="2" charset="-122"/>
                <a:cs typeface="Arial" panose="020B0604020202020204" pitchFamily="34" charset="0"/>
              </a:rPr>
              <a:t>                     </a:t>
            </a:r>
            <a:r>
              <a:rPr lang="zh-CN" altLang="en-US" sz="2400" kern="100" dirty="0">
                <a:effectLst/>
                <a:latin typeface="宋体" panose="02010600030101010101" pitchFamily="2" charset="-122"/>
                <a:ea typeface="宋体" panose="02010600030101010101" pitchFamily="2" charset="-122"/>
                <a:cs typeface="Arial" panose="020B0604020202020204" pitchFamily="34" charset="0"/>
              </a:rPr>
              <a:t>，它将会</a:t>
            </a:r>
            <a:r>
              <a:rPr lang="zh-CN" altLang="en-US" sz="2400" kern="100" dirty="0">
                <a:latin typeface="宋体" panose="02010600030101010101" pitchFamily="2" charset="-122"/>
                <a:ea typeface="宋体" panose="02010600030101010101" pitchFamily="2" charset="-122"/>
                <a:cs typeface="Arial" panose="020B0604020202020204" pitchFamily="34" charset="0"/>
              </a:rPr>
              <a:t>应用在（</a:t>
            </a:r>
            <a:r>
              <a:rPr lang="zh-CN" altLang="en-US" sz="2400" kern="100" dirty="0">
                <a:effectLst/>
                <a:latin typeface="宋体" panose="02010600030101010101" pitchFamily="2" charset="-122"/>
                <a:ea typeface="宋体" panose="02010600030101010101" pitchFamily="2" charset="-122"/>
                <a:cs typeface="Arial" panose="020B0604020202020204" pitchFamily="34" charset="0"/>
              </a:rPr>
              <a:t>□</a:t>
            </a:r>
            <a:r>
              <a:rPr lang="zh-CN" altLang="en-US" sz="2400" kern="100" dirty="0">
                <a:latin typeface="宋体" panose="02010600030101010101" pitchFamily="2" charset="-122"/>
                <a:ea typeface="宋体" panose="02010600030101010101" pitchFamily="2" charset="-122"/>
                <a:cs typeface="Arial" panose="020B0604020202020204" pitchFamily="34" charset="0"/>
              </a:rPr>
              <a:t>全息通信 </a:t>
            </a:r>
            <a:r>
              <a:rPr lang="zh-CN" altLang="en-US" sz="2400" kern="100" dirty="0">
                <a:effectLst/>
                <a:latin typeface="宋体" panose="02010600030101010101" pitchFamily="2" charset="-122"/>
                <a:ea typeface="宋体" panose="02010600030101010101" pitchFamily="2" charset="-122"/>
                <a:cs typeface="Arial" panose="020B0604020202020204" pitchFamily="34" charset="0"/>
              </a:rPr>
              <a:t>□感官互联 □智慧互联 □数字孪生 其他</a:t>
            </a:r>
            <a:r>
              <a:rPr lang="zh-CN" altLang="en-US" sz="2400" u="sng" kern="100" dirty="0">
                <a:effectLst/>
                <a:latin typeface="宋体" panose="02010600030101010101" pitchFamily="2" charset="-122"/>
                <a:ea typeface="宋体" panose="02010600030101010101" pitchFamily="2" charset="-122"/>
                <a:cs typeface="Arial" panose="020B0604020202020204" pitchFamily="34" charset="0"/>
              </a:rPr>
              <a:t>      </a:t>
            </a:r>
            <a:r>
              <a:rPr lang="zh-CN" altLang="en-US" sz="2400" kern="100" dirty="0">
                <a:effectLst/>
                <a:latin typeface="宋体" panose="02010600030101010101" pitchFamily="2" charset="-122"/>
                <a:ea typeface="宋体" panose="02010600030101010101" pitchFamily="2" charset="-122"/>
                <a:cs typeface="Arial" panose="020B0604020202020204" pitchFamily="34" charset="0"/>
              </a:rPr>
              <a:t>）等方面。</a:t>
            </a:r>
            <a:endParaRPr lang="zh-CN" altLang="zh-CN" sz="2400" kern="100" dirty="0">
              <a:effectLst/>
              <a:latin typeface="宋体" panose="02010600030101010101" pitchFamily="2" charset="-122"/>
              <a:ea typeface="宋体" panose="02010600030101010101" pitchFamily="2" charset="-122"/>
            </a:endParaRPr>
          </a:p>
        </p:txBody>
      </p:sp>
      <p:sp>
        <p:nvSpPr>
          <p:cNvPr id="22" name="圆角矩形 6">
            <a:extLst>
              <a:ext uri="{FF2B5EF4-FFF2-40B4-BE49-F238E27FC236}">
                <a16:creationId xmlns:a16="http://schemas.microsoft.com/office/drawing/2014/main" id="{12397934-B506-1D5C-12A0-3D97A1CB5ADC}"/>
              </a:ext>
            </a:extLst>
          </p:cNvPr>
          <p:cNvSpPr/>
          <p:nvPr/>
        </p:nvSpPr>
        <p:spPr>
          <a:xfrm>
            <a:off x="1403184" y="5080549"/>
            <a:ext cx="9546018" cy="1015451"/>
          </a:xfrm>
          <a:prstGeom prst="roundRect">
            <a:avLst/>
          </a:prstGeom>
          <a:noFill/>
          <a:ln w="28575">
            <a:solidFill>
              <a:schemeClr val="accent6"/>
            </a:solid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l" fontAlgn="auto">
              <a:lnSpc>
                <a:spcPct val="150000"/>
              </a:lnSpc>
            </a:pPr>
            <a:endParaRPr lang="zh-CN" altLang="en-US" sz="2000" dirty="0"/>
          </a:p>
        </p:txBody>
      </p:sp>
    </p:spTree>
    <p:extLst>
      <p:ext uri="{BB962C8B-B14F-4D97-AF65-F5344CB8AC3E}">
        <p14:creationId xmlns:p14="http://schemas.microsoft.com/office/powerpoint/2010/main" val="714216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9175" y="1072579"/>
            <a:ext cx="6359112"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活动</a:t>
            </a:r>
            <a:r>
              <a:rPr lang="en-US" altLang="zh-CN"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3</a:t>
            </a:r>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：分析移动互联应用发展</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sp>
        <p:nvSpPr>
          <p:cNvPr id="10" name="矩形 9">
            <a:extLst>
              <a:ext uri="{FF2B5EF4-FFF2-40B4-BE49-F238E27FC236}">
                <a16:creationId xmlns:a16="http://schemas.microsoft.com/office/drawing/2014/main" id="{4DCBEC0B-0628-D4E7-715B-8562B2FF5BE7}"/>
              </a:ext>
            </a:extLst>
          </p:cNvPr>
          <p:cNvSpPr/>
          <p:nvPr/>
        </p:nvSpPr>
        <p:spPr>
          <a:xfrm>
            <a:off x="1760159" y="1630160"/>
            <a:ext cx="8957807" cy="830997"/>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阅读材料，讨论交流，请分析移动互联网成为主流的原因以及移动互联应用在不同智慧领域的发展趋势。</a:t>
            </a:r>
            <a:endParaRPr lang="zh-CN" altLang="en-US" sz="2400" dirty="0">
              <a:latin typeface="宋体" panose="02010600030101010101" pitchFamily="2" charset="-122"/>
              <a:ea typeface="宋体" panose="02010600030101010101" pitchFamily="2" charset="-122"/>
            </a:endParaRPr>
          </a:p>
        </p:txBody>
      </p:sp>
      <p:grpSp>
        <p:nvGrpSpPr>
          <p:cNvPr id="12" name="组合 11">
            <a:extLst>
              <a:ext uri="{FF2B5EF4-FFF2-40B4-BE49-F238E27FC236}">
                <a16:creationId xmlns:a16="http://schemas.microsoft.com/office/drawing/2014/main" id="{45FA058E-31E4-96BB-2EB3-F555068997EE}"/>
              </a:ext>
            </a:extLst>
          </p:cNvPr>
          <p:cNvGrpSpPr/>
          <p:nvPr/>
        </p:nvGrpSpPr>
        <p:grpSpPr>
          <a:xfrm>
            <a:off x="1077176" y="912997"/>
            <a:ext cx="793716" cy="793716"/>
            <a:chOff x="897294" y="679255"/>
            <a:chExt cx="1905000" cy="1905000"/>
          </a:xfrm>
        </p:grpSpPr>
        <p:sp>
          <p:nvSpPr>
            <p:cNvPr id="13" name="任意多边形: 形状 12">
              <a:extLst>
                <a:ext uri="{FF2B5EF4-FFF2-40B4-BE49-F238E27FC236}">
                  <a16:creationId xmlns:a16="http://schemas.microsoft.com/office/drawing/2014/main" id="{FF829F92-A25D-DE5D-18C9-6F72B6AC4F0E}"/>
                </a:ext>
              </a:extLst>
            </p:cNvPr>
            <p:cNvSpPr/>
            <p:nvPr/>
          </p:nvSpPr>
          <p:spPr>
            <a:xfrm>
              <a:off x="897294" y="679255"/>
              <a:ext cx="1905000" cy="1905000"/>
            </a:xfrm>
            <a:custGeom>
              <a:avLst/>
              <a:gdLst>
                <a:gd name="connsiteX0" fmla="*/ 0 w 1905000"/>
                <a:gd name="connsiteY0" fmla="*/ 952500 h 1905000"/>
                <a:gd name="connsiteX1" fmla="*/ 952500 w 1905000"/>
                <a:gd name="connsiteY1" fmla="*/ 1905000 h 1905000"/>
                <a:gd name="connsiteX2" fmla="*/ 1905000 w 1905000"/>
                <a:gd name="connsiteY2" fmla="*/ 952500 h 1905000"/>
                <a:gd name="connsiteX3" fmla="*/ 952500 w 1905000"/>
                <a:gd name="connsiteY3" fmla="*/ 0 h 1905000"/>
                <a:gd name="connsiteX4" fmla="*/ 0 w 1905000"/>
                <a:gd name="connsiteY4" fmla="*/ 95250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905000">
                  <a:moveTo>
                    <a:pt x="0" y="952500"/>
                  </a:moveTo>
                  <a:cubicBezTo>
                    <a:pt x="0" y="1478552"/>
                    <a:pt x="426448" y="1905000"/>
                    <a:pt x="952500" y="1905000"/>
                  </a:cubicBezTo>
                  <a:cubicBezTo>
                    <a:pt x="1478552" y="1905000"/>
                    <a:pt x="1905000" y="1478552"/>
                    <a:pt x="1905000" y="952500"/>
                  </a:cubicBezTo>
                  <a:cubicBezTo>
                    <a:pt x="1905000" y="426448"/>
                    <a:pt x="1478552" y="0"/>
                    <a:pt x="952500" y="0"/>
                  </a:cubicBezTo>
                  <a:cubicBezTo>
                    <a:pt x="426448" y="0"/>
                    <a:pt x="0" y="426448"/>
                    <a:pt x="0" y="952500"/>
                  </a:cubicBezTo>
                  <a:close/>
                </a:path>
              </a:pathLst>
            </a:custGeom>
            <a:solidFill>
              <a:srgbClr val="2E9FD1"/>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形状 15">
              <a:extLst>
                <a:ext uri="{FF2B5EF4-FFF2-40B4-BE49-F238E27FC236}">
                  <a16:creationId xmlns:a16="http://schemas.microsoft.com/office/drawing/2014/main" id="{96B07403-0AFF-31BF-3050-B77AB4ECF3C5}"/>
                </a:ext>
              </a:extLst>
            </p:cNvPr>
            <p:cNvSpPr/>
            <p:nvPr/>
          </p:nvSpPr>
          <p:spPr>
            <a:xfrm>
              <a:off x="1372437" y="1141986"/>
              <a:ext cx="947032" cy="942322"/>
            </a:xfrm>
            <a:custGeom>
              <a:avLst/>
              <a:gdLst>
                <a:gd name="connsiteX0" fmla="*/ 510761 w 947032"/>
                <a:gd name="connsiteY0" fmla="*/ 496572 h 942322"/>
                <a:gd name="connsiteX1" fmla="*/ 510761 w 947032"/>
                <a:gd name="connsiteY1" fmla="*/ 867514 h 942322"/>
                <a:gd name="connsiteX2" fmla="*/ 585579 w 947032"/>
                <a:gd name="connsiteY2" fmla="*/ 942322 h 942322"/>
                <a:gd name="connsiteX3" fmla="*/ 784987 w 947032"/>
                <a:gd name="connsiteY3" fmla="*/ 865117 h 942322"/>
                <a:gd name="connsiteX4" fmla="*/ 863720 w 947032"/>
                <a:gd name="connsiteY4" fmla="*/ 823090 h 942322"/>
                <a:gd name="connsiteX5" fmla="*/ 926730 w 947032"/>
                <a:gd name="connsiteY5" fmla="*/ 774740 h 942322"/>
                <a:gd name="connsiteX6" fmla="*/ 947032 w 947032"/>
                <a:gd name="connsiteY6" fmla="*/ 736457 h 942322"/>
                <a:gd name="connsiteX7" fmla="*/ 947032 w 947032"/>
                <a:gd name="connsiteY7" fmla="*/ 74967 h 942322"/>
                <a:gd name="connsiteX8" fmla="*/ 872222 w 947032"/>
                <a:gd name="connsiteY8" fmla="*/ 156 h 942322"/>
                <a:gd name="connsiteX9" fmla="*/ 806715 w 947032"/>
                <a:gd name="connsiteY9" fmla="*/ 14643 h 942322"/>
                <a:gd name="connsiteX10" fmla="*/ 778622 w 947032"/>
                <a:gd name="connsiteY10" fmla="*/ 329226 h 942322"/>
                <a:gd name="connsiteX11" fmla="*/ 510761 w 947032"/>
                <a:gd name="connsiteY11" fmla="*/ 496572 h 942322"/>
                <a:gd name="connsiteX12" fmla="*/ 74812 w 947032"/>
                <a:gd name="connsiteY12" fmla="*/ 0 h 942322"/>
                <a:gd name="connsiteX13" fmla="*/ 0 w 947032"/>
                <a:gd name="connsiteY13" fmla="*/ 74808 h 942322"/>
                <a:gd name="connsiteX14" fmla="*/ 0 w 947032"/>
                <a:gd name="connsiteY14" fmla="*/ 736299 h 942322"/>
                <a:gd name="connsiteX15" fmla="*/ 20326 w 947032"/>
                <a:gd name="connsiteY15" fmla="*/ 774561 h 942322"/>
                <a:gd name="connsiteX16" fmla="*/ 84423 w 947032"/>
                <a:gd name="connsiteY16" fmla="*/ 823087 h 942322"/>
                <a:gd name="connsiteX17" fmla="*/ 163179 w 947032"/>
                <a:gd name="connsiteY17" fmla="*/ 865116 h 942322"/>
                <a:gd name="connsiteX18" fmla="*/ 362571 w 947032"/>
                <a:gd name="connsiteY18" fmla="*/ 942320 h 942322"/>
                <a:gd name="connsiteX19" fmla="*/ 437380 w 947032"/>
                <a:gd name="connsiteY19" fmla="*/ 867512 h 942322"/>
                <a:gd name="connsiteX20" fmla="*/ 437380 w 947032"/>
                <a:gd name="connsiteY20" fmla="*/ 495970 h 942322"/>
                <a:gd name="connsiteX21" fmla="*/ 173671 w 947032"/>
                <a:gd name="connsiteY21" fmla="*/ 327463 h 942322"/>
                <a:gd name="connsiteX22" fmla="*/ 146010 w 947032"/>
                <a:gd name="connsiteY22" fmla="*/ 15750 h 942322"/>
                <a:gd name="connsiteX23" fmla="*/ 74812 w 947032"/>
                <a:gd name="connsiteY23" fmla="*/ 0 h 9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7032" h="942322">
                  <a:moveTo>
                    <a:pt x="510761" y="496572"/>
                  </a:moveTo>
                  <a:lnTo>
                    <a:pt x="510761" y="867514"/>
                  </a:lnTo>
                  <a:cubicBezTo>
                    <a:pt x="510938" y="908748"/>
                    <a:pt x="544337" y="942143"/>
                    <a:pt x="585579" y="942322"/>
                  </a:cubicBezTo>
                  <a:cubicBezTo>
                    <a:pt x="626546" y="928133"/>
                    <a:pt x="707175" y="899458"/>
                    <a:pt x="784987" y="865117"/>
                  </a:cubicBezTo>
                  <a:cubicBezTo>
                    <a:pt x="805125" y="856164"/>
                    <a:pt x="824988" y="845132"/>
                    <a:pt x="863720" y="823090"/>
                  </a:cubicBezTo>
                  <a:cubicBezTo>
                    <a:pt x="888041" y="811831"/>
                    <a:pt x="909561" y="795319"/>
                    <a:pt x="926730" y="774740"/>
                  </a:cubicBezTo>
                  <a:cubicBezTo>
                    <a:pt x="935465" y="763124"/>
                    <a:pt x="942317" y="750205"/>
                    <a:pt x="947032" y="736457"/>
                  </a:cubicBezTo>
                  <a:lnTo>
                    <a:pt x="947032" y="74967"/>
                  </a:lnTo>
                  <a:cubicBezTo>
                    <a:pt x="946878" y="33726"/>
                    <a:pt x="913470" y="337"/>
                    <a:pt x="872222" y="156"/>
                  </a:cubicBezTo>
                  <a:cubicBezTo>
                    <a:pt x="850160" y="3897"/>
                    <a:pt x="828297" y="8732"/>
                    <a:pt x="806715" y="14643"/>
                  </a:cubicBezTo>
                  <a:cubicBezTo>
                    <a:pt x="847161" y="118103"/>
                    <a:pt x="836758" y="234559"/>
                    <a:pt x="778622" y="329226"/>
                  </a:cubicBezTo>
                  <a:cubicBezTo>
                    <a:pt x="720510" y="423909"/>
                    <a:pt x="621352" y="485859"/>
                    <a:pt x="510761" y="496572"/>
                  </a:cubicBezTo>
                  <a:close/>
                  <a:moveTo>
                    <a:pt x="74812" y="0"/>
                  </a:moveTo>
                  <a:cubicBezTo>
                    <a:pt x="33570" y="154"/>
                    <a:pt x="180" y="33570"/>
                    <a:pt x="0" y="74808"/>
                  </a:cubicBezTo>
                  <a:lnTo>
                    <a:pt x="0" y="736299"/>
                  </a:lnTo>
                  <a:cubicBezTo>
                    <a:pt x="4709" y="750049"/>
                    <a:pt x="11568" y="762964"/>
                    <a:pt x="20326" y="774561"/>
                  </a:cubicBezTo>
                  <a:cubicBezTo>
                    <a:pt x="37767" y="795358"/>
                    <a:pt x="59699" y="811917"/>
                    <a:pt x="84423" y="823087"/>
                  </a:cubicBezTo>
                  <a:cubicBezTo>
                    <a:pt x="123950" y="845128"/>
                    <a:pt x="143800" y="856324"/>
                    <a:pt x="163179" y="865116"/>
                  </a:cubicBezTo>
                  <a:cubicBezTo>
                    <a:pt x="240971" y="899456"/>
                    <a:pt x="321619" y="928131"/>
                    <a:pt x="362571" y="942320"/>
                  </a:cubicBezTo>
                  <a:cubicBezTo>
                    <a:pt x="403810" y="942138"/>
                    <a:pt x="437201" y="908746"/>
                    <a:pt x="437380" y="867512"/>
                  </a:cubicBezTo>
                  <a:lnTo>
                    <a:pt x="437380" y="495970"/>
                  </a:lnTo>
                  <a:cubicBezTo>
                    <a:pt x="328120" y="483719"/>
                    <a:pt x="230702" y="421468"/>
                    <a:pt x="173671" y="327463"/>
                  </a:cubicBezTo>
                  <a:cubicBezTo>
                    <a:pt x="116618" y="233482"/>
                    <a:pt x="106420" y="118326"/>
                    <a:pt x="146010" y="15750"/>
                  </a:cubicBezTo>
                  <a:cubicBezTo>
                    <a:pt x="122566" y="9270"/>
                    <a:pt x="98801" y="4013"/>
                    <a:pt x="74812" y="0"/>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形状 16">
              <a:extLst>
                <a:ext uri="{FF2B5EF4-FFF2-40B4-BE49-F238E27FC236}">
                  <a16:creationId xmlns:a16="http://schemas.microsoft.com/office/drawing/2014/main" id="{EFBEF6EB-BD4A-5E9D-E254-10B7ABBC023A}"/>
                </a:ext>
              </a:extLst>
            </p:cNvPr>
            <p:cNvSpPr/>
            <p:nvPr/>
          </p:nvSpPr>
          <p:spPr>
            <a:xfrm>
              <a:off x="1273373" y="1230170"/>
              <a:ext cx="1153192" cy="803172"/>
            </a:xfrm>
            <a:custGeom>
              <a:avLst/>
              <a:gdLst>
                <a:gd name="connsiteX0" fmla="*/ 1067060 w 1153192"/>
                <a:gd name="connsiteY0" fmla="*/ 712996 h 803172"/>
                <a:gd name="connsiteX1" fmla="*/ 1004045 w 1153192"/>
                <a:gd name="connsiteY1" fmla="*/ 761373 h 803172"/>
                <a:gd name="connsiteX2" fmla="*/ 926712 w 1153192"/>
                <a:gd name="connsiteY2" fmla="*/ 802476 h 803172"/>
                <a:gd name="connsiteX3" fmla="*/ 1069719 w 1153192"/>
                <a:gd name="connsiteY3" fmla="*/ 799635 h 803172"/>
                <a:gd name="connsiteX4" fmla="*/ 1124385 w 1153192"/>
                <a:gd name="connsiteY4" fmla="*/ 780914 h 803172"/>
                <a:gd name="connsiteX5" fmla="*/ 1153193 w 1153192"/>
                <a:gd name="connsiteY5" fmla="*/ 735691 h 803172"/>
                <a:gd name="connsiteX6" fmla="*/ 1153193 w 1153192"/>
                <a:gd name="connsiteY6" fmla="*/ 74182 h 803172"/>
                <a:gd name="connsiteX7" fmla="*/ 1085939 w 1153192"/>
                <a:gd name="connsiteY7" fmla="*/ 0 h 803172"/>
                <a:gd name="connsiteX8" fmla="*/ 1087359 w 1153192"/>
                <a:gd name="connsiteY8" fmla="*/ 13244 h 803172"/>
                <a:gd name="connsiteX9" fmla="*/ 1087359 w 1153192"/>
                <a:gd name="connsiteY9" fmla="*/ 674735 h 803172"/>
                <a:gd name="connsiteX10" fmla="*/ 1067060 w 1153192"/>
                <a:gd name="connsiteY10" fmla="*/ 712996 h 803172"/>
                <a:gd name="connsiteX11" fmla="*/ 67254 w 1153192"/>
                <a:gd name="connsiteY11" fmla="*/ 316 h 803172"/>
                <a:gd name="connsiteX12" fmla="*/ 0 w 1153192"/>
                <a:gd name="connsiteY12" fmla="*/ 74183 h 803172"/>
                <a:gd name="connsiteX13" fmla="*/ 0 w 1153192"/>
                <a:gd name="connsiteY13" fmla="*/ 735697 h 803172"/>
                <a:gd name="connsiteX14" fmla="*/ 28834 w 1153192"/>
                <a:gd name="connsiteY14" fmla="*/ 781199 h 803172"/>
                <a:gd name="connsiteX15" fmla="*/ 83474 w 1153192"/>
                <a:gd name="connsiteY15" fmla="*/ 799949 h 803172"/>
                <a:gd name="connsiteX16" fmla="*/ 226483 w 1153192"/>
                <a:gd name="connsiteY16" fmla="*/ 802786 h 803172"/>
                <a:gd name="connsiteX17" fmla="*/ 149150 w 1153192"/>
                <a:gd name="connsiteY17" fmla="*/ 761684 h 803172"/>
                <a:gd name="connsiteX18" fmla="*/ 86162 w 1153192"/>
                <a:gd name="connsiteY18" fmla="*/ 713315 h 803172"/>
                <a:gd name="connsiteX19" fmla="*/ 65840 w 1153192"/>
                <a:gd name="connsiteY19" fmla="*/ 675055 h 803172"/>
                <a:gd name="connsiteX20" fmla="*/ 65840 w 1153192"/>
                <a:gd name="connsiteY20" fmla="*/ 13562 h 803172"/>
                <a:gd name="connsiteX21" fmla="*/ 67254 w 1153192"/>
                <a:gd name="connsiteY21" fmla="*/ 316 h 8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3192" h="803172">
                  <a:moveTo>
                    <a:pt x="1067060" y="712996"/>
                  </a:moveTo>
                  <a:cubicBezTo>
                    <a:pt x="1049910" y="733604"/>
                    <a:pt x="1028384" y="750129"/>
                    <a:pt x="1004045" y="761373"/>
                  </a:cubicBezTo>
                  <a:cubicBezTo>
                    <a:pt x="965943" y="782624"/>
                    <a:pt x="946244" y="793635"/>
                    <a:pt x="926712" y="802476"/>
                  </a:cubicBezTo>
                  <a:cubicBezTo>
                    <a:pt x="947512" y="802476"/>
                    <a:pt x="1009254" y="803746"/>
                    <a:pt x="1069719" y="799635"/>
                  </a:cubicBezTo>
                  <a:cubicBezTo>
                    <a:pt x="1089448" y="799248"/>
                    <a:pt x="1108561" y="792701"/>
                    <a:pt x="1124385" y="780914"/>
                  </a:cubicBezTo>
                  <a:cubicBezTo>
                    <a:pt x="1138375" y="769131"/>
                    <a:pt x="1148427" y="753351"/>
                    <a:pt x="1153193" y="735691"/>
                  </a:cubicBezTo>
                  <a:lnTo>
                    <a:pt x="1153193" y="74182"/>
                  </a:lnTo>
                  <a:cubicBezTo>
                    <a:pt x="1153076" y="35897"/>
                    <a:pt x="1124045" y="3886"/>
                    <a:pt x="1085939" y="0"/>
                  </a:cubicBezTo>
                  <a:cubicBezTo>
                    <a:pt x="1086819" y="4379"/>
                    <a:pt x="1087296" y="8801"/>
                    <a:pt x="1087359" y="13244"/>
                  </a:cubicBezTo>
                  <a:lnTo>
                    <a:pt x="1087359" y="674735"/>
                  </a:lnTo>
                  <a:cubicBezTo>
                    <a:pt x="1082652" y="688479"/>
                    <a:pt x="1075800" y="701392"/>
                    <a:pt x="1067060" y="712996"/>
                  </a:cubicBezTo>
                  <a:close/>
                  <a:moveTo>
                    <a:pt x="67254" y="316"/>
                  </a:moveTo>
                  <a:cubicBezTo>
                    <a:pt x="29284" y="4201"/>
                    <a:pt x="294" y="36009"/>
                    <a:pt x="0" y="74183"/>
                  </a:cubicBezTo>
                  <a:lnTo>
                    <a:pt x="0" y="735697"/>
                  </a:lnTo>
                  <a:cubicBezTo>
                    <a:pt x="4709" y="753467"/>
                    <a:pt x="14777" y="769354"/>
                    <a:pt x="28834" y="781199"/>
                  </a:cubicBezTo>
                  <a:cubicBezTo>
                    <a:pt x="44641" y="793005"/>
                    <a:pt x="63749" y="799562"/>
                    <a:pt x="83474" y="799949"/>
                  </a:cubicBezTo>
                  <a:cubicBezTo>
                    <a:pt x="143956" y="804053"/>
                    <a:pt x="205682" y="803244"/>
                    <a:pt x="226483" y="802786"/>
                  </a:cubicBezTo>
                  <a:cubicBezTo>
                    <a:pt x="206945" y="793946"/>
                    <a:pt x="187278" y="782936"/>
                    <a:pt x="149150" y="761684"/>
                  </a:cubicBezTo>
                  <a:cubicBezTo>
                    <a:pt x="124820" y="750442"/>
                    <a:pt x="103303" y="733918"/>
                    <a:pt x="86162" y="713315"/>
                  </a:cubicBezTo>
                  <a:cubicBezTo>
                    <a:pt x="77406" y="701717"/>
                    <a:pt x="70546" y="688803"/>
                    <a:pt x="65840" y="675055"/>
                  </a:cubicBezTo>
                  <a:lnTo>
                    <a:pt x="65840" y="13562"/>
                  </a:lnTo>
                  <a:cubicBezTo>
                    <a:pt x="65899" y="9119"/>
                    <a:pt x="66375" y="4697"/>
                    <a:pt x="67254" y="316"/>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7">
              <a:extLst>
                <a:ext uri="{FF2B5EF4-FFF2-40B4-BE49-F238E27FC236}">
                  <a16:creationId xmlns:a16="http://schemas.microsoft.com/office/drawing/2014/main" id="{0EA0B61E-37BD-0DD1-3A68-337FDA5A89AF}"/>
                </a:ext>
              </a:extLst>
            </p:cNvPr>
            <p:cNvSpPr/>
            <p:nvPr/>
          </p:nvSpPr>
          <p:spPr>
            <a:xfrm>
              <a:off x="1495277" y="1156177"/>
              <a:ext cx="709429" cy="482387"/>
            </a:xfrm>
            <a:custGeom>
              <a:avLst/>
              <a:gdLst>
                <a:gd name="connsiteX0" fmla="*/ 684973 w 709429"/>
                <a:gd name="connsiteY0" fmla="*/ 0 h 482387"/>
                <a:gd name="connsiteX1" fmla="*/ 409832 w 709429"/>
                <a:gd name="connsiteY1" fmla="*/ 194650 h 482387"/>
                <a:gd name="connsiteX2" fmla="*/ 387763 w 709429"/>
                <a:gd name="connsiteY2" fmla="*/ 247579 h 482387"/>
                <a:gd name="connsiteX3" fmla="*/ 387763 w 709429"/>
                <a:gd name="connsiteY3" fmla="*/ 482387 h 482387"/>
                <a:gd name="connsiteX4" fmla="*/ 656751 w 709429"/>
                <a:gd name="connsiteY4" fmla="*/ 315348 h 482387"/>
                <a:gd name="connsiteX5" fmla="*/ 684973 w 709429"/>
                <a:gd name="connsiteY5" fmla="*/ 0 h 482387"/>
                <a:gd name="connsiteX6" fmla="*/ 315166 w 709429"/>
                <a:gd name="connsiteY6" fmla="*/ 481777 h 482387"/>
                <a:gd name="connsiteX7" fmla="*/ 315323 w 709429"/>
                <a:gd name="connsiteY7" fmla="*/ 481777 h 482387"/>
                <a:gd name="connsiteX8" fmla="*/ 315323 w 709429"/>
                <a:gd name="connsiteY8" fmla="*/ 247572 h 482387"/>
                <a:gd name="connsiteX9" fmla="*/ 293283 w 709429"/>
                <a:gd name="connsiteY9" fmla="*/ 194641 h 482387"/>
                <a:gd name="connsiteX10" fmla="*/ 23800 w 709429"/>
                <a:gd name="connsiteY10" fmla="*/ 1552 h 482387"/>
                <a:gd name="connsiteX11" fmla="*/ 51439 w 709429"/>
                <a:gd name="connsiteY11" fmla="*/ 313265 h 482387"/>
                <a:gd name="connsiteX12" fmla="*/ 315166 w 709429"/>
                <a:gd name="connsiteY12" fmla="*/ 481777 h 4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429" h="482387">
                  <a:moveTo>
                    <a:pt x="684973" y="0"/>
                  </a:moveTo>
                  <a:cubicBezTo>
                    <a:pt x="599450" y="23148"/>
                    <a:pt x="472656" y="75577"/>
                    <a:pt x="409832" y="194650"/>
                  </a:cubicBezTo>
                  <a:cubicBezTo>
                    <a:pt x="400876" y="211583"/>
                    <a:pt x="393489" y="229300"/>
                    <a:pt x="387763" y="247579"/>
                  </a:cubicBezTo>
                  <a:lnTo>
                    <a:pt x="387763" y="482387"/>
                  </a:lnTo>
                  <a:cubicBezTo>
                    <a:pt x="498698" y="472081"/>
                    <a:pt x="598323" y="410187"/>
                    <a:pt x="656751" y="315348"/>
                  </a:cubicBezTo>
                  <a:cubicBezTo>
                    <a:pt x="715181" y="220504"/>
                    <a:pt x="725625" y="103687"/>
                    <a:pt x="684973" y="0"/>
                  </a:cubicBezTo>
                  <a:close/>
                  <a:moveTo>
                    <a:pt x="315166" y="481777"/>
                  </a:moveTo>
                  <a:lnTo>
                    <a:pt x="315323" y="481777"/>
                  </a:lnTo>
                  <a:lnTo>
                    <a:pt x="315323" y="247572"/>
                  </a:lnTo>
                  <a:cubicBezTo>
                    <a:pt x="309598" y="229296"/>
                    <a:pt x="302222" y="211578"/>
                    <a:pt x="293283" y="194641"/>
                  </a:cubicBezTo>
                  <a:cubicBezTo>
                    <a:pt x="231850" y="78256"/>
                    <a:pt x="109168" y="25485"/>
                    <a:pt x="23800" y="1552"/>
                  </a:cubicBezTo>
                  <a:cubicBezTo>
                    <a:pt x="-15788" y="104133"/>
                    <a:pt x="-5595" y="219283"/>
                    <a:pt x="51439" y="313265"/>
                  </a:cubicBezTo>
                  <a:cubicBezTo>
                    <a:pt x="108489" y="407279"/>
                    <a:pt x="205908" y="469527"/>
                    <a:pt x="315166" y="481777"/>
                  </a:cubicBezTo>
                  <a:close/>
                </a:path>
              </a:pathLst>
            </a:custGeom>
            <a:solidFill>
              <a:srgbClr val="FFFFFF">
                <a:alpha val="40000"/>
              </a:srgbClr>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6" name="组合 5">
            <a:extLst>
              <a:ext uri="{FF2B5EF4-FFF2-40B4-BE49-F238E27FC236}">
                <a16:creationId xmlns:a16="http://schemas.microsoft.com/office/drawing/2014/main" id="{7BA43668-FE5A-C0EB-C961-0835C6E7518C}"/>
              </a:ext>
            </a:extLst>
          </p:cNvPr>
          <p:cNvGrpSpPr/>
          <p:nvPr/>
        </p:nvGrpSpPr>
        <p:grpSpPr>
          <a:xfrm>
            <a:off x="1137214" y="2700353"/>
            <a:ext cx="9917571" cy="2425887"/>
            <a:chOff x="1137214" y="2801953"/>
            <a:chExt cx="9917571" cy="2425887"/>
          </a:xfrm>
        </p:grpSpPr>
        <p:pic>
          <p:nvPicPr>
            <p:cNvPr id="18434" name="图片 1">
              <a:extLst>
                <a:ext uri="{FF2B5EF4-FFF2-40B4-BE49-F238E27FC236}">
                  <a16:creationId xmlns:a16="http://schemas.microsoft.com/office/drawing/2014/main" id="{D1F6EA69-7537-92F9-DEE3-38163047A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2" t="10185"/>
            <a:stretch>
              <a:fillRect/>
            </a:stretch>
          </p:blipFill>
          <p:spPr bwMode="auto">
            <a:xfrm>
              <a:off x="1137214" y="2804795"/>
              <a:ext cx="9917571" cy="242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E7070673-D7AF-B474-6469-F2ED1BF4084E}"/>
                </a:ext>
              </a:extLst>
            </p:cNvPr>
            <p:cNvSpPr txBox="1"/>
            <p:nvPr/>
          </p:nvSpPr>
          <p:spPr>
            <a:xfrm>
              <a:off x="8671892" y="2801953"/>
              <a:ext cx="1828800" cy="369332"/>
            </a:xfrm>
            <a:prstGeom prst="rect">
              <a:avLst/>
            </a:prstGeom>
            <a:noFill/>
            <a:ln w="28575">
              <a:solidFill>
                <a:srgbClr val="0068B6"/>
              </a:solidFill>
            </a:ln>
          </p:spPr>
          <p:txBody>
            <a:bodyPr wrap="square" rtlCol="0">
              <a:spAutoFit/>
            </a:bodyPr>
            <a:lstStyle/>
            <a:p>
              <a:r>
                <a:rPr lang="en-US" altLang="zh-CN" u="sng" dirty="0"/>
                <a:t>                       </a:t>
              </a:r>
              <a:endParaRPr lang="zh-CN" altLang="en-US" u="sng" dirty="0"/>
            </a:p>
          </p:txBody>
        </p:sp>
        <p:sp>
          <p:nvSpPr>
            <p:cNvPr id="19" name="文本框 18">
              <a:extLst>
                <a:ext uri="{FF2B5EF4-FFF2-40B4-BE49-F238E27FC236}">
                  <a16:creationId xmlns:a16="http://schemas.microsoft.com/office/drawing/2014/main" id="{13D78E41-FF47-61C7-2453-7C4A86C654F9}"/>
                </a:ext>
              </a:extLst>
            </p:cNvPr>
            <p:cNvSpPr txBox="1"/>
            <p:nvPr/>
          </p:nvSpPr>
          <p:spPr>
            <a:xfrm>
              <a:off x="10096840" y="4472568"/>
              <a:ext cx="914400" cy="369332"/>
            </a:xfrm>
            <a:prstGeom prst="rect">
              <a:avLst/>
            </a:prstGeom>
            <a:noFill/>
            <a:ln w="28575">
              <a:solidFill>
                <a:srgbClr val="0068B6"/>
              </a:solidFill>
            </a:ln>
          </p:spPr>
          <p:txBody>
            <a:bodyPr wrap="square" rtlCol="0">
              <a:spAutoFit/>
            </a:bodyPr>
            <a:lstStyle/>
            <a:p>
              <a:r>
                <a:rPr lang="en-US" altLang="zh-CN" u="sng" dirty="0"/>
                <a:t>                       </a:t>
              </a:r>
              <a:endParaRPr lang="zh-CN" altLang="en-US" u="sng" dirty="0"/>
            </a:p>
          </p:txBody>
        </p:sp>
        <p:sp>
          <p:nvSpPr>
            <p:cNvPr id="21" name="文本框 20">
              <a:extLst>
                <a:ext uri="{FF2B5EF4-FFF2-40B4-BE49-F238E27FC236}">
                  <a16:creationId xmlns:a16="http://schemas.microsoft.com/office/drawing/2014/main" id="{B962B1E2-AF81-21A6-8601-7C2B40795D2C}"/>
                </a:ext>
              </a:extLst>
            </p:cNvPr>
            <p:cNvSpPr txBox="1"/>
            <p:nvPr/>
          </p:nvSpPr>
          <p:spPr>
            <a:xfrm>
              <a:off x="7518401" y="4485493"/>
              <a:ext cx="914400" cy="369332"/>
            </a:xfrm>
            <a:prstGeom prst="rect">
              <a:avLst/>
            </a:prstGeom>
            <a:noFill/>
            <a:ln w="28575">
              <a:solidFill>
                <a:srgbClr val="0068B6"/>
              </a:solidFill>
            </a:ln>
          </p:spPr>
          <p:txBody>
            <a:bodyPr wrap="square" rtlCol="0">
              <a:spAutoFit/>
            </a:bodyPr>
            <a:lstStyle/>
            <a:p>
              <a:r>
                <a:rPr lang="en-US" altLang="zh-CN" u="sng" dirty="0"/>
                <a:t>                       </a:t>
              </a:r>
              <a:endParaRPr lang="zh-CN" altLang="en-US" u="sng" dirty="0"/>
            </a:p>
          </p:txBody>
        </p:sp>
      </p:grpSp>
      <p:grpSp>
        <p:nvGrpSpPr>
          <p:cNvPr id="8" name="组合 7">
            <a:extLst>
              <a:ext uri="{FF2B5EF4-FFF2-40B4-BE49-F238E27FC236}">
                <a16:creationId xmlns:a16="http://schemas.microsoft.com/office/drawing/2014/main" id="{0D6D04A6-EF2B-A732-3918-197A37CE5B06}"/>
              </a:ext>
            </a:extLst>
          </p:cNvPr>
          <p:cNvGrpSpPr/>
          <p:nvPr/>
        </p:nvGrpSpPr>
        <p:grpSpPr>
          <a:xfrm>
            <a:off x="1870892" y="5180988"/>
            <a:ext cx="9139424" cy="890191"/>
            <a:chOff x="1870892" y="5180988"/>
            <a:chExt cx="9139424" cy="890191"/>
          </a:xfrm>
        </p:grpSpPr>
        <p:sp>
          <p:nvSpPr>
            <p:cNvPr id="22" name="文本框 21">
              <a:extLst>
                <a:ext uri="{FF2B5EF4-FFF2-40B4-BE49-F238E27FC236}">
                  <a16:creationId xmlns:a16="http://schemas.microsoft.com/office/drawing/2014/main" id="{DCFA57D5-018B-49CF-0555-B1CE2FA28D5C}"/>
                </a:ext>
              </a:extLst>
            </p:cNvPr>
            <p:cNvSpPr txBox="1"/>
            <p:nvPr/>
          </p:nvSpPr>
          <p:spPr>
            <a:xfrm>
              <a:off x="2142087" y="5210586"/>
              <a:ext cx="8868229" cy="830997"/>
            </a:xfrm>
            <a:prstGeom prst="rect">
              <a:avLst/>
            </a:prstGeom>
            <a:noFill/>
          </p:spPr>
          <p:txBody>
            <a:bodyPr wrap="square">
              <a:spAutoFit/>
            </a:bodyPr>
            <a:lstStyle/>
            <a:p>
              <a:pPr indent="457200"/>
              <a:r>
                <a:rPr lang="zh-CN" altLang="en-US" sz="2400" dirty="0">
                  <a:latin typeface="宋体" panose="02010600030101010101" pitchFamily="2" charset="-122"/>
                  <a:ea typeface="宋体" panose="02010600030101010101" pitchFamily="2" charset="-122"/>
                </a:rPr>
                <a:t>我认为移动互联应用发展趋势是：（□数字化  □智能化     □虚拟化   其他</a:t>
              </a:r>
              <a:r>
                <a:rPr lang="zh-CN" altLang="en-US" sz="2400" u="sng" dirty="0">
                  <a:latin typeface="宋体" panose="02010600030101010101" pitchFamily="2" charset="-122"/>
                  <a:ea typeface="宋体" panose="02010600030101010101" pitchFamily="2" charset="-122"/>
                </a:rPr>
                <a:t>          </a:t>
              </a:r>
              <a:r>
                <a:rPr lang="zh-CN" altLang="en-US" sz="2400" dirty="0">
                  <a:latin typeface="宋体" panose="02010600030101010101" pitchFamily="2" charset="-122"/>
                  <a:ea typeface="宋体" panose="02010600030101010101" pitchFamily="2" charset="-122"/>
                </a:rPr>
                <a:t>。）  </a:t>
              </a:r>
            </a:p>
          </p:txBody>
        </p:sp>
        <p:sp>
          <p:nvSpPr>
            <p:cNvPr id="23" name="圆角矩形 6">
              <a:extLst>
                <a:ext uri="{FF2B5EF4-FFF2-40B4-BE49-F238E27FC236}">
                  <a16:creationId xmlns:a16="http://schemas.microsoft.com/office/drawing/2014/main" id="{BA481B74-2555-B4DF-9449-EBFBB2D4F4B6}"/>
                </a:ext>
              </a:extLst>
            </p:cNvPr>
            <p:cNvSpPr/>
            <p:nvPr/>
          </p:nvSpPr>
          <p:spPr>
            <a:xfrm>
              <a:off x="1870892" y="5180988"/>
              <a:ext cx="8847074" cy="890191"/>
            </a:xfrm>
            <a:prstGeom prst="roundRect">
              <a:avLst/>
            </a:prstGeom>
            <a:noFill/>
            <a:ln w="28575">
              <a:solidFill>
                <a:schemeClr val="accent6"/>
              </a:solid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l" fontAlgn="auto">
                <a:lnSpc>
                  <a:spcPct val="150000"/>
                </a:lnSpc>
              </a:pPr>
              <a:endParaRPr lang="zh-CN" altLang="en-US" sz="2000" dirty="0"/>
            </a:p>
          </p:txBody>
        </p:sp>
      </p:grpSp>
    </p:spTree>
    <p:extLst>
      <p:ext uri="{BB962C8B-B14F-4D97-AF65-F5344CB8AC3E}">
        <p14:creationId xmlns:p14="http://schemas.microsoft.com/office/powerpoint/2010/main" val="3053935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9175" y="1072579"/>
            <a:ext cx="6359112"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活动</a:t>
            </a:r>
            <a:r>
              <a:rPr lang="en-US" altLang="zh-CN"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4</a:t>
            </a:r>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：撰写移动互联技术展示方案</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sp>
        <p:nvSpPr>
          <p:cNvPr id="10" name="矩形 9">
            <a:extLst>
              <a:ext uri="{FF2B5EF4-FFF2-40B4-BE49-F238E27FC236}">
                <a16:creationId xmlns:a16="http://schemas.microsoft.com/office/drawing/2014/main" id="{4DCBEC0B-0628-D4E7-715B-8562B2FF5BE7}"/>
              </a:ext>
            </a:extLst>
          </p:cNvPr>
          <p:cNvSpPr/>
          <p:nvPr/>
        </p:nvSpPr>
        <p:spPr>
          <a:xfrm>
            <a:off x="1760159" y="1630160"/>
            <a:ext cx="8957807" cy="461665"/>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根据前面的学习，讨论、小组合作撰写展示方案。</a:t>
            </a:r>
            <a:endParaRPr lang="zh-CN" altLang="en-US" sz="2400" dirty="0">
              <a:latin typeface="宋体" panose="02010600030101010101" pitchFamily="2" charset="-122"/>
              <a:ea typeface="宋体" panose="02010600030101010101" pitchFamily="2" charset="-122"/>
            </a:endParaRPr>
          </a:p>
        </p:txBody>
      </p:sp>
      <p:grpSp>
        <p:nvGrpSpPr>
          <p:cNvPr id="12" name="组合 11">
            <a:extLst>
              <a:ext uri="{FF2B5EF4-FFF2-40B4-BE49-F238E27FC236}">
                <a16:creationId xmlns:a16="http://schemas.microsoft.com/office/drawing/2014/main" id="{45FA058E-31E4-96BB-2EB3-F555068997EE}"/>
              </a:ext>
            </a:extLst>
          </p:cNvPr>
          <p:cNvGrpSpPr/>
          <p:nvPr/>
        </p:nvGrpSpPr>
        <p:grpSpPr>
          <a:xfrm>
            <a:off x="1077176" y="912997"/>
            <a:ext cx="793716" cy="793716"/>
            <a:chOff x="897294" y="679255"/>
            <a:chExt cx="1905000" cy="1905000"/>
          </a:xfrm>
        </p:grpSpPr>
        <p:sp>
          <p:nvSpPr>
            <p:cNvPr id="13" name="任意多边形: 形状 12">
              <a:extLst>
                <a:ext uri="{FF2B5EF4-FFF2-40B4-BE49-F238E27FC236}">
                  <a16:creationId xmlns:a16="http://schemas.microsoft.com/office/drawing/2014/main" id="{FF829F92-A25D-DE5D-18C9-6F72B6AC4F0E}"/>
                </a:ext>
              </a:extLst>
            </p:cNvPr>
            <p:cNvSpPr/>
            <p:nvPr/>
          </p:nvSpPr>
          <p:spPr>
            <a:xfrm>
              <a:off x="897294" y="679255"/>
              <a:ext cx="1905000" cy="1905000"/>
            </a:xfrm>
            <a:custGeom>
              <a:avLst/>
              <a:gdLst>
                <a:gd name="connsiteX0" fmla="*/ 0 w 1905000"/>
                <a:gd name="connsiteY0" fmla="*/ 952500 h 1905000"/>
                <a:gd name="connsiteX1" fmla="*/ 952500 w 1905000"/>
                <a:gd name="connsiteY1" fmla="*/ 1905000 h 1905000"/>
                <a:gd name="connsiteX2" fmla="*/ 1905000 w 1905000"/>
                <a:gd name="connsiteY2" fmla="*/ 952500 h 1905000"/>
                <a:gd name="connsiteX3" fmla="*/ 952500 w 1905000"/>
                <a:gd name="connsiteY3" fmla="*/ 0 h 1905000"/>
                <a:gd name="connsiteX4" fmla="*/ 0 w 1905000"/>
                <a:gd name="connsiteY4" fmla="*/ 95250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905000">
                  <a:moveTo>
                    <a:pt x="0" y="952500"/>
                  </a:moveTo>
                  <a:cubicBezTo>
                    <a:pt x="0" y="1478552"/>
                    <a:pt x="426448" y="1905000"/>
                    <a:pt x="952500" y="1905000"/>
                  </a:cubicBezTo>
                  <a:cubicBezTo>
                    <a:pt x="1478552" y="1905000"/>
                    <a:pt x="1905000" y="1478552"/>
                    <a:pt x="1905000" y="952500"/>
                  </a:cubicBezTo>
                  <a:cubicBezTo>
                    <a:pt x="1905000" y="426448"/>
                    <a:pt x="1478552" y="0"/>
                    <a:pt x="952500" y="0"/>
                  </a:cubicBezTo>
                  <a:cubicBezTo>
                    <a:pt x="426448" y="0"/>
                    <a:pt x="0" y="426448"/>
                    <a:pt x="0" y="952500"/>
                  </a:cubicBezTo>
                  <a:close/>
                </a:path>
              </a:pathLst>
            </a:custGeom>
            <a:solidFill>
              <a:srgbClr val="2E9FD1"/>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形状 15">
              <a:extLst>
                <a:ext uri="{FF2B5EF4-FFF2-40B4-BE49-F238E27FC236}">
                  <a16:creationId xmlns:a16="http://schemas.microsoft.com/office/drawing/2014/main" id="{96B07403-0AFF-31BF-3050-B77AB4ECF3C5}"/>
                </a:ext>
              </a:extLst>
            </p:cNvPr>
            <p:cNvSpPr/>
            <p:nvPr/>
          </p:nvSpPr>
          <p:spPr>
            <a:xfrm>
              <a:off x="1372437" y="1141986"/>
              <a:ext cx="947032" cy="942322"/>
            </a:xfrm>
            <a:custGeom>
              <a:avLst/>
              <a:gdLst>
                <a:gd name="connsiteX0" fmla="*/ 510761 w 947032"/>
                <a:gd name="connsiteY0" fmla="*/ 496572 h 942322"/>
                <a:gd name="connsiteX1" fmla="*/ 510761 w 947032"/>
                <a:gd name="connsiteY1" fmla="*/ 867514 h 942322"/>
                <a:gd name="connsiteX2" fmla="*/ 585579 w 947032"/>
                <a:gd name="connsiteY2" fmla="*/ 942322 h 942322"/>
                <a:gd name="connsiteX3" fmla="*/ 784987 w 947032"/>
                <a:gd name="connsiteY3" fmla="*/ 865117 h 942322"/>
                <a:gd name="connsiteX4" fmla="*/ 863720 w 947032"/>
                <a:gd name="connsiteY4" fmla="*/ 823090 h 942322"/>
                <a:gd name="connsiteX5" fmla="*/ 926730 w 947032"/>
                <a:gd name="connsiteY5" fmla="*/ 774740 h 942322"/>
                <a:gd name="connsiteX6" fmla="*/ 947032 w 947032"/>
                <a:gd name="connsiteY6" fmla="*/ 736457 h 942322"/>
                <a:gd name="connsiteX7" fmla="*/ 947032 w 947032"/>
                <a:gd name="connsiteY7" fmla="*/ 74967 h 942322"/>
                <a:gd name="connsiteX8" fmla="*/ 872222 w 947032"/>
                <a:gd name="connsiteY8" fmla="*/ 156 h 942322"/>
                <a:gd name="connsiteX9" fmla="*/ 806715 w 947032"/>
                <a:gd name="connsiteY9" fmla="*/ 14643 h 942322"/>
                <a:gd name="connsiteX10" fmla="*/ 778622 w 947032"/>
                <a:gd name="connsiteY10" fmla="*/ 329226 h 942322"/>
                <a:gd name="connsiteX11" fmla="*/ 510761 w 947032"/>
                <a:gd name="connsiteY11" fmla="*/ 496572 h 942322"/>
                <a:gd name="connsiteX12" fmla="*/ 74812 w 947032"/>
                <a:gd name="connsiteY12" fmla="*/ 0 h 942322"/>
                <a:gd name="connsiteX13" fmla="*/ 0 w 947032"/>
                <a:gd name="connsiteY13" fmla="*/ 74808 h 942322"/>
                <a:gd name="connsiteX14" fmla="*/ 0 w 947032"/>
                <a:gd name="connsiteY14" fmla="*/ 736299 h 942322"/>
                <a:gd name="connsiteX15" fmla="*/ 20326 w 947032"/>
                <a:gd name="connsiteY15" fmla="*/ 774561 h 942322"/>
                <a:gd name="connsiteX16" fmla="*/ 84423 w 947032"/>
                <a:gd name="connsiteY16" fmla="*/ 823087 h 942322"/>
                <a:gd name="connsiteX17" fmla="*/ 163179 w 947032"/>
                <a:gd name="connsiteY17" fmla="*/ 865116 h 942322"/>
                <a:gd name="connsiteX18" fmla="*/ 362571 w 947032"/>
                <a:gd name="connsiteY18" fmla="*/ 942320 h 942322"/>
                <a:gd name="connsiteX19" fmla="*/ 437380 w 947032"/>
                <a:gd name="connsiteY19" fmla="*/ 867512 h 942322"/>
                <a:gd name="connsiteX20" fmla="*/ 437380 w 947032"/>
                <a:gd name="connsiteY20" fmla="*/ 495970 h 942322"/>
                <a:gd name="connsiteX21" fmla="*/ 173671 w 947032"/>
                <a:gd name="connsiteY21" fmla="*/ 327463 h 942322"/>
                <a:gd name="connsiteX22" fmla="*/ 146010 w 947032"/>
                <a:gd name="connsiteY22" fmla="*/ 15750 h 942322"/>
                <a:gd name="connsiteX23" fmla="*/ 74812 w 947032"/>
                <a:gd name="connsiteY23" fmla="*/ 0 h 9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7032" h="942322">
                  <a:moveTo>
                    <a:pt x="510761" y="496572"/>
                  </a:moveTo>
                  <a:lnTo>
                    <a:pt x="510761" y="867514"/>
                  </a:lnTo>
                  <a:cubicBezTo>
                    <a:pt x="510938" y="908748"/>
                    <a:pt x="544337" y="942143"/>
                    <a:pt x="585579" y="942322"/>
                  </a:cubicBezTo>
                  <a:cubicBezTo>
                    <a:pt x="626546" y="928133"/>
                    <a:pt x="707175" y="899458"/>
                    <a:pt x="784987" y="865117"/>
                  </a:cubicBezTo>
                  <a:cubicBezTo>
                    <a:pt x="805125" y="856164"/>
                    <a:pt x="824988" y="845132"/>
                    <a:pt x="863720" y="823090"/>
                  </a:cubicBezTo>
                  <a:cubicBezTo>
                    <a:pt x="888041" y="811831"/>
                    <a:pt x="909561" y="795319"/>
                    <a:pt x="926730" y="774740"/>
                  </a:cubicBezTo>
                  <a:cubicBezTo>
                    <a:pt x="935465" y="763124"/>
                    <a:pt x="942317" y="750205"/>
                    <a:pt x="947032" y="736457"/>
                  </a:cubicBezTo>
                  <a:lnTo>
                    <a:pt x="947032" y="74967"/>
                  </a:lnTo>
                  <a:cubicBezTo>
                    <a:pt x="946878" y="33726"/>
                    <a:pt x="913470" y="337"/>
                    <a:pt x="872222" y="156"/>
                  </a:cubicBezTo>
                  <a:cubicBezTo>
                    <a:pt x="850160" y="3897"/>
                    <a:pt x="828297" y="8732"/>
                    <a:pt x="806715" y="14643"/>
                  </a:cubicBezTo>
                  <a:cubicBezTo>
                    <a:pt x="847161" y="118103"/>
                    <a:pt x="836758" y="234559"/>
                    <a:pt x="778622" y="329226"/>
                  </a:cubicBezTo>
                  <a:cubicBezTo>
                    <a:pt x="720510" y="423909"/>
                    <a:pt x="621352" y="485859"/>
                    <a:pt x="510761" y="496572"/>
                  </a:cubicBezTo>
                  <a:close/>
                  <a:moveTo>
                    <a:pt x="74812" y="0"/>
                  </a:moveTo>
                  <a:cubicBezTo>
                    <a:pt x="33570" y="154"/>
                    <a:pt x="180" y="33570"/>
                    <a:pt x="0" y="74808"/>
                  </a:cubicBezTo>
                  <a:lnTo>
                    <a:pt x="0" y="736299"/>
                  </a:lnTo>
                  <a:cubicBezTo>
                    <a:pt x="4709" y="750049"/>
                    <a:pt x="11568" y="762964"/>
                    <a:pt x="20326" y="774561"/>
                  </a:cubicBezTo>
                  <a:cubicBezTo>
                    <a:pt x="37767" y="795358"/>
                    <a:pt x="59699" y="811917"/>
                    <a:pt x="84423" y="823087"/>
                  </a:cubicBezTo>
                  <a:cubicBezTo>
                    <a:pt x="123950" y="845128"/>
                    <a:pt x="143800" y="856324"/>
                    <a:pt x="163179" y="865116"/>
                  </a:cubicBezTo>
                  <a:cubicBezTo>
                    <a:pt x="240971" y="899456"/>
                    <a:pt x="321619" y="928131"/>
                    <a:pt x="362571" y="942320"/>
                  </a:cubicBezTo>
                  <a:cubicBezTo>
                    <a:pt x="403810" y="942138"/>
                    <a:pt x="437201" y="908746"/>
                    <a:pt x="437380" y="867512"/>
                  </a:cubicBezTo>
                  <a:lnTo>
                    <a:pt x="437380" y="495970"/>
                  </a:lnTo>
                  <a:cubicBezTo>
                    <a:pt x="328120" y="483719"/>
                    <a:pt x="230702" y="421468"/>
                    <a:pt x="173671" y="327463"/>
                  </a:cubicBezTo>
                  <a:cubicBezTo>
                    <a:pt x="116618" y="233482"/>
                    <a:pt x="106420" y="118326"/>
                    <a:pt x="146010" y="15750"/>
                  </a:cubicBezTo>
                  <a:cubicBezTo>
                    <a:pt x="122566" y="9270"/>
                    <a:pt x="98801" y="4013"/>
                    <a:pt x="74812" y="0"/>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形状 16">
              <a:extLst>
                <a:ext uri="{FF2B5EF4-FFF2-40B4-BE49-F238E27FC236}">
                  <a16:creationId xmlns:a16="http://schemas.microsoft.com/office/drawing/2014/main" id="{EFBEF6EB-BD4A-5E9D-E254-10B7ABBC023A}"/>
                </a:ext>
              </a:extLst>
            </p:cNvPr>
            <p:cNvSpPr/>
            <p:nvPr/>
          </p:nvSpPr>
          <p:spPr>
            <a:xfrm>
              <a:off x="1273373" y="1230170"/>
              <a:ext cx="1153192" cy="803172"/>
            </a:xfrm>
            <a:custGeom>
              <a:avLst/>
              <a:gdLst>
                <a:gd name="connsiteX0" fmla="*/ 1067060 w 1153192"/>
                <a:gd name="connsiteY0" fmla="*/ 712996 h 803172"/>
                <a:gd name="connsiteX1" fmla="*/ 1004045 w 1153192"/>
                <a:gd name="connsiteY1" fmla="*/ 761373 h 803172"/>
                <a:gd name="connsiteX2" fmla="*/ 926712 w 1153192"/>
                <a:gd name="connsiteY2" fmla="*/ 802476 h 803172"/>
                <a:gd name="connsiteX3" fmla="*/ 1069719 w 1153192"/>
                <a:gd name="connsiteY3" fmla="*/ 799635 h 803172"/>
                <a:gd name="connsiteX4" fmla="*/ 1124385 w 1153192"/>
                <a:gd name="connsiteY4" fmla="*/ 780914 h 803172"/>
                <a:gd name="connsiteX5" fmla="*/ 1153193 w 1153192"/>
                <a:gd name="connsiteY5" fmla="*/ 735691 h 803172"/>
                <a:gd name="connsiteX6" fmla="*/ 1153193 w 1153192"/>
                <a:gd name="connsiteY6" fmla="*/ 74182 h 803172"/>
                <a:gd name="connsiteX7" fmla="*/ 1085939 w 1153192"/>
                <a:gd name="connsiteY7" fmla="*/ 0 h 803172"/>
                <a:gd name="connsiteX8" fmla="*/ 1087359 w 1153192"/>
                <a:gd name="connsiteY8" fmla="*/ 13244 h 803172"/>
                <a:gd name="connsiteX9" fmla="*/ 1087359 w 1153192"/>
                <a:gd name="connsiteY9" fmla="*/ 674735 h 803172"/>
                <a:gd name="connsiteX10" fmla="*/ 1067060 w 1153192"/>
                <a:gd name="connsiteY10" fmla="*/ 712996 h 803172"/>
                <a:gd name="connsiteX11" fmla="*/ 67254 w 1153192"/>
                <a:gd name="connsiteY11" fmla="*/ 316 h 803172"/>
                <a:gd name="connsiteX12" fmla="*/ 0 w 1153192"/>
                <a:gd name="connsiteY12" fmla="*/ 74183 h 803172"/>
                <a:gd name="connsiteX13" fmla="*/ 0 w 1153192"/>
                <a:gd name="connsiteY13" fmla="*/ 735697 h 803172"/>
                <a:gd name="connsiteX14" fmla="*/ 28834 w 1153192"/>
                <a:gd name="connsiteY14" fmla="*/ 781199 h 803172"/>
                <a:gd name="connsiteX15" fmla="*/ 83474 w 1153192"/>
                <a:gd name="connsiteY15" fmla="*/ 799949 h 803172"/>
                <a:gd name="connsiteX16" fmla="*/ 226483 w 1153192"/>
                <a:gd name="connsiteY16" fmla="*/ 802786 h 803172"/>
                <a:gd name="connsiteX17" fmla="*/ 149150 w 1153192"/>
                <a:gd name="connsiteY17" fmla="*/ 761684 h 803172"/>
                <a:gd name="connsiteX18" fmla="*/ 86162 w 1153192"/>
                <a:gd name="connsiteY18" fmla="*/ 713315 h 803172"/>
                <a:gd name="connsiteX19" fmla="*/ 65840 w 1153192"/>
                <a:gd name="connsiteY19" fmla="*/ 675055 h 803172"/>
                <a:gd name="connsiteX20" fmla="*/ 65840 w 1153192"/>
                <a:gd name="connsiteY20" fmla="*/ 13562 h 803172"/>
                <a:gd name="connsiteX21" fmla="*/ 67254 w 1153192"/>
                <a:gd name="connsiteY21" fmla="*/ 316 h 8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3192" h="803172">
                  <a:moveTo>
                    <a:pt x="1067060" y="712996"/>
                  </a:moveTo>
                  <a:cubicBezTo>
                    <a:pt x="1049910" y="733604"/>
                    <a:pt x="1028384" y="750129"/>
                    <a:pt x="1004045" y="761373"/>
                  </a:cubicBezTo>
                  <a:cubicBezTo>
                    <a:pt x="965943" y="782624"/>
                    <a:pt x="946244" y="793635"/>
                    <a:pt x="926712" y="802476"/>
                  </a:cubicBezTo>
                  <a:cubicBezTo>
                    <a:pt x="947512" y="802476"/>
                    <a:pt x="1009254" y="803746"/>
                    <a:pt x="1069719" y="799635"/>
                  </a:cubicBezTo>
                  <a:cubicBezTo>
                    <a:pt x="1089448" y="799248"/>
                    <a:pt x="1108561" y="792701"/>
                    <a:pt x="1124385" y="780914"/>
                  </a:cubicBezTo>
                  <a:cubicBezTo>
                    <a:pt x="1138375" y="769131"/>
                    <a:pt x="1148427" y="753351"/>
                    <a:pt x="1153193" y="735691"/>
                  </a:cubicBezTo>
                  <a:lnTo>
                    <a:pt x="1153193" y="74182"/>
                  </a:lnTo>
                  <a:cubicBezTo>
                    <a:pt x="1153076" y="35897"/>
                    <a:pt x="1124045" y="3886"/>
                    <a:pt x="1085939" y="0"/>
                  </a:cubicBezTo>
                  <a:cubicBezTo>
                    <a:pt x="1086819" y="4379"/>
                    <a:pt x="1087296" y="8801"/>
                    <a:pt x="1087359" y="13244"/>
                  </a:cubicBezTo>
                  <a:lnTo>
                    <a:pt x="1087359" y="674735"/>
                  </a:lnTo>
                  <a:cubicBezTo>
                    <a:pt x="1082652" y="688479"/>
                    <a:pt x="1075800" y="701392"/>
                    <a:pt x="1067060" y="712996"/>
                  </a:cubicBezTo>
                  <a:close/>
                  <a:moveTo>
                    <a:pt x="67254" y="316"/>
                  </a:moveTo>
                  <a:cubicBezTo>
                    <a:pt x="29284" y="4201"/>
                    <a:pt x="294" y="36009"/>
                    <a:pt x="0" y="74183"/>
                  </a:cubicBezTo>
                  <a:lnTo>
                    <a:pt x="0" y="735697"/>
                  </a:lnTo>
                  <a:cubicBezTo>
                    <a:pt x="4709" y="753467"/>
                    <a:pt x="14777" y="769354"/>
                    <a:pt x="28834" y="781199"/>
                  </a:cubicBezTo>
                  <a:cubicBezTo>
                    <a:pt x="44641" y="793005"/>
                    <a:pt x="63749" y="799562"/>
                    <a:pt x="83474" y="799949"/>
                  </a:cubicBezTo>
                  <a:cubicBezTo>
                    <a:pt x="143956" y="804053"/>
                    <a:pt x="205682" y="803244"/>
                    <a:pt x="226483" y="802786"/>
                  </a:cubicBezTo>
                  <a:cubicBezTo>
                    <a:pt x="206945" y="793946"/>
                    <a:pt x="187278" y="782936"/>
                    <a:pt x="149150" y="761684"/>
                  </a:cubicBezTo>
                  <a:cubicBezTo>
                    <a:pt x="124820" y="750442"/>
                    <a:pt x="103303" y="733918"/>
                    <a:pt x="86162" y="713315"/>
                  </a:cubicBezTo>
                  <a:cubicBezTo>
                    <a:pt x="77406" y="701717"/>
                    <a:pt x="70546" y="688803"/>
                    <a:pt x="65840" y="675055"/>
                  </a:cubicBezTo>
                  <a:lnTo>
                    <a:pt x="65840" y="13562"/>
                  </a:lnTo>
                  <a:cubicBezTo>
                    <a:pt x="65899" y="9119"/>
                    <a:pt x="66375" y="4697"/>
                    <a:pt x="67254" y="316"/>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7">
              <a:extLst>
                <a:ext uri="{FF2B5EF4-FFF2-40B4-BE49-F238E27FC236}">
                  <a16:creationId xmlns:a16="http://schemas.microsoft.com/office/drawing/2014/main" id="{0EA0B61E-37BD-0DD1-3A68-337FDA5A89AF}"/>
                </a:ext>
              </a:extLst>
            </p:cNvPr>
            <p:cNvSpPr/>
            <p:nvPr/>
          </p:nvSpPr>
          <p:spPr>
            <a:xfrm>
              <a:off x="1495277" y="1156177"/>
              <a:ext cx="709429" cy="482387"/>
            </a:xfrm>
            <a:custGeom>
              <a:avLst/>
              <a:gdLst>
                <a:gd name="connsiteX0" fmla="*/ 684973 w 709429"/>
                <a:gd name="connsiteY0" fmla="*/ 0 h 482387"/>
                <a:gd name="connsiteX1" fmla="*/ 409832 w 709429"/>
                <a:gd name="connsiteY1" fmla="*/ 194650 h 482387"/>
                <a:gd name="connsiteX2" fmla="*/ 387763 w 709429"/>
                <a:gd name="connsiteY2" fmla="*/ 247579 h 482387"/>
                <a:gd name="connsiteX3" fmla="*/ 387763 w 709429"/>
                <a:gd name="connsiteY3" fmla="*/ 482387 h 482387"/>
                <a:gd name="connsiteX4" fmla="*/ 656751 w 709429"/>
                <a:gd name="connsiteY4" fmla="*/ 315348 h 482387"/>
                <a:gd name="connsiteX5" fmla="*/ 684973 w 709429"/>
                <a:gd name="connsiteY5" fmla="*/ 0 h 482387"/>
                <a:gd name="connsiteX6" fmla="*/ 315166 w 709429"/>
                <a:gd name="connsiteY6" fmla="*/ 481777 h 482387"/>
                <a:gd name="connsiteX7" fmla="*/ 315323 w 709429"/>
                <a:gd name="connsiteY7" fmla="*/ 481777 h 482387"/>
                <a:gd name="connsiteX8" fmla="*/ 315323 w 709429"/>
                <a:gd name="connsiteY8" fmla="*/ 247572 h 482387"/>
                <a:gd name="connsiteX9" fmla="*/ 293283 w 709429"/>
                <a:gd name="connsiteY9" fmla="*/ 194641 h 482387"/>
                <a:gd name="connsiteX10" fmla="*/ 23800 w 709429"/>
                <a:gd name="connsiteY10" fmla="*/ 1552 h 482387"/>
                <a:gd name="connsiteX11" fmla="*/ 51439 w 709429"/>
                <a:gd name="connsiteY11" fmla="*/ 313265 h 482387"/>
                <a:gd name="connsiteX12" fmla="*/ 315166 w 709429"/>
                <a:gd name="connsiteY12" fmla="*/ 481777 h 4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429" h="482387">
                  <a:moveTo>
                    <a:pt x="684973" y="0"/>
                  </a:moveTo>
                  <a:cubicBezTo>
                    <a:pt x="599450" y="23148"/>
                    <a:pt x="472656" y="75577"/>
                    <a:pt x="409832" y="194650"/>
                  </a:cubicBezTo>
                  <a:cubicBezTo>
                    <a:pt x="400876" y="211583"/>
                    <a:pt x="393489" y="229300"/>
                    <a:pt x="387763" y="247579"/>
                  </a:cubicBezTo>
                  <a:lnTo>
                    <a:pt x="387763" y="482387"/>
                  </a:lnTo>
                  <a:cubicBezTo>
                    <a:pt x="498698" y="472081"/>
                    <a:pt x="598323" y="410187"/>
                    <a:pt x="656751" y="315348"/>
                  </a:cubicBezTo>
                  <a:cubicBezTo>
                    <a:pt x="715181" y="220504"/>
                    <a:pt x="725625" y="103687"/>
                    <a:pt x="684973" y="0"/>
                  </a:cubicBezTo>
                  <a:close/>
                  <a:moveTo>
                    <a:pt x="315166" y="481777"/>
                  </a:moveTo>
                  <a:lnTo>
                    <a:pt x="315323" y="481777"/>
                  </a:lnTo>
                  <a:lnTo>
                    <a:pt x="315323" y="247572"/>
                  </a:lnTo>
                  <a:cubicBezTo>
                    <a:pt x="309598" y="229296"/>
                    <a:pt x="302222" y="211578"/>
                    <a:pt x="293283" y="194641"/>
                  </a:cubicBezTo>
                  <a:cubicBezTo>
                    <a:pt x="231850" y="78256"/>
                    <a:pt x="109168" y="25485"/>
                    <a:pt x="23800" y="1552"/>
                  </a:cubicBezTo>
                  <a:cubicBezTo>
                    <a:pt x="-15788" y="104133"/>
                    <a:pt x="-5595" y="219283"/>
                    <a:pt x="51439" y="313265"/>
                  </a:cubicBezTo>
                  <a:cubicBezTo>
                    <a:pt x="108489" y="407279"/>
                    <a:pt x="205908" y="469527"/>
                    <a:pt x="315166" y="481777"/>
                  </a:cubicBezTo>
                  <a:close/>
                </a:path>
              </a:pathLst>
            </a:custGeom>
            <a:solidFill>
              <a:srgbClr val="FFFFFF">
                <a:alpha val="40000"/>
              </a:srgbClr>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aphicFrame>
        <p:nvGraphicFramePr>
          <p:cNvPr id="4" name="表格 4">
            <a:extLst>
              <a:ext uri="{FF2B5EF4-FFF2-40B4-BE49-F238E27FC236}">
                <a16:creationId xmlns:a16="http://schemas.microsoft.com/office/drawing/2014/main" id="{1CD0AED1-05CE-CD27-215F-0817BE65DF6C}"/>
              </a:ext>
            </a:extLst>
          </p:cNvPr>
          <p:cNvGraphicFramePr>
            <a:graphicFrameLocks noGrp="1"/>
          </p:cNvGraphicFramePr>
          <p:nvPr>
            <p:extLst>
              <p:ext uri="{D42A27DB-BD31-4B8C-83A1-F6EECF244321}">
                <p14:modId xmlns:p14="http://schemas.microsoft.com/office/powerpoint/2010/main" val="3169897053"/>
              </p:ext>
            </p:extLst>
          </p:nvPr>
        </p:nvGraphicFramePr>
        <p:xfrm>
          <a:off x="1669724" y="2303638"/>
          <a:ext cx="8957806" cy="3347610"/>
        </p:xfrm>
        <a:graphic>
          <a:graphicData uri="http://schemas.openxmlformats.org/drawingml/2006/table">
            <a:tbl>
              <a:tblPr firstRow="1" bandRow="1">
                <a:tableStyleId>{7DF18680-E054-41AD-8BC1-D1AEF772440D}</a:tableStyleId>
              </a:tblPr>
              <a:tblGrid>
                <a:gridCol w="1967048">
                  <a:extLst>
                    <a:ext uri="{9D8B030D-6E8A-4147-A177-3AD203B41FA5}">
                      <a16:colId xmlns:a16="http://schemas.microsoft.com/office/drawing/2014/main" val="386251047"/>
                    </a:ext>
                  </a:extLst>
                </a:gridCol>
                <a:gridCol w="6990758">
                  <a:extLst>
                    <a:ext uri="{9D8B030D-6E8A-4147-A177-3AD203B41FA5}">
                      <a16:colId xmlns:a16="http://schemas.microsoft.com/office/drawing/2014/main" val="3809386186"/>
                    </a:ext>
                  </a:extLst>
                </a:gridCol>
              </a:tblGrid>
              <a:tr h="669522">
                <a:tc>
                  <a:txBody>
                    <a:bodyPr/>
                    <a:lstStyle/>
                    <a:p>
                      <a:pPr algn="ctr"/>
                      <a:r>
                        <a:rPr lang="zh-CN" altLang="en-US" sz="2000" dirty="0"/>
                        <a:t>方案主题</a:t>
                      </a:r>
                    </a:p>
                  </a:txBody>
                  <a:tcPr anchor="ctr"/>
                </a:tc>
                <a:tc>
                  <a:txBody>
                    <a:bodyPr/>
                    <a:lstStyle/>
                    <a:p>
                      <a:pPr algn="ctr"/>
                      <a:endParaRPr lang="zh-CN" altLang="en-US" sz="2000" dirty="0"/>
                    </a:p>
                  </a:txBody>
                  <a:tcPr anchor="ctr"/>
                </a:tc>
                <a:extLst>
                  <a:ext uri="{0D108BD9-81ED-4DB2-BD59-A6C34878D82A}">
                    <a16:rowId xmlns:a16="http://schemas.microsoft.com/office/drawing/2014/main" val="2186296244"/>
                  </a:ext>
                </a:extLst>
              </a:tr>
              <a:tr h="669522">
                <a:tc>
                  <a:txBody>
                    <a:bodyPr/>
                    <a:lstStyle/>
                    <a:p>
                      <a:pPr algn="ctr"/>
                      <a:r>
                        <a:rPr lang="zh-CN" altLang="en-US" sz="2000" dirty="0">
                          <a:latin typeface="宋体" panose="02010600030101010101" pitchFamily="2" charset="-122"/>
                          <a:ea typeface="宋体" panose="02010600030101010101" pitchFamily="2" charset="-122"/>
                        </a:rPr>
                        <a:t>硬件发展</a:t>
                      </a:r>
                    </a:p>
                  </a:txBody>
                  <a:tcPr anchor="ctr"/>
                </a:tc>
                <a:tc>
                  <a:txBody>
                    <a:bodyPr/>
                    <a:lstStyle/>
                    <a:p>
                      <a:pPr algn="ctr"/>
                      <a:endParaRPr lang="zh-CN" altLang="en-US" sz="2000"/>
                    </a:p>
                  </a:txBody>
                  <a:tcPr anchor="ctr"/>
                </a:tc>
                <a:extLst>
                  <a:ext uri="{0D108BD9-81ED-4DB2-BD59-A6C34878D82A}">
                    <a16:rowId xmlns:a16="http://schemas.microsoft.com/office/drawing/2014/main" val="222314961"/>
                  </a:ext>
                </a:extLst>
              </a:tr>
              <a:tr h="669522">
                <a:tc>
                  <a:txBody>
                    <a:bodyPr/>
                    <a:lstStyle/>
                    <a:p>
                      <a:pPr algn="ctr"/>
                      <a:r>
                        <a:rPr lang="zh-CN" altLang="en-US" sz="2000" dirty="0">
                          <a:latin typeface="宋体" panose="02010600030101010101" pitchFamily="2" charset="-122"/>
                          <a:ea typeface="宋体" panose="02010600030101010101" pitchFamily="2" charset="-122"/>
                        </a:rPr>
                        <a:t>技术发展</a:t>
                      </a:r>
                    </a:p>
                  </a:txBody>
                  <a:tcPr anchor="ctr"/>
                </a:tc>
                <a:tc>
                  <a:txBody>
                    <a:bodyPr/>
                    <a:lstStyle/>
                    <a:p>
                      <a:pPr algn="ctr"/>
                      <a:endParaRPr lang="zh-CN" altLang="en-US" sz="2000" dirty="0"/>
                    </a:p>
                  </a:txBody>
                  <a:tcPr anchor="ctr"/>
                </a:tc>
                <a:extLst>
                  <a:ext uri="{0D108BD9-81ED-4DB2-BD59-A6C34878D82A}">
                    <a16:rowId xmlns:a16="http://schemas.microsoft.com/office/drawing/2014/main" val="4186981384"/>
                  </a:ext>
                </a:extLst>
              </a:tr>
              <a:tr h="669522">
                <a:tc>
                  <a:txBody>
                    <a:bodyPr/>
                    <a:lstStyle/>
                    <a:p>
                      <a:pPr algn="ctr"/>
                      <a:r>
                        <a:rPr lang="zh-CN" altLang="en-US" sz="2000" dirty="0">
                          <a:latin typeface="宋体" panose="02010600030101010101" pitchFamily="2" charset="-122"/>
                          <a:ea typeface="宋体" panose="02010600030101010101" pitchFamily="2" charset="-122"/>
                        </a:rPr>
                        <a:t>应用领域</a:t>
                      </a:r>
                    </a:p>
                  </a:txBody>
                  <a:tcPr anchor="ctr"/>
                </a:tc>
                <a:tc>
                  <a:txBody>
                    <a:bodyPr/>
                    <a:lstStyle/>
                    <a:p>
                      <a:pPr algn="ctr"/>
                      <a:endParaRPr lang="zh-CN" altLang="en-US" sz="2000" dirty="0"/>
                    </a:p>
                  </a:txBody>
                  <a:tcPr anchor="ctr"/>
                </a:tc>
                <a:extLst>
                  <a:ext uri="{0D108BD9-81ED-4DB2-BD59-A6C34878D82A}">
                    <a16:rowId xmlns:a16="http://schemas.microsoft.com/office/drawing/2014/main" val="3024000169"/>
                  </a:ext>
                </a:extLst>
              </a:tr>
              <a:tr h="669522">
                <a:tc>
                  <a:txBody>
                    <a:bodyPr/>
                    <a:lstStyle/>
                    <a:p>
                      <a:pPr algn="ctr"/>
                      <a:r>
                        <a:rPr lang="zh-CN" altLang="en-US" sz="2000" dirty="0">
                          <a:latin typeface="宋体" panose="02010600030101010101" pitchFamily="2" charset="-122"/>
                          <a:ea typeface="宋体" panose="02010600030101010101" pitchFamily="2" charset="-122"/>
                        </a:rPr>
                        <a:t>未来发展趋势</a:t>
                      </a:r>
                    </a:p>
                  </a:txBody>
                  <a:tcPr anchor="ctr"/>
                </a:tc>
                <a:tc>
                  <a:txBody>
                    <a:bodyPr/>
                    <a:lstStyle/>
                    <a:p>
                      <a:pPr algn="ctr"/>
                      <a:endParaRPr lang="zh-CN" altLang="en-US" sz="2000" dirty="0"/>
                    </a:p>
                  </a:txBody>
                  <a:tcPr anchor="ctr"/>
                </a:tc>
                <a:extLst>
                  <a:ext uri="{0D108BD9-81ED-4DB2-BD59-A6C34878D82A}">
                    <a16:rowId xmlns:a16="http://schemas.microsoft.com/office/drawing/2014/main" val="3424716187"/>
                  </a:ext>
                </a:extLst>
              </a:tr>
            </a:tbl>
          </a:graphicData>
        </a:graphic>
      </p:graphicFrame>
    </p:spTree>
    <p:extLst>
      <p:ext uri="{BB962C8B-B14F-4D97-AF65-F5344CB8AC3E}">
        <p14:creationId xmlns:p14="http://schemas.microsoft.com/office/powerpoint/2010/main" val="2614833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9175" y="1072579"/>
            <a:ext cx="6359112"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学习评价二</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grpSp>
        <p:nvGrpSpPr>
          <p:cNvPr id="12" name="组合 11">
            <a:extLst>
              <a:ext uri="{FF2B5EF4-FFF2-40B4-BE49-F238E27FC236}">
                <a16:creationId xmlns:a16="http://schemas.microsoft.com/office/drawing/2014/main" id="{45FA058E-31E4-96BB-2EB3-F555068997EE}"/>
              </a:ext>
            </a:extLst>
          </p:cNvPr>
          <p:cNvGrpSpPr/>
          <p:nvPr/>
        </p:nvGrpSpPr>
        <p:grpSpPr>
          <a:xfrm>
            <a:off x="1077176" y="912997"/>
            <a:ext cx="793716" cy="793716"/>
            <a:chOff x="897294" y="679255"/>
            <a:chExt cx="1905000" cy="1905000"/>
          </a:xfrm>
        </p:grpSpPr>
        <p:sp>
          <p:nvSpPr>
            <p:cNvPr id="13" name="任意多边形: 形状 12">
              <a:extLst>
                <a:ext uri="{FF2B5EF4-FFF2-40B4-BE49-F238E27FC236}">
                  <a16:creationId xmlns:a16="http://schemas.microsoft.com/office/drawing/2014/main" id="{FF829F92-A25D-DE5D-18C9-6F72B6AC4F0E}"/>
                </a:ext>
              </a:extLst>
            </p:cNvPr>
            <p:cNvSpPr/>
            <p:nvPr/>
          </p:nvSpPr>
          <p:spPr>
            <a:xfrm>
              <a:off x="897294" y="679255"/>
              <a:ext cx="1905000" cy="1905000"/>
            </a:xfrm>
            <a:custGeom>
              <a:avLst/>
              <a:gdLst>
                <a:gd name="connsiteX0" fmla="*/ 0 w 1905000"/>
                <a:gd name="connsiteY0" fmla="*/ 952500 h 1905000"/>
                <a:gd name="connsiteX1" fmla="*/ 952500 w 1905000"/>
                <a:gd name="connsiteY1" fmla="*/ 1905000 h 1905000"/>
                <a:gd name="connsiteX2" fmla="*/ 1905000 w 1905000"/>
                <a:gd name="connsiteY2" fmla="*/ 952500 h 1905000"/>
                <a:gd name="connsiteX3" fmla="*/ 952500 w 1905000"/>
                <a:gd name="connsiteY3" fmla="*/ 0 h 1905000"/>
                <a:gd name="connsiteX4" fmla="*/ 0 w 1905000"/>
                <a:gd name="connsiteY4" fmla="*/ 95250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905000">
                  <a:moveTo>
                    <a:pt x="0" y="952500"/>
                  </a:moveTo>
                  <a:cubicBezTo>
                    <a:pt x="0" y="1478552"/>
                    <a:pt x="426448" y="1905000"/>
                    <a:pt x="952500" y="1905000"/>
                  </a:cubicBezTo>
                  <a:cubicBezTo>
                    <a:pt x="1478552" y="1905000"/>
                    <a:pt x="1905000" y="1478552"/>
                    <a:pt x="1905000" y="952500"/>
                  </a:cubicBezTo>
                  <a:cubicBezTo>
                    <a:pt x="1905000" y="426448"/>
                    <a:pt x="1478552" y="0"/>
                    <a:pt x="952500" y="0"/>
                  </a:cubicBezTo>
                  <a:cubicBezTo>
                    <a:pt x="426448" y="0"/>
                    <a:pt x="0" y="426448"/>
                    <a:pt x="0" y="952500"/>
                  </a:cubicBezTo>
                  <a:close/>
                </a:path>
              </a:pathLst>
            </a:custGeom>
            <a:solidFill>
              <a:srgbClr val="2E9FD1"/>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形状 15">
              <a:extLst>
                <a:ext uri="{FF2B5EF4-FFF2-40B4-BE49-F238E27FC236}">
                  <a16:creationId xmlns:a16="http://schemas.microsoft.com/office/drawing/2014/main" id="{96B07403-0AFF-31BF-3050-B77AB4ECF3C5}"/>
                </a:ext>
              </a:extLst>
            </p:cNvPr>
            <p:cNvSpPr/>
            <p:nvPr/>
          </p:nvSpPr>
          <p:spPr>
            <a:xfrm>
              <a:off x="1372437" y="1141986"/>
              <a:ext cx="947032" cy="942322"/>
            </a:xfrm>
            <a:custGeom>
              <a:avLst/>
              <a:gdLst>
                <a:gd name="connsiteX0" fmla="*/ 510761 w 947032"/>
                <a:gd name="connsiteY0" fmla="*/ 496572 h 942322"/>
                <a:gd name="connsiteX1" fmla="*/ 510761 w 947032"/>
                <a:gd name="connsiteY1" fmla="*/ 867514 h 942322"/>
                <a:gd name="connsiteX2" fmla="*/ 585579 w 947032"/>
                <a:gd name="connsiteY2" fmla="*/ 942322 h 942322"/>
                <a:gd name="connsiteX3" fmla="*/ 784987 w 947032"/>
                <a:gd name="connsiteY3" fmla="*/ 865117 h 942322"/>
                <a:gd name="connsiteX4" fmla="*/ 863720 w 947032"/>
                <a:gd name="connsiteY4" fmla="*/ 823090 h 942322"/>
                <a:gd name="connsiteX5" fmla="*/ 926730 w 947032"/>
                <a:gd name="connsiteY5" fmla="*/ 774740 h 942322"/>
                <a:gd name="connsiteX6" fmla="*/ 947032 w 947032"/>
                <a:gd name="connsiteY6" fmla="*/ 736457 h 942322"/>
                <a:gd name="connsiteX7" fmla="*/ 947032 w 947032"/>
                <a:gd name="connsiteY7" fmla="*/ 74967 h 942322"/>
                <a:gd name="connsiteX8" fmla="*/ 872222 w 947032"/>
                <a:gd name="connsiteY8" fmla="*/ 156 h 942322"/>
                <a:gd name="connsiteX9" fmla="*/ 806715 w 947032"/>
                <a:gd name="connsiteY9" fmla="*/ 14643 h 942322"/>
                <a:gd name="connsiteX10" fmla="*/ 778622 w 947032"/>
                <a:gd name="connsiteY10" fmla="*/ 329226 h 942322"/>
                <a:gd name="connsiteX11" fmla="*/ 510761 w 947032"/>
                <a:gd name="connsiteY11" fmla="*/ 496572 h 942322"/>
                <a:gd name="connsiteX12" fmla="*/ 74812 w 947032"/>
                <a:gd name="connsiteY12" fmla="*/ 0 h 942322"/>
                <a:gd name="connsiteX13" fmla="*/ 0 w 947032"/>
                <a:gd name="connsiteY13" fmla="*/ 74808 h 942322"/>
                <a:gd name="connsiteX14" fmla="*/ 0 w 947032"/>
                <a:gd name="connsiteY14" fmla="*/ 736299 h 942322"/>
                <a:gd name="connsiteX15" fmla="*/ 20326 w 947032"/>
                <a:gd name="connsiteY15" fmla="*/ 774561 h 942322"/>
                <a:gd name="connsiteX16" fmla="*/ 84423 w 947032"/>
                <a:gd name="connsiteY16" fmla="*/ 823087 h 942322"/>
                <a:gd name="connsiteX17" fmla="*/ 163179 w 947032"/>
                <a:gd name="connsiteY17" fmla="*/ 865116 h 942322"/>
                <a:gd name="connsiteX18" fmla="*/ 362571 w 947032"/>
                <a:gd name="connsiteY18" fmla="*/ 942320 h 942322"/>
                <a:gd name="connsiteX19" fmla="*/ 437380 w 947032"/>
                <a:gd name="connsiteY19" fmla="*/ 867512 h 942322"/>
                <a:gd name="connsiteX20" fmla="*/ 437380 w 947032"/>
                <a:gd name="connsiteY20" fmla="*/ 495970 h 942322"/>
                <a:gd name="connsiteX21" fmla="*/ 173671 w 947032"/>
                <a:gd name="connsiteY21" fmla="*/ 327463 h 942322"/>
                <a:gd name="connsiteX22" fmla="*/ 146010 w 947032"/>
                <a:gd name="connsiteY22" fmla="*/ 15750 h 942322"/>
                <a:gd name="connsiteX23" fmla="*/ 74812 w 947032"/>
                <a:gd name="connsiteY23" fmla="*/ 0 h 94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7032" h="942322">
                  <a:moveTo>
                    <a:pt x="510761" y="496572"/>
                  </a:moveTo>
                  <a:lnTo>
                    <a:pt x="510761" y="867514"/>
                  </a:lnTo>
                  <a:cubicBezTo>
                    <a:pt x="510938" y="908748"/>
                    <a:pt x="544337" y="942143"/>
                    <a:pt x="585579" y="942322"/>
                  </a:cubicBezTo>
                  <a:cubicBezTo>
                    <a:pt x="626546" y="928133"/>
                    <a:pt x="707175" y="899458"/>
                    <a:pt x="784987" y="865117"/>
                  </a:cubicBezTo>
                  <a:cubicBezTo>
                    <a:pt x="805125" y="856164"/>
                    <a:pt x="824988" y="845132"/>
                    <a:pt x="863720" y="823090"/>
                  </a:cubicBezTo>
                  <a:cubicBezTo>
                    <a:pt x="888041" y="811831"/>
                    <a:pt x="909561" y="795319"/>
                    <a:pt x="926730" y="774740"/>
                  </a:cubicBezTo>
                  <a:cubicBezTo>
                    <a:pt x="935465" y="763124"/>
                    <a:pt x="942317" y="750205"/>
                    <a:pt x="947032" y="736457"/>
                  </a:cubicBezTo>
                  <a:lnTo>
                    <a:pt x="947032" y="74967"/>
                  </a:lnTo>
                  <a:cubicBezTo>
                    <a:pt x="946878" y="33726"/>
                    <a:pt x="913470" y="337"/>
                    <a:pt x="872222" y="156"/>
                  </a:cubicBezTo>
                  <a:cubicBezTo>
                    <a:pt x="850160" y="3897"/>
                    <a:pt x="828297" y="8732"/>
                    <a:pt x="806715" y="14643"/>
                  </a:cubicBezTo>
                  <a:cubicBezTo>
                    <a:pt x="847161" y="118103"/>
                    <a:pt x="836758" y="234559"/>
                    <a:pt x="778622" y="329226"/>
                  </a:cubicBezTo>
                  <a:cubicBezTo>
                    <a:pt x="720510" y="423909"/>
                    <a:pt x="621352" y="485859"/>
                    <a:pt x="510761" y="496572"/>
                  </a:cubicBezTo>
                  <a:close/>
                  <a:moveTo>
                    <a:pt x="74812" y="0"/>
                  </a:moveTo>
                  <a:cubicBezTo>
                    <a:pt x="33570" y="154"/>
                    <a:pt x="180" y="33570"/>
                    <a:pt x="0" y="74808"/>
                  </a:cubicBezTo>
                  <a:lnTo>
                    <a:pt x="0" y="736299"/>
                  </a:lnTo>
                  <a:cubicBezTo>
                    <a:pt x="4709" y="750049"/>
                    <a:pt x="11568" y="762964"/>
                    <a:pt x="20326" y="774561"/>
                  </a:cubicBezTo>
                  <a:cubicBezTo>
                    <a:pt x="37767" y="795358"/>
                    <a:pt x="59699" y="811917"/>
                    <a:pt x="84423" y="823087"/>
                  </a:cubicBezTo>
                  <a:cubicBezTo>
                    <a:pt x="123950" y="845128"/>
                    <a:pt x="143800" y="856324"/>
                    <a:pt x="163179" y="865116"/>
                  </a:cubicBezTo>
                  <a:cubicBezTo>
                    <a:pt x="240971" y="899456"/>
                    <a:pt x="321619" y="928131"/>
                    <a:pt x="362571" y="942320"/>
                  </a:cubicBezTo>
                  <a:cubicBezTo>
                    <a:pt x="403810" y="942138"/>
                    <a:pt x="437201" y="908746"/>
                    <a:pt x="437380" y="867512"/>
                  </a:cubicBezTo>
                  <a:lnTo>
                    <a:pt x="437380" y="495970"/>
                  </a:lnTo>
                  <a:cubicBezTo>
                    <a:pt x="328120" y="483719"/>
                    <a:pt x="230702" y="421468"/>
                    <a:pt x="173671" y="327463"/>
                  </a:cubicBezTo>
                  <a:cubicBezTo>
                    <a:pt x="116618" y="233482"/>
                    <a:pt x="106420" y="118326"/>
                    <a:pt x="146010" y="15750"/>
                  </a:cubicBezTo>
                  <a:cubicBezTo>
                    <a:pt x="122566" y="9270"/>
                    <a:pt x="98801" y="4013"/>
                    <a:pt x="74812" y="0"/>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形状 16">
              <a:extLst>
                <a:ext uri="{FF2B5EF4-FFF2-40B4-BE49-F238E27FC236}">
                  <a16:creationId xmlns:a16="http://schemas.microsoft.com/office/drawing/2014/main" id="{EFBEF6EB-BD4A-5E9D-E254-10B7ABBC023A}"/>
                </a:ext>
              </a:extLst>
            </p:cNvPr>
            <p:cNvSpPr/>
            <p:nvPr/>
          </p:nvSpPr>
          <p:spPr>
            <a:xfrm>
              <a:off x="1273373" y="1230170"/>
              <a:ext cx="1153192" cy="803172"/>
            </a:xfrm>
            <a:custGeom>
              <a:avLst/>
              <a:gdLst>
                <a:gd name="connsiteX0" fmla="*/ 1067060 w 1153192"/>
                <a:gd name="connsiteY0" fmla="*/ 712996 h 803172"/>
                <a:gd name="connsiteX1" fmla="*/ 1004045 w 1153192"/>
                <a:gd name="connsiteY1" fmla="*/ 761373 h 803172"/>
                <a:gd name="connsiteX2" fmla="*/ 926712 w 1153192"/>
                <a:gd name="connsiteY2" fmla="*/ 802476 h 803172"/>
                <a:gd name="connsiteX3" fmla="*/ 1069719 w 1153192"/>
                <a:gd name="connsiteY3" fmla="*/ 799635 h 803172"/>
                <a:gd name="connsiteX4" fmla="*/ 1124385 w 1153192"/>
                <a:gd name="connsiteY4" fmla="*/ 780914 h 803172"/>
                <a:gd name="connsiteX5" fmla="*/ 1153193 w 1153192"/>
                <a:gd name="connsiteY5" fmla="*/ 735691 h 803172"/>
                <a:gd name="connsiteX6" fmla="*/ 1153193 w 1153192"/>
                <a:gd name="connsiteY6" fmla="*/ 74182 h 803172"/>
                <a:gd name="connsiteX7" fmla="*/ 1085939 w 1153192"/>
                <a:gd name="connsiteY7" fmla="*/ 0 h 803172"/>
                <a:gd name="connsiteX8" fmla="*/ 1087359 w 1153192"/>
                <a:gd name="connsiteY8" fmla="*/ 13244 h 803172"/>
                <a:gd name="connsiteX9" fmla="*/ 1087359 w 1153192"/>
                <a:gd name="connsiteY9" fmla="*/ 674735 h 803172"/>
                <a:gd name="connsiteX10" fmla="*/ 1067060 w 1153192"/>
                <a:gd name="connsiteY10" fmla="*/ 712996 h 803172"/>
                <a:gd name="connsiteX11" fmla="*/ 67254 w 1153192"/>
                <a:gd name="connsiteY11" fmla="*/ 316 h 803172"/>
                <a:gd name="connsiteX12" fmla="*/ 0 w 1153192"/>
                <a:gd name="connsiteY12" fmla="*/ 74183 h 803172"/>
                <a:gd name="connsiteX13" fmla="*/ 0 w 1153192"/>
                <a:gd name="connsiteY13" fmla="*/ 735697 h 803172"/>
                <a:gd name="connsiteX14" fmla="*/ 28834 w 1153192"/>
                <a:gd name="connsiteY14" fmla="*/ 781199 h 803172"/>
                <a:gd name="connsiteX15" fmla="*/ 83474 w 1153192"/>
                <a:gd name="connsiteY15" fmla="*/ 799949 h 803172"/>
                <a:gd name="connsiteX16" fmla="*/ 226483 w 1153192"/>
                <a:gd name="connsiteY16" fmla="*/ 802786 h 803172"/>
                <a:gd name="connsiteX17" fmla="*/ 149150 w 1153192"/>
                <a:gd name="connsiteY17" fmla="*/ 761684 h 803172"/>
                <a:gd name="connsiteX18" fmla="*/ 86162 w 1153192"/>
                <a:gd name="connsiteY18" fmla="*/ 713315 h 803172"/>
                <a:gd name="connsiteX19" fmla="*/ 65840 w 1153192"/>
                <a:gd name="connsiteY19" fmla="*/ 675055 h 803172"/>
                <a:gd name="connsiteX20" fmla="*/ 65840 w 1153192"/>
                <a:gd name="connsiteY20" fmla="*/ 13562 h 803172"/>
                <a:gd name="connsiteX21" fmla="*/ 67254 w 1153192"/>
                <a:gd name="connsiteY21" fmla="*/ 316 h 8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3192" h="803172">
                  <a:moveTo>
                    <a:pt x="1067060" y="712996"/>
                  </a:moveTo>
                  <a:cubicBezTo>
                    <a:pt x="1049910" y="733604"/>
                    <a:pt x="1028384" y="750129"/>
                    <a:pt x="1004045" y="761373"/>
                  </a:cubicBezTo>
                  <a:cubicBezTo>
                    <a:pt x="965943" y="782624"/>
                    <a:pt x="946244" y="793635"/>
                    <a:pt x="926712" y="802476"/>
                  </a:cubicBezTo>
                  <a:cubicBezTo>
                    <a:pt x="947512" y="802476"/>
                    <a:pt x="1009254" y="803746"/>
                    <a:pt x="1069719" y="799635"/>
                  </a:cubicBezTo>
                  <a:cubicBezTo>
                    <a:pt x="1089448" y="799248"/>
                    <a:pt x="1108561" y="792701"/>
                    <a:pt x="1124385" y="780914"/>
                  </a:cubicBezTo>
                  <a:cubicBezTo>
                    <a:pt x="1138375" y="769131"/>
                    <a:pt x="1148427" y="753351"/>
                    <a:pt x="1153193" y="735691"/>
                  </a:cubicBezTo>
                  <a:lnTo>
                    <a:pt x="1153193" y="74182"/>
                  </a:lnTo>
                  <a:cubicBezTo>
                    <a:pt x="1153076" y="35897"/>
                    <a:pt x="1124045" y="3886"/>
                    <a:pt x="1085939" y="0"/>
                  </a:cubicBezTo>
                  <a:cubicBezTo>
                    <a:pt x="1086819" y="4379"/>
                    <a:pt x="1087296" y="8801"/>
                    <a:pt x="1087359" y="13244"/>
                  </a:cubicBezTo>
                  <a:lnTo>
                    <a:pt x="1087359" y="674735"/>
                  </a:lnTo>
                  <a:cubicBezTo>
                    <a:pt x="1082652" y="688479"/>
                    <a:pt x="1075800" y="701392"/>
                    <a:pt x="1067060" y="712996"/>
                  </a:cubicBezTo>
                  <a:close/>
                  <a:moveTo>
                    <a:pt x="67254" y="316"/>
                  </a:moveTo>
                  <a:cubicBezTo>
                    <a:pt x="29284" y="4201"/>
                    <a:pt x="294" y="36009"/>
                    <a:pt x="0" y="74183"/>
                  </a:cubicBezTo>
                  <a:lnTo>
                    <a:pt x="0" y="735697"/>
                  </a:lnTo>
                  <a:cubicBezTo>
                    <a:pt x="4709" y="753467"/>
                    <a:pt x="14777" y="769354"/>
                    <a:pt x="28834" y="781199"/>
                  </a:cubicBezTo>
                  <a:cubicBezTo>
                    <a:pt x="44641" y="793005"/>
                    <a:pt x="63749" y="799562"/>
                    <a:pt x="83474" y="799949"/>
                  </a:cubicBezTo>
                  <a:cubicBezTo>
                    <a:pt x="143956" y="804053"/>
                    <a:pt x="205682" y="803244"/>
                    <a:pt x="226483" y="802786"/>
                  </a:cubicBezTo>
                  <a:cubicBezTo>
                    <a:pt x="206945" y="793946"/>
                    <a:pt x="187278" y="782936"/>
                    <a:pt x="149150" y="761684"/>
                  </a:cubicBezTo>
                  <a:cubicBezTo>
                    <a:pt x="124820" y="750442"/>
                    <a:pt x="103303" y="733918"/>
                    <a:pt x="86162" y="713315"/>
                  </a:cubicBezTo>
                  <a:cubicBezTo>
                    <a:pt x="77406" y="701717"/>
                    <a:pt x="70546" y="688803"/>
                    <a:pt x="65840" y="675055"/>
                  </a:cubicBezTo>
                  <a:lnTo>
                    <a:pt x="65840" y="13562"/>
                  </a:lnTo>
                  <a:cubicBezTo>
                    <a:pt x="65899" y="9119"/>
                    <a:pt x="66375" y="4697"/>
                    <a:pt x="67254" y="316"/>
                  </a:cubicBezTo>
                  <a:close/>
                </a:path>
              </a:pathLst>
            </a:custGeom>
            <a:solidFill>
              <a:srgbClr val="FFFFFF"/>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7">
              <a:extLst>
                <a:ext uri="{FF2B5EF4-FFF2-40B4-BE49-F238E27FC236}">
                  <a16:creationId xmlns:a16="http://schemas.microsoft.com/office/drawing/2014/main" id="{0EA0B61E-37BD-0DD1-3A68-337FDA5A89AF}"/>
                </a:ext>
              </a:extLst>
            </p:cNvPr>
            <p:cNvSpPr/>
            <p:nvPr/>
          </p:nvSpPr>
          <p:spPr>
            <a:xfrm>
              <a:off x="1495277" y="1156177"/>
              <a:ext cx="709429" cy="482387"/>
            </a:xfrm>
            <a:custGeom>
              <a:avLst/>
              <a:gdLst>
                <a:gd name="connsiteX0" fmla="*/ 684973 w 709429"/>
                <a:gd name="connsiteY0" fmla="*/ 0 h 482387"/>
                <a:gd name="connsiteX1" fmla="*/ 409832 w 709429"/>
                <a:gd name="connsiteY1" fmla="*/ 194650 h 482387"/>
                <a:gd name="connsiteX2" fmla="*/ 387763 w 709429"/>
                <a:gd name="connsiteY2" fmla="*/ 247579 h 482387"/>
                <a:gd name="connsiteX3" fmla="*/ 387763 w 709429"/>
                <a:gd name="connsiteY3" fmla="*/ 482387 h 482387"/>
                <a:gd name="connsiteX4" fmla="*/ 656751 w 709429"/>
                <a:gd name="connsiteY4" fmla="*/ 315348 h 482387"/>
                <a:gd name="connsiteX5" fmla="*/ 684973 w 709429"/>
                <a:gd name="connsiteY5" fmla="*/ 0 h 482387"/>
                <a:gd name="connsiteX6" fmla="*/ 315166 w 709429"/>
                <a:gd name="connsiteY6" fmla="*/ 481777 h 482387"/>
                <a:gd name="connsiteX7" fmla="*/ 315323 w 709429"/>
                <a:gd name="connsiteY7" fmla="*/ 481777 h 482387"/>
                <a:gd name="connsiteX8" fmla="*/ 315323 w 709429"/>
                <a:gd name="connsiteY8" fmla="*/ 247572 h 482387"/>
                <a:gd name="connsiteX9" fmla="*/ 293283 w 709429"/>
                <a:gd name="connsiteY9" fmla="*/ 194641 h 482387"/>
                <a:gd name="connsiteX10" fmla="*/ 23800 w 709429"/>
                <a:gd name="connsiteY10" fmla="*/ 1552 h 482387"/>
                <a:gd name="connsiteX11" fmla="*/ 51439 w 709429"/>
                <a:gd name="connsiteY11" fmla="*/ 313265 h 482387"/>
                <a:gd name="connsiteX12" fmla="*/ 315166 w 709429"/>
                <a:gd name="connsiteY12" fmla="*/ 481777 h 4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429" h="482387">
                  <a:moveTo>
                    <a:pt x="684973" y="0"/>
                  </a:moveTo>
                  <a:cubicBezTo>
                    <a:pt x="599450" y="23148"/>
                    <a:pt x="472656" y="75577"/>
                    <a:pt x="409832" y="194650"/>
                  </a:cubicBezTo>
                  <a:cubicBezTo>
                    <a:pt x="400876" y="211583"/>
                    <a:pt x="393489" y="229300"/>
                    <a:pt x="387763" y="247579"/>
                  </a:cubicBezTo>
                  <a:lnTo>
                    <a:pt x="387763" y="482387"/>
                  </a:lnTo>
                  <a:cubicBezTo>
                    <a:pt x="498698" y="472081"/>
                    <a:pt x="598323" y="410187"/>
                    <a:pt x="656751" y="315348"/>
                  </a:cubicBezTo>
                  <a:cubicBezTo>
                    <a:pt x="715181" y="220504"/>
                    <a:pt x="725625" y="103687"/>
                    <a:pt x="684973" y="0"/>
                  </a:cubicBezTo>
                  <a:close/>
                  <a:moveTo>
                    <a:pt x="315166" y="481777"/>
                  </a:moveTo>
                  <a:lnTo>
                    <a:pt x="315323" y="481777"/>
                  </a:lnTo>
                  <a:lnTo>
                    <a:pt x="315323" y="247572"/>
                  </a:lnTo>
                  <a:cubicBezTo>
                    <a:pt x="309598" y="229296"/>
                    <a:pt x="302222" y="211578"/>
                    <a:pt x="293283" y="194641"/>
                  </a:cubicBezTo>
                  <a:cubicBezTo>
                    <a:pt x="231850" y="78256"/>
                    <a:pt x="109168" y="25485"/>
                    <a:pt x="23800" y="1552"/>
                  </a:cubicBezTo>
                  <a:cubicBezTo>
                    <a:pt x="-15788" y="104133"/>
                    <a:pt x="-5595" y="219283"/>
                    <a:pt x="51439" y="313265"/>
                  </a:cubicBezTo>
                  <a:cubicBezTo>
                    <a:pt x="108489" y="407279"/>
                    <a:pt x="205908" y="469527"/>
                    <a:pt x="315166" y="481777"/>
                  </a:cubicBezTo>
                  <a:close/>
                </a:path>
              </a:pathLst>
            </a:custGeom>
            <a:solidFill>
              <a:srgbClr val="FFFFFF">
                <a:alpha val="40000"/>
              </a:srgbClr>
            </a:solidFill>
            <a:ln w="18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aphicFrame>
        <p:nvGraphicFramePr>
          <p:cNvPr id="3" name="表格 2">
            <a:extLst>
              <a:ext uri="{FF2B5EF4-FFF2-40B4-BE49-F238E27FC236}">
                <a16:creationId xmlns:a16="http://schemas.microsoft.com/office/drawing/2014/main" id="{2924F27C-CE2B-DACB-965C-B11975257BC7}"/>
              </a:ext>
            </a:extLst>
          </p:cNvPr>
          <p:cNvGraphicFramePr>
            <a:graphicFrameLocks noGrp="1"/>
          </p:cNvGraphicFramePr>
          <p:nvPr>
            <p:extLst>
              <p:ext uri="{D42A27DB-BD31-4B8C-83A1-F6EECF244321}">
                <p14:modId xmlns:p14="http://schemas.microsoft.com/office/powerpoint/2010/main" val="1698234304"/>
              </p:ext>
            </p:extLst>
          </p:nvPr>
        </p:nvGraphicFramePr>
        <p:xfrm>
          <a:off x="1870892" y="2430790"/>
          <a:ext cx="8897822" cy="1946920"/>
        </p:xfrm>
        <a:graphic>
          <a:graphicData uri="http://schemas.openxmlformats.org/drawingml/2006/table">
            <a:tbl>
              <a:tblPr firstRow="1" firstCol="1" bandRow="1">
                <a:tableStyleId>{93296810-A885-4BE3-A3E7-6D5BEEA58F35}</a:tableStyleId>
              </a:tblPr>
              <a:tblGrid>
                <a:gridCol w="5545908">
                  <a:extLst>
                    <a:ext uri="{9D8B030D-6E8A-4147-A177-3AD203B41FA5}">
                      <a16:colId xmlns:a16="http://schemas.microsoft.com/office/drawing/2014/main" val="1771108401"/>
                    </a:ext>
                  </a:extLst>
                </a:gridCol>
                <a:gridCol w="3351914">
                  <a:extLst>
                    <a:ext uri="{9D8B030D-6E8A-4147-A177-3AD203B41FA5}">
                      <a16:colId xmlns:a16="http://schemas.microsoft.com/office/drawing/2014/main" val="1728721676"/>
                    </a:ext>
                  </a:extLst>
                </a:gridCol>
              </a:tblGrid>
              <a:tr h="486730">
                <a:tc>
                  <a:txBody>
                    <a:bodyPr/>
                    <a:lstStyle/>
                    <a:p>
                      <a:pPr indent="269875" algn="ctr">
                        <a:tabLst>
                          <a:tab pos="269875" algn="l"/>
                        </a:tabLst>
                      </a:pPr>
                      <a:r>
                        <a:rPr lang="zh-CN" sz="2000" kern="0" dirty="0">
                          <a:effectLst/>
                        </a:rPr>
                        <a:t>评价内容</a:t>
                      </a:r>
                      <a:endParaRPr lang="zh-CN" sz="2000" kern="100" dirty="0">
                        <a:effectLst/>
                        <a:latin typeface="宋体" panose="02010600030101010101" pitchFamily="2" charset="-122"/>
                        <a:ea typeface="宋体" panose="02010600030101010101" pitchFamily="2" charset="-122"/>
                      </a:endParaRPr>
                    </a:p>
                  </a:txBody>
                  <a:tcPr marL="68580" marR="68580" marT="0" marB="0" anchor="ctr"/>
                </a:tc>
                <a:tc>
                  <a:txBody>
                    <a:bodyPr/>
                    <a:lstStyle/>
                    <a:p>
                      <a:pPr indent="269875" algn="ctr">
                        <a:tabLst>
                          <a:tab pos="269875" algn="l"/>
                        </a:tabLst>
                      </a:pPr>
                      <a:r>
                        <a:rPr lang="zh-CN" sz="2000" kern="0">
                          <a:effectLst/>
                        </a:rPr>
                        <a:t>评价结果</a:t>
                      </a:r>
                      <a:endParaRPr lang="zh-CN" sz="2000" kern="100">
                        <a:effectLst/>
                        <a:latin typeface="宋体" panose="02010600030101010101" pitchFamily="2" charset="-122"/>
                        <a:ea typeface="宋体" panose="02010600030101010101" pitchFamily="2" charset="-122"/>
                      </a:endParaRPr>
                    </a:p>
                  </a:txBody>
                  <a:tcPr marL="68580" marR="68580" marT="0" marB="0" anchor="ctr"/>
                </a:tc>
                <a:extLst>
                  <a:ext uri="{0D108BD9-81ED-4DB2-BD59-A6C34878D82A}">
                    <a16:rowId xmlns:a16="http://schemas.microsoft.com/office/drawing/2014/main" val="3071461009"/>
                  </a:ext>
                </a:extLst>
              </a:tr>
              <a:tr h="486730">
                <a:tc>
                  <a:txBody>
                    <a:bodyPr/>
                    <a:lstStyle/>
                    <a:p>
                      <a:pPr indent="269875" algn="just">
                        <a:tabLst>
                          <a:tab pos="269875" algn="l"/>
                        </a:tabLst>
                      </a:pPr>
                      <a:r>
                        <a:rPr lang="zh-CN" sz="2000" b="0" kern="0" dirty="0">
                          <a:effectLst/>
                          <a:latin typeface="宋体" panose="02010600030101010101" pitchFamily="2" charset="-122"/>
                          <a:ea typeface="宋体" panose="02010600030101010101" pitchFamily="2" charset="-122"/>
                        </a:rPr>
                        <a:t>了解移动互联技术的发展历程</a:t>
                      </a:r>
                      <a:endParaRPr lang="zh-CN" sz="2000" b="0" kern="100" dirty="0">
                        <a:effectLst/>
                        <a:latin typeface="宋体" panose="02010600030101010101" pitchFamily="2" charset="-122"/>
                        <a:ea typeface="宋体" panose="02010600030101010101" pitchFamily="2" charset="-122"/>
                      </a:endParaRPr>
                    </a:p>
                  </a:txBody>
                  <a:tcPr marL="68580" marR="68580" marT="0" marB="0" anchor="ctr"/>
                </a:tc>
                <a:tc>
                  <a:txBody>
                    <a:bodyPr/>
                    <a:lstStyle/>
                    <a:p>
                      <a:pPr indent="269875" algn="ctr">
                        <a:tabLst>
                          <a:tab pos="269875" algn="l"/>
                        </a:tabLst>
                      </a:pPr>
                      <a:r>
                        <a:rPr lang="zh-CN" sz="2800" b="0" kern="0" dirty="0">
                          <a:effectLst/>
                          <a:latin typeface="宋体" panose="02010600030101010101" pitchFamily="2" charset="-122"/>
                          <a:ea typeface="宋体" panose="02010600030101010101" pitchFamily="2" charset="-122"/>
                        </a:rPr>
                        <a:t>☆☆☆☆☆</a:t>
                      </a:r>
                      <a:endParaRPr lang="zh-CN" sz="2800" b="0" kern="100" dirty="0">
                        <a:effectLst/>
                        <a:latin typeface="宋体" panose="02010600030101010101" pitchFamily="2" charset="-122"/>
                        <a:ea typeface="宋体" panose="02010600030101010101" pitchFamily="2" charset="-122"/>
                      </a:endParaRPr>
                    </a:p>
                  </a:txBody>
                  <a:tcPr marL="68580" marR="68580" marT="0" marB="0" anchor="ctr"/>
                </a:tc>
                <a:extLst>
                  <a:ext uri="{0D108BD9-81ED-4DB2-BD59-A6C34878D82A}">
                    <a16:rowId xmlns:a16="http://schemas.microsoft.com/office/drawing/2014/main" val="3616428756"/>
                  </a:ext>
                </a:extLst>
              </a:tr>
              <a:tr h="486730">
                <a:tc>
                  <a:txBody>
                    <a:bodyPr/>
                    <a:lstStyle/>
                    <a:p>
                      <a:pPr indent="269875" algn="just">
                        <a:tabLst>
                          <a:tab pos="269875" algn="l"/>
                        </a:tabLst>
                      </a:pPr>
                      <a:r>
                        <a:rPr lang="zh-CN" sz="2000" b="0" kern="0" dirty="0">
                          <a:effectLst/>
                          <a:latin typeface="宋体" panose="02010600030101010101" pitchFamily="2" charset="-122"/>
                          <a:ea typeface="宋体" panose="02010600030101010101" pitchFamily="2" charset="-122"/>
                        </a:rPr>
                        <a:t>知道移动互联技术未来发展趋势</a:t>
                      </a:r>
                      <a:endParaRPr lang="zh-CN" sz="2000" b="0" kern="100" dirty="0">
                        <a:effectLst/>
                        <a:latin typeface="宋体" panose="02010600030101010101" pitchFamily="2" charset="-122"/>
                        <a:ea typeface="宋体" panose="02010600030101010101" pitchFamily="2" charset="-122"/>
                      </a:endParaRPr>
                    </a:p>
                  </a:txBody>
                  <a:tcPr marL="68580" marR="68580" marT="0" marB="0" anchor="ctr"/>
                </a:tc>
                <a:tc>
                  <a:txBody>
                    <a:bodyPr/>
                    <a:lstStyle/>
                    <a:p>
                      <a:pPr indent="269875" algn="ctr">
                        <a:tabLst>
                          <a:tab pos="269875" algn="l"/>
                        </a:tabLst>
                      </a:pPr>
                      <a:r>
                        <a:rPr lang="zh-CN" sz="2800" b="0" kern="0" dirty="0">
                          <a:effectLst/>
                          <a:latin typeface="宋体" panose="02010600030101010101" pitchFamily="2" charset="-122"/>
                          <a:ea typeface="宋体" panose="02010600030101010101" pitchFamily="2" charset="-122"/>
                        </a:rPr>
                        <a:t>☆☆☆☆☆</a:t>
                      </a:r>
                      <a:endParaRPr lang="zh-CN" sz="2800" b="0" kern="100" dirty="0">
                        <a:effectLst/>
                        <a:latin typeface="宋体" panose="02010600030101010101" pitchFamily="2" charset="-122"/>
                        <a:ea typeface="宋体" panose="02010600030101010101" pitchFamily="2" charset="-122"/>
                      </a:endParaRPr>
                    </a:p>
                  </a:txBody>
                  <a:tcPr marL="68580" marR="68580" marT="0" marB="0" anchor="ctr"/>
                </a:tc>
                <a:extLst>
                  <a:ext uri="{0D108BD9-81ED-4DB2-BD59-A6C34878D82A}">
                    <a16:rowId xmlns:a16="http://schemas.microsoft.com/office/drawing/2014/main" val="4009186209"/>
                  </a:ext>
                </a:extLst>
              </a:tr>
              <a:tr h="486730">
                <a:tc>
                  <a:txBody>
                    <a:bodyPr/>
                    <a:lstStyle/>
                    <a:p>
                      <a:pPr indent="269875" algn="just">
                        <a:tabLst>
                          <a:tab pos="269875" algn="l"/>
                        </a:tabLst>
                      </a:pPr>
                      <a:r>
                        <a:rPr lang="zh-CN" sz="2000" b="0" kern="0" dirty="0">
                          <a:effectLst/>
                          <a:latin typeface="宋体" panose="02010600030101010101" pitchFamily="2" charset="-122"/>
                          <a:ea typeface="宋体" panose="02010600030101010101" pitchFamily="2" charset="-122"/>
                        </a:rPr>
                        <a:t>完成移动互联发展最新成果展示方案</a:t>
                      </a:r>
                      <a:endParaRPr lang="zh-CN" sz="2000" b="0" kern="100" dirty="0">
                        <a:effectLst/>
                        <a:latin typeface="宋体" panose="02010600030101010101" pitchFamily="2" charset="-122"/>
                        <a:ea typeface="宋体" panose="02010600030101010101" pitchFamily="2" charset="-122"/>
                      </a:endParaRPr>
                    </a:p>
                  </a:txBody>
                  <a:tcPr marL="68580" marR="68580" marT="0" marB="0" anchor="ctr"/>
                </a:tc>
                <a:tc>
                  <a:txBody>
                    <a:bodyPr/>
                    <a:lstStyle/>
                    <a:p>
                      <a:pPr indent="269875" algn="ctr">
                        <a:tabLst>
                          <a:tab pos="269875" algn="l"/>
                        </a:tabLst>
                      </a:pPr>
                      <a:r>
                        <a:rPr lang="zh-CN" sz="2800" b="0" kern="0" dirty="0">
                          <a:effectLst/>
                          <a:latin typeface="宋体" panose="02010600030101010101" pitchFamily="2" charset="-122"/>
                          <a:ea typeface="宋体" panose="02010600030101010101" pitchFamily="2" charset="-122"/>
                        </a:rPr>
                        <a:t>☆☆☆☆☆</a:t>
                      </a:r>
                      <a:endParaRPr lang="zh-CN" sz="2800" b="0" kern="100" dirty="0">
                        <a:effectLst/>
                        <a:latin typeface="宋体" panose="02010600030101010101" pitchFamily="2" charset="-122"/>
                        <a:ea typeface="宋体" panose="02010600030101010101" pitchFamily="2" charset="-122"/>
                      </a:endParaRPr>
                    </a:p>
                  </a:txBody>
                  <a:tcPr marL="68580" marR="68580" marT="0" marB="0" anchor="ctr"/>
                </a:tc>
                <a:extLst>
                  <a:ext uri="{0D108BD9-81ED-4DB2-BD59-A6C34878D82A}">
                    <a16:rowId xmlns:a16="http://schemas.microsoft.com/office/drawing/2014/main" val="1615933802"/>
                  </a:ext>
                </a:extLst>
              </a:tr>
            </a:tbl>
          </a:graphicData>
        </a:graphic>
      </p:graphicFrame>
      <p:sp>
        <p:nvSpPr>
          <p:cNvPr id="11" name="矩形 10">
            <a:extLst>
              <a:ext uri="{FF2B5EF4-FFF2-40B4-BE49-F238E27FC236}">
                <a16:creationId xmlns:a16="http://schemas.microsoft.com/office/drawing/2014/main" id="{6817EED2-C6E9-9906-6613-361CA061DC94}"/>
              </a:ext>
            </a:extLst>
          </p:cNvPr>
          <p:cNvSpPr/>
          <p:nvPr/>
        </p:nvSpPr>
        <p:spPr>
          <a:xfrm>
            <a:off x="1669724" y="1782462"/>
            <a:ext cx="8957807" cy="461665"/>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完成第二阶段学习评价。</a:t>
            </a:r>
            <a:endParaRPr lang="zh-CN" altLang="en-US" sz="24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850066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01517" y="1072579"/>
            <a:ext cx="2407854" cy="523220"/>
          </a:xfrm>
          <a:prstGeom prst="rect">
            <a:avLst/>
          </a:prstGeom>
          <a:noFill/>
          <a:ln>
            <a:noFill/>
          </a:ln>
        </p:spPr>
        <p:txBody>
          <a:bodyPr wrap="square" rtlCol="0">
            <a:spAutoFit/>
          </a:bodyPr>
          <a:lstStyle/>
          <a:p>
            <a:pPr algn="r"/>
            <a:r>
              <a:rPr lang="en-US" altLang="zh-CN"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1．</a:t>
            </a:r>
            <a:r>
              <a:rPr lang="zh-CN" altLang="en-US"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项目评价</a:t>
            </a:r>
          </a:p>
        </p:txBody>
      </p:sp>
      <p:pic>
        <p:nvPicPr>
          <p:cNvPr id="21" name="Picture 15" descr="f039543930bba48c37a35001ee9fa89a"/>
          <p:cNvPicPr>
            <a:picLocks noChangeAspect="1" noChangeArrowheads="1"/>
          </p:cNvPicPr>
          <p:nvPr/>
        </p:nvPicPr>
        <p:blipFill>
          <a:blip r:embed="rId3" cstate="print">
            <a:extLst>
              <a:ext uri="{28A0092B-C50C-407E-A947-70E740481C1C}">
                <a14:useLocalDpi xmlns:a14="http://schemas.microsoft.com/office/drawing/2010/main" val="0"/>
              </a:ext>
            </a:extLst>
          </a:blip>
          <a:srcRect l="23077" t="10257" r="26282" b="16667"/>
          <a:stretch>
            <a:fillRect/>
          </a:stretch>
        </p:blipFill>
        <p:spPr bwMode="auto">
          <a:xfrm>
            <a:off x="1135237" y="791264"/>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文本框 78">
            <a:extLst>
              <a:ext uri="{FF2B5EF4-FFF2-40B4-BE49-F238E27FC236}">
                <a16:creationId xmlns:a16="http://schemas.microsoft.com/office/drawing/2014/main" id="{FD76029B-A841-D36A-AECE-0ED66661F8C1}"/>
              </a:ext>
            </a:extLst>
          </p:cNvPr>
          <p:cNvSpPr txBox="1"/>
          <p:nvPr/>
        </p:nvSpPr>
        <p:spPr>
          <a:xfrm>
            <a:off x="2167668" y="1877114"/>
            <a:ext cx="8490857" cy="830997"/>
          </a:xfrm>
          <a:prstGeom prst="rect">
            <a:avLst/>
          </a:prstGeom>
          <a:noFill/>
        </p:spPr>
        <p:txBody>
          <a:bodyPr wrap="square">
            <a:spAutoFit/>
          </a:bodyPr>
          <a:lstStyle/>
          <a:p>
            <a:pPr indent="269875" algn="just">
              <a:tabLst>
                <a:tab pos="269875" algn="l"/>
              </a:tabLst>
            </a:pPr>
            <a:r>
              <a:rPr lang="en-US" altLang="zh-CN" sz="2400" kern="0" dirty="0">
                <a:solidFill>
                  <a:srgbClr val="000000"/>
                </a:solidFill>
                <a:effectLst/>
                <a:latin typeface="宋体" panose="02010600030101010101" pitchFamily="2" charset="-122"/>
                <a:ea typeface="宋体" panose="02010600030101010101" pitchFamily="2" charset="-122"/>
                <a:cs typeface="Arial" panose="020B0604020202020204" pitchFamily="34" charset="0"/>
              </a:rPr>
              <a:t> </a:t>
            </a:r>
            <a:r>
              <a:rPr lang="zh-CN" altLang="zh-CN" sz="2400" kern="0" dirty="0">
                <a:solidFill>
                  <a:srgbClr val="000000"/>
                </a:solidFill>
                <a:effectLst/>
                <a:latin typeface="宋体" panose="02010600030101010101" pitchFamily="2" charset="-122"/>
                <a:ea typeface="宋体" panose="02010600030101010101" pitchFamily="2" charset="-122"/>
                <a:cs typeface="Arial" panose="020B0604020202020204" pitchFamily="34" charset="0"/>
              </a:rPr>
              <a:t>我认为展示方案做的最好的小组是</a:t>
            </a:r>
            <a:r>
              <a:rPr lang="en-US" altLang="zh-CN" sz="2400" u="sng" kern="0" dirty="0">
                <a:solidFill>
                  <a:srgbClr val="000000"/>
                </a:solidFill>
                <a:effectLst/>
                <a:latin typeface="宋体" panose="02010600030101010101" pitchFamily="2" charset="-122"/>
                <a:ea typeface="宋体" panose="02010600030101010101" pitchFamily="2" charset="-122"/>
                <a:cs typeface="Arial" panose="020B0604020202020204" pitchFamily="34" charset="0"/>
              </a:rPr>
              <a:t>               </a:t>
            </a:r>
            <a:r>
              <a:rPr lang="zh-CN" altLang="zh-CN" sz="2400" kern="0" dirty="0">
                <a:solidFill>
                  <a:srgbClr val="000000"/>
                </a:solidFill>
                <a:effectLst/>
                <a:latin typeface="宋体" panose="02010600030101010101" pitchFamily="2" charset="-122"/>
                <a:ea typeface="宋体" panose="02010600030101010101" pitchFamily="2" charset="-122"/>
                <a:cs typeface="Arial" panose="020B0604020202020204" pitchFamily="34" charset="0"/>
              </a:rPr>
              <a:t>，因为</a:t>
            </a:r>
            <a:r>
              <a:rPr lang="en-US" altLang="zh-CN" sz="2400" u="sng" kern="0" dirty="0">
                <a:solidFill>
                  <a:srgbClr val="000000"/>
                </a:solidFill>
                <a:effectLst/>
                <a:latin typeface="宋体" panose="02010600030101010101" pitchFamily="2" charset="-122"/>
                <a:ea typeface="宋体" panose="02010600030101010101" pitchFamily="2" charset="-122"/>
                <a:cs typeface="Arial" panose="020B0604020202020204" pitchFamily="34" charset="0"/>
              </a:rPr>
              <a:t>                                 </a:t>
            </a:r>
            <a:r>
              <a:rPr lang="zh-CN" altLang="zh-CN" sz="2400" kern="0" dirty="0">
                <a:solidFill>
                  <a:srgbClr val="000000"/>
                </a:solidFill>
                <a:effectLst/>
                <a:latin typeface="宋体" panose="02010600030101010101" pitchFamily="2" charset="-122"/>
                <a:ea typeface="宋体" panose="02010600030101010101" pitchFamily="2" charset="-122"/>
                <a:cs typeface="Arial" panose="020B0604020202020204" pitchFamily="34" charset="0"/>
              </a:rPr>
              <a:t>。</a:t>
            </a:r>
            <a:endParaRPr lang="zh-CN" altLang="zh-CN" sz="3200" kern="100" dirty="0">
              <a:effectLst/>
              <a:latin typeface="宋体" panose="02010600030101010101" pitchFamily="2" charset="-122"/>
              <a:ea typeface="宋体" panose="02010600030101010101" pitchFamily="2" charset="-122"/>
            </a:endParaRPr>
          </a:p>
        </p:txBody>
      </p:sp>
      <p:graphicFrame>
        <p:nvGraphicFramePr>
          <p:cNvPr id="6" name="表格 5">
            <a:extLst>
              <a:ext uri="{FF2B5EF4-FFF2-40B4-BE49-F238E27FC236}">
                <a16:creationId xmlns:a16="http://schemas.microsoft.com/office/drawing/2014/main" id="{CFF41194-FF4B-F7B7-52C8-EC74D973889D}"/>
              </a:ext>
            </a:extLst>
          </p:cNvPr>
          <p:cNvGraphicFramePr>
            <a:graphicFrameLocks noGrp="1"/>
          </p:cNvGraphicFramePr>
          <p:nvPr>
            <p:extLst>
              <p:ext uri="{D42A27DB-BD31-4B8C-83A1-F6EECF244321}">
                <p14:modId xmlns:p14="http://schemas.microsoft.com/office/powerpoint/2010/main" val="1307616244"/>
              </p:ext>
            </p:extLst>
          </p:nvPr>
        </p:nvGraphicFramePr>
        <p:xfrm>
          <a:off x="1865992" y="3221655"/>
          <a:ext cx="8792533" cy="2154436"/>
        </p:xfrm>
        <a:graphic>
          <a:graphicData uri="http://schemas.openxmlformats.org/drawingml/2006/table">
            <a:tbl>
              <a:tblPr firstRow="1" firstCol="1" bandRow="1">
                <a:tableStyleId>{93296810-A885-4BE3-A3E7-6D5BEEA58F35}</a:tableStyleId>
              </a:tblPr>
              <a:tblGrid>
                <a:gridCol w="6275116">
                  <a:extLst>
                    <a:ext uri="{9D8B030D-6E8A-4147-A177-3AD203B41FA5}">
                      <a16:colId xmlns:a16="http://schemas.microsoft.com/office/drawing/2014/main" val="14869561"/>
                    </a:ext>
                  </a:extLst>
                </a:gridCol>
                <a:gridCol w="2517417">
                  <a:extLst>
                    <a:ext uri="{9D8B030D-6E8A-4147-A177-3AD203B41FA5}">
                      <a16:colId xmlns:a16="http://schemas.microsoft.com/office/drawing/2014/main" val="3415269979"/>
                    </a:ext>
                  </a:extLst>
                </a:gridCol>
              </a:tblGrid>
              <a:tr h="538609">
                <a:tc>
                  <a:txBody>
                    <a:bodyPr/>
                    <a:lstStyle/>
                    <a:p>
                      <a:pPr indent="269875" algn="ctr">
                        <a:tabLst>
                          <a:tab pos="269875" algn="l"/>
                        </a:tabLst>
                      </a:pPr>
                      <a:r>
                        <a:rPr lang="zh-CN" sz="2000" kern="0" dirty="0">
                          <a:effectLst/>
                        </a:rPr>
                        <a:t>评价内容</a:t>
                      </a:r>
                      <a:endParaRPr lang="zh-CN" sz="20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9875" algn="ctr">
                        <a:tabLst>
                          <a:tab pos="269875" algn="l"/>
                        </a:tabLst>
                      </a:pPr>
                      <a:r>
                        <a:rPr lang="zh-CN" sz="2000" kern="0">
                          <a:effectLst/>
                        </a:rPr>
                        <a:t>评价结果</a:t>
                      </a:r>
                      <a:endParaRPr lang="zh-CN" sz="20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3880147333"/>
                  </a:ext>
                </a:extLst>
              </a:tr>
              <a:tr h="538609">
                <a:tc>
                  <a:txBody>
                    <a:bodyPr/>
                    <a:lstStyle/>
                    <a:p>
                      <a:pPr indent="269875" algn="just">
                        <a:tabLst>
                          <a:tab pos="269875" algn="l"/>
                        </a:tabLst>
                      </a:pPr>
                      <a:r>
                        <a:rPr lang="zh-CN" sz="2000" b="0" kern="0" dirty="0">
                          <a:effectLst/>
                          <a:latin typeface="宋体" panose="02010600030101010101" pitchFamily="2" charset="-122"/>
                          <a:ea typeface="宋体" panose="02010600030101010101" pitchFamily="2" charset="-122"/>
                        </a:rPr>
                        <a:t>我们小组的移动互联发展最新成果展示方案的质量</a:t>
                      </a:r>
                      <a:endParaRPr lang="zh-CN" sz="2000" b="0" kern="100" dirty="0">
                        <a:effectLst/>
                        <a:latin typeface="宋体" panose="02010600030101010101" pitchFamily="2" charset="-122"/>
                        <a:ea typeface="宋体" panose="02010600030101010101" pitchFamily="2" charset="-122"/>
                      </a:endParaRPr>
                    </a:p>
                  </a:txBody>
                  <a:tcPr marL="68580" marR="68580" marT="0" marB="0" anchor="ctr"/>
                </a:tc>
                <a:tc>
                  <a:txBody>
                    <a:bodyPr/>
                    <a:lstStyle/>
                    <a:p>
                      <a:pPr indent="269875" algn="ctr">
                        <a:tabLst>
                          <a:tab pos="269875" algn="l"/>
                        </a:tabLst>
                      </a:pPr>
                      <a:r>
                        <a:rPr lang="zh-CN" sz="2800" b="0" kern="0" dirty="0">
                          <a:effectLst/>
                          <a:latin typeface="宋体" panose="02010600030101010101" pitchFamily="2" charset="-122"/>
                          <a:ea typeface="宋体" panose="02010600030101010101" pitchFamily="2" charset="-122"/>
                        </a:rPr>
                        <a:t>☆☆☆☆☆</a:t>
                      </a:r>
                      <a:endParaRPr lang="zh-CN" sz="2800" b="0" kern="100" dirty="0">
                        <a:effectLst/>
                        <a:latin typeface="宋体" panose="02010600030101010101" pitchFamily="2" charset="-122"/>
                        <a:ea typeface="宋体" panose="02010600030101010101" pitchFamily="2" charset="-122"/>
                      </a:endParaRPr>
                    </a:p>
                  </a:txBody>
                  <a:tcPr marL="68580" marR="68580" marT="0" marB="0" anchor="ctr"/>
                </a:tc>
                <a:extLst>
                  <a:ext uri="{0D108BD9-81ED-4DB2-BD59-A6C34878D82A}">
                    <a16:rowId xmlns:a16="http://schemas.microsoft.com/office/drawing/2014/main" val="714300379"/>
                  </a:ext>
                </a:extLst>
              </a:tr>
              <a:tr h="538609">
                <a:tc>
                  <a:txBody>
                    <a:bodyPr/>
                    <a:lstStyle/>
                    <a:p>
                      <a:pPr indent="269875" algn="just">
                        <a:tabLst>
                          <a:tab pos="269875" algn="l"/>
                        </a:tabLst>
                      </a:pPr>
                      <a:r>
                        <a:rPr lang="zh-CN" sz="2000" b="0" kern="0" dirty="0">
                          <a:effectLst/>
                          <a:latin typeface="宋体" panose="02010600030101010101" pitchFamily="2" charset="-122"/>
                          <a:ea typeface="宋体" panose="02010600030101010101" pitchFamily="2" charset="-122"/>
                        </a:rPr>
                        <a:t>我们小组的移动互联发展最新成果展示方案的创新性</a:t>
                      </a:r>
                      <a:endParaRPr lang="zh-CN" sz="2000" b="0" kern="100" dirty="0">
                        <a:effectLst/>
                        <a:latin typeface="宋体" panose="02010600030101010101" pitchFamily="2" charset="-122"/>
                        <a:ea typeface="宋体" panose="02010600030101010101" pitchFamily="2" charset="-122"/>
                      </a:endParaRPr>
                    </a:p>
                  </a:txBody>
                  <a:tcPr marL="68580" marR="68580" marT="0" marB="0" anchor="ctr"/>
                </a:tc>
                <a:tc>
                  <a:txBody>
                    <a:bodyPr/>
                    <a:lstStyle/>
                    <a:p>
                      <a:pPr indent="269875" algn="ctr">
                        <a:tabLst>
                          <a:tab pos="269875" algn="l"/>
                        </a:tabLst>
                      </a:pPr>
                      <a:r>
                        <a:rPr lang="zh-CN" sz="2800" b="0" kern="0" dirty="0">
                          <a:effectLst/>
                          <a:latin typeface="宋体" panose="02010600030101010101" pitchFamily="2" charset="-122"/>
                          <a:ea typeface="宋体" panose="02010600030101010101" pitchFamily="2" charset="-122"/>
                        </a:rPr>
                        <a:t>☆☆☆☆☆</a:t>
                      </a:r>
                      <a:endParaRPr lang="zh-CN" sz="2800" b="0" kern="100" dirty="0">
                        <a:effectLst/>
                        <a:latin typeface="宋体" panose="02010600030101010101" pitchFamily="2" charset="-122"/>
                        <a:ea typeface="宋体" panose="02010600030101010101" pitchFamily="2" charset="-122"/>
                      </a:endParaRPr>
                    </a:p>
                  </a:txBody>
                  <a:tcPr marL="68580" marR="68580" marT="0" marB="0" anchor="ctr"/>
                </a:tc>
                <a:extLst>
                  <a:ext uri="{0D108BD9-81ED-4DB2-BD59-A6C34878D82A}">
                    <a16:rowId xmlns:a16="http://schemas.microsoft.com/office/drawing/2014/main" val="63373189"/>
                  </a:ext>
                </a:extLst>
              </a:tr>
              <a:tr h="538609">
                <a:tc>
                  <a:txBody>
                    <a:bodyPr/>
                    <a:lstStyle/>
                    <a:p>
                      <a:pPr indent="269875" algn="ctr">
                        <a:tabLst>
                          <a:tab pos="269875" algn="l"/>
                        </a:tabLst>
                      </a:pPr>
                      <a:r>
                        <a:rPr lang="zh-CN" sz="2000" b="0" kern="0" dirty="0">
                          <a:effectLst/>
                          <a:latin typeface="宋体" panose="02010600030101010101" pitchFamily="2" charset="-122"/>
                          <a:ea typeface="宋体" panose="02010600030101010101" pitchFamily="2" charset="-122"/>
                        </a:rPr>
                        <a:t>我对小组的贡献</a:t>
                      </a:r>
                      <a:endParaRPr lang="zh-CN" sz="2000" b="0" kern="100" dirty="0">
                        <a:effectLst/>
                        <a:latin typeface="宋体" panose="02010600030101010101" pitchFamily="2" charset="-122"/>
                        <a:ea typeface="宋体" panose="02010600030101010101" pitchFamily="2" charset="-122"/>
                      </a:endParaRPr>
                    </a:p>
                  </a:txBody>
                  <a:tcPr marL="68580" marR="68580" marT="0" marB="0" anchor="ctr"/>
                </a:tc>
                <a:tc>
                  <a:txBody>
                    <a:bodyPr/>
                    <a:lstStyle/>
                    <a:p>
                      <a:pPr indent="269875" algn="ctr">
                        <a:tabLst>
                          <a:tab pos="269875" algn="l"/>
                        </a:tabLst>
                      </a:pPr>
                      <a:r>
                        <a:rPr lang="zh-CN" sz="2800" b="0" kern="0" dirty="0">
                          <a:effectLst/>
                          <a:latin typeface="宋体" panose="02010600030101010101" pitchFamily="2" charset="-122"/>
                          <a:ea typeface="宋体" panose="02010600030101010101" pitchFamily="2" charset="-122"/>
                        </a:rPr>
                        <a:t>☆☆☆☆☆</a:t>
                      </a:r>
                      <a:endParaRPr lang="zh-CN" sz="2800" b="0" kern="100" dirty="0">
                        <a:effectLst/>
                        <a:latin typeface="宋体" panose="02010600030101010101" pitchFamily="2" charset="-122"/>
                        <a:ea typeface="宋体" panose="02010600030101010101" pitchFamily="2" charset="-122"/>
                      </a:endParaRPr>
                    </a:p>
                  </a:txBody>
                  <a:tcPr marL="68580" marR="68580" marT="0" marB="0" anchor="ctr"/>
                </a:tc>
                <a:extLst>
                  <a:ext uri="{0D108BD9-81ED-4DB2-BD59-A6C34878D82A}">
                    <a16:rowId xmlns:a16="http://schemas.microsoft.com/office/drawing/2014/main" val="3317601114"/>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969820" y="903066"/>
            <a:ext cx="10321017" cy="5095307"/>
            <a:chOff x="1287102" y="1199523"/>
            <a:chExt cx="6847285" cy="2795588"/>
          </a:xfrm>
        </p:grpSpPr>
        <p:sp>
          <p:nvSpPr>
            <p:cNvPr id="126" name="圆角矩形 125"/>
            <p:cNvSpPr/>
            <p:nvPr/>
          </p:nvSpPr>
          <p:spPr bwMode="auto">
            <a:xfrm>
              <a:off x="1287102" y="1199523"/>
              <a:ext cx="6847285" cy="2795588"/>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127" name="圆角矩形 126"/>
            <p:cNvSpPr/>
            <p:nvPr/>
          </p:nvSpPr>
          <p:spPr bwMode="auto">
            <a:xfrm>
              <a:off x="1473978" y="1389553"/>
              <a:ext cx="6428185" cy="2483590"/>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grpSp>
      <p:sp>
        <p:nvSpPr>
          <p:cNvPr id="130" name="矩形 1"/>
          <p:cNvSpPr/>
          <p:nvPr/>
        </p:nvSpPr>
        <p:spPr>
          <a:xfrm>
            <a:off x="2606498" y="888808"/>
            <a:ext cx="3721151" cy="360611"/>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TextBox 28"/>
          <p:cNvSpPr txBox="1"/>
          <p:nvPr/>
        </p:nvSpPr>
        <p:spPr bwMode="auto">
          <a:xfrm>
            <a:off x="969821" y="908506"/>
            <a:ext cx="2641479" cy="420436"/>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spcBef>
                <a:spcPct val="0"/>
              </a:spcBef>
              <a:spcAft>
                <a:spcPct val="0"/>
              </a:spcAft>
              <a:defRPr/>
            </a:pPr>
            <a:r>
              <a:rPr lang="zh-CN" altLang="en-US" sz="2665" b="1" kern="0" dirty="0">
                <a:ln w="18415" cmpd="sng">
                  <a:noFill/>
                  <a:prstDash val="solid"/>
                </a:ln>
                <a:solidFill>
                  <a:schemeClr val="bg1"/>
                </a:solidFill>
                <a:latin typeface="+mj-ea"/>
                <a:ea typeface="+mj-ea"/>
              </a:rPr>
              <a:t>项目情境</a:t>
            </a:r>
          </a:p>
        </p:txBody>
      </p:sp>
      <p:sp>
        <p:nvSpPr>
          <p:cNvPr id="2" name="矩形 1"/>
          <p:cNvSpPr/>
          <p:nvPr/>
        </p:nvSpPr>
        <p:spPr>
          <a:xfrm>
            <a:off x="1311674" y="1720840"/>
            <a:ext cx="4173918" cy="3416320"/>
          </a:xfrm>
          <a:prstGeom prst="rect">
            <a:avLst/>
          </a:prstGeom>
        </p:spPr>
        <p:txBody>
          <a:bodyPr wrap="square">
            <a:spAutoFit/>
          </a:bodyPr>
          <a:lstStyle/>
          <a:p>
            <a:pPr indent="541655"/>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移动互联网蓬勃兴起，通信技术的升级让生活更便捷，如可以秒速下载电影、在线学习、移动支付等。</a:t>
            </a:r>
            <a:endParaRPr lang="en-US" altLang="zh-CN" sz="2400" kern="100" dirty="0">
              <a:latin typeface="宋体" panose="02010600030101010101" pitchFamily="2" charset="-122"/>
              <a:ea typeface="宋体" panose="02010600030101010101" pitchFamily="2" charset="-122"/>
              <a:cs typeface="Times New Roman" panose="02020603050405020304" pitchFamily="18" charset="0"/>
            </a:endParaRPr>
          </a:p>
          <a:p>
            <a:pPr indent="541655"/>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那么移动互联是如何发展的呢？请你和李明同学一起上网搜索移动互联技术的相关资料，撰写展示方案，向同学分享移动技术发展的最新成果。</a:t>
            </a: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7583" t="14440" r="47711" b="31550"/>
          <a:stretch>
            <a:fillRect/>
          </a:stretch>
        </p:blipFill>
        <p:spPr>
          <a:xfrm>
            <a:off x="289155" y="57103"/>
            <a:ext cx="670525" cy="540033"/>
          </a:xfrm>
          <a:prstGeom prst="rect">
            <a:avLst/>
          </a:prstGeom>
        </p:spPr>
      </p:pic>
      <p:sp>
        <p:nvSpPr>
          <p:cNvPr id="14" name="文本框 13"/>
          <p:cNvSpPr txBox="1"/>
          <p:nvPr/>
        </p:nvSpPr>
        <p:spPr>
          <a:xfrm>
            <a:off x="8666560" y="6419789"/>
            <a:ext cx="3036601" cy="369332"/>
          </a:xfrm>
          <a:prstGeom prst="rect">
            <a:avLst/>
          </a:prstGeom>
          <a:noFill/>
        </p:spPr>
        <p:txBody>
          <a:bodyPr wrap="none" rtlCol="0">
            <a:spAutoFit/>
          </a:bodyPr>
          <a:lstStyle/>
          <a:p>
            <a:r>
              <a:rPr lang="zh-CN" altLang="en-US" dirty="0">
                <a:solidFill>
                  <a:schemeClr val="bg1"/>
                </a:solidFill>
                <a:latin typeface="方正稚艺简体" panose="03000509000000000000" pitchFamily="65" charset="-122"/>
                <a:ea typeface="方正稚艺简体" panose="03000509000000000000" pitchFamily="65" charset="-122"/>
              </a:rPr>
              <a:t>第</a:t>
            </a:r>
            <a:r>
              <a:rPr lang="en-US" altLang="zh-CN" dirty="0">
                <a:solidFill>
                  <a:schemeClr val="bg1"/>
                </a:solidFill>
                <a:latin typeface="方正稚艺简体" panose="03000509000000000000" pitchFamily="65" charset="-122"/>
                <a:ea typeface="方正稚艺简体" panose="03000509000000000000" pitchFamily="65" charset="-122"/>
              </a:rPr>
              <a:t>4</a:t>
            </a:r>
            <a:r>
              <a:rPr lang="zh-CN" altLang="en-US" dirty="0">
                <a:solidFill>
                  <a:schemeClr val="bg1"/>
                </a:solidFill>
                <a:latin typeface="方正稚艺简体" panose="03000509000000000000" pitchFamily="65" charset="-122"/>
                <a:ea typeface="方正稚艺简体" panose="03000509000000000000" pitchFamily="65" charset="-122"/>
              </a:rPr>
              <a:t>单元 融入未来数字社会</a:t>
            </a:r>
          </a:p>
        </p:txBody>
      </p:sp>
      <p:sp>
        <p:nvSpPr>
          <p:cNvPr id="16" name="文本框 15">
            <a:extLst>
              <a:ext uri="{FF2B5EF4-FFF2-40B4-BE49-F238E27FC236}">
                <a16:creationId xmlns:a16="http://schemas.microsoft.com/office/drawing/2014/main" id="{94DC2B66-29E0-CC2E-846F-056C81E2F6E3}"/>
              </a:ext>
            </a:extLst>
          </p:cNvPr>
          <p:cNvSpPr txBox="1"/>
          <p:nvPr/>
        </p:nvSpPr>
        <p:spPr>
          <a:xfrm>
            <a:off x="0" y="162046"/>
            <a:ext cx="6923313"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项目</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2   </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智慧互联全覆盖</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移动互联新发展</a:t>
            </a:r>
          </a:p>
        </p:txBody>
      </p:sp>
      <p:pic>
        <p:nvPicPr>
          <p:cNvPr id="4" name="图片 3">
            <a:extLst>
              <a:ext uri="{FF2B5EF4-FFF2-40B4-BE49-F238E27FC236}">
                <a16:creationId xmlns:a16="http://schemas.microsoft.com/office/drawing/2014/main" id="{26F14652-6CD9-C4EE-75F0-BE62A94786E4}"/>
              </a:ext>
            </a:extLst>
          </p:cNvPr>
          <p:cNvPicPr>
            <a:picLocks noChangeAspect="1"/>
          </p:cNvPicPr>
          <p:nvPr/>
        </p:nvPicPr>
        <p:blipFill rotWithShape="1">
          <a:blip r:embed="rId4">
            <a:extLst>
              <a:ext uri="{28A0092B-C50C-407E-A947-70E740481C1C}">
                <a14:useLocalDpi xmlns:a14="http://schemas.microsoft.com/office/drawing/2010/main" val="0"/>
              </a:ext>
            </a:extLst>
          </a:blip>
          <a:srcRect l="5208" t="1766" r="9226" b="12501"/>
          <a:stretch/>
        </p:blipFill>
        <p:spPr>
          <a:xfrm>
            <a:off x="5555016" y="1720840"/>
            <a:ext cx="5325310" cy="3416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47267995"/>
      </p:ext>
    </p:extLst>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outVertical)">
                                      <p:cBhvr>
                                        <p:cTn id="7" dur="500"/>
                                        <p:tgtEl>
                                          <p:spTgt spid="125"/>
                                        </p:tgtEl>
                                      </p:cBhvr>
                                    </p:animEffect>
                                  </p:childTnLst>
                                </p:cTn>
                              </p:par>
                              <p:par>
                                <p:cTn id="8" presetID="8" presetClass="entr" presetSubtype="3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out)">
                                      <p:cBhvr>
                                        <p:cTn id="10" dur="20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animEffect transition="in" filter="wipe(down)">
                                      <p:cBhvr>
                                        <p:cTn id="13" dur="500"/>
                                        <p:tgtEl>
                                          <p:spTgt spid="13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wipe(up)">
                                      <p:cBhvr>
                                        <p:cTn id="16" dur="500"/>
                                        <p:tgtEl>
                                          <p:spTgt spid="131"/>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fade">
                                      <p:cBhvr>
                                        <p:cTn id="19" dur="1000"/>
                                        <p:tgtEl>
                                          <p:spTgt spid="128"/>
                                        </p:tgtEl>
                                      </p:cBhvr>
                                    </p:animEffect>
                                    <p:anim calcmode="lin" valueType="num">
                                      <p:cBhvr>
                                        <p:cTn id="20" dur="1000" fill="hold"/>
                                        <p:tgtEl>
                                          <p:spTgt spid="128"/>
                                        </p:tgtEl>
                                        <p:attrNameLst>
                                          <p:attrName>ppt_x</p:attrName>
                                        </p:attrNameLst>
                                      </p:cBhvr>
                                      <p:tavLst>
                                        <p:tav tm="0">
                                          <p:val>
                                            <p:strVal val="#ppt_x"/>
                                          </p:val>
                                        </p:tav>
                                        <p:tav tm="100000">
                                          <p:val>
                                            <p:strVal val="#ppt_x"/>
                                          </p:val>
                                        </p:tav>
                                      </p:tavLst>
                                    </p:anim>
                                    <p:anim calcmode="lin" valueType="num">
                                      <p:cBhvr>
                                        <p:cTn id="21" dur="1000" fill="hold"/>
                                        <p:tgtEl>
                                          <p:spTgt spid="1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28" grpId="0"/>
      <p:bldP spid="2" grpId="0"/>
      <p:bldP spid="1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01517" y="1072579"/>
            <a:ext cx="2407854" cy="523220"/>
          </a:xfrm>
          <a:prstGeom prst="rect">
            <a:avLst/>
          </a:prstGeom>
          <a:noFill/>
          <a:ln>
            <a:noFill/>
          </a:ln>
        </p:spPr>
        <p:txBody>
          <a:bodyPr wrap="square" rtlCol="0">
            <a:spAutoFit/>
          </a:bodyPr>
          <a:lstStyle/>
          <a:p>
            <a:pPr algn="r"/>
            <a:r>
              <a:rPr lang="en-US" altLang="zh-CN"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2．</a:t>
            </a:r>
            <a:r>
              <a:rPr lang="zh-CN" altLang="en-US"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素养提升</a:t>
            </a:r>
          </a:p>
        </p:txBody>
      </p:sp>
      <p:pic>
        <p:nvPicPr>
          <p:cNvPr id="21" name="Picture 15" descr="f039543930bba48c37a35001ee9fa89a"/>
          <p:cNvPicPr>
            <a:picLocks noChangeAspect="1" noChangeArrowheads="1"/>
          </p:cNvPicPr>
          <p:nvPr/>
        </p:nvPicPr>
        <p:blipFill>
          <a:blip r:embed="rId3" cstate="print">
            <a:extLst>
              <a:ext uri="{28A0092B-C50C-407E-A947-70E740481C1C}">
                <a14:useLocalDpi xmlns:a14="http://schemas.microsoft.com/office/drawing/2010/main" val="0"/>
              </a:ext>
            </a:extLst>
          </a:blip>
          <a:srcRect l="23077" t="10257" r="26282" b="16667"/>
          <a:stretch>
            <a:fillRect/>
          </a:stretch>
        </p:blipFill>
        <p:spPr bwMode="auto">
          <a:xfrm>
            <a:off x="1135237" y="791264"/>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矩形 78">
            <a:extLst>
              <a:ext uri="{FF2B5EF4-FFF2-40B4-BE49-F238E27FC236}">
                <a16:creationId xmlns:a16="http://schemas.microsoft.com/office/drawing/2014/main" id="{55357A66-D2AE-6AC4-7B9B-06FA47571665}"/>
              </a:ext>
            </a:extLst>
          </p:cNvPr>
          <p:cNvSpPr/>
          <p:nvPr/>
        </p:nvSpPr>
        <p:spPr>
          <a:xfrm>
            <a:off x="1760159" y="1630160"/>
            <a:ext cx="8957807" cy="830997"/>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阅读学生手册，了解</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5G</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通信技术对社会的影响力，归纳总结移动互联技术对未来学习、生活的影响。</a:t>
            </a:r>
          </a:p>
        </p:txBody>
      </p:sp>
      <p:grpSp>
        <p:nvGrpSpPr>
          <p:cNvPr id="6" name="组合 5">
            <a:extLst>
              <a:ext uri="{FF2B5EF4-FFF2-40B4-BE49-F238E27FC236}">
                <a16:creationId xmlns:a16="http://schemas.microsoft.com/office/drawing/2014/main" id="{87EDA9B2-519C-BD21-033A-6ECD36140836}"/>
              </a:ext>
            </a:extLst>
          </p:cNvPr>
          <p:cNvGrpSpPr/>
          <p:nvPr/>
        </p:nvGrpSpPr>
        <p:grpSpPr>
          <a:xfrm>
            <a:off x="2228720" y="2939655"/>
            <a:ext cx="8020683" cy="2288185"/>
            <a:chOff x="1120723" y="3091728"/>
            <a:chExt cx="8020683" cy="2288185"/>
          </a:xfrm>
        </p:grpSpPr>
        <p:pic>
          <p:nvPicPr>
            <p:cNvPr id="20482" name="图片 1">
              <a:extLst>
                <a:ext uri="{FF2B5EF4-FFF2-40B4-BE49-F238E27FC236}">
                  <a16:creationId xmlns:a16="http://schemas.microsoft.com/office/drawing/2014/main" id="{7D672C89-4E5C-1909-46D8-E90298D8559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5237" y="3091728"/>
              <a:ext cx="8006169" cy="228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文本框 81">
              <a:extLst>
                <a:ext uri="{FF2B5EF4-FFF2-40B4-BE49-F238E27FC236}">
                  <a16:creationId xmlns:a16="http://schemas.microsoft.com/office/drawing/2014/main" id="{1264C92F-38B3-2BC3-8DB1-AF2E899F19D6}"/>
                </a:ext>
              </a:extLst>
            </p:cNvPr>
            <p:cNvSpPr txBox="1"/>
            <p:nvPr/>
          </p:nvSpPr>
          <p:spPr>
            <a:xfrm>
              <a:off x="1120723" y="4900300"/>
              <a:ext cx="1883734" cy="400110"/>
            </a:xfrm>
            <a:prstGeom prst="rect">
              <a:avLst/>
            </a:prstGeom>
            <a:noFill/>
            <a:ln w="28575">
              <a:solidFill>
                <a:srgbClr val="3484A2"/>
              </a:solidFill>
            </a:ln>
          </p:spPr>
          <p:txBody>
            <a:bodyPr wrap="square" rtlCol="0">
              <a:spAutoFit/>
            </a:bodyPr>
            <a:lstStyle/>
            <a:p>
              <a:endParaRPr lang="zh-CN" altLang="en-US" sz="2000" dirty="0"/>
            </a:p>
          </p:txBody>
        </p:sp>
        <p:sp>
          <p:nvSpPr>
            <p:cNvPr id="83" name="文本框 82">
              <a:extLst>
                <a:ext uri="{FF2B5EF4-FFF2-40B4-BE49-F238E27FC236}">
                  <a16:creationId xmlns:a16="http://schemas.microsoft.com/office/drawing/2014/main" id="{4F8C2EFC-30E8-CB5E-CD2C-FED1499AD76A}"/>
                </a:ext>
              </a:extLst>
            </p:cNvPr>
            <p:cNvSpPr txBox="1"/>
            <p:nvPr/>
          </p:nvSpPr>
          <p:spPr>
            <a:xfrm>
              <a:off x="7199616" y="4093821"/>
              <a:ext cx="1883734" cy="400110"/>
            </a:xfrm>
            <a:prstGeom prst="rect">
              <a:avLst/>
            </a:prstGeom>
            <a:noFill/>
            <a:ln w="28575">
              <a:solidFill>
                <a:srgbClr val="3484A2"/>
              </a:solidFill>
            </a:ln>
          </p:spPr>
          <p:txBody>
            <a:bodyPr wrap="square" rtlCol="0">
              <a:spAutoFit/>
            </a:bodyPr>
            <a:lstStyle/>
            <a:p>
              <a:endParaRPr lang="zh-CN" altLang="en-US" sz="2000" dirty="0"/>
            </a:p>
          </p:txBody>
        </p:sp>
      </p:grpSp>
    </p:spTree>
    <p:extLst>
      <p:ext uri="{BB962C8B-B14F-4D97-AF65-F5344CB8AC3E}">
        <p14:creationId xmlns:p14="http://schemas.microsoft.com/office/powerpoint/2010/main" val="33567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7367" y="2886646"/>
            <a:ext cx="3286648" cy="3286648"/>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605" y="835313"/>
            <a:ext cx="899141" cy="899141"/>
          </a:xfrm>
          <a:prstGeom prst="rect">
            <a:avLst/>
          </a:prstGeom>
        </p:spPr>
      </p:pic>
      <p:sp>
        <p:nvSpPr>
          <p:cNvPr id="6" name="文本框 5">
            <a:extLst>
              <a:ext uri="{FF2B5EF4-FFF2-40B4-BE49-F238E27FC236}">
                <a16:creationId xmlns:a16="http://schemas.microsoft.com/office/drawing/2014/main" id="{5E0CDB5D-9FB0-57BA-23E7-5C696D8BDDA1}"/>
              </a:ext>
            </a:extLst>
          </p:cNvPr>
          <p:cNvSpPr txBox="1"/>
          <p:nvPr/>
        </p:nvSpPr>
        <p:spPr>
          <a:xfrm>
            <a:off x="2101517" y="1072579"/>
            <a:ext cx="2407854" cy="523220"/>
          </a:xfrm>
          <a:prstGeom prst="rect">
            <a:avLst/>
          </a:prstGeom>
          <a:noFill/>
          <a:ln>
            <a:noFill/>
          </a:ln>
        </p:spPr>
        <p:txBody>
          <a:bodyPr wrap="square" rtlCol="0">
            <a:spAutoFit/>
          </a:bodyPr>
          <a:lstStyle/>
          <a:p>
            <a:pPr algn="r"/>
            <a:r>
              <a:rPr lang="en-US" altLang="zh-CN"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1．</a:t>
            </a:r>
            <a:r>
              <a:rPr lang="zh-CN" altLang="en-US"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课堂总结</a:t>
            </a:r>
          </a:p>
        </p:txBody>
      </p:sp>
      <p:sp>
        <p:nvSpPr>
          <p:cNvPr id="7" name="矩形 6">
            <a:extLst>
              <a:ext uri="{FF2B5EF4-FFF2-40B4-BE49-F238E27FC236}">
                <a16:creationId xmlns:a16="http://schemas.microsoft.com/office/drawing/2014/main" id="{BBF2093F-D15A-56F4-6B80-D9A7EABE6FD3}"/>
              </a:ext>
            </a:extLst>
          </p:cNvPr>
          <p:cNvSpPr/>
          <p:nvPr/>
        </p:nvSpPr>
        <p:spPr>
          <a:xfrm>
            <a:off x="1760159" y="1993016"/>
            <a:ext cx="9546470" cy="830997"/>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回顾本节课的学习，概括总结在完成项目的过程中的收获，把下图填写完整。</a:t>
            </a:r>
            <a:endParaRPr lang="zh-CN" altLang="en-US" sz="2400" dirty="0">
              <a:latin typeface="宋体" panose="02010600030101010101" pitchFamily="2" charset="-122"/>
              <a:ea typeface="宋体" panose="02010600030101010101" pitchFamily="2" charset="-122"/>
            </a:endParaRPr>
          </a:p>
        </p:txBody>
      </p:sp>
      <p:sp>
        <p:nvSpPr>
          <p:cNvPr id="9" name="矩形 8">
            <a:extLst>
              <a:ext uri="{FF2B5EF4-FFF2-40B4-BE49-F238E27FC236}">
                <a16:creationId xmlns:a16="http://schemas.microsoft.com/office/drawing/2014/main" id="{5FADECB0-842F-5DC7-B1A7-D7A625942CD9}"/>
              </a:ext>
            </a:extLst>
          </p:cNvPr>
          <p:cNvSpPr/>
          <p:nvPr/>
        </p:nvSpPr>
        <p:spPr>
          <a:xfrm>
            <a:off x="2003542" y="1579916"/>
            <a:ext cx="4876229" cy="461665"/>
          </a:xfrm>
          <a:prstGeom prst="rect">
            <a:avLst/>
          </a:prstGeom>
          <a:noFill/>
          <a:ln>
            <a:noFill/>
          </a:ln>
        </p:spPr>
        <p:txBody>
          <a:bodyPr wrap="square" rtlCol="0" anchor="t">
            <a:spAutoFit/>
          </a:bodyPr>
          <a:lstStyle/>
          <a:p>
            <a:pPr algn="l"/>
            <a:r>
              <a:rPr lang="zh-CN" altLang="en-US" sz="2400" b="1" dirty="0">
                <a:ln w="15875"/>
                <a:solidFill>
                  <a:srgbClr val="2E9ED0"/>
                </a:solidFill>
                <a:effectLst/>
              </a:rPr>
              <a:t>（</a:t>
            </a:r>
            <a:r>
              <a:rPr lang="en-US" altLang="zh-CN" sz="2400" b="1" dirty="0">
                <a:ln w="15875"/>
                <a:solidFill>
                  <a:srgbClr val="2E9ED0"/>
                </a:solidFill>
                <a:effectLst/>
              </a:rPr>
              <a:t>1</a:t>
            </a:r>
            <a:r>
              <a:rPr lang="zh-CN" altLang="en-US" sz="2400" b="1" dirty="0">
                <a:ln w="15875"/>
                <a:solidFill>
                  <a:srgbClr val="2E9ED0"/>
                </a:solidFill>
                <a:effectLst/>
              </a:rPr>
              <a:t>）</a:t>
            </a:r>
            <a:r>
              <a:rPr lang="zh-CN" altLang="en-US" sz="2400" b="1" dirty="0">
                <a:ln w="15875"/>
                <a:solidFill>
                  <a:srgbClr val="2E9ED0"/>
                </a:solidFill>
              </a:rPr>
              <a:t>项目总结</a:t>
            </a:r>
            <a:endParaRPr lang="zh-CN" altLang="en-US" sz="2400" b="1" dirty="0">
              <a:ln w="15875"/>
              <a:solidFill>
                <a:srgbClr val="2E9ED0"/>
              </a:solidFill>
              <a:effectLst/>
            </a:endParaRPr>
          </a:p>
        </p:txBody>
      </p:sp>
      <p:grpSp>
        <p:nvGrpSpPr>
          <p:cNvPr id="2" name="组合 1">
            <a:extLst>
              <a:ext uri="{FF2B5EF4-FFF2-40B4-BE49-F238E27FC236}">
                <a16:creationId xmlns:a16="http://schemas.microsoft.com/office/drawing/2014/main" id="{6503F3EC-9795-8D62-8EDD-554886640D21}"/>
              </a:ext>
            </a:extLst>
          </p:cNvPr>
          <p:cNvGrpSpPr/>
          <p:nvPr/>
        </p:nvGrpSpPr>
        <p:grpSpPr>
          <a:xfrm>
            <a:off x="2828471" y="2815213"/>
            <a:ext cx="5647872" cy="3251758"/>
            <a:chOff x="2828471" y="2786185"/>
            <a:chExt cx="5499100" cy="3150158"/>
          </a:xfrm>
        </p:grpSpPr>
        <p:graphicFrame>
          <p:nvGraphicFramePr>
            <p:cNvPr id="10" name="图示 9">
              <a:extLst>
                <a:ext uri="{FF2B5EF4-FFF2-40B4-BE49-F238E27FC236}">
                  <a16:creationId xmlns:a16="http://schemas.microsoft.com/office/drawing/2014/main" id="{419A8D79-DECD-E521-DA6D-053004A9256E}"/>
                </a:ext>
              </a:extLst>
            </p:cNvPr>
            <p:cNvGraphicFramePr/>
            <p:nvPr>
              <p:extLst>
                <p:ext uri="{D42A27DB-BD31-4B8C-83A1-F6EECF244321}">
                  <p14:modId xmlns:p14="http://schemas.microsoft.com/office/powerpoint/2010/main" val="2862756410"/>
                </p:ext>
              </p:extLst>
            </p:nvPr>
          </p:nvGraphicFramePr>
          <p:xfrm>
            <a:off x="2828471" y="2786185"/>
            <a:ext cx="5499100" cy="31501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文本框 10">
              <a:extLst>
                <a:ext uri="{FF2B5EF4-FFF2-40B4-BE49-F238E27FC236}">
                  <a16:creationId xmlns:a16="http://schemas.microsoft.com/office/drawing/2014/main" id="{C9CAF196-566D-5F34-8B7F-9DFC3E0B49CB}"/>
                </a:ext>
              </a:extLst>
            </p:cNvPr>
            <p:cNvSpPr txBox="1"/>
            <p:nvPr/>
          </p:nvSpPr>
          <p:spPr>
            <a:xfrm>
              <a:off x="4864251" y="3082575"/>
              <a:ext cx="3075063" cy="400110"/>
            </a:xfrm>
            <a:prstGeom prst="rect">
              <a:avLst/>
            </a:prstGeom>
            <a:noFill/>
            <a:ln w="28575">
              <a:solidFill>
                <a:srgbClr val="3484A2"/>
              </a:solidFill>
            </a:ln>
          </p:spPr>
          <p:txBody>
            <a:bodyPr wrap="square" rtlCol="0">
              <a:spAutoFit/>
            </a:bodyPr>
            <a:lstStyle/>
            <a:p>
              <a:r>
                <a:rPr lang="zh-CN" altLang="en-US" sz="2000" dirty="0"/>
                <a:t>智能化、人性化、多样化</a:t>
              </a:r>
            </a:p>
          </p:txBody>
        </p:sp>
        <p:sp>
          <p:nvSpPr>
            <p:cNvPr id="12" name="文本框 11">
              <a:extLst>
                <a:ext uri="{FF2B5EF4-FFF2-40B4-BE49-F238E27FC236}">
                  <a16:creationId xmlns:a16="http://schemas.microsoft.com/office/drawing/2014/main" id="{E68CA5A6-5941-8950-0E33-18D6C0CA9F7A}"/>
                </a:ext>
              </a:extLst>
            </p:cNvPr>
            <p:cNvSpPr txBox="1"/>
            <p:nvPr/>
          </p:nvSpPr>
          <p:spPr>
            <a:xfrm>
              <a:off x="4864250" y="4216403"/>
              <a:ext cx="3075063" cy="400110"/>
            </a:xfrm>
            <a:prstGeom prst="rect">
              <a:avLst/>
            </a:prstGeom>
            <a:noFill/>
            <a:ln w="28575">
              <a:solidFill>
                <a:srgbClr val="3484A2"/>
              </a:solidFill>
            </a:ln>
          </p:spPr>
          <p:txBody>
            <a:bodyPr wrap="square" rtlCol="0">
              <a:spAutoFit/>
            </a:bodyPr>
            <a:lstStyle/>
            <a:p>
              <a:endParaRPr lang="zh-CN" altLang="en-US" sz="2000" dirty="0"/>
            </a:p>
          </p:txBody>
        </p:sp>
        <p:sp>
          <p:nvSpPr>
            <p:cNvPr id="13" name="文本框 12">
              <a:extLst>
                <a:ext uri="{FF2B5EF4-FFF2-40B4-BE49-F238E27FC236}">
                  <a16:creationId xmlns:a16="http://schemas.microsoft.com/office/drawing/2014/main" id="{4154A912-A1F1-19E3-785A-3A99F2223CA2}"/>
                </a:ext>
              </a:extLst>
            </p:cNvPr>
            <p:cNvSpPr txBox="1"/>
            <p:nvPr/>
          </p:nvSpPr>
          <p:spPr>
            <a:xfrm>
              <a:off x="4864250" y="5278084"/>
              <a:ext cx="3075063" cy="400110"/>
            </a:xfrm>
            <a:prstGeom prst="rect">
              <a:avLst/>
            </a:prstGeom>
            <a:noFill/>
            <a:ln w="28575">
              <a:solidFill>
                <a:srgbClr val="3484A2"/>
              </a:solidFill>
            </a:ln>
          </p:spPr>
          <p:txBody>
            <a:bodyPr wrap="square" rtlCol="0">
              <a:spAutoFit/>
            </a:bodyPr>
            <a:lstStyle/>
            <a:p>
              <a:r>
                <a:rPr lang="zh-CN" altLang="en-US" sz="2000" dirty="0"/>
                <a:t>数字化、智能化、虚拟化</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7367" y="2886646"/>
            <a:ext cx="3286648" cy="3286648"/>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605" y="835313"/>
            <a:ext cx="899141" cy="899141"/>
          </a:xfrm>
          <a:prstGeom prst="rect">
            <a:avLst/>
          </a:prstGeom>
        </p:spPr>
      </p:pic>
      <p:sp>
        <p:nvSpPr>
          <p:cNvPr id="6" name="文本框 5">
            <a:extLst>
              <a:ext uri="{FF2B5EF4-FFF2-40B4-BE49-F238E27FC236}">
                <a16:creationId xmlns:a16="http://schemas.microsoft.com/office/drawing/2014/main" id="{5E0CDB5D-9FB0-57BA-23E7-5C696D8BDDA1}"/>
              </a:ext>
            </a:extLst>
          </p:cNvPr>
          <p:cNvSpPr txBox="1"/>
          <p:nvPr/>
        </p:nvSpPr>
        <p:spPr>
          <a:xfrm>
            <a:off x="2101517" y="1072579"/>
            <a:ext cx="2407854" cy="523220"/>
          </a:xfrm>
          <a:prstGeom prst="rect">
            <a:avLst/>
          </a:prstGeom>
          <a:noFill/>
          <a:ln>
            <a:noFill/>
          </a:ln>
        </p:spPr>
        <p:txBody>
          <a:bodyPr wrap="square" rtlCol="0">
            <a:spAutoFit/>
          </a:bodyPr>
          <a:lstStyle/>
          <a:p>
            <a:pPr algn="r"/>
            <a:r>
              <a:rPr lang="en-US" altLang="zh-CN"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1．</a:t>
            </a:r>
            <a:r>
              <a:rPr lang="zh-CN" altLang="en-US"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课堂总结</a:t>
            </a:r>
          </a:p>
        </p:txBody>
      </p:sp>
      <p:sp>
        <p:nvSpPr>
          <p:cNvPr id="9" name="矩形 8">
            <a:extLst>
              <a:ext uri="{FF2B5EF4-FFF2-40B4-BE49-F238E27FC236}">
                <a16:creationId xmlns:a16="http://schemas.microsoft.com/office/drawing/2014/main" id="{4E066FCA-4EF4-6535-F4C8-667CFB38F0EB}"/>
              </a:ext>
            </a:extLst>
          </p:cNvPr>
          <p:cNvSpPr/>
          <p:nvPr/>
        </p:nvSpPr>
        <p:spPr>
          <a:xfrm>
            <a:off x="1974513" y="1960558"/>
            <a:ext cx="9546470" cy="461665"/>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结合本节课的学习，回答以下素养点并把下图填写完整。</a:t>
            </a:r>
            <a:endParaRPr lang="zh-CN" altLang="en-US" sz="2400" dirty="0">
              <a:latin typeface="宋体" panose="02010600030101010101" pitchFamily="2" charset="-122"/>
              <a:ea typeface="宋体" panose="02010600030101010101" pitchFamily="2" charset="-122"/>
            </a:endParaRPr>
          </a:p>
        </p:txBody>
      </p:sp>
      <p:sp>
        <p:nvSpPr>
          <p:cNvPr id="10" name="矩形 9">
            <a:extLst>
              <a:ext uri="{FF2B5EF4-FFF2-40B4-BE49-F238E27FC236}">
                <a16:creationId xmlns:a16="http://schemas.microsoft.com/office/drawing/2014/main" id="{02C483A2-7242-AACD-0893-A05CDF3E657B}"/>
              </a:ext>
            </a:extLst>
          </p:cNvPr>
          <p:cNvSpPr/>
          <p:nvPr/>
        </p:nvSpPr>
        <p:spPr>
          <a:xfrm>
            <a:off x="2003542" y="1579916"/>
            <a:ext cx="4876229" cy="461665"/>
          </a:xfrm>
          <a:prstGeom prst="rect">
            <a:avLst/>
          </a:prstGeom>
          <a:noFill/>
          <a:ln>
            <a:noFill/>
          </a:ln>
        </p:spPr>
        <p:txBody>
          <a:bodyPr wrap="square" rtlCol="0" anchor="t">
            <a:spAutoFit/>
          </a:bodyPr>
          <a:lstStyle/>
          <a:p>
            <a:pPr algn="l"/>
            <a:r>
              <a:rPr lang="zh-CN" altLang="en-US" sz="2400" b="1" dirty="0">
                <a:ln w="15875"/>
                <a:solidFill>
                  <a:srgbClr val="2E9ED0"/>
                </a:solidFill>
                <a:effectLst/>
              </a:rPr>
              <a:t>（</a:t>
            </a:r>
            <a:r>
              <a:rPr lang="en-US" altLang="zh-CN" sz="2400" b="1" dirty="0">
                <a:ln w="15875"/>
                <a:solidFill>
                  <a:srgbClr val="2E9ED0"/>
                </a:solidFill>
                <a:effectLst/>
              </a:rPr>
              <a:t>2</a:t>
            </a:r>
            <a:r>
              <a:rPr lang="zh-CN" altLang="en-US" sz="2400" b="1" dirty="0">
                <a:ln w="15875"/>
                <a:solidFill>
                  <a:srgbClr val="2E9ED0"/>
                </a:solidFill>
                <a:effectLst/>
              </a:rPr>
              <a:t>）素养</a:t>
            </a:r>
            <a:r>
              <a:rPr lang="zh-CN" altLang="en-US" sz="2400" b="1" dirty="0">
                <a:ln w="15875"/>
                <a:solidFill>
                  <a:srgbClr val="2E9ED0"/>
                </a:solidFill>
              </a:rPr>
              <a:t>总结</a:t>
            </a:r>
            <a:endParaRPr lang="zh-CN" altLang="en-US" sz="2400" b="1" dirty="0">
              <a:ln w="15875"/>
              <a:solidFill>
                <a:srgbClr val="2E9ED0"/>
              </a:solidFill>
              <a:effectLst/>
            </a:endParaRPr>
          </a:p>
        </p:txBody>
      </p:sp>
      <p:grpSp>
        <p:nvGrpSpPr>
          <p:cNvPr id="2" name="组合 1">
            <a:extLst>
              <a:ext uri="{FF2B5EF4-FFF2-40B4-BE49-F238E27FC236}">
                <a16:creationId xmlns:a16="http://schemas.microsoft.com/office/drawing/2014/main" id="{BDE2DE44-337F-EB5A-E874-2FD2623AA7D0}"/>
              </a:ext>
            </a:extLst>
          </p:cNvPr>
          <p:cNvGrpSpPr/>
          <p:nvPr/>
        </p:nvGrpSpPr>
        <p:grpSpPr>
          <a:xfrm>
            <a:off x="2800168" y="2482082"/>
            <a:ext cx="5603603" cy="3807324"/>
            <a:chOff x="2800168" y="2482082"/>
            <a:chExt cx="5603603" cy="3807324"/>
          </a:xfrm>
        </p:grpSpPr>
        <p:pic>
          <p:nvPicPr>
            <p:cNvPr id="22530" name="Picture 2">
              <a:extLst>
                <a:ext uri="{FF2B5EF4-FFF2-40B4-BE49-F238E27FC236}">
                  <a16:creationId xmlns:a16="http://schemas.microsoft.com/office/drawing/2014/main" id="{49373F7C-23AB-D5D0-07DC-C599839ECBF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4821" t="9172" r="16231" b="7565"/>
            <a:stretch>
              <a:fillRect/>
            </a:stretch>
          </p:blipFill>
          <p:spPr bwMode="auto">
            <a:xfrm>
              <a:off x="2800168" y="2482082"/>
              <a:ext cx="5603603" cy="380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a:extLst>
                <a:ext uri="{FF2B5EF4-FFF2-40B4-BE49-F238E27FC236}">
                  <a16:creationId xmlns:a16="http://schemas.microsoft.com/office/drawing/2014/main" id="{C71659DB-1932-4479-E484-9A95B58FA66B}"/>
                </a:ext>
              </a:extLst>
            </p:cNvPr>
            <p:cNvSpPr txBox="1"/>
            <p:nvPr/>
          </p:nvSpPr>
          <p:spPr>
            <a:xfrm>
              <a:off x="5210629" y="4666346"/>
              <a:ext cx="1074057" cy="400110"/>
            </a:xfrm>
            <a:prstGeom prst="rect">
              <a:avLst/>
            </a:prstGeom>
            <a:noFill/>
            <a:ln w="12700">
              <a:solidFill>
                <a:srgbClr val="D8D8D8"/>
              </a:solidFill>
            </a:ln>
          </p:spPr>
          <p:txBody>
            <a:bodyPr wrap="square" rtlCol="0">
              <a:spAutoFit/>
            </a:bodyPr>
            <a:lstStyle/>
            <a:p>
              <a:endParaRPr lang="zh-CN" altLang="en-US" sz="2000" dirty="0"/>
            </a:p>
          </p:txBody>
        </p:sp>
        <p:sp>
          <p:nvSpPr>
            <p:cNvPr id="12" name="文本框 11">
              <a:extLst>
                <a:ext uri="{FF2B5EF4-FFF2-40B4-BE49-F238E27FC236}">
                  <a16:creationId xmlns:a16="http://schemas.microsoft.com/office/drawing/2014/main" id="{0C7AAAA9-4B7E-E2F0-1B37-892A7ED360A3}"/>
                </a:ext>
              </a:extLst>
            </p:cNvPr>
            <p:cNvSpPr txBox="1"/>
            <p:nvPr/>
          </p:nvSpPr>
          <p:spPr>
            <a:xfrm>
              <a:off x="5210628" y="5278084"/>
              <a:ext cx="1074057" cy="707886"/>
            </a:xfrm>
            <a:prstGeom prst="rect">
              <a:avLst/>
            </a:prstGeom>
            <a:noFill/>
            <a:ln w="12700">
              <a:solidFill>
                <a:srgbClr val="D8D8D8"/>
              </a:solidFill>
            </a:ln>
          </p:spPr>
          <p:txBody>
            <a:bodyPr wrap="square" rtlCol="0">
              <a:spAutoFit/>
            </a:bodyPr>
            <a:lstStyle/>
            <a:p>
              <a:endParaRPr lang="en-US" altLang="zh-CN" sz="2000" dirty="0"/>
            </a:p>
            <a:p>
              <a:endParaRPr lang="zh-CN" altLang="en-US" sz="2000" dirty="0"/>
            </a:p>
          </p:txBody>
        </p:sp>
        <p:sp>
          <p:nvSpPr>
            <p:cNvPr id="13" name="文本框 12">
              <a:extLst>
                <a:ext uri="{FF2B5EF4-FFF2-40B4-BE49-F238E27FC236}">
                  <a16:creationId xmlns:a16="http://schemas.microsoft.com/office/drawing/2014/main" id="{179BCC93-86C0-4D63-E240-BD4B2E2F200E}"/>
                </a:ext>
              </a:extLst>
            </p:cNvPr>
            <p:cNvSpPr txBox="1"/>
            <p:nvPr/>
          </p:nvSpPr>
          <p:spPr>
            <a:xfrm>
              <a:off x="6923314" y="5287482"/>
              <a:ext cx="1074057" cy="707886"/>
            </a:xfrm>
            <a:prstGeom prst="rect">
              <a:avLst/>
            </a:prstGeom>
            <a:noFill/>
            <a:ln w="12700">
              <a:solidFill>
                <a:srgbClr val="FFE2BC"/>
              </a:solidFill>
            </a:ln>
          </p:spPr>
          <p:txBody>
            <a:bodyPr wrap="square" rtlCol="0">
              <a:spAutoFit/>
            </a:bodyPr>
            <a:lstStyle/>
            <a:p>
              <a:endParaRPr lang="en-US" altLang="zh-CN" sz="2000" dirty="0"/>
            </a:p>
            <a:p>
              <a:endParaRPr lang="zh-CN" altLang="en-US" sz="2000" dirty="0"/>
            </a:p>
          </p:txBody>
        </p:sp>
        <p:sp>
          <p:nvSpPr>
            <p:cNvPr id="14" name="文本框 13">
              <a:extLst>
                <a:ext uri="{FF2B5EF4-FFF2-40B4-BE49-F238E27FC236}">
                  <a16:creationId xmlns:a16="http://schemas.microsoft.com/office/drawing/2014/main" id="{F6BC8F9E-5248-D20B-9574-718283B2BE73}"/>
                </a:ext>
              </a:extLst>
            </p:cNvPr>
            <p:cNvSpPr txBox="1"/>
            <p:nvPr/>
          </p:nvSpPr>
          <p:spPr>
            <a:xfrm>
              <a:off x="3497942" y="5287482"/>
              <a:ext cx="1074057" cy="707886"/>
            </a:xfrm>
            <a:prstGeom prst="rect">
              <a:avLst/>
            </a:prstGeom>
            <a:noFill/>
            <a:ln w="12700">
              <a:solidFill>
                <a:srgbClr val="F6CCBE"/>
              </a:solidFill>
            </a:ln>
          </p:spPr>
          <p:txBody>
            <a:bodyPr wrap="square" rtlCol="0">
              <a:spAutoFit/>
            </a:bodyPr>
            <a:lstStyle/>
            <a:p>
              <a:endParaRPr lang="en-US" altLang="zh-CN" sz="2000" dirty="0">
                <a:highlight>
                  <a:srgbClr val="FFFF00"/>
                </a:highlight>
              </a:endParaRPr>
            </a:p>
            <a:p>
              <a:endParaRPr lang="zh-CN" altLang="en-US" sz="2000" dirty="0">
                <a:highlight>
                  <a:srgbClr val="FFFF00"/>
                </a:highlight>
              </a:endParaRPr>
            </a:p>
          </p:txBody>
        </p:sp>
      </p:grpSp>
    </p:spTree>
    <p:extLst>
      <p:ext uri="{BB962C8B-B14F-4D97-AF65-F5344CB8AC3E}">
        <p14:creationId xmlns:p14="http://schemas.microsoft.com/office/powerpoint/2010/main" val="1771109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7367" y="2886646"/>
            <a:ext cx="3286648" cy="3286648"/>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605" y="835313"/>
            <a:ext cx="899141" cy="899141"/>
          </a:xfrm>
          <a:prstGeom prst="rect">
            <a:avLst/>
          </a:prstGeom>
        </p:spPr>
      </p:pic>
      <p:sp>
        <p:nvSpPr>
          <p:cNvPr id="6" name="文本框 5">
            <a:extLst>
              <a:ext uri="{FF2B5EF4-FFF2-40B4-BE49-F238E27FC236}">
                <a16:creationId xmlns:a16="http://schemas.microsoft.com/office/drawing/2014/main" id="{5E0CDB5D-9FB0-57BA-23E7-5C696D8BDDA1}"/>
              </a:ext>
            </a:extLst>
          </p:cNvPr>
          <p:cNvSpPr txBox="1"/>
          <p:nvPr/>
        </p:nvSpPr>
        <p:spPr>
          <a:xfrm>
            <a:off x="2101517" y="1072579"/>
            <a:ext cx="2407854" cy="523220"/>
          </a:xfrm>
          <a:prstGeom prst="rect">
            <a:avLst/>
          </a:prstGeom>
          <a:noFill/>
          <a:ln>
            <a:noFill/>
          </a:ln>
        </p:spPr>
        <p:txBody>
          <a:bodyPr wrap="square" rtlCol="0">
            <a:spAutoFit/>
          </a:bodyPr>
          <a:lstStyle/>
          <a:p>
            <a:pPr algn="r"/>
            <a:r>
              <a:rPr lang="en-US" altLang="zh-CN"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2．</a:t>
            </a:r>
            <a:r>
              <a:rPr lang="zh-CN" altLang="en-US"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拓展延伸</a:t>
            </a:r>
          </a:p>
        </p:txBody>
      </p:sp>
      <p:sp>
        <p:nvSpPr>
          <p:cNvPr id="9" name="矩形 8">
            <a:extLst>
              <a:ext uri="{FF2B5EF4-FFF2-40B4-BE49-F238E27FC236}">
                <a16:creationId xmlns:a16="http://schemas.microsoft.com/office/drawing/2014/main" id="{4E066FCA-4EF4-6535-F4C8-667CFB38F0EB}"/>
              </a:ext>
            </a:extLst>
          </p:cNvPr>
          <p:cNvSpPr/>
          <p:nvPr/>
        </p:nvSpPr>
        <p:spPr>
          <a:xfrm>
            <a:off x="1760159" y="1993016"/>
            <a:ext cx="9546470" cy="830997"/>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单击下方图片链接（或扫描二维码）完成问卷星题目检测。</a:t>
            </a:r>
          </a:p>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 </a:t>
            </a:r>
            <a:endParaRPr lang="zh-CN" altLang="en-US" sz="2400" dirty="0">
              <a:latin typeface="宋体" panose="02010600030101010101" pitchFamily="2" charset="-122"/>
              <a:ea typeface="宋体" panose="02010600030101010101" pitchFamily="2" charset="-122"/>
            </a:endParaRPr>
          </a:p>
        </p:txBody>
      </p:sp>
      <p:sp>
        <p:nvSpPr>
          <p:cNvPr id="10" name="矩形 9">
            <a:extLst>
              <a:ext uri="{FF2B5EF4-FFF2-40B4-BE49-F238E27FC236}">
                <a16:creationId xmlns:a16="http://schemas.microsoft.com/office/drawing/2014/main" id="{02C483A2-7242-AACD-0893-A05CDF3E657B}"/>
              </a:ext>
            </a:extLst>
          </p:cNvPr>
          <p:cNvSpPr/>
          <p:nvPr/>
        </p:nvSpPr>
        <p:spPr>
          <a:xfrm>
            <a:off x="2003542" y="1579916"/>
            <a:ext cx="4876229" cy="461665"/>
          </a:xfrm>
          <a:prstGeom prst="rect">
            <a:avLst/>
          </a:prstGeom>
          <a:noFill/>
          <a:ln>
            <a:noFill/>
          </a:ln>
        </p:spPr>
        <p:txBody>
          <a:bodyPr wrap="square" rtlCol="0" anchor="t">
            <a:spAutoFit/>
          </a:bodyPr>
          <a:lstStyle/>
          <a:p>
            <a:pPr algn="l"/>
            <a:r>
              <a:rPr lang="zh-CN" altLang="en-US" sz="2400" b="1" dirty="0">
                <a:ln w="15875"/>
                <a:solidFill>
                  <a:srgbClr val="2E9ED0"/>
                </a:solidFill>
                <a:effectLst/>
              </a:rPr>
              <a:t>（</a:t>
            </a:r>
            <a:r>
              <a:rPr lang="en-US" altLang="zh-CN" sz="2400" b="1" dirty="0">
                <a:ln w="15875"/>
                <a:solidFill>
                  <a:srgbClr val="2E9ED0"/>
                </a:solidFill>
                <a:effectLst/>
              </a:rPr>
              <a:t>1</a:t>
            </a:r>
            <a:r>
              <a:rPr lang="zh-CN" altLang="en-US" sz="2400" b="1" dirty="0">
                <a:ln w="15875"/>
                <a:solidFill>
                  <a:srgbClr val="2E9ED0"/>
                </a:solidFill>
                <a:effectLst/>
              </a:rPr>
              <a:t>）</a:t>
            </a:r>
            <a:r>
              <a:rPr lang="zh-CN" altLang="en-US" sz="2400" b="1" dirty="0">
                <a:ln w="15875"/>
                <a:solidFill>
                  <a:srgbClr val="2E9ED0"/>
                </a:solidFill>
              </a:rPr>
              <a:t>基础性试题（必做）</a:t>
            </a:r>
            <a:endParaRPr lang="zh-CN" altLang="en-US" sz="2400" b="1" dirty="0">
              <a:ln w="15875"/>
              <a:solidFill>
                <a:srgbClr val="2E9ED0"/>
              </a:solidFill>
              <a:effectLst/>
            </a:endParaRPr>
          </a:p>
        </p:txBody>
      </p:sp>
      <p:pic>
        <p:nvPicPr>
          <p:cNvPr id="5" name="图片 4">
            <a:hlinkClick r:id="rId5"/>
            <a:extLst>
              <a:ext uri="{FF2B5EF4-FFF2-40B4-BE49-F238E27FC236}">
                <a16:creationId xmlns:a16="http://schemas.microsoft.com/office/drawing/2014/main" id="{D049D3E8-7B3A-C3B5-00D1-4D1FC62DCD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1600" y="2591986"/>
            <a:ext cx="6126501" cy="33447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0832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7367" y="2886646"/>
            <a:ext cx="3286648" cy="3286648"/>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605" y="835313"/>
            <a:ext cx="899141" cy="899141"/>
          </a:xfrm>
          <a:prstGeom prst="rect">
            <a:avLst/>
          </a:prstGeom>
        </p:spPr>
      </p:pic>
      <p:sp>
        <p:nvSpPr>
          <p:cNvPr id="6" name="文本框 5">
            <a:extLst>
              <a:ext uri="{FF2B5EF4-FFF2-40B4-BE49-F238E27FC236}">
                <a16:creationId xmlns:a16="http://schemas.microsoft.com/office/drawing/2014/main" id="{5E0CDB5D-9FB0-57BA-23E7-5C696D8BDDA1}"/>
              </a:ext>
            </a:extLst>
          </p:cNvPr>
          <p:cNvSpPr txBox="1"/>
          <p:nvPr/>
        </p:nvSpPr>
        <p:spPr>
          <a:xfrm>
            <a:off x="2101517" y="1072579"/>
            <a:ext cx="2407854" cy="523220"/>
          </a:xfrm>
          <a:prstGeom prst="rect">
            <a:avLst/>
          </a:prstGeom>
          <a:noFill/>
          <a:ln>
            <a:noFill/>
          </a:ln>
        </p:spPr>
        <p:txBody>
          <a:bodyPr wrap="square" rtlCol="0">
            <a:spAutoFit/>
          </a:bodyPr>
          <a:lstStyle/>
          <a:p>
            <a:pPr algn="r"/>
            <a:r>
              <a:rPr lang="en-US" altLang="zh-CN"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2．</a:t>
            </a:r>
            <a:r>
              <a:rPr lang="zh-CN" altLang="en-US"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拓展延伸</a:t>
            </a:r>
          </a:p>
        </p:txBody>
      </p:sp>
      <p:sp>
        <p:nvSpPr>
          <p:cNvPr id="9" name="矩形 8">
            <a:extLst>
              <a:ext uri="{FF2B5EF4-FFF2-40B4-BE49-F238E27FC236}">
                <a16:creationId xmlns:a16="http://schemas.microsoft.com/office/drawing/2014/main" id="{4E066FCA-4EF4-6535-F4C8-667CFB38F0EB}"/>
              </a:ext>
            </a:extLst>
          </p:cNvPr>
          <p:cNvSpPr/>
          <p:nvPr/>
        </p:nvSpPr>
        <p:spPr>
          <a:xfrm>
            <a:off x="3374856" y="2439012"/>
            <a:ext cx="4542972" cy="3135858"/>
          </a:xfrm>
          <a:prstGeom prst="rect">
            <a:avLst/>
          </a:prstGeom>
        </p:spPr>
        <p:txBody>
          <a:bodyPr wrap="square">
            <a:spAutoFit/>
          </a:bodyPr>
          <a:lstStyle/>
          <a:p>
            <a:pPr marL="457200" indent="-457200">
              <a:lnSpc>
                <a:spcPct val="120000"/>
              </a:lnSpc>
              <a:buFont typeface="+mj-ea"/>
              <a:buAutoNum type="circleNumDbPlain"/>
            </a:pP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分析一款常用的移动互联网应用（如抖音、微信等），并阐述它如何利用移动互联网特点来提供服务。</a:t>
            </a:r>
          </a:p>
          <a:p>
            <a:pPr marL="457200" indent="-457200">
              <a:lnSpc>
                <a:spcPct val="120000"/>
              </a:lnSpc>
              <a:buFont typeface="+mj-ea"/>
              <a:buAutoNum type="circleNumDbPlain"/>
            </a:pP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想象在未来移动互联网技术还可能在哪些方面取得创新和突破？</a:t>
            </a:r>
          </a:p>
        </p:txBody>
      </p:sp>
      <p:sp>
        <p:nvSpPr>
          <p:cNvPr id="10" name="矩形 9">
            <a:extLst>
              <a:ext uri="{FF2B5EF4-FFF2-40B4-BE49-F238E27FC236}">
                <a16:creationId xmlns:a16="http://schemas.microsoft.com/office/drawing/2014/main" id="{02C483A2-7242-AACD-0893-A05CDF3E657B}"/>
              </a:ext>
            </a:extLst>
          </p:cNvPr>
          <p:cNvSpPr/>
          <p:nvPr/>
        </p:nvSpPr>
        <p:spPr>
          <a:xfrm>
            <a:off x="2003542" y="1579916"/>
            <a:ext cx="4876229" cy="461665"/>
          </a:xfrm>
          <a:prstGeom prst="rect">
            <a:avLst/>
          </a:prstGeom>
          <a:noFill/>
          <a:ln>
            <a:noFill/>
          </a:ln>
        </p:spPr>
        <p:txBody>
          <a:bodyPr wrap="square" rtlCol="0" anchor="t">
            <a:spAutoFit/>
          </a:bodyPr>
          <a:lstStyle/>
          <a:p>
            <a:pPr algn="l"/>
            <a:r>
              <a:rPr lang="zh-CN" altLang="en-US" sz="2400" b="1" dirty="0">
                <a:ln w="15875"/>
                <a:solidFill>
                  <a:srgbClr val="2E9ED0"/>
                </a:solidFill>
                <a:effectLst/>
              </a:rPr>
              <a:t>（</a:t>
            </a:r>
            <a:r>
              <a:rPr lang="en-US" altLang="zh-CN" sz="2400" b="1" dirty="0">
                <a:ln w="15875"/>
                <a:solidFill>
                  <a:srgbClr val="2E9ED0"/>
                </a:solidFill>
                <a:effectLst/>
              </a:rPr>
              <a:t>2</a:t>
            </a:r>
            <a:r>
              <a:rPr lang="zh-CN" altLang="en-US" sz="2400" b="1" dirty="0">
                <a:ln w="15875"/>
                <a:solidFill>
                  <a:srgbClr val="2E9ED0"/>
                </a:solidFill>
                <a:effectLst/>
              </a:rPr>
              <a:t>）</a:t>
            </a:r>
            <a:r>
              <a:rPr lang="zh-CN" altLang="en-US" sz="2400" b="1" dirty="0">
                <a:ln w="15875"/>
                <a:solidFill>
                  <a:srgbClr val="2E9ED0"/>
                </a:solidFill>
              </a:rPr>
              <a:t>综合性试题（选做）</a:t>
            </a:r>
            <a:endParaRPr lang="zh-CN" altLang="en-US" sz="2400" b="1" dirty="0">
              <a:ln w="15875"/>
              <a:solidFill>
                <a:srgbClr val="2E9ED0"/>
              </a:solidFill>
              <a:effectLst/>
            </a:endParaRPr>
          </a:p>
        </p:txBody>
      </p:sp>
      <p:sp>
        <p:nvSpPr>
          <p:cNvPr id="8" name="圆角矩形 6">
            <a:extLst>
              <a:ext uri="{FF2B5EF4-FFF2-40B4-BE49-F238E27FC236}">
                <a16:creationId xmlns:a16="http://schemas.microsoft.com/office/drawing/2014/main" id="{B1DB0CE1-3F68-B2B7-A290-075F21471251}"/>
              </a:ext>
            </a:extLst>
          </p:cNvPr>
          <p:cNvSpPr/>
          <p:nvPr/>
        </p:nvSpPr>
        <p:spPr>
          <a:xfrm>
            <a:off x="3075578" y="2340402"/>
            <a:ext cx="5124994" cy="3389751"/>
          </a:xfrm>
          <a:prstGeom prst="roundRect">
            <a:avLst/>
          </a:prstGeom>
          <a:noFill/>
          <a:ln w="28575">
            <a:solidFill>
              <a:schemeClr val="accent6"/>
            </a:solid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0" algn="l" fontAlgn="auto">
              <a:lnSpc>
                <a:spcPct val="150000"/>
              </a:lnSpc>
            </a:pPr>
            <a:endParaRPr lang="zh-CN" altLang="en-US" sz="2000" dirty="0"/>
          </a:p>
        </p:txBody>
      </p:sp>
    </p:spTree>
    <p:extLst>
      <p:ext uri="{BB962C8B-B14F-4D97-AF65-F5344CB8AC3E}">
        <p14:creationId xmlns:p14="http://schemas.microsoft.com/office/powerpoint/2010/main" val="385869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05767" y="1579375"/>
            <a:ext cx="8212404" cy="584775"/>
            <a:chOff x="1415995" y="1454455"/>
            <a:chExt cx="7161617" cy="584775"/>
          </a:xfrm>
        </p:grpSpPr>
        <p:sp>
          <p:nvSpPr>
            <p:cNvPr id="8" name="文本框 7"/>
            <p:cNvSpPr txBox="1"/>
            <p:nvPr/>
          </p:nvSpPr>
          <p:spPr>
            <a:xfrm>
              <a:off x="1415995" y="1455665"/>
              <a:ext cx="2818850" cy="583565"/>
            </a:xfrm>
            <a:prstGeom prst="rect">
              <a:avLst/>
            </a:prstGeom>
            <a:noFill/>
          </p:spPr>
          <p:txBody>
            <a:bodyPr wrap="square" rtlCol="0">
              <a:spAutoFit/>
            </a:bodyPr>
            <a:lstStyle/>
            <a:p>
              <a:pPr algn="ctr"/>
              <a:r>
                <a:rPr lang="zh-CN" altLang="en-US" sz="3200" b="1" dirty="0">
                  <a:solidFill>
                    <a:srgbClr val="3484A2"/>
                  </a:solidFill>
                  <a:latin typeface="微软雅黑" panose="020B0503020204020204" pitchFamily="34" charset="-122"/>
                  <a:ea typeface="微软雅黑" panose="020B0503020204020204" pitchFamily="34" charset="-122"/>
                  <a:cs typeface="汉仪综艺体简" panose="02010609000101010101" charset="-122"/>
                </a:rPr>
                <a:t>项目 </a:t>
              </a:r>
              <a:r>
                <a:rPr lang="en-US" altLang="zh-CN" sz="3200" b="1" dirty="0">
                  <a:solidFill>
                    <a:srgbClr val="3484A2"/>
                  </a:solidFill>
                  <a:latin typeface="微软雅黑" panose="020B0503020204020204" pitchFamily="34" charset="-122"/>
                  <a:ea typeface="微软雅黑" panose="020B0503020204020204" pitchFamily="34" charset="-122"/>
                  <a:cs typeface="汉仪综艺体简" panose="02010609000101010101" charset="-122"/>
                </a:rPr>
                <a:t>2</a:t>
              </a:r>
              <a:r>
                <a:rPr lang="zh-CN" altLang="en-US" sz="3200" b="1" dirty="0">
                  <a:solidFill>
                    <a:srgbClr val="3484A2"/>
                  </a:solidFill>
                  <a:latin typeface="微软雅黑" panose="020B0503020204020204" pitchFamily="34" charset="-122"/>
                  <a:ea typeface="微软雅黑" panose="020B0503020204020204" pitchFamily="34" charset="-122"/>
                  <a:cs typeface="汉仪综艺体简" panose="02010609000101010101" charset="-122"/>
                </a:rPr>
                <a:t> </a:t>
              </a:r>
            </a:p>
          </p:txBody>
        </p:sp>
        <p:sp>
          <p:nvSpPr>
            <p:cNvPr id="38" name="矩形 37"/>
            <p:cNvSpPr/>
            <p:nvPr/>
          </p:nvSpPr>
          <p:spPr>
            <a:xfrm>
              <a:off x="3697905" y="1454455"/>
              <a:ext cx="4879707" cy="584775"/>
            </a:xfrm>
            <a:prstGeom prst="rect">
              <a:avLst/>
            </a:prstGeom>
          </p:spPr>
          <p:txBody>
            <a:bodyPr wrap="square">
              <a:spAutoFit/>
            </a:bodyPr>
            <a:lstStyle/>
            <a:p>
              <a:r>
                <a:rPr lang="zh-CN" altLang="en-US" sz="3200" b="1" spc="300" dirty="0">
                  <a:solidFill>
                    <a:srgbClr val="3484A2"/>
                  </a:solidFill>
                  <a:latin typeface="微软雅黑" panose="020B0503020204020204" pitchFamily="34" charset="-122"/>
                  <a:ea typeface="微软雅黑" panose="020B0503020204020204" pitchFamily="34" charset="-122"/>
                </a:rPr>
                <a:t>智慧互联全覆盖</a:t>
              </a:r>
              <a:endParaRPr lang="en-US" altLang="zh-CN" sz="3200" b="1" spc="300" dirty="0">
                <a:solidFill>
                  <a:srgbClr val="3484A2"/>
                </a:solidFill>
                <a:latin typeface="微软雅黑" panose="020B0503020204020204" pitchFamily="34" charset="-122"/>
                <a:ea typeface="微软雅黑" panose="020B0503020204020204" pitchFamily="34" charset="-122"/>
              </a:endParaRPr>
            </a:p>
          </p:txBody>
        </p:sp>
      </p:grpSp>
      <p:sp>
        <p:nvSpPr>
          <p:cNvPr id="9" name="圆角矩形标注 8"/>
          <p:cNvSpPr/>
          <p:nvPr/>
        </p:nvSpPr>
        <p:spPr>
          <a:xfrm>
            <a:off x="2248860" y="2632967"/>
            <a:ext cx="5095329" cy="2060884"/>
          </a:xfrm>
          <a:prstGeom prst="wedgeRoundRectCallout">
            <a:avLst>
              <a:gd name="adj1" fmla="val 71823"/>
              <a:gd name="adj2" fmla="val -2611"/>
              <a:gd name="adj3" fmla="val 16667"/>
            </a:avLst>
          </a:prstGeom>
          <a:solidFill>
            <a:schemeClr val="accent5">
              <a:lumMod val="75000"/>
              <a:alpha val="69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248860" y="2878579"/>
            <a:ext cx="5219406" cy="1569660"/>
          </a:xfrm>
          <a:prstGeom prst="rect">
            <a:avLst/>
          </a:prstGeom>
        </p:spPr>
        <p:txBody>
          <a:bodyPr wrap="square">
            <a:spAutoFit/>
          </a:bodyPr>
          <a:lstStyle/>
          <a:p>
            <a:pPr algn="ctr"/>
            <a:r>
              <a:rPr lang="zh-CN" altLang="en-US" sz="4800" b="1" spc="600" dirty="0">
                <a:solidFill>
                  <a:schemeClr val="bg1"/>
                </a:solidFill>
                <a:latin typeface="微软雅黑" panose="020B0503020204020204" pitchFamily="34" charset="-122"/>
                <a:ea typeface="微软雅黑" panose="020B0503020204020204" pitchFamily="34" charset="-122"/>
              </a:rPr>
              <a:t>畅享移动</a:t>
            </a:r>
            <a:endParaRPr lang="en-US" altLang="zh-CN" sz="4800" b="1" spc="600" dirty="0">
              <a:solidFill>
                <a:schemeClr val="bg1"/>
              </a:solidFill>
              <a:latin typeface="微软雅黑" panose="020B0503020204020204" pitchFamily="34" charset="-122"/>
              <a:ea typeface="微软雅黑" panose="020B0503020204020204" pitchFamily="34" charset="-122"/>
            </a:endParaRPr>
          </a:p>
          <a:p>
            <a:pPr algn="ctr"/>
            <a:r>
              <a:rPr lang="zh-CN" altLang="en-US" sz="4800" b="1" spc="600" dirty="0">
                <a:solidFill>
                  <a:schemeClr val="bg1"/>
                </a:solidFill>
                <a:latin typeface="微软雅黑" panose="020B0503020204020204" pitchFamily="34" charset="-122"/>
                <a:ea typeface="微软雅黑" panose="020B0503020204020204" pitchFamily="34" charset="-122"/>
              </a:rPr>
              <a:t>  智联无限</a:t>
            </a:r>
            <a:r>
              <a:rPr lang="zh-CN" altLang="en-US" sz="3600" b="1" spc="600" dirty="0">
                <a:solidFill>
                  <a:schemeClr val="bg1"/>
                </a:solidFill>
                <a:latin typeface="微软雅黑" panose="020B0503020204020204" pitchFamily="34" charset="-122"/>
                <a:ea typeface="微软雅黑" panose="020B0503020204020204" pitchFamily="34" charset="-122"/>
              </a:rPr>
              <a:t>！</a:t>
            </a:r>
          </a:p>
        </p:txBody>
      </p:sp>
      <p:sp>
        <p:nvSpPr>
          <p:cNvPr id="11" name="文本框 10"/>
          <p:cNvSpPr txBox="1"/>
          <p:nvPr/>
        </p:nvSpPr>
        <p:spPr>
          <a:xfrm>
            <a:off x="5635364" y="903099"/>
            <a:ext cx="4023294" cy="400110"/>
          </a:xfrm>
          <a:prstGeom prst="rect">
            <a:avLst/>
          </a:prstGeom>
          <a:noFill/>
        </p:spPr>
        <p:txBody>
          <a:bodyPr wrap="square" rtlCol="0">
            <a:spAutoFit/>
          </a:bodyPr>
          <a:lstStyle/>
          <a:p>
            <a:pPr algn="ct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4</a:t>
            </a: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单元   融入未来数字社会</a:t>
            </a:r>
            <a:endParaRPr lang="zh-CN" altLang="en-US" sz="2000" dirty="0">
              <a:solidFill>
                <a:srgbClr val="3484A2"/>
              </a:solidFill>
              <a:latin typeface="微软雅黑" panose="020B0503020204020204" pitchFamily="34" charset="-122"/>
              <a:ea typeface="微软雅黑" panose="020B0503020204020204" pitchFamily="34" charset="-122"/>
              <a:cs typeface="汉仪综艺体简" panose="02010609000101010101" charset="-122"/>
            </a:endParaRPr>
          </a:p>
        </p:txBody>
      </p:sp>
      <p:sp>
        <p:nvSpPr>
          <p:cNvPr id="14" name="文本框 13"/>
          <p:cNvSpPr txBox="1"/>
          <p:nvPr/>
        </p:nvSpPr>
        <p:spPr>
          <a:xfrm>
            <a:off x="1619591" y="891524"/>
            <a:ext cx="4293441" cy="400110"/>
          </a:xfrm>
          <a:prstGeom prst="rect">
            <a:avLst/>
          </a:prstGeom>
          <a:noFill/>
          <a:ln>
            <a:noFill/>
          </a:ln>
        </p:spPr>
        <p:txBody>
          <a:bodyPr wrap="square" rtlCol="0">
            <a:spAutoFit/>
          </a:bodyPr>
          <a:lstStyle/>
          <a:p>
            <a:pPr algn="ct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七</a:t>
            </a:r>
            <a:r>
              <a:rPr lang="zh-CN" altLang="en-US" sz="2000" b="1" dirty="0">
                <a:solidFill>
                  <a:srgbClr val="3484A2"/>
                </a:solidFill>
                <a:latin typeface="微软雅黑" panose="020B0503020204020204" pitchFamily="34" charset="-122"/>
                <a:ea typeface="微软雅黑" panose="020B0503020204020204" pitchFamily="34" charset="-122"/>
                <a:cs typeface="汉仪综艺体简" panose="02010609000101010101" charset="-122"/>
              </a:rPr>
              <a:t>年级下册</a:t>
            </a:r>
            <a:endPar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583" t="14440" r="47711" b="31550"/>
          <a:stretch>
            <a:fillRect/>
          </a:stretch>
        </p:blipFill>
        <p:spPr>
          <a:xfrm>
            <a:off x="955702" y="654085"/>
            <a:ext cx="720000" cy="579879"/>
          </a:xfrm>
          <a:prstGeom prst="rect">
            <a:avLst/>
          </a:prstGeom>
        </p:spPr>
      </p:pic>
      <p:pic>
        <p:nvPicPr>
          <p:cNvPr id="16" name="图片 15">
            <a:extLst>
              <a:ext uri="{FF2B5EF4-FFF2-40B4-BE49-F238E27FC236}">
                <a16:creationId xmlns:a16="http://schemas.microsoft.com/office/drawing/2014/main" id="{E3A2EB44-9B2D-4BA6-DE0C-D45FDC146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047351" y="2878579"/>
            <a:ext cx="3733406" cy="373340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969820" y="903066"/>
            <a:ext cx="10321017" cy="5095307"/>
            <a:chOff x="1287102" y="1199523"/>
            <a:chExt cx="6847285" cy="2795588"/>
          </a:xfrm>
        </p:grpSpPr>
        <p:sp>
          <p:nvSpPr>
            <p:cNvPr id="126" name="圆角矩形 125"/>
            <p:cNvSpPr/>
            <p:nvPr/>
          </p:nvSpPr>
          <p:spPr bwMode="auto">
            <a:xfrm>
              <a:off x="1287102" y="1199523"/>
              <a:ext cx="6847285" cy="2795588"/>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127" name="圆角矩形 126"/>
            <p:cNvSpPr/>
            <p:nvPr/>
          </p:nvSpPr>
          <p:spPr bwMode="auto">
            <a:xfrm>
              <a:off x="1473978" y="1389553"/>
              <a:ext cx="6428185" cy="2483590"/>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grpSp>
      <p:sp>
        <p:nvSpPr>
          <p:cNvPr id="130" name="矩形 1"/>
          <p:cNvSpPr/>
          <p:nvPr/>
        </p:nvSpPr>
        <p:spPr>
          <a:xfrm>
            <a:off x="2606498" y="888808"/>
            <a:ext cx="3721151" cy="360611"/>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TextBox 28"/>
          <p:cNvSpPr txBox="1"/>
          <p:nvPr/>
        </p:nvSpPr>
        <p:spPr bwMode="auto">
          <a:xfrm>
            <a:off x="969821" y="908506"/>
            <a:ext cx="2641479" cy="420436"/>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spcBef>
                <a:spcPct val="0"/>
              </a:spcBef>
              <a:spcAft>
                <a:spcPct val="0"/>
              </a:spcAft>
              <a:defRPr/>
            </a:pPr>
            <a:r>
              <a:rPr lang="zh-CN" altLang="en-US" sz="2665" b="1" kern="0" dirty="0">
                <a:ln w="18415" cmpd="sng">
                  <a:noFill/>
                  <a:prstDash val="solid"/>
                </a:ln>
                <a:solidFill>
                  <a:schemeClr val="bg1"/>
                </a:solidFill>
                <a:latin typeface="+mj-ea"/>
                <a:ea typeface="+mj-ea"/>
              </a:rPr>
              <a:t>学习目标</a:t>
            </a: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7583" t="14440" r="47711" b="31550"/>
          <a:stretch>
            <a:fillRect/>
          </a:stretch>
        </p:blipFill>
        <p:spPr>
          <a:xfrm>
            <a:off x="289155" y="57103"/>
            <a:ext cx="670525" cy="540033"/>
          </a:xfrm>
          <a:prstGeom prst="rect">
            <a:avLst/>
          </a:prstGeom>
        </p:spPr>
      </p:pic>
      <p:sp>
        <p:nvSpPr>
          <p:cNvPr id="12" name="文本框 11">
            <a:extLst>
              <a:ext uri="{FF2B5EF4-FFF2-40B4-BE49-F238E27FC236}">
                <a16:creationId xmlns:a16="http://schemas.microsoft.com/office/drawing/2014/main" id="{BE25861C-1B02-B61A-896B-8B0A0F91E3D3}"/>
              </a:ext>
            </a:extLst>
          </p:cNvPr>
          <p:cNvSpPr txBox="1"/>
          <p:nvPr/>
        </p:nvSpPr>
        <p:spPr>
          <a:xfrm>
            <a:off x="0" y="162046"/>
            <a:ext cx="6923313"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项目</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2   </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智慧互联全覆盖</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移动互联新发展</a:t>
            </a:r>
          </a:p>
        </p:txBody>
      </p:sp>
      <p:sp>
        <p:nvSpPr>
          <p:cNvPr id="33" name="文本框 32">
            <a:extLst>
              <a:ext uri="{FF2B5EF4-FFF2-40B4-BE49-F238E27FC236}">
                <a16:creationId xmlns:a16="http://schemas.microsoft.com/office/drawing/2014/main" id="{1A965C95-3D09-6FD1-674E-CD3338223591}"/>
              </a:ext>
            </a:extLst>
          </p:cNvPr>
          <p:cNvSpPr txBox="1"/>
          <p:nvPr/>
        </p:nvSpPr>
        <p:spPr>
          <a:xfrm>
            <a:off x="8666560" y="6419789"/>
            <a:ext cx="3036601" cy="369332"/>
          </a:xfrm>
          <a:prstGeom prst="rect">
            <a:avLst/>
          </a:prstGeom>
          <a:noFill/>
        </p:spPr>
        <p:txBody>
          <a:bodyPr wrap="none" rtlCol="0">
            <a:spAutoFit/>
          </a:bodyPr>
          <a:lstStyle/>
          <a:p>
            <a:r>
              <a:rPr lang="zh-CN" altLang="en-US" dirty="0">
                <a:solidFill>
                  <a:schemeClr val="bg1"/>
                </a:solidFill>
                <a:latin typeface="方正稚艺简体" panose="03000509000000000000" pitchFamily="65" charset="-122"/>
                <a:ea typeface="方正稚艺简体" panose="03000509000000000000" pitchFamily="65" charset="-122"/>
              </a:rPr>
              <a:t>第</a:t>
            </a:r>
            <a:r>
              <a:rPr lang="en-US" altLang="zh-CN" dirty="0">
                <a:solidFill>
                  <a:schemeClr val="bg1"/>
                </a:solidFill>
                <a:latin typeface="方正稚艺简体" panose="03000509000000000000" pitchFamily="65" charset="-122"/>
                <a:ea typeface="方正稚艺简体" panose="03000509000000000000" pitchFamily="65" charset="-122"/>
              </a:rPr>
              <a:t>4</a:t>
            </a:r>
            <a:r>
              <a:rPr lang="zh-CN" altLang="en-US" dirty="0">
                <a:solidFill>
                  <a:schemeClr val="bg1"/>
                </a:solidFill>
                <a:latin typeface="方正稚艺简体" panose="03000509000000000000" pitchFamily="65" charset="-122"/>
                <a:ea typeface="方正稚艺简体" panose="03000509000000000000" pitchFamily="65" charset="-122"/>
              </a:rPr>
              <a:t>单元 融入未来数字社会</a:t>
            </a:r>
          </a:p>
        </p:txBody>
      </p:sp>
      <p:grpSp>
        <p:nvGrpSpPr>
          <p:cNvPr id="3" name="组合 2">
            <a:extLst>
              <a:ext uri="{FF2B5EF4-FFF2-40B4-BE49-F238E27FC236}">
                <a16:creationId xmlns:a16="http://schemas.microsoft.com/office/drawing/2014/main" id="{03790E85-D1AF-CC7C-7987-9B9D265CC7D8}"/>
              </a:ext>
            </a:extLst>
          </p:cNvPr>
          <p:cNvGrpSpPr/>
          <p:nvPr/>
        </p:nvGrpSpPr>
        <p:grpSpPr>
          <a:xfrm>
            <a:off x="1842445" y="1576071"/>
            <a:ext cx="8738469" cy="4197408"/>
            <a:chOff x="1842445" y="1576071"/>
            <a:chExt cx="8738469" cy="4197408"/>
          </a:xfrm>
        </p:grpSpPr>
        <p:grpSp>
          <p:nvGrpSpPr>
            <p:cNvPr id="24" name="组合 23">
              <a:extLst>
                <a:ext uri="{FF2B5EF4-FFF2-40B4-BE49-F238E27FC236}">
                  <a16:creationId xmlns:a16="http://schemas.microsoft.com/office/drawing/2014/main" id="{056BED1B-FDF4-97D8-7DC6-63F9B4DE323E}"/>
                </a:ext>
              </a:extLst>
            </p:cNvPr>
            <p:cNvGrpSpPr/>
            <p:nvPr/>
          </p:nvGrpSpPr>
          <p:grpSpPr>
            <a:xfrm>
              <a:off x="1842445" y="1576071"/>
              <a:ext cx="8738469" cy="4197408"/>
              <a:chOff x="2005146" y="1449341"/>
              <a:chExt cx="8738469" cy="4197408"/>
            </a:xfrm>
          </p:grpSpPr>
          <p:grpSp>
            <p:nvGrpSpPr>
              <p:cNvPr id="15" name="组合 14">
                <a:extLst>
                  <a:ext uri="{FF2B5EF4-FFF2-40B4-BE49-F238E27FC236}">
                    <a16:creationId xmlns:a16="http://schemas.microsoft.com/office/drawing/2014/main" id="{46B9BD30-8AF0-697D-AB2C-9E5F1ACB4116}"/>
                  </a:ext>
                </a:extLst>
              </p:cNvPr>
              <p:cNvGrpSpPr/>
              <p:nvPr/>
            </p:nvGrpSpPr>
            <p:grpSpPr>
              <a:xfrm>
                <a:off x="2005146" y="1449341"/>
                <a:ext cx="8738469" cy="4055495"/>
                <a:chOff x="2005146" y="1440353"/>
                <a:chExt cx="8738469" cy="4064241"/>
              </a:xfrm>
            </p:grpSpPr>
            <p:sp>
              <p:nvSpPr>
                <p:cNvPr id="16" name="矩形: 圆角 15">
                  <a:extLst>
                    <a:ext uri="{FF2B5EF4-FFF2-40B4-BE49-F238E27FC236}">
                      <a16:creationId xmlns:a16="http://schemas.microsoft.com/office/drawing/2014/main" id="{43E70BA3-BA1E-097A-DFE7-D1895C70BE87}"/>
                    </a:ext>
                  </a:extLst>
                </p:cNvPr>
                <p:cNvSpPr/>
                <p:nvPr/>
              </p:nvSpPr>
              <p:spPr>
                <a:xfrm>
                  <a:off x="2005146" y="1440353"/>
                  <a:ext cx="8738469" cy="1074903"/>
                </a:xfrm>
                <a:prstGeom prst="roundRect">
                  <a:avLst>
                    <a:gd name="adj" fmla="val 10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8" name="任意多边形: 形状 17">
                  <a:extLst>
                    <a:ext uri="{FF2B5EF4-FFF2-40B4-BE49-F238E27FC236}">
                      <a16:creationId xmlns:a16="http://schemas.microsoft.com/office/drawing/2014/main" id="{8C2B8AAD-AB25-9937-4897-A2C1ED16F659}"/>
                    </a:ext>
                  </a:extLst>
                </p:cNvPr>
                <p:cNvSpPr/>
                <p:nvPr/>
              </p:nvSpPr>
              <p:spPr>
                <a:xfrm>
                  <a:off x="2015577" y="2529172"/>
                  <a:ext cx="3858625" cy="2975422"/>
                </a:xfrm>
                <a:custGeom>
                  <a:avLst/>
                  <a:gdLst>
                    <a:gd name="connsiteX0" fmla="*/ 271018 w 3150213"/>
                    <a:gd name="connsiteY0" fmla="*/ 0 h 2581124"/>
                    <a:gd name="connsiteX1" fmla="*/ 2879195 w 3150213"/>
                    <a:gd name="connsiteY1" fmla="*/ 0 h 2581124"/>
                    <a:gd name="connsiteX2" fmla="*/ 3150213 w 3150213"/>
                    <a:gd name="connsiteY2" fmla="*/ 271018 h 2581124"/>
                    <a:gd name="connsiteX3" fmla="*/ 3150213 w 3150213"/>
                    <a:gd name="connsiteY3" fmla="*/ 2581124 h 2581124"/>
                    <a:gd name="connsiteX4" fmla="*/ 3150213 w 3150213"/>
                    <a:gd name="connsiteY4" fmla="*/ 2581124 h 2581124"/>
                    <a:gd name="connsiteX5" fmla="*/ 0 w 3150213"/>
                    <a:gd name="connsiteY5" fmla="*/ 2581124 h 2581124"/>
                    <a:gd name="connsiteX6" fmla="*/ 0 w 3150213"/>
                    <a:gd name="connsiteY6" fmla="*/ 2581124 h 2581124"/>
                    <a:gd name="connsiteX7" fmla="*/ 0 w 3150213"/>
                    <a:gd name="connsiteY7" fmla="*/ 271018 h 2581124"/>
                    <a:gd name="connsiteX8" fmla="*/ 271018 w 3150213"/>
                    <a:gd name="connsiteY8" fmla="*/ 0 h 258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0213" h="2581124">
                      <a:moveTo>
                        <a:pt x="2879195" y="2581124"/>
                      </a:moveTo>
                      <a:lnTo>
                        <a:pt x="271018" y="2581124"/>
                      </a:lnTo>
                      <a:cubicBezTo>
                        <a:pt x="121339" y="2581124"/>
                        <a:pt x="0" y="2459785"/>
                        <a:pt x="0" y="2310106"/>
                      </a:cubicBezTo>
                      <a:lnTo>
                        <a:pt x="0" y="0"/>
                      </a:lnTo>
                      <a:lnTo>
                        <a:pt x="0" y="0"/>
                      </a:lnTo>
                      <a:lnTo>
                        <a:pt x="3150213" y="0"/>
                      </a:lnTo>
                      <a:lnTo>
                        <a:pt x="3150213" y="0"/>
                      </a:lnTo>
                      <a:lnTo>
                        <a:pt x="3150213" y="2310106"/>
                      </a:lnTo>
                      <a:cubicBezTo>
                        <a:pt x="3150213" y="2459785"/>
                        <a:pt x="3028874" y="2581124"/>
                        <a:pt x="2879195" y="2581124"/>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41658" tIns="462280" rIns="541658" bIns="541658" numCol="1" spcCol="1270" anchor="t" anchorCtr="0">
                  <a:noAutofit/>
                </a:bodyPr>
                <a:lstStyle/>
                <a:p>
                  <a:pPr marL="0" lvl="0" indent="0" algn="ctr" defTabSz="2889250">
                    <a:lnSpc>
                      <a:spcPct val="90000"/>
                    </a:lnSpc>
                    <a:spcBef>
                      <a:spcPct val="0"/>
                    </a:spcBef>
                    <a:spcAft>
                      <a:spcPct val="35000"/>
                    </a:spcAft>
                    <a:buNone/>
                  </a:pPr>
                  <a:endParaRPr lang="zh-CN" altLang="en-US" sz="6500" kern="1200" dirty="0"/>
                </a:p>
              </p:txBody>
            </p:sp>
            <p:sp>
              <p:nvSpPr>
                <p:cNvPr id="20" name="矩形: 圆角 19">
                  <a:extLst>
                    <a:ext uri="{FF2B5EF4-FFF2-40B4-BE49-F238E27FC236}">
                      <a16:creationId xmlns:a16="http://schemas.microsoft.com/office/drawing/2014/main" id="{E7AE1F80-FD29-443E-A2B7-A8E3DACE2AB3}"/>
                    </a:ext>
                  </a:extLst>
                </p:cNvPr>
                <p:cNvSpPr/>
                <p:nvPr/>
              </p:nvSpPr>
              <p:spPr>
                <a:xfrm>
                  <a:off x="6669472" y="1593397"/>
                  <a:ext cx="4047873" cy="755347"/>
                </a:xfrm>
                <a:prstGeom prst="roundRect">
                  <a:avLst>
                    <a:gd name="adj" fmla="val 10000"/>
                  </a:avLst>
                </a:prstGeom>
              </p:spPr>
              <p:style>
                <a:lnRef idx="2">
                  <a:schemeClr val="lt1">
                    <a:hueOff val="0"/>
                    <a:satOff val="0"/>
                    <a:lumOff val="0"/>
                    <a:alphaOff val="0"/>
                  </a:schemeClr>
                </a:lnRef>
                <a:fillRef idx="1">
                  <a:schemeClr val="accent5">
                    <a:tint val="50000"/>
                    <a:hueOff val="855769"/>
                    <a:satOff val="-6987"/>
                    <a:lumOff val="-2524"/>
                    <a:alphaOff val="0"/>
                  </a:schemeClr>
                </a:fillRef>
                <a:effectRef idx="0">
                  <a:schemeClr val="accent5">
                    <a:tint val="50000"/>
                    <a:hueOff val="855769"/>
                    <a:satOff val="-6987"/>
                    <a:lumOff val="-2524"/>
                    <a:alphaOff val="0"/>
                  </a:schemeClr>
                </a:effectRef>
                <a:fontRef idx="minor">
                  <a:schemeClr val="lt1">
                    <a:hueOff val="0"/>
                    <a:satOff val="0"/>
                    <a:lumOff val="0"/>
                    <a:alphaOff val="0"/>
                  </a:schemeClr>
                </a:fontRef>
              </p:style>
              <p:txBody>
                <a:bodyPr/>
                <a:lstStyle/>
                <a:p>
                  <a:pPr marL="0" marR="0" lvl="0" indent="266700" algn="ctr" defTabSz="914400" rtl="0" eaLnBrk="1" fontAlgn="auto" latinLnBrk="0" hangingPunct="1">
                    <a:lnSpc>
                      <a:spcPct val="150000"/>
                    </a:lnSpc>
                    <a:spcBef>
                      <a:spcPts val="500"/>
                    </a:spcBef>
                    <a:spcAft>
                      <a:spcPts val="500"/>
                    </a:spcAft>
                    <a:buClrTx/>
                    <a:buSzTx/>
                    <a:buFontTx/>
                    <a:buNone/>
                    <a:tabLst>
                      <a:tab pos="269875" algn="l"/>
                    </a:tabLst>
                    <a:defRPr/>
                  </a:pPr>
                  <a:r>
                    <a:rPr kumimoji="0" lang="zh-CN" altLang="en-US" sz="2400" b="1" i="0" u="none" strike="noStrike" kern="100" cap="none" spc="0" normalizeH="0" baseline="0" noProof="0" dirty="0">
                      <a:ln>
                        <a:noFill/>
                      </a:ln>
                      <a:solidFill>
                        <a:srgbClr val="0068B6"/>
                      </a:solidFill>
                      <a:effectLst/>
                      <a:uLnTx/>
                      <a:uFillTx/>
                      <a:latin typeface="微软雅黑"/>
                      <a:ea typeface="微软雅黑"/>
                      <a:cs typeface="宋体" panose="02010600030101010101" pitchFamily="2" charset="-122"/>
                    </a:rPr>
                    <a:t>素养目标</a:t>
                  </a:r>
                </a:p>
              </p:txBody>
            </p:sp>
            <p:sp>
              <p:nvSpPr>
                <p:cNvPr id="21" name="任意多边形: 形状 20">
                  <a:extLst>
                    <a:ext uri="{FF2B5EF4-FFF2-40B4-BE49-F238E27FC236}">
                      <a16:creationId xmlns:a16="http://schemas.microsoft.com/office/drawing/2014/main" id="{D3194B53-FF04-8A5E-891D-E031682A8C87}"/>
                    </a:ext>
                  </a:extLst>
                </p:cNvPr>
                <p:cNvSpPr/>
                <p:nvPr/>
              </p:nvSpPr>
              <p:spPr>
                <a:xfrm>
                  <a:off x="6643202" y="2497715"/>
                  <a:ext cx="4074143" cy="2975422"/>
                </a:xfrm>
                <a:custGeom>
                  <a:avLst/>
                  <a:gdLst>
                    <a:gd name="connsiteX0" fmla="*/ 271018 w 3150213"/>
                    <a:gd name="connsiteY0" fmla="*/ 0 h 2581124"/>
                    <a:gd name="connsiteX1" fmla="*/ 2879195 w 3150213"/>
                    <a:gd name="connsiteY1" fmla="*/ 0 h 2581124"/>
                    <a:gd name="connsiteX2" fmla="*/ 3150213 w 3150213"/>
                    <a:gd name="connsiteY2" fmla="*/ 271018 h 2581124"/>
                    <a:gd name="connsiteX3" fmla="*/ 3150213 w 3150213"/>
                    <a:gd name="connsiteY3" fmla="*/ 2581124 h 2581124"/>
                    <a:gd name="connsiteX4" fmla="*/ 3150213 w 3150213"/>
                    <a:gd name="connsiteY4" fmla="*/ 2581124 h 2581124"/>
                    <a:gd name="connsiteX5" fmla="*/ 0 w 3150213"/>
                    <a:gd name="connsiteY5" fmla="*/ 2581124 h 2581124"/>
                    <a:gd name="connsiteX6" fmla="*/ 0 w 3150213"/>
                    <a:gd name="connsiteY6" fmla="*/ 2581124 h 2581124"/>
                    <a:gd name="connsiteX7" fmla="*/ 0 w 3150213"/>
                    <a:gd name="connsiteY7" fmla="*/ 271018 h 2581124"/>
                    <a:gd name="connsiteX8" fmla="*/ 271018 w 3150213"/>
                    <a:gd name="connsiteY8" fmla="*/ 0 h 258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0213" h="2581124">
                      <a:moveTo>
                        <a:pt x="2879195" y="2581124"/>
                      </a:moveTo>
                      <a:lnTo>
                        <a:pt x="271018" y="2581124"/>
                      </a:lnTo>
                      <a:cubicBezTo>
                        <a:pt x="121339" y="2581124"/>
                        <a:pt x="0" y="2459785"/>
                        <a:pt x="0" y="2310106"/>
                      </a:cubicBezTo>
                      <a:lnTo>
                        <a:pt x="0" y="0"/>
                      </a:lnTo>
                      <a:lnTo>
                        <a:pt x="0" y="0"/>
                      </a:lnTo>
                      <a:lnTo>
                        <a:pt x="3150213" y="0"/>
                      </a:lnTo>
                      <a:lnTo>
                        <a:pt x="3150213" y="0"/>
                      </a:lnTo>
                      <a:lnTo>
                        <a:pt x="3150213" y="2310106"/>
                      </a:lnTo>
                      <a:cubicBezTo>
                        <a:pt x="3150213" y="2459785"/>
                        <a:pt x="3028874" y="2581124"/>
                        <a:pt x="2879195" y="2581124"/>
                      </a:cubicBezTo>
                      <a:close/>
                    </a:path>
                  </a:pathLst>
                </a:custGeom>
              </p:spPr>
              <p:style>
                <a:lnRef idx="2">
                  <a:schemeClr val="lt1">
                    <a:hueOff val="0"/>
                    <a:satOff val="0"/>
                    <a:lumOff val="0"/>
                    <a:alphaOff val="0"/>
                  </a:schemeClr>
                </a:lnRef>
                <a:fillRef idx="1">
                  <a:schemeClr val="accent5">
                    <a:hueOff val="414507"/>
                    <a:satOff val="39495"/>
                    <a:lumOff val="-16471"/>
                    <a:alphaOff val="0"/>
                  </a:schemeClr>
                </a:fillRef>
                <a:effectRef idx="0">
                  <a:schemeClr val="accent5">
                    <a:hueOff val="414507"/>
                    <a:satOff val="39495"/>
                    <a:lumOff val="-16471"/>
                    <a:alphaOff val="0"/>
                  </a:schemeClr>
                </a:effectRef>
                <a:fontRef idx="minor">
                  <a:schemeClr val="lt1"/>
                </a:fontRef>
              </p:style>
              <p:txBody>
                <a:bodyPr spcFirstLastPara="0" vert="horz" wrap="square" lIns="541658" tIns="462281" rIns="541658" bIns="541658" numCol="1" spcCol="1270" anchor="t" anchorCtr="0">
                  <a:noAutofit/>
                </a:bodyPr>
                <a:lstStyle/>
                <a:p>
                  <a:pPr marL="0" lvl="0" indent="0" algn="ctr" defTabSz="2889250">
                    <a:lnSpc>
                      <a:spcPct val="90000"/>
                    </a:lnSpc>
                    <a:spcBef>
                      <a:spcPct val="0"/>
                    </a:spcBef>
                    <a:spcAft>
                      <a:spcPct val="35000"/>
                    </a:spcAft>
                    <a:buNone/>
                  </a:pPr>
                  <a:endParaRPr lang="zh-CN" altLang="en-US" sz="2000" kern="1200" dirty="0"/>
                </a:p>
              </p:txBody>
            </p:sp>
          </p:grpSp>
          <p:sp>
            <p:nvSpPr>
              <p:cNvPr id="23" name="文本框 22">
                <a:extLst>
                  <a:ext uri="{FF2B5EF4-FFF2-40B4-BE49-F238E27FC236}">
                    <a16:creationId xmlns:a16="http://schemas.microsoft.com/office/drawing/2014/main" id="{3E251264-6335-B5CD-66A6-F8E5430F8DD3}"/>
                  </a:ext>
                </a:extLst>
              </p:cNvPr>
              <p:cNvSpPr txBox="1"/>
              <p:nvPr/>
            </p:nvSpPr>
            <p:spPr>
              <a:xfrm>
                <a:off x="6715772" y="2568983"/>
                <a:ext cx="3869056" cy="3077766"/>
              </a:xfrm>
              <a:prstGeom prst="rect">
                <a:avLst/>
              </a:prstGeom>
              <a:noFill/>
            </p:spPr>
            <p:txBody>
              <a:bodyPr wrap="square" rtlCol="0">
                <a:spAutoFit/>
              </a:bodyPr>
              <a:lstStyle/>
              <a:p>
                <a:pPr algn="just">
                  <a:tabLst>
                    <a:tab pos="269875" algn="l"/>
                  </a:tabLst>
                </a:pPr>
                <a:r>
                  <a:rPr lang="zh-CN" altLang="en-US"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a:t>
                </a:r>
                <a:r>
                  <a:rPr lang="en-US" altLang="zh-CN"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1</a:t>
                </a:r>
                <a:r>
                  <a:rPr lang="zh-CN" altLang="en-US"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）了解常见的移动互联方式，并能找到身边的移动互联应用。</a:t>
                </a:r>
              </a:p>
              <a:p>
                <a:pPr algn="just">
                  <a:tabLst>
                    <a:tab pos="269875" algn="l"/>
                  </a:tabLst>
                </a:pPr>
                <a:r>
                  <a:rPr lang="zh-CN" altLang="en-US"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a:t>
                </a:r>
                <a:r>
                  <a:rPr lang="en-US" altLang="zh-CN"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2</a:t>
                </a:r>
                <a:r>
                  <a:rPr lang="zh-CN" altLang="en-US"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）了解移动互联技术的发展历程，知道</a:t>
                </a:r>
                <a:r>
                  <a:rPr lang="en-US" altLang="zh-CN"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5G</a:t>
                </a:r>
                <a:r>
                  <a:rPr lang="zh-CN" altLang="en-US"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技术及其特点。</a:t>
                </a:r>
              </a:p>
              <a:p>
                <a:pPr algn="just">
                  <a:tabLst>
                    <a:tab pos="269875" algn="l"/>
                  </a:tabLst>
                </a:pPr>
                <a:r>
                  <a:rPr lang="zh-CN" altLang="en-US"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a:t>
                </a:r>
                <a:r>
                  <a:rPr lang="en-US" altLang="zh-CN"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3</a:t>
                </a:r>
                <a:r>
                  <a:rPr lang="zh-CN" altLang="en-US"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）了解移动互联技术对学习、生活带来的影响，知道移动互联技术未来发展趋势。</a:t>
                </a:r>
              </a:p>
              <a:p>
                <a:endParaRPr lang="zh-CN" altLang="en-US" dirty="0"/>
              </a:p>
            </p:txBody>
          </p:sp>
          <p:sp>
            <p:nvSpPr>
              <p:cNvPr id="31" name="文本框 30">
                <a:extLst>
                  <a:ext uri="{FF2B5EF4-FFF2-40B4-BE49-F238E27FC236}">
                    <a16:creationId xmlns:a16="http://schemas.microsoft.com/office/drawing/2014/main" id="{DE474827-319F-206C-DCAF-848FAAD6D73A}"/>
                  </a:ext>
                </a:extLst>
              </p:cNvPr>
              <p:cNvSpPr txBox="1"/>
              <p:nvPr/>
            </p:nvSpPr>
            <p:spPr>
              <a:xfrm>
                <a:off x="2158095" y="2974850"/>
                <a:ext cx="3604784" cy="1181862"/>
              </a:xfrm>
              <a:prstGeom prst="rect">
                <a:avLst/>
              </a:prstGeom>
              <a:noFill/>
            </p:spPr>
            <p:txBody>
              <a:bodyPr wrap="square" rtlCol="0">
                <a:spAutoFit/>
              </a:bodyPr>
              <a:lstStyle/>
              <a:p>
                <a:pPr algn="just">
                  <a:lnSpc>
                    <a:spcPct val="120000"/>
                  </a:lnSpc>
                  <a:tabLst>
                    <a:tab pos="269875" algn="l"/>
                  </a:tabLst>
                </a:pPr>
                <a:r>
                  <a:rPr lang="zh-CN" altLang="en-US" sz="2200" kern="100" dirty="0">
                    <a:solidFill>
                      <a:schemeClr val="bg1"/>
                    </a:solidFill>
                    <a:latin typeface="宋体" panose="02010600030101010101" pitchFamily="2" charset="-122"/>
                    <a:ea typeface="宋体" panose="02010600030101010101" pitchFamily="2" charset="-122"/>
                    <a:cs typeface="Times New Roman" panose="02020603050405020304" pitchFamily="18" charset="0"/>
                  </a:rPr>
                  <a:t>撰写移动互联发展最新成果展示方案，并向同学分享。</a:t>
                </a:r>
              </a:p>
              <a:p>
                <a:endParaRPr lang="zh-CN" altLang="en-US" dirty="0"/>
              </a:p>
            </p:txBody>
          </p:sp>
        </p:grpSp>
        <p:sp>
          <p:nvSpPr>
            <p:cNvPr id="25" name="矩形: 圆角 24">
              <a:extLst>
                <a:ext uri="{FF2B5EF4-FFF2-40B4-BE49-F238E27FC236}">
                  <a16:creationId xmlns:a16="http://schemas.microsoft.com/office/drawing/2014/main" id="{CD892DD2-E99C-7830-D4FB-6B7AE7AD1024}"/>
                </a:ext>
              </a:extLst>
            </p:cNvPr>
            <p:cNvSpPr/>
            <p:nvPr/>
          </p:nvSpPr>
          <p:spPr>
            <a:xfrm>
              <a:off x="1852876" y="1748465"/>
              <a:ext cx="3895326" cy="753721"/>
            </a:xfrm>
            <a:prstGeom prst="roundRect">
              <a:avLst>
                <a:gd name="adj" fmla="val 10000"/>
              </a:avLst>
            </a:prstGeom>
            <a:solidFill>
              <a:srgbClr val="C1DEE4"/>
            </a:solidFill>
          </p:spPr>
          <p:style>
            <a:lnRef idx="2">
              <a:schemeClr val="lt1">
                <a:hueOff val="0"/>
                <a:satOff val="0"/>
                <a:lumOff val="0"/>
                <a:alphaOff val="0"/>
              </a:schemeClr>
            </a:lnRef>
            <a:fillRef idx="1">
              <a:schemeClr val="accent5">
                <a:tint val="50000"/>
                <a:hueOff val="855769"/>
                <a:satOff val="-6987"/>
                <a:lumOff val="-2524"/>
                <a:alphaOff val="0"/>
              </a:schemeClr>
            </a:fillRef>
            <a:effectRef idx="0">
              <a:schemeClr val="accent5">
                <a:tint val="50000"/>
                <a:hueOff val="855769"/>
                <a:satOff val="-6987"/>
                <a:lumOff val="-2524"/>
                <a:alphaOff val="0"/>
              </a:schemeClr>
            </a:effectRef>
            <a:fontRef idx="minor">
              <a:schemeClr val="lt1">
                <a:hueOff val="0"/>
                <a:satOff val="0"/>
                <a:lumOff val="0"/>
                <a:alphaOff val="0"/>
              </a:schemeClr>
            </a:fontRef>
          </p:style>
          <p:txBody>
            <a:bodyPr/>
            <a:lstStyle/>
            <a:p>
              <a:pPr marL="0" marR="0" lvl="0" indent="266700" algn="ctr" defTabSz="914400" rtl="0" eaLnBrk="1" fontAlgn="auto" latinLnBrk="0" hangingPunct="1">
                <a:lnSpc>
                  <a:spcPct val="150000"/>
                </a:lnSpc>
                <a:spcBef>
                  <a:spcPts val="500"/>
                </a:spcBef>
                <a:spcAft>
                  <a:spcPts val="500"/>
                </a:spcAft>
                <a:buClrTx/>
                <a:buSzTx/>
                <a:buFontTx/>
                <a:buNone/>
                <a:tabLst>
                  <a:tab pos="269875" algn="l"/>
                </a:tabLst>
                <a:defRPr/>
              </a:pPr>
              <a:r>
                <a:rPr lang="zh-CN" altLang="en-US" sz="2400" b="1" kern="100" dirty="0">
                  <a:solidFill>
                    <a:srgbClr val="0068B6"/>
                  </a:solidFill>
                  <a:latin typeface="微软雅黑"/>
                  <a:ea typeface="微软雅黑"/>
                  <a:cs typeface="宋体" panose="02010600030101010101" pitchFamily="2" charset="-122"/>
                </a:rPr>
                <a:t>项目</a:t>
              </a:r>
              <a:r>
                <a:rPr kumimoji="0" lang="zh-CN" altLang="en-US" sz="2400" b="1" i="0" u="none" strike="noStrike" kern="100" cap="none" spc="0" normalizeH="0" baseline="0" noProof="0" dirty="0">
                  <a:ln>
                    <a:noFill/>
                  </a:ln>
                  <a:solidFill>
                    <a:srgbClr val="0068B6"/>
                  </a:solidFill>
                  <a:effectLst/>
                  <a:uLnTx/>
                  <a:uFillTx/>
                  <a:latin typeface="微软雅黑"/>
                  <a:ea typeface="微软雅黑"/>
                  <a:cs typeface="宋体" panose="02010600030101010101" pitchFamily="2" charset="-122"/>
                </a:rPr>
                <a:t>目标</a:t>
              </a:r>
            </a:p>
          </p:txBody>
        </p:sp>
      </p:grpSp>
    </p:spTree>
    <p:extLst>
      <p:ext uri="{BB962C8B-B14F-4D97-AF65-F5344CB8AC3E}">
        <p14:creationId xmlns:p14="http://schemas.microsoft.com/office/powerpoint/2010/main" val="3729723344"/>
      </p:ext>
    </p:extLst>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outVertical)">
                                      <p:cBhvr>
                                        <p:cTn id="7" dur="500"/>
                                        <p:tgtEl>
                                          <p:spTgt spid="1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wipe(down)">
                                      <p:cBhvr>
                                        <p:cTn id="10" dur="500"/>
                                        <p:tgtEl>
                                          <p:spTgt spid="13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wipe(up)">
                                      <p:cBhvr>
                                        <p:cTn id="13" dur="500"/>
                                        <p:tgtEl>
                                          <p:spTgt spid="13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fade">
                                      <p:cBhvr>
                                        <p:cTn id="16" dur="1000"/>
                                        <p:tgtEl>
                                          <p:spTgt spid="128"/>
                                        </p:tgtEl>
                                      </p:cBhvr>
                                    </p:animEffect>
                                    <p:anim calcmode="lin" valueType="num">
                                      <p:cBhvr>
                                        <p:cTn id="17" dur="1000" fill="hold"/>
                                        <p:tgtEl>
                                          <p:spTgt spid="128"/>
                                        </p:tgtEl>
                                        <p:attrNameLst>
                                          <p:attrName>ppt_x</p:attrName>
                                        </p:attrNameLst>
                                      </p:cBhvr>
                                      <p:tavLst>
                                        <p:tav tm="0">
                                          <p:val>
                                            <p:strVal val="#ppt_x"/>
                                          </p:val>
                                        </p:tav>
                                        <p:tav tm="100000">
                                          <p:val>
                                            <p:strVal val="#ppt_x"/>
                                          </p:val>
                                        </p:tav>
                                      </p:tavLst>
                                    </p:anim>
                                    <p:anim calcmode="lin" valueType="num">
                                      <p:cBhvr>
                                        <p:cTn id="18" dur="1000" fill="hold"/>
                                        <p:tgtEl>
                                          <p:spTgt spid="12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2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969820" y="903066"/>
            <a:ext cx="10321017" cy="5095307"/>
            <a:chOff x="1287102" y="1199523"/>
            <a:chExt cx="6847285" cy="2795588"/>
          </a:xfrm>
        </p:grpSpPr>
        <p:sp>
          <p:nvSpPr>
            <p:cNvPr id="126" name="圆角矩形 125"/>
            <p:cNvSpPr/>
            <p:nvPr/>
          </p:nvSpPr>
          <p:spPr bwMode="auto">
            <a:xfrm>
              <a:off x="1287102" y="1199523"/>
              <a:ext cx="6847285" cy="2795588"/>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127" name="圆角矩形 126"/>
            <p:cNvSpPr/>
            <p:nvPr/>
          </p:nvSpPr>
          <p:spPr bwMode="auto">
            <a:xfrm>
              <a:off x="1473978" y="1389553"/>
              <a:ext cx="6428185" cy="2483590"/>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grpSp>
      <p:sp>
        <p:nvSpPr>
          <p:cNvPr id="130" name="矩形 1"/>
          <p:cNvSpPr/>
          <p:nvPr/>
        </p:nvSpPr>
        <p:spPr>
          <a:xfrm>
            <a:off x="2606498" y="888808"/>
            <a:ext cx="3721151" cy="360611"/>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TextBox 28"/>
          <p:cNvSpPr txBox="1"/>
          <p:nvPr/>
        </p:nvSpPr>
        <p:spPr bwMode="auto">
          <a:xfrm>
            <a:off x="969821" y="908506"/>
            <a:ext cx="2641479" cy="420436"/>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spcBef>
                <a:spcPct val="0"/>
              </a:spcBef>
              <a:spcAft>
                <a:spcPct val="0"/>
              </a:spcAft>
              <a:defRPr/>
            </a:pPr>
            <a:r>
              <a:rPr lang="zh-CN" altLang="en-US" sz="2665" b="1" kern="0" dirty="0">
                <a:ln w="18415" cmpd="sng">
                  <a:noFill/>
                  <a:prstDash val="solid"/>
                </a:ln>
                <a:solidFill>
                  <a:schemeClr val="bg1"/>
                </a:solidFill>
                <a:latin typeface="+mj-ea"/>
              </a:rPr>
              <a:t>核心问题</a:t>
            </a: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7583" t="14440" r="47711" b="31550"/>
          <a:stretch>
            <a:fillRect/>
          </a:stretch>
        </p:blipFill>
        <p:spPr>
          <a:xfrm>
            <a:off x="289155" y="57103"/>
            <a:ext cx="670525" cy="540033"/>
          </a:xfrm>
          <a:prstGeom prst="rect">
            <a:avLst/>
          </a:prstGeom>
        </p:spPr>
      </p:pic>
      <p:sp>
        <p:nvSpPr>
          <p:cNvPr id="12" name="文本框 11">
            <a:extLst>
              <a:ext uri="{FF2B5EF4-FFF2-40B4-BE49-F238E27FC236}">
                <a16:creationId xmlns:a16="http://schemas.microsoft.com/office/drawing/2014/main" id="{BE25861C-1B02-B61A-896B-8B0A0F91E3D3}"/>
              </a:ext>
            </a:extLst>
          </p:cNvPr>
          <p:cNvSpPr txBox="1"/>
          <p:nvPr/>
        </p:nvSpPr>
        <p:spPr>
          <a:xfrm>
            <a:off x="0" y="162046"/>
            <a:ext cx="6923313"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项目</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2   </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智慧互联全覆盖</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移动互联新发展</a:t>
            </a:r>
          </a:p>
        </p:txBody>
      </p:sp>
      <p:sp>
        <p:nvSpPr>
          <p:cNvPr id="33" name="文本框 32">
            <a:extLst>
              <a:ext uri="{FF2B5EF4-FFF2-40B4-BE49-F238E27FC236}">
                <a16:creationId xmlns:a16="http://schemas.microsoft.com/office/drawing/2014/main" id="{1A965C95-3D09-6FD1-674E-CD3338223591}"/>
              </a:ext>
            </a:extLst>
          </p:cNvPr>
          <p:cNvSpPr txBox="1"/>
          <p:nvPr/>
        </p:nvSpPr>
        <p:spPr>
          <a:xfrm>
            <a:off x="8666560" y="6419789"/>
            <a:ext cx="3036601" cy="369332"/>
          </a:xfrm>
          <a:prstGeom prst="rect">
            <a:avLst/>
          </a:prstGeom>
          <a:noFill/>
        </p:spPr>
        <p:txBody>
          <a:bodyPr wrap="none" rtlCol="0">
            <a:spAutoFit/>
          </a:bodyPr>
          <a:lstStyle/>
          <a:p>
            <a:r>
              <a:rPr lang="zh-CN" altLang="en-US" dirty="0">
                <a:solidFill>
                  <a:schemeClr val="bg1"/>
                </a:solidFill>
                <a:latin typeface="方正稚艺简体" panose="03000509000000000000" pitchFamily="65" charset="-122"/>
                <a:ea typeface="方正稚艺简体" panose="03000509000000000000" pitchFamily="65" charset="-122"/>
              </a:rPr>
              <a:t>第</a:t>
            </a:r>
            <a:r>
              <a:rPr lang="en-US" altLang="zh-CN" dirty="0">
                <a:solidFill>
                  <a:schemeClr val="bg1"/>
                </a:solidFill>
                <a:latin typeface="方正稚艺简体" panose="03000509000000000000" pitchFamily="65" charset="-122"/>
                <a:ea typeface="方正稚艺简体" panose="03000509000000000000" pitchFamily="65" charset="-122"/>
              </a:rPr>
              <a:t>4</a:t>
            </a:r>
            <a:r>
              <a:rPr lang="zh-CN" altLang="en-US" dirty="0">
                <a:solidFill>
                  <a:schemeClr val="bg1"/>
                </a:solidFill>
                <a:latin typeface="方正稚艺简体" panose="03000509000000000000" pitchFamily="65" charset="-122"/>
                <a:ea typeface="方正稚艺简体" panose="03000509000000000000" pitchFamily="65" charset="-122"/>
              </a:rPr>
              <a:t>单元 融入未来数字社会</a:t>
            </a:r>
          </a:p>
        </p:txBody>
      </p:sp>
      <p:grpSp>
        <p:nvGrpSpPr>
          <p:cNvPr id="26" name="组合 25">
            <a:extLst>
              <a:ext uri="{FF2B5EF4-FFF2-40B4-BE49-F238E27FC236}">
                <a16:creationId xmlns:a16="http://schemas.microsoft.com/office/drawing/2014/main" id="{657890E1-A60B-3C33-5EA0-5CDDDF38D734}"/>
              </a:ext>
            </a:extLst>
          </p:cNvPr>
          <p:cNvGrpSpPr/>
          <p:nvPr/>
        </p:nvGrpSpPr>
        <p:grpSpPr>
          <a:xfrm>
            <a:off x="1251198" y="1130077"/>
            <a:ext cx="9528726" cy="4888914"/>
            <a:chOff x="2437168" y="1402876"/>
            <a:chExt cx="9287888" cy="4888914"/>
          </a:xfrm>
        </p:grpSpPr>
        <p:graphicFrame>
          <p:nvGraphicFramePr>
            <p:cNvPr id="27" name="图示 26">
              <a:extLst>
                <a:ext uri="{FF2B5EF4-FFF2-40B4-BE49-F238E27FC236}">
                  <a16:creationId xmlns:a16="http://schemas.microsoft.com/office/drawing/2014/main" id="{A5001F04-02CF-022F-5AE9-AE88D99D3D84}"/>
                </a:ext>
              </a:extLst>
            </p:cNvPr>
            <p:cNvGraphicFramePr/>
            <p:nvPr>
              <p:extLst>
                <p:ext uri="{D42A27DB-BD31-4B8C-83A1-F6EECF244321}">
                  <p14:modId xmlns:p14="http://schemas.microsoft.com/office/powerpoint/2010/main" val="3109822951"/>
                </p:ext>
              </p:extLst>
            </p:nvPr>
          </p:nvGraphicFramePr>
          <p:xfrm>
            <a:off x="2588442" y="1402876"/>
            <a:ext cx="8966020" cy="4888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矩形: 圆角 27">
              <a:extLst>
                <a:ext uri="{FF2B5EF4-FFF2-40B4-BE49-F238E27FC236}">
                  <a16:creationId xmlns:a16="http://schemas.microsoft.com/office/drawing/2014/main" id="{E7A375FE-6A2B-D204-9581-13415E447D3E}"/>
                </a:ext>
              </a:extLst>
            </p:cNvPr>
            <p:cNvSpPr/>
            <p:nvPr/>
          </p:nvSpPr>
          <p:spPr>
            <a:xfrm>
              <a:off x="2437168" y="1758466"/>
              <a:ext cx="4120024" cy="1529772"/>
            </a:xfrm>
            <a:prstGeom prst="roundRect">
              <a:avLst/>
            </a:prstGeom>
            <a:solidFill>
              <a:srgbClr val="C1DEE4">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l" defTabSz="1022350">
                <a:lnSpc>
                  <a:spcPct val="120000"/>
                </a:lnSpc>
                <a:spcBef>
                  <a:spcPct val="0"/>
                </a:spcBef>
              </a:pPr>
              <a:r>
                <a:rPr lang="zh-CN" altLang="en-US" kern="1200" dirty="0">
                  <a:solidFill>
                    <a:schemeClr val="tx1"/>
                  </a:solidFill>
                  <a:latin typeface="+mn-ea"/>
                </a:rPr>
                <a:t>（</a:t>
              </a:r>
              <a:r>
                <a:rPr lang="en-US" altLang="zh-CN" kern="1200" dirty="0">
                  <a:solidFill>
                    <a:schemeClr val="tx1"/>
                  </a:solidFill>
                  <a:latin typeface="+mn-ea"/>
                </a:rPr>
                <a:t>1</a:t>
              </a:r>
              <a:r>
                <a:rPr lang="zh-CN" altLang="en-US" kern="1200" dirty="0">
                  <a:solidFill>
                    <a:schemeClr val="tx1"/>
                  </a:solidFill>
                  <a:latin typeface="+mn-ea"/>
                </a:rPr>
                <a:t>）移动互联网硬件发展有哪些趋势？</a:t>
              </a:r>
            </a:p>
            <a:p>
              <a:pPr marL="0" lvl="1" algn="l" defTabSz="1022350">
                <a:lnSpc>
                  <a:spcPct val="120000"/>
                </a:lnSpc>
                <a:spcBef>
                  <a:spcPct val="0"/>
                </a:spcBef>
              </a:pPr>
              <a:r>
                <a:rPr lang="zh-CN" altLang="en-US" kern="1200" dirty="0">
                  <a:solidFill>
                    <a:schemeClr val="tx1"/>
                  </a:solidFill>
                  <a:latin typeface="+mn-ea"/>
                </a:rPr>
                <a:t>（</a:t>
              </a:r>
              <a:r>
                <a:rPr lang="en-US" altLang="zh-CN" kern="1200" dirty="0">
                  <a:solidFill>
                    <a:schemeClr val="tx1"/>
                  </a:solidFill>
                  <a:latin typeface="+mn-ea"/>
                </a:rPr>
                <a:t>2</a:t>
              </a:r>
              <a:r>
                <a:rPr lang="zh-CN" altLang="en-US" kern="1200" dirty="0">
                  <a:solidFill>
                    <a:schemeClr val="tx1"/>
                  </a:solidFill>
                  <a:latin typeface="+mn-ea"/>
                </a:rPr>
                <a:t>）移动互联技术的发展有哪些特点？</a:t>
              </a:r>
            </a:p>
            <a:p>
              <a:pPr marL="0" lvl="1" algn="l" defTabSz="1022350">
                <a:lnSpc>
                  <a:spcPct val="120000"/>
                </a:lnSpc>
                <a:spcBef>
                  <a:spcPct val="0"/>
                </a:spcBef>
              </a:pPr>
              <a:r>
                <a:rPr lang="zh-CN" altLang="en-US" kern="1200" dirty="0">
                  <a:solidFill>
                    <a:schemeClr val="tx1"/>
                  </a:solidFill>
                  <a:latin typeface="+mn-ea"/>
                </a:rPr>
                <a:t>（</a:t>
              </a:r>
              <a:r>
                <a:rPr lang="en-US" altLang="zh-CN" kern="1200" dirty="0">
                  <a:solidFill>
                    <a:schemeClr val="tx1"/>
                  </a:solidFill>
                  <a:latin typeface="+mn-ea"/>
                </a:rPr>
                <a:t>3</a:t>
              </a:r>
              <a:r>
                <a:rPr lang="zh-CN" altLang="en-US" kern="1200" dirty="0">
                  <a:solidFill>
                    <a:schemeClr val="tx1"/>
                  </a:solidFill>
                  <a:latin typeface="+mn-ea"/>
                </a:rPr>
                <a:t>）移动互联应用的发展有哪些趋势？</a:t>
              </a:r>
            </a:p>
          </p:txBody>
        </p:sp>
        <p:sp>
          <p:nvSpPr>
            <p:cNvPr id="29" name="矩形: 圆角 28">
              <a:extLst>
                <a:ext uri="{FF2B5EF4-FFF2-40B4-BE49-F238E27FC236}">
                  <a16:creationId xmlns:a16="http://schemas.microsoft.com/office/drawing/2014/main" id="{04F6697B-4D17-1789-FFF7-777D92F91FA2}"/>
                </a:ext>
              </a:extLst>
            </p:cNvPr>
            <p:cNvSpPr/>
            <p:nvPr/>
          </p:nvSpPr>
          <p:spPr>
            <a:xfrm>
              <a:off x="7504716" y="4488711"/>
              <a:ext cx="4220340" cy="1571512"/>
            </a:xfrm>
            <a:prstGeom prst="roundRect">
              <a:avLst/>
            </a:prstGeom>
            <a:solidFill>
              <a:srgbClr val="C1DEE4">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l" defTabSz="1022350">
                <a:lnSpc>
                  <a:spcPct val="120000"/>
                </a:lnSpc>
                <a:spcBef>
                  <a:spcPct val="0"/>
                </a:spcBef>
              </a:pPr>
              <a:r>
                <a:rPr lang="en-US" altLang="zh-CN" kern="1200" dirty="0">
                  <a:solidFill>
                    <a:schemeClr val="tx1"/>
                  </a:solidFill>
                  <a:latin typeface="+mn-ea"/>
                </a:rPr>
                <a:t>(1)</a:t>
              </a:r>
              <a:r>
                <a:rPr lang="zh-CN" altLang="en-US" kern="1200" dirty="0">
                  <a:solidFill>
                    <a:schemeClr val="tx1"/>
                  </a:solidFill>
                  <a:latin typeface="+mn-ea"/>
                </a:rPr>
                <a:t>了解常见的移动互联方式有哪些？</a:t>
              </a:r>
            </a:p>
            <a:p>
              <a:pPr marL="0" lvl="1" defTabSz="1022350">
                <a:lnSpc>
                  <a:spcPct val="120000"/>
                </a:lnSpc>
                <a:spcBef>
                  <a:spcPct val="0"/>
                </a:spcBef>
              </a:pPr>
              <a:r>
                <a:rPr lang="en-US" altLang="zh-CN" dirty="0">
                  <a:solidFill>
                    <a:schemeClr val="tx1"/>
                  </a:solidFill>
                  <a:latin typeface="+mn-ea"/>
                </a:rPr>
                <a:t>(2)</a:t>
              </a:r>
              <a:r>
                <a:rPr lang="zh-CN" altLang="en-US" dirty="0">
                  <a:solidFill>
                    <a:schemeClr val="tx1"/>
                  </a:solidFill>
                  <a:latin typeface="+mn-ea"/>
                </a:rPr>
                <a:t>了解什么是</a:t>
              </a:r>
              <a:r>
                <a:rPr lang="en-US" altLang="zh-CN" dirty="0">
                  <a:solidFill>
                    <a:schemeClr val="tx1"/>
                  </a:solidFill>
                  <a:latin typeface="+mn-ea"/>
                </a:rPr>
                <a:t>5G</a:t>
              </a:r>
              <a:r>
                <a:rPr lang="zh-CN" altLang="en-US" dirty="0">
                  <a:solidFill>
                    <a:schemeClr val="tx1"/>
                  </a:solidFill>
                  <a:latin typeface="+mn-ea"/>
                </a:rPr>
                <a:t>技术，</a:t>
              </a:r>
              <a:r>
                <a:rPr lang="en-US" altLang="zh-CN" dirty="0">
                  <a:solidFill>
                    <a:schemeClr val="tx1"/>
                  </a:solidFill>
                  <a:latin typeface="+mn-ea"/>
                </a:rPr>
                <a:t>5G</a:t>
              </a:r>
              <a:r>
                <a:rPr lang="zh-CN" altLang="en-US" dirty="0">
                  <a:solidFill>
                    <a:schemeClr val="tx1"/>
                  </a:solidFill>
                  <a:latin typeface="+mn-ea"/>
                </a:rPr>
                <a:t>技术有哪些特点？</a:t>
              </a:r>
              <a:endParaRPr lang="zh-CN" altLang="en-US" kern="1200" dirty="0">
                <a:solidFill>
                  <a:schemeClr val="tx1"/>
                </a:solidFill>
                <a:latin typeface="+mn-ea"/>
              </a:endParaRPr>
            </a:p>
            <a:p>
              <a:pPr marL="0" lvl="1" algn="l" defTabSz="1022350">
                <a:lnSpc>
                  <a:spcPct val="120000"/>
                </a:lnSpc>
                <a:spcBef>
                  <a:spcPct val="0"/>
                </a:spcBef>
              </a:pPr>
              <a:r>
                <a:rPr lang="en-US" altLang="zh-CN" kern="1200" dirty="0">
                  <a:solidFill>
                    <a:schemeClr val="tx1"/>
                  </a:solidFill>
                  <a:latin typeface="+mn-ea"/>
                </a:rPr>
                <a:t>(3)</a:t>
              </a:r>
              <a:r>
                <a:rPr lang="zh-CN" altLang="en-US" kern="1200" dirty="0">
                  <a:solidFill>
                    <a:schemeClr val="tx1"/>
                  </a:solidFill>
                  <a:latin typeface="+mn-ea"/>
                </a:rPr>
                <a:t>了解身边有哪些移动互联应用？</a:t>
              </a:r>
            </a:p>
          </p:txBody>
        </p:sp>
      </p:grpSp>
      <p:pic>
        <p:nvPicPr>
          <p:cNvPr id="30" name="https://docer-ks3.wpscdn.cn/picture/211350170/6adacb802fdf26247bf662c55a65c603_612.jpg" descr="培训班儿童">
            <a:extLst>
              <a:ext uri="{FF2B5EF4-FFF2-40B4-BE49-F238E27FC236}">
                <a16:creationId xmlns:a16="http://schemas.microsoft.com/office/drawing/2014/main" id="{206CE5A6-AE62-2D61-379F-646DD4D9A5D9}"/>
              </a:ext>
            </a:extLst>
          </p:cNvPr>
          <p:cNvPicPr>
            <a:picLocks noChangeAspect="1"/>
          </p:cNvPicPr>
          <p:nvPr/>
        </p:nvPicPr>
        <p:blipFill>
          <a:blip r:embed="rId9"/>
          <a:srcRect l="18196" t="53630" r="11924"/>
          <a:stretch>
            <a:fillRect/>
          </a:stretch>
        </p:blipFill>
        <p:spPr>
          <a:xfrm>
            <a:off x="0" y="4067630"/>
            <a:ext cx="3546475" cy="3282950"/>
          </a:xfrm>
          <a:prstGeom prst="rect">
            <a:avLst/>
          </a:prstGeom>
        </p:spPr>
      </p:pic>
    </p:spTree>
    <p:extLst>
      <p:ext uri="{BB962C8B-B14F-4D97-AF65-F5344CB8AC3E}">
        <p14:creationId xmlns:p14="http://schemas.microsoft.com/office/powerpoint/2010/main" val="4006086036"/>
      </p:ext>
    </p:extLst>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outVertical)">
                                      <p:cBhvr>
                                        <p:cTn id="7" dur="500"/>
                                        <p:tgtEl>
                                          <p:spTgt spid="1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wipe(down)">
                                      <p:cBhvr>
                                        <p:cTn id="10" dur="500"/>
                                        <p:tgtEl>
                                          <p:spTgt spid="13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wipe(up)">
                                      <p:cBhvr>
                                        <p:cTn id="13" dur="500"/>
                                        <p:tgtEl>
                                          <p:spTgt spid="13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fade">
                                      <p:cBhvr>
                                        <p:cTn id="16" dur="1000"/>
                                        <p:tgtEl>
                                          <p:spTgt spid="128"/>
                                        </p:tgtEl>
                                      </p:cBhvr>
                                    </p:animEffect>
                                    <p:anim calcmode="lin" valueType="num">
                                      <p:cBhvr>
                                        <p:cTn id="17" dur="1000" fill="hold"/>
                                        <p:tgtEl>
                                          <p:spTgt spid="128"/>
                                        </p:tgtEl>
                                        <p:attrNameLst>
                                          <p:attrName>ppt_x</p:attrName>
                                        </p:attrNameLst>
                                      </p:cBhvr>
                                      <p:tavLst>
                                        <p:tav tm="0">
                                          <p:val>
                                            <p:strVal val="#ppt_x"/>
                                          </p:val>
                                        </p:tav>
                                        <p:tav tm="100000">
                                          <p:val>
                                            <p:strVal val="#ppt_x"/>
                                          </p:val>
                                        </p:tav>
                                      </p:tavLst>
                                    </p:anim>
                                    <p:anim calcmode="lin" valueType="num">
                                      <p:cBhvr>
                                        <p:cTn id="18" dur="1000" fill="hold"/>
                                        <p:tgtEl>
                                          <p:spTgt spid="12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2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6006" y="3163038"/>
            <a:ext cx="3223895" cy="3223895"/>
          </a:xfrm>
          <a:prstGeom prst="rect">
            <a:avLst/>
          </a:prstGeom>
        </p:spPr>
      </p:pic>
      <p:sp>
        <p:nvSpPr>
          <p:cNvPr id="27" name="文本框 26"/>
          <p:cNvSpPr txBox="1"/>
          <p:nvPr userDrawn="1">
            <p:custDataLst>
              <p:tags r:id="rId1"/>
            </p:custDataLst>
          </p:nvPr>
        </p:nvSpPr>
        <p:spPr>
          <a:xfrm>
            <a:off x="1600587" y="1007131"/>
            <a:ext cx="1532679" cy="229214"/>
          </a:xfrm>
          <a:custGeom>
            <a:avLst/>
            <a:gdLst/>
            <a:ahLst/>
            <a:cxnLst/>
            <a:rect l="l" t="t" r="r" b="b"/>
            <a:pathLst>
              <a:path w="1532679" h="229214">
                <a:moveTo>
                  <a:pt x="290910" y="25296"/>
                </a:moveTo>
                <a:cubicBezTo>
                  <a:pt x="278078" y="25296"/>
                  <a:pt x="267307" y="27705"/>
                  <a:pt x="258599" y="32523"/>
                </a:cubicBezTo>
                <a:cubicBezTo>
                  <a:pt x="249891" y="37342"/>
                  <a:pt x="242816" y="43766"/>
                  <a:pt x="237374" y="51797"/>
                </a:cubicBezTo>
                <a:cubicBezTo>
                  <a:pt x="231932" y="59827"/>
                  <a:pt x="228036" y="69206"/>
                  <a:pt x="225687" y="79932"/>
                </a:cubicBezTo>
                <a:cubicBezTo>
                  <a:pt x="223338" y="90659"/>
                  <a:pt x="222163" y="101930"/>
                  <a:pt x="222163" y="113746"/>
                </a:cubicBezTo>
                <a:cubicBezTo>
                  <a:pt x="222163" y="126825"/>
                  <a:pt x="223252" y="138870"/>
                  <a:pt x="225429" y="149884"/>
                </a:cubicBezTo>
                <a:cubicBezTo>
                  <a:pt x="227606" y="160897"/>
                  <a:pt x="231273" y="170390"/>
                  <a:pt x="236429" y="178363"/>
                </a:cubicBezTo>
                <a:cubicBezTo>
                  <a:pt x="241585" y="186336"/>
                  <a:pt x="248488" y="192531"/>
                  <a:pt x="257139" y="196948"/>
                </a:cubicBezTo>
                <a:cubicBezTo>
                  <a:pt x="265790" y="201365"/>
                  <a:pt x="276645" y="203573"/>
                  <a:pt x="289706" y="203573"/>
                </a:cubicBezTo>
                <a:cubicBezTo>
                  <a:pt x="302653" y="203573"/>
                  <a:pt x="313538" y="201164"/>
                  <a:pt x="322361" y="196346"/>
                </a:cubicBezTo>
                <a:cubicBezTo>
                  <a:pt x="331184" y="191528"/>
                  <a:pt x="338288" y="185017"/>
                  <a:pt x="343672" y="176815"/>
                </a:cubicBezTo>
                <a:cubicBezTo>
                  <a:pt x="349057" y="168612"/>
                  <a:pt x="352895" y="159119"/>
                  <a:pt x="355187" y="148335"/>
                </a:cubicBezTo>
                <a:cubicBezTo>
                  <a:pt x="357479" y="137551"/>
                  <a:pt x="358625" y="126136"/>
                  <a:pt x="358625" y="114090"/>
                </a:cubicBezTo>
                <a:cubicBezTo>
                  <a:pt x="358625" y="101471"/>
                  <a:pt x="357508" y="89741"/>
                  <a:pt x="355273" y="78900"/>
                </a:cubicBezTo>
                <a:cubicBezTo>
                  <a:pt x="353039" y="68058"/>
                  <a:pt x="349315" y="58651"/>
                  <a:pt x="344101" y="50678"/>
                </a:cubicBezTo>
                <a:cubicBezTo>
                  <a:pt x="338888" y="42705"/>
                  <a:pt x="331927" y="36481"/>
                  <a:pt x="323220" y="32007"/>
                </a:cubicBezTo>
                <a:cubicBezTo>
                  <a:pt x="314513" y="27533"/>
                  <a:pt x="303743" y="25296"/>
                  <a:pt x="290910" y="25296"/>
                </a:cubicBezTo>
                <a:close/>
                <a:moveTo>
                  <a:pt x="1220465" y="3269"/>
                </a:moveTo>
                <a:lnTo>
                  <a:pt x="1375340" y="3269"/>
                </a:lnTo>
                <a:cubicBezTo>
                  <a:pt x="1376257" y="3269"/>
                  <a:pt x="1377089" y="3499"/>
                  <a:pt x="1377835" y="3958"/>
                </a:cubicBezTo>
                <a:cubicBezTo>
                  <a:pt x="1378580" y="4416"/>
                  <a:pt x="1379211" y="5162"/>
                  <a:pt x="1379728" y="6195"/>
                </a:cubicBezTo>
                <a:cubicBezTo>
                  <a:pt x="1380244" y="7227"/>
                  <a:pt x="1380617" y="8575"/>
                  <a:pt x="1380846" y="10239"/>
                </a:cubicBezTo>
                <a:cubicBezTo>
                  <a:pt x="1381076" y="11902"/>
                  <a:pt x="1381190" y="13824"/>
                  <a:pt x="1381190" y="16003"/>
                </a:cubicBezTo>
                <a:cubicBezTo>
                  <a:pt x="1381190" y="18183"/>
                  <a:pt x="1381076" y="20076"/>
                  <a:pt x="1380846" y="21682"/>
                </a:cubicBezTo>
                <a:cubicBezTo>
                  <a:pt x="1380617" y="23288"/>
                  <a:pt x="1380244" y="24579"/>
                  <a:pt x="1379728" y="25554"/>
                </a:cubicBezTo>
                <a:cubicBezTo>
                  <a:pt x="1379211" y="26529"/>
                  <a:pt x="1378580" y="27246"/>
                  <a:pt x="1377835" y="27705"/>
                </a:cubicBezTo>
                <a:cubicBezTo>
                  <a:pt x="1377089" y="28164"/>
                  <a:pt x="1376257" y="28393"/>
                  <a:pt x="1375340" y="28393"/>
                </a:cubicBezTo>
                <a:lnTo>
                  <a:pt x="1312702" y="28393"/>
                </a:lnTo>
                <a:lnTo>
                  <a:pt x="1312702" y="221470"/>
                </a:lnTo>
                <a:cubicBezTo>
                  <a:pt x="1312702" y="222388"/>
                  <a:pt x="1312472" y="223191"/>
                  <a:pt x="1312013" y="223879"/>
                </a:cubicBezTo>
                <a:cubicBezTo>
                  <a:pt x="1311554" y="224567"/>
                  <a:pt x="1310751" y="225112"/>
                  <a:pt x="1309604" y="225514"/>
                </a:cubicBezTo>
                <a:cubicBezTo>
                  <a:pt x="1308457" y="225915"/>
                  <a:pt x="1306937" y="226260"/>
                  <a:pt x="1305044" y="226546"/>
                </a:cubicBezTo>
                <a:cubicBezTo>
                  <a:pt x="1303151" y="226833"/>
                  <a:pt x="1300771" y="226977"/>
                  <a:pt x="1297902" y="226977"/>
                </a:cubicBezTo>
                <a:cubicBezTo>
                  <a:pt x="1295149" y="226977"/>
                  <a:pt x="1292797" y="226833"/>
                  <a:pt x="1290847" y="226546"/>
                </a:cubicBezTo>
                <a:cubicBezTo>
                  <a:pt x="1288897" y="226260"/>
                  <a:pt x="1287348" y="225915"/>
                  <a:pt x="1286201" y="225514"/>
                </a:cubicBezTo>
                <a:cubicBezTo>
                  <a:pt x="1285054" y="225112"/>
                  <a:pt x="1284251" y="224567"/>
                  <a:pt x="1283792" y="223879"/>
                </a:cubicBezTo>
                <a:cubicBezTo>
                  <a:pt x="1283333" y="223191"/>
                  <a:pt x="1283103" y="222388"/>
                  <a:pt x="1283103" y="221470"/>
                </a:cubicBezTo>
                <a:lnTo>
                  <a:pt x="1283103" y="28393"/>
                </a:lnTo>
                <a:lnTo>
                  <a:pt x="1220465" y="28393"/>
                </a:lnTo>
                <a:cubicBezTo>
                  <a:pt x="1219548" y="28393"/>
                  <a:pt x="1218716" y="28164"/>
                  <a:pt x="1217970" y="27705"/>
                </a:cubicBezTo>
                <a:cubicBezTo>
                  <a:pt x="1217224" y="27246"/>
                  <a:pt x="1216622" y="26529"/>
                  <a:pt x="1216163" y="25554"/>
                </a:cubicBezTo>
                <a:cubicBezTo>
                  <a:pt x="1215704" y="24579"/>
                  <a:pt x="1215332" y="23288"/>
                  <a:pt x="1215045" y="21682"/>
                </a:cubicBezTo>
                <a:cubicBezTo>
                  <a:pt x="1214758" y="20076"/>
                  <a:pt x="1214614" y="18183"/>
                  <a:pt x="1214614" y="16003"/>
                </a:cubicBezTo>
                <a:cubicBezTo>
                  <a:pt x="1214614" y="13824"/>
                  <a:pt x="1214758" y="11902"/>
                  <a:pt x="1215045" y="10239"/>
                </a:cubicBezTo>
                <a:cubicBezTo>
                  <a:pt x="1215332" y="8575"/>
                  <a:pt x="1215704" y="7227"/>
                  <a:pt x="1216163" y="6195"/>
                </a:cubicBezTo>
                <a:cubicBezTo>
                  <a:pt x="1216622" y="5162"/>
                  <a:pt x="1217224" y="4416"/>
                  <a:pt x="1217970" y="3958"/>
                </a:cubicBezTo>
                <a:cubicBezTo>
                  <a:pt x="1218716" y="3499"/>
                  <a:pt x="1219548" y="3269"/>
                  <a:pt x="1220465" y="3269"/>
                </a:cubicBezTo>
                <a:close/>
                <a:moveTo>
                  <a:pt x="852595" y="3269"/>
                </a:moveTo>
                <a:lnTo>
                  <a:pt x="958253" y="3269"/>
                </a:lnTo>
                <a:cubicBezTo>
                  <a:pt x="959171" y="3269"/>
                  <a:pt x="960003" y="3499"/>
                  <a:pt x="960749" y="3958"/>
                </a:cubicBezTo>
                <a:cubicBezTo>
                  <a:pt x="961494" y="4416"/>
                  <a:pt x="962096" y="5162"/>
                  <a:pt x="962555" y="6195"/>
                </a:cubicBezTo>
                <a:cubicBezTo>
                  <a:pt x="963014" y="7227"/>
                  <a:pt x="963387" y="8518"/>
                  <a:pt x="963674" y="10067"/>
                </a:cubicBezTo>
                <a:cubicBezTo>
                  <a:pt x="963961" y="11615"/>
                  <a:pt x="964104" y="13537"/>
                  <a:pt x="964104" y="15831"/>
                </a:cubicBezTo>
                <a:cubicBezTo>
                  <a:pt x="964104" y="17896"/>
                  <a:pt x="963961" y="19703"/>
                  <a:pt x="963674" y="21252"/>
                </a:cubicBezTo>
                <a:cubicBezTo>
                  <a:pt x="963387" y="22801"/>
                  <a:pt x="963014" y="24063"/>
                  <a:pt x="962555" y="25038"/>
                </a:cubicBezTo>
                <a:cubicBezTo>
                  <a:pt x="962096" y="26013"/>
                  <a:pt x="961494" y="26730"/>
                  <a:pt x="960749" y="27189"/>
                </a:cubicBezTo>
                <a:cubicBezTo>
                  <a:pt x="960003" y="27648"/>
                  <a:pt x="959171" y="27877"/>
                  <a:pt x="958253" y="27877"/>
                </a:cubicBezTo>
                <a:lnTo>
                  <a:pt x="871180" y="27877"/>
                </a:lnTo>
                <a:lnTo>
                  <a:pt x="871180" y="97743"/>
                </a:lnTo>
                <a:lnTo>
                  <a:pt x="945863" y="97743"/>
                </a:lnTo>
                <a:cubicBezTo>
                  <a:pt x="946781" y="97743"/>
                  <a:pt x="947613" y="98001"/>
                  <a:pt x="948359" y="98517"/>
                </a:cubicBezTo>
                <a:cubicBezTo>
                  <a:pt x="949104" y="99033"/>
                  <a:pt x="949735" y="99750"/>
                  <a:pt x="950251" y="100668"/>
                </a:cubicBezTo>
                <a:cubicBezTo>
                  <a:pt x="950768" y="101586"/>
                  <a:pt x="951141" y="102848"/>
                  <a:pt x="951370" y="104454"/>
                </a:cubicBezTo>
                <a:cubicBezTo>
                  <a:pt x="951599" y="106060"/>
                  <a:pt x="951714" y="107953"/>
                  <a:pt x="951714" y="110133"/>
                </a:cubicBezTo>
                <a:cubicBezTo>
                  <a:pt x="951714" y="112198"/>
                  <a:pt x="951599" y="113976"/>
                  <a:pt x="951370" y="115467"/>
                </a:cubicBezTo>
                <a:cubicBezTo>
                  <a:pt x="951141" y="116958"/>
                  <a:pt x="950768" y="118163"/>
                  <a:pt x="950251" y="119081"/>
                </a:cubicBezTo>
                <a:cubicBezTo>
                  <a:pt x="949735" y="119999"/>
                  <a:pt x="949104" y="120658"/>
                  <a:pt x="948359" y="121060"/>
                </a:cubicBezTo>
                <a:cubicBezTo>
                  <a:pt x="947613" y="121461"/>
                  <a:pt x="946781" y="121662"/>
                  <a:pt x="945863" y="121662"/>
                </a:cubicBezTo>
                <a:lnTo>
                  <a:pt x="871180" y="121662"/>
                </a:lnTo>
                <a:lnTo>
                  <a:pt x="871180" y="201336"/>
                </a:lnTo>
                <a:lnTo>
                  <a:pt x="959458" y="201336"/>
                </a:lnTo>
                <a:cubicBezTo>
                  <a:pt x="960376" y="201336"/>
                  <a:pt x="961207" y="201566"/>
                  <a:pt x="961953" y="202025"/>
                </a:cubicBezTo>
                <a:cubicBezTo>
                  <a:pt x="962699" y="202484"/>
                  <a:pt x="963358" y="203201"/>
                  <a:pt x="963932" y="204176"/>
                </a:cubicBezTo>
                <a:cubicBezTo>
                  <a:pt x="964506" y="205151"/>
                  <a:pt x="964907" y="206413"/>
                  <a:pt x="965137" y="207961"/>
                </a:cubicBezTo>
                <a:cubicBezTo>
                  <a:pt x="965366" y="209510"/>
                  <a:pt x="965481" y="211432"/>
                  <a:pt x="965481" y="213726"/>
                </a:cubicBezTo>
                <a:cubicBezTo>
                  <a:pt x="965481" y="215791"/>
                  <a:pt x="965366" y="217598"/>
                  <a:pt x="965137" y="219147"/>
                </a:cubicBezTo>
                <a:cubicBezTo>
                  <a:pt x="964907" y="220696"/>
                  <a:pt x="964506" y="221986"/>
                  <a:pt x="963932" y="223019"/>
                </a:cubicBezTo>
                <a:cubicBezTo>
                  <a:pt x="963358" y="224051"/>
                  <a:pt x="962699" y="224797"/>
                  <a:pt x="961953" y="225256"/>
                </a:cubicBezTo>
                <a:cubicBezTo>
                  <a:pt x="961207" y="225715"/>
                  <a:pt x="960376" y="225944"/>
                  <a:pt x="959458" y="225944"/>
                </a:cubicBezTo>
                <a:lnTo>
                  <a:pt x="852595" y="225944"/>
                </a:lnTo>
                <a:cubicBezTo>
                  <a:pt x="849956" y="225944"/>
                  <a:pt x="847461" y="225055"/>
                  <a:pt x="845109" y="223277"/>
                </a:cubicBezTo>
                <a:cubicBezTo>
                  <a:pt x="842757" y="221499"/>
                  <a:pt x="841581" y="218372"/>
                  <a:pt x="841581" y="213898"/>
                </a:cubicBezTo>
                <a:lnTo>
                  <a:pt x="841581" y="15315"/>
                </a:lnTo>
                <a:cubicBezTo>
                  <a:pt x="841581" y="10841"/>
                  <a:pt x="842757" y="7715"/>
                  <a:pt x="845109" y="5937"/>
                </a:cubicBezTo>
                <a:cubicBezTo>
                  <a:pt x="847461" y="4158"/>
                  <a:pt x="849956" y="3269"/>
                  <a:pt x="852595" y="3269"/>
                </a:cubicBezTo>
                <a:close/>
                <a:moveTo>
                  <a:pt x="648965" y="3269"/>
                </a:moveTo>
                <a:lnTo>
                  <a:pt x="803839" y="3269"/>
                </a:lnTo>
                <a:cubicBezTo>
                  <a:pt x="804757" y="3269"/>
                  <a:pt x="805589" y="3499"/>
                  <a:pt x="806335" y="3958"/>
                </a:cubicBezTo>
                <a:cubicBezTo>
                  <a:pt x="807080" y="4416"/>
                  <a:pt x="807711" y="5162"/>
                  <a:pt x="808228" y="6195"/>
                </a:cubicBezTo>
                <a:cubicBezTo>
                  <a:pt x="808744" y="7227"/>
                  <a:pt x="809117" y="8575"/>
                  <a:pt x="809346" y="10239"/>
                </a:cubicBezTo>
                <a:cubicBezTo>
                  <a:pt x="809576" y="11902"/>
                  <a:pt x="809690" y="13824"/>
                  <a:pt x="809690" y="16003"/>
                </a:cubicBezTo>
                <a:cubicBezTo>
                  <a:pt x="809690" y="18183"/>
                  <a:pt x="809576" y="20076"/>
                  <a:pt x="809346" y="21682"/>
                </a:cubicBezTo>
                <a:cubicBezTo>
                  <a:pt x="809117" y="23288"/>
                  <a:pt x="808744" y="24579"/>
                  <a:pt x="808228" y="25554"/>
                </a:cubicBezTo>
                <a:cubicBezTo>
                  <a:pt x="807711" y="26529"/>
                  <a:pt x="807080" y="27246"/>
                  <a:pt x="806335" y="27705"/>
                </a:cubicBezTo>
                <a:cubicBezTo>
                  <a:pt x="805589" y="28164"/>
                  <a:pt x="804757" y="28393"/>
                  <a:pt x="803839" y="28393"/>
                </a:cubicBezTo>
                <a:lnTo>
                  <a:pt x="741201" y="28393"/>
                </a:lnTo>
                <a:lnTo>
                  <a:pt x="741201" y="221470"/>
                </a:lnTo>
                <a:cubicBezTo>
                  <a:pt x="741201" y="222388"/>
                  <a:pt x="740972" y="223191"/>
                  <a:pt x="740513" y="223879"/>
                </a:cubicBezTo>
                <a:cubicBezTo>
                  <a:pt x="740054" y="224567"/>
                  <a:pt x="739251" y="225112"/>
                  <a:pt x="738104" y="225514"/>
                </a:cubicBezTo>
                <a:cubicBezTo>
                  <a:pt x="736957" y="225915"/>
                  <a:pt x="735437" y="226260"/>
                  <a:pt x="733544" y="226546"/>
                </a:cubicBezTo>
                <a:cubicBezTo>
                  <a:pt x="731651" y="226833"/>
                  <a:pt x="729270" y="226977"/>
                  <a:pt x="726402" y="226977"/>
                </a:cubicBezTo>
                <a:cubicBezTo>
                  <a:pt x="723649" y="226977"/>
                  <a:pt x="721297" y="226833"/>
                  <a:pt x="719347" y="226546"/>
                </a:cubicBezTo>
                <a:cubicBezTo>
                  <a:pt x="717397" y="226260"/>
                  <a:pt x="715848" y="225915"/>
                  <a:pt x="714701" y="225514"/>
                </a:cubicBezTo>
                <a:cubicBezTo>
                  <a:pt x="713554" y="225112"/>
                  <a:pt x="712750" y="224567"/>
                  <a:pt x="712292" y="223879"/>
                </a:cubicBezTo>
                <a:cubicBezTo>
                  <a:pt x="711833" y="223191"/>
                  <a:pt x="711603" y="222388"/>
                  <a:pt x="711603" y="221470"/>
                </a:cubicBezTo>
                <a:lnTo>
                  <a:pt x="711603" y="28393"/>
                </a:lnTo>
                <a:lnTo>
                  <a:pt x="648965" y="28393"/>
                </a:lnTo>
                <a:cubicBezTo>
                  <a:pt x="648047" y="28393"/>
                  <a:pt x="647216" y="28164"/>
                  <a:pt x="646470" y="27705"/>
                </a:cubicBezTo>
                <a:cubicBezTo>
                  <a:pt x="645724" y="27246"/>
                  <a:pt x="645122" y="26529"/>
                  <a:pt x="644663" y="25554"/>
                </a:cubicBezTo>
                <a:cubicBezTo>
                  <a:pt x="644204" y="24579"/>
                  <a:pt x="643831" y="23288"/>
                  <a:pt x="643545" y="21682"/>
                </a:cubicBezTo>
                <a:cubicBezTo>
                  <a:pt x="643258" y="20076"/>
                  <a:pt x="643114" y="18183"/>
                  <a:pt x="643114" y="16003"/>
                </a:cubicBezTo>
                <a:cubicBezTo>
                  <a:pt x="643114" y="13824"/>
                  <a:pt x="643258" y="11902"/>
                  <a:pt x="643545" y="10239"/>
                </a:cubicBezTo>
                <a:cubicBezTo>
                  <a:pt x="643831" y="8575"/>
                  <a:pt x="644204" y="7227"/>
                  <a:pt x="644663" y="6195"/>
                </a:cubicBezTo>
                <a:cubicBezTo>
                  <a:pt x="645122" y="5162"/>
                  <a:pt x="645724" y="4416"/>
                  <a:pt x="646470" y="3958"/>
                </a:cubicBezTo>
                <a:cubicBezTo>
                  <a:pt x="647216" y="3499"/>
                  <a:pt x="648047" y="3269"/>
                  <a:pt x="648965" y="3269"/>
                </a:cubicBezTo>
                <a:close/>
                <a:moveTo>
                  <a:pt x="1166801" y="2753"/>
                </a:moveTo>
                <a:cubicBezTo>
                  <a:pt x="1169464" y="2753"/>
                  <a:pt x="1171764" y="2868"/>
                  <a:pt x="1173701" y="3097"/>
                </a:cubicBezTo>
                <a:cubicBezTo>
                  <a:pt x="1175638" y="3327"/>
                  <a:pt x="1177152" y="3699"/>
                  <a:pt x="1178241" y="4216"/>
                </a:cubicBezTo>
                <a:cubicBezTo>
                  <a:pt x="1179331" y="4732"/>
                  <a:pt x="1180118" y="5334"/>
                  <a:pt x="1180602" y="6023"/>
                </a:cubicBezTo>
                <a:cubicBezTo>
                  <a:pt x="1181086" y="6711"/>
                  <a:pt x="1181328" y="7457"/>
                  <a:pt x="1181328" y="8260"/>
                </a:cubicBezTo>
                <a:lnTo>
                  <a:pt x="1181328" y="213726"/>
                </a:lnTo>
                <a:cubicBezTo>
                  <a:pt x="1181328" y="216021"/>
                  <a:pt x="1180943" y="217971"/>
                  <a:pt x="1180172" y="219577"/>
                </a:cubicBezTo>
                <a:cubicBezTo>
                  <a:pt x="1179401" y="221183"/>
                  <a:pt x="1178393" y="222502"/>
                  <a:pt x="1177147" y="223535"/>
                </a:cubicBezTo>
                <a:cubicBezTo>
                  <a:pt x="1175901" y="224567"/>
                  <a:pt x="1174507" y="225313"/>
                  <a:pt x="1172965" y="225772"/>
                </a:cubicBezTo>
                <a:cubicBezTo>
                  <a:pt x="1171422" y="226231"/>
                  <a:pt x="1169879" y="226460"/>
                  <a:pt x="1168336" y="226460"/>
                </a:cubicBezTo>
                <a:lnTo>
                  <a:pt x="1158549" y="226460"/>
                </a:lnTo>
                <a:cubicBezTo>
                  <a:pt x="1155464" y="226460"/>
                  <a:pt x="1152764" y="226145"/>
                  <a:pt x="1150450" y="225514"/>
                </a:cubicBezTo>
                <a:cubicBezTo>
                  <a:pt x="1148136" y="224883"/>
                  <a:pt x="1145941" y="223736"/>
                  <a:pt x="1143865" y="222072"/>
                </a:cubicBezTo>
                <a:cubicBezTo>
                  <a:pt x="1141789" y="220409"/>
                  <a:pt x="1139713" y="218143"/>
                  <a:pt x="1137637" y="215275"/>
                </a:cubicBezTo>
                <a:cubicBezTo>
                  <a:pt x="1135560" y="212407"/>
                  <a:pt x="1133357" y="208736"/>
                  <a:pt x="1131026" y="204262"/>
                </a:cubicBezTo>
                <a:lnTo>
                  <a:pt x="1063097" y="77609"/>
                </a:lnTo>
                <a:cubicBezTo>
                  <a:pt x="1059546" y="71070"/>
                  <a:pt x="1055966" y="64215"/>
                  <a:pt x="1052359" y="57045"/>
                </a:cubicBezTo>
                <a:cubicBezTo>
                  <a:pt x="1048751" y="49875"/>
                  <a:pt x="1045394" y="42906"/>
                  <a:pt x="1042285" y="36137"/>
                </a:cubicBezTo>
                <a:lnTo>
                  <a:pt x="1041941" y="36137"/>
                </a:lnTo>
                <a:cubicBezTo>
                  <a:pt x="1042171" y="44397"/>
                  <a:pt x="1042343" y="52829"/>
                  <a:pt x="1042457" y="61433"/>
                </a:cubicBezTo>
                <a:cubicBezTo>
                  <a:pt x="1042572" y="70037"/>
                  <a:pt x="1042630" y="78584"/>
                  <a:pt x="1042630" y="87073"/>
                </a:cubicBezTo>
                <a:lnTo>
                  <a:pt x="1042630" y="221470"/>
                </a:lnTo>
                <a:cubicBezTo>
                  <a:pt x="1042630" y="222273"/>
                  <a:pt x="1042388" y="223047"/>
                  <a:pt x="1041904" y="223793"/>
                </a:cubicBezTo>
                <a:cubicBezTo>
                  <a:pt x="1041420" y="224539"/>
                  <a:pt x="1040603" y="225112"/>
                  <a:pt x="1039453" y="225514"/>
                </a:cubicBezTo>
                <a:cubicBezTo>
                  <a:pt x="1038303" y="225915"/>
                  <a:pt x="1036790" y="226260"/>
                  <a:pt x="1034913" y="226546"/>
                </a:cubicBezTo>
                <a:cubicBezTo>
                  <a:pt x="1033036" y="226833"/>
                  <a:pt x="1030645" y="226977"/>
                  <a:pt x="1027739" y="226977"/>
                </a:cubicBezTo>
                <a:cubicBezTo>
                  <a:pt x="1024833" y="226977"/>
                  <a:pt x="1022443" y="226833"/>
                  <a:pt x="1020567" y="226546"/>
                </a:cubicBezTo>
                <a:cubicBezTo>
                  <a:pt x="1018691" y="226260"/>
                  <a:pt x="1017208" y="225915"/>
                  <a:pt x="1016118" y="225514"/>
                </a:cubicBezTo>
                <a:cubicBezTo>
                  <a:pt x="1015028" y="225112"/>
                  <a:pt x="1014241" y="224539"/>
                  <a:pt x="1013757" y="223793"/>
                </a:cubicBezTo>
                <a:cubicBezTo>
                  <a:pt x="1013273" y="223047"/>
                  <a:pt x="1013031" y="222273"/>
                  <a:pt x="1013031" y="221470"/>
                </a:cubicBezTo>
                <a:lnTo>
                  <a:pt x="1013031" y="16003"/>
                </a:lnTo>
                <a:cubicBezTo>
                  <a:pt x="1013031" y="11415"/>
                  <a:pt x="1014334" y="8145"/>
                  <a:pt x="1016940" y="6195"/>
                </a:cubicBezTo>
                <a:cubicBezTo>
                  <a:pt x="1019545" y="4244"/>
                  <a:pt x="1022387" y="3269"/>
                  <a:pt x="1025464" y="3269"/>
                </a:cubicBezTo>
                <a:lnTo>
                  <a:pt x="1040030" y="3269"/>
                </a:lnTo>
                <a:cubicBezTo>
                  <a:pt x="1043462" y="3269"/>
                  <a:pt x="1046333" y="3556"/>
                  <a:pt x="1048643" y="4130"/>
                </a:cubicBezTo>
                <a:cubicBezTo>
                  <a:pt x="1050953" y="4703"/>
                  <a:pt x="1053025" y="5650"/>
                  <a:pt x="1054860" y="6969"/>
                </a:cubicBezTo>
                <a:cubicBezTo>
                  <a:pt x="1056694" y="8288"/>
                  <a:pt x="1058470" y="10124"/>
                  <a:pt x="1060187" y="12476"/>
                </a:cubicBezTo>
                <a:cubicBezTo>
                  <a:pt x="1061905" y="14827"/>
                  <a:pt x="1063706" y="17782"/>
                  <a:pt x="1065592" y="21338"/>
                </a:cubicBezTo>
                <a:lnTo>
                  <a:pt x="1117814" y="119081"/>
                </a:lnTo>
                <a:cubicBezTo>
                  <a:pt x="1121029" y="125046"/>
                  <a:pt x="1124134" y="130868"/>
                  <a:pt x="1127128" y="136547"/>
                </a:cubicBezTo>
                <a:cubicBezTo>
                  <a:pt x="1130121" y="142226"/>
                  <a:pt x="1133004" y="147819"/>
                  <a:pt x="1135776" y="153325"/>
                </a:cubicBezTo>
                <a:cubicBezTo>
                  <a:pt x="1138548" y="158832"/>
                  <a:pt x="1141292" y="164252"/>
                  <a:pt x="1144008" y="169587"/>
                </a:cubicBezTo>
                <a:cubicBezTo>
                  <a:pt x="1146723" y="174922"/>
                  <a:pt x="1149412" y="180285"/>
                  <a:pt x="1152074" y="185677"/>
                </a:cubicBezTo>
                <a:lnTo>
                  <a:pt x="1152246" y="185677"/>
                </a:lnTo>
                <a:cubicBezTo>
                  <a:pt x="1152017" y="176614"/>
                  <a:pt x="1151873" y="167178"/>
                  <a:pt x="1151816" y="157369"/>
                </a:cubicBezTo>
                <a:cubicBezTo>
                  <a:pt x="1151759" y="147560"/>
                  <a:pt x="1151730" y="138125"/>
                  <a:pt x="1151730" y="129062"/>
                </a:cubicBezTo>
                <a:lnTo>
                  <a:pt x="1151730" y="8260"/>
                </a:lnTo>
                <a:cubicBezTo>
                  <a:pt x="1151730" y="7457"/>
                  <a:pt x="1151972" y="6711"/>
                  <a:pt x="1152456" y="6023"/>
                </a:cubicBezTo>
                <a:cubicBezTo>
                  <a:pt x="1152940" y="5334"/>
                  <a:pt x="1153757" y="4732"/>
                  <a:pt x="1154907" y="4216"/>
                </a:cubicBezTo>
                <a:cubicBezTo>
                  <a:pt x="1156057" y="3699"/>
                  <a:pt x="1157570" y="3327"/>
                  <a:pt x="1159447" y="3097"/>
                </a:cubicBezTo>
                <a:cubicBezTo>
                  <a:pt x="1161324" y="2868"/>
                  <a:pt x="1163775" y="2753"/>
                  <a:pt x="1166801" y="2753"/>
                </a:cubicBezTo>
                <a:close/>
                <a:moveTo>
                  <a:pt x="595301" y="2753"/>
                </a:moveTo>
                <a:cubicBezTo>
                  <a:pt x="597964" y="2753"/>
                  <a:pt x="600264" y="2868"/>
                  <a:pt x="602201" y="3097"/>
                </a:cubicBezTo>
                <a:cubicBezTo>
                  <a:pt x="604138" y="3327"/>
                  <a:pt x="605651" y="3699"/>
                  <a:pt x="606741" y="4216"/>
                </a:cubicBezTo>
                <a:cubicBezTo>
                  <a:pt x="607831" y="4732"/>
                  <a:pt x="608618" y="5334"/>
                  <a:pt x="609102" y="6023"/>
                </a:cubicBezTo>
                <a:cubicBezTo>
                  <a:pt x="609586" y="6711"/>
                  <a:pt x="609828" y="7457"/>
                  <a:pt x="609828" y="8260"/>
                </a:cubicBezTo>
                <a:lnTo>
                  <a:pt x="609828" y="213726"/>
                </a:lnTo>
                <a:cubicBezTo>
                  <a:pt x="609828" y="216021"/>
                  <a:pt x="609443" y="217971"/>
                  <a:pt x="608672" y="219577"/>
                </a:cubicBezTo>
                <a:cubicBezTo>
                  <a:pt x="607901" y="221183"/>
                  <a:pt x="606893" y="222502"/>
                  <a:pt x="605647" y="223535"/>
                </a:cubicBezTo>
                <a:cubicBezTo>
                  <a:pt x="604401" y="224567"/>
                  <a:pt x="603007" y="225313"/>
                  <a:pt x="601465" y="225772"/>
                </a:cubicBezTo>
                <a:cubicBezTo>
                  <a:pt x="599922" y="226231"/>
                  <a:pt x="598379" y="226460"/>
                  <a:pt x="596836" y="226460"/>
                </a:cubicBezTo>
                <a:lnTo>
                  <a:pt x="587049" y="226460"/>
                </a:lnTo>
                <a:cubicBezTo>
                  <a:pt x="583964" y="226460"/>
                  <a:pt x="581264" y="226145"/>
                  <a:pt x="578950" y="225514"/>
                </a:cubicBezTo>
                <a:cubicBezTo>
                  <a:pt x="576636" y="224883"/>
                  <a:pt x="574441" y="223736"/>
                  <a:pt x="572365" y="222072"/>
                </a:cubicBezTo>
                <a:cubicBezTo>
                  <a:pt x="570289" y="220409"/>
                  <a:pt x="568213" y="218143"/>
                  <a:pt x="566137" y="215275"/>
                </a:cubicBezTo>
                <a:cubicBezTo>
                  <a:pt x="564060" y="212407"/>
                  <a:pt x="561856" y="208736"/>
                  <a:pt x="559526" y="204262"/>
                </a:cubicBezTo>
                <a:lnTo>
                  <a:pt x="491597" y="77609"/>
                </a:lnTo>
                <a:cubicBezTo>
                  <a:pt x="488046" y="71070"/>
                  <a:pt x="484466" y="64215"/>
                  <a:pt x="480859" y="57045"/>
                </a:cubicBezTo>
                <a:cubicBezTo>
                  <a:pt x="477251" y="49875"/>
                  <a:pt x="473894" y="42906"/>
                  <a:pt x="470785" y="36137"/>
                </a:cubicBezTo>
                <a:lnTo>
                  <a:pt x="470441" y="36137"/>
                </a:lnTo>
                <a:cubicBezTo>
                  <a:pt x="470671" y="44397"/>
                  <a:pt x="470843" y="52829"/>
                  <a:pt x="470957" y="61433"/>
                </a:cubicBezTo>
                <a:cubicBezTo>
                  <a:pt x="471072" y="70037"/>
                  <a:pt x="471130" y="78584"/>
                  <a:pt x="471130" y="87073"/>
                </a:cubicBezTo>
                <a:lnTo>
                  <a:pt x="471130" y="221470"/>
                </a:lnTo>
                <a:cubicBezTo>
                  <a:pt x="471130" y="222273"/>
                  <a:pt x="470888" y="223047"/>
                  <a:pt x="470404" y="223793"/>
                </a:cubicBezTo>
                <a:cubicBezTo>
                  <a:pt x="469920" y="224539"/>
                  <a:pt x="469103" y="225112"/>
                  <a:pt x="467953" y="225514"/>
                </a:cubicBezTo>
                <a:cubicBezTo>
                  <a:pt x="466803" y="225915"/>
                  <a:pt x="465290" y="226260"/>
                  <a:pt x="463413" y="226546"/>
                </a:cubicBezTo>
                <a:cubicBezTo>
                  <a:pt x="461536" y="226833"/>
                  <a:pt x="459145" y="226977"/>
                  <a:pt x="456239" y="226977"/>
                </a:cubicBezTo>
                <a:cubicBezTo>
                  <a:pt x="453333" y="226977"/>
                  <a:pt x="450943" y="226833"/>
                  <a:pt x="449067" y="226546"/>
                </a:cubicBezTo>
                <a:cubicBezTo>
                  <a:pt x="447191" y="226260"/>
                  <a:pt x="445708" y="225915"/>
                  <a:pt x="444618" y="225514"/>
                </a:cubicBezTo>
                <a:cubicBezTo>
                  <a:pt x="443528" y="225112"/>
                  <a:pt x="442741" y="224539"/>
                  <a:pt x="442257" y="223793"/>
                </a:cubicBezTo>
                <a:cubicBezTo>
                  <a:pt x="441773" y="223047"/>
                  <a:pt x="441531" y="222273"/>
                  <a:pt x="441531" y="221470"/>
                </a:cubicBezTo>
                <a:lnTo>
                  <a:pt x="441531" y="16003"/>
                </a:lnTo>
                <a:cubicBezTo>
                  <a:pt x="441531" y="11415"/>
                  <a:pt x="442834" y="8145"/>
                  <a:pt x="445440" y="6195"/>
                </a:cubicBezTo>
                <a:cubicBezTo>
                  <a:pt x="448045" y="4244"/>
                  <a:pt x="450887" y="3269"/>
                  <a:pt x="453964" y="3269"/>
                </a:cubicBezTo>
                <a:lnTo>
                  <a:pt x="468530" y="3269"/>
                </a:lnTo>
                <a:cubicBezTo>
                  <a:pt x="471962" y="3269"/>
                  <a:pt x="474833" y="3556"/>
                  <a:pt x="477143" y="4130"/>
                </a:cubicBezTo>
                <a:cubicBezTo>
                  <a:pt x="479453" y="4703"/>
                  <a:pt x="481525" y="5650"/>
                  <a:pt x="483359" y="6969"/>
                </a:cubicBezTo>
                <a:cubicBezTo>
                  <a:pt x="485194" y="8288"/>
                  <a:pt x="486970" y="10124"/>
                  <a:pt x="488687" y="12476"/>
                </a:cubicBezTo>
                <a:cubicBezTo>
                  <a:pt x="490405" y="14827"/>
                  <a:pt x="492206" y="17782"/>
                  <a:pt x="494092" y="21338"/>
                </a:cubicBezTo>
                <a:lnTo>
                  <a:pt x="546314" y="119081"/>
                </a:lnTo>
                <a:cubicBezTo>
                  <a:pt x="549529" y="125046"/>
                  <a:pt x="552634" y="130868"/>
                  <a:pt x="555627" y="136547"/>
                </a:cubicBezTo>
                <a:cubicBezTo>
                  <a:pt x="558621" y="142226"/>
                  <a:pt x="561504" y="147819"/>
                  <a:pt x="564276" y="153325"/>
                </a:cubicBezTo>
                <a:cubicBezTo>
                  <a:pt x="567048" y="158832"/>
                  <a:pt x="569792" y="164252"/>
                  <a:pt x="572508" y="169587"/>
                </a:cubicBezTo>
                <a:cubicBezTo>
                  <a:pt x="575223" y="174922"/>
                  <a:pt x="577912" y="180285"/>
                  <a:pt x="580574" y="185677"/>
                </a:cubicBezTo>
                <a:lnTo>
                  <a:pt x="580746" y="185677"/>
                </a:lnTo>
                <a:cubicBezTo>
                  <a:pt x="580517" y="176614"/>
                  <a:pt x="580373" y="167178"/>
                  <a:pt x="580316" y="157369"/>
                </a:cubicBezTo>
                <a:cubicBezTo>
                  <a:pt x="580259" y="147560"/>
                  <a:pt x="580230" y="138125"/>
                  <a:pt x="580230" y="129062"/>
                </a:cubicBezTo>
                <a:lnTo>
                  <a:pt x="580230" y="8260"/>
                </a:lnTo>
                <a:cubicBezTo>
                  <a:pt x="580230" y="7457"/>
                  <a:pt x="580472" y="6711"/>
                  <a:pt x="580956" y="6023"/>
                </a:cubicBezTo>
                <a:cubicBezTo>
                  <a:pt x="581440" y="5334"/>
                  <a:pt x="582257" y="4732"/>
                  <a:pt x="583407" y="4216"/>
                </a:cubicBezTo>
                <a:cubicBezTo>
                  <a:pt x="584557" y="3699"/>
                  <a:pt x="586070" y="3327"/>
                  <a:pt x="587947" y="3097"/>
                </a:cubicBezTo>
                <a:cubicBezTo>
                  <a:pt x="589824" y="2868"/>
                  <a:pt x="592275" y="2753"/>
                  <a:pt x="595301" y="2753"/>
                </a:cubicBezTo>
                <a:close/>
                <a:moveTo>
                  <a:pt x="97915" y="516"/>
                </a:moveTo>
                <a:cubicBezTo>
                  <a:pt x="104340" y="516"/>
                  <a:pt x="110592" y="1118"/>
                  <a:pt x="116672" y="2323"/>
                </a:cubicBezTo>
                <a:cubicBezTo>
                  <a:pt x="122752" y="3527"/>
                  <a:pt x="128374" y="5047"/>
                  <a:pt x="133536" y="6883"/>
                </a:cubicBezTo>
                <a:cubicBezTo>
                  <a:pt x="138699" y="8719"/>
                  <a:pt x="143288" y="10841"/>
                  <a:pt x="147303" y="13250"/>
                </a:cubicBezTo>
                <a:cubicBezTo>
                  <a:pt x="151318" y="15659"/>
                  <a:pt x="154100" y="17638"/>
                  <a:pt x="155649" y="19187"/>
                </a:cubicBezTo>
                <a:cubicBezTo>
                  <a:pt x="157198" y="20736"/>
                  <a:pt x="158201" y="21912"/>
                  <a:pt x="158660" y="22715"/>
                </a:cubicBezTo>
                <a:cubicBezTo>
                  <a:pt x="159119" y="23518"/>
                  <a:pt x="159492" y="24464"/>
                  <a:pt x="159779" y="25554"/>
                </a:cubicBezTo>
                <a:cubicBezTo>
                  <a:pt x="160066" y="26644"/>
                  <a:pt x="160295" y="27934"/>
                  <a:pt x="160467" y="29426"/>
                </a:cubicBezTo>
                <a:cubicBezTo>
                  <a:pt x="160639" y="30917"/>
                  <a:pt x="160725" y="32695"/>
                  <a:pt x="160725" y="34760"/>
                </a:cubicBezTo>
                <a:cubicBezTo>
                  <a:pt x="160725" y="37055"/>
                  <a:pt x="160610" y="39005"/>
                  <a:pt x="160380" y="40611"/>
                </a:cubicBezTo>
                <a:cubicBezTo>
                  <a:pt x="160149" y="42217"/>
                  <a:pt x="159803" y="43565"/>
                  <a:pt x="159342" y="44655"/>
                </a:cubicBezTo>
                <a:cubicBezTo>
                  <a:pt x="158880" y="45745"/>
                  <a:pt x="158332" y="46548"/>
                  <a:pt x="157698" y="47064"/>
                </a:cubicBezTo>
                <a:cubicBezTo>
                  <a:pt x="157063" y="47581"/>
                  <a:pt x="156284" y="47839"/>
                  <a:pt x="155361" y="47839"/>
                </a:cubicBezTo>
                <a:cubicBezTo>
                  <a:pt x="153748" y="47839"/>
                  <a:pt x="151499" y="46720"/>
                  <a:pt x="148615" y="44483"/>
                </a:cubicBezTo>
                <a:cubicBezTo>
                  <a:pt x="145731" y="42246"/>
                  <a:pt x="142011" y="39779"/>
                  <a:pt x="137455" y="37084"/>
                </a:cubicBezTo>
                <a:cubicBezTo>
                  <a:pt x="132899" y="34388"/>
                  <a:pt x="127364" y="31921"/>
                  <a:pt x="120848" y="29684"/>
                </a:cubicBezTo>
                <a:cubicBezTo>
                  <a:pt x="114332" y="27447"/>
                  <a:pt x="106518" y="26328"/>
                  <a:pt x="97407" y="26328"/>
                </a:cubicBezTo>
                <a:cubicBezTo>
                  <a:pt x="87487" y="26328"/>
                  <a:pt x="78462" y="28307"/>
                  <a:pt x="70331" y="32265"/>
                </a:cubicBezTo>
                <a:cubicBezTo>
                  <a:pt x="62200" y="36223"/>
                  <a:pt x="55251" y="42045"/>
                  <a:pt x="49485" y="49732"/>
                </a:cubicBezTo>
                <a:cubicBezTo>
                  <a:pt x="43718" y="57418"/>
                  <a:pt x="39249" y="66796"/>
                  <a:pt x="36077" y="77867"/>
                </a:cubicBezTo>
                <a:cubicBezTo>
                  <a:pt x="32905" y="88938"/>
                  <a:pt x="31319" y="101586"/>
                  <a:pt x="31319" y="115811"/>
                </a:cubicBezTo>
                <a:cubicBezTo>
                  <a:pt x="31319" y="129922"/>
                  <a:pt x="32847" y="142398"/>
                  <a:pt x="35904" y="153239"/>
                </a:cubicBezTo>
                <a:cubicBezTo>
                  <a:pt x="38960" y="164080"/>
                  <a:pt x="43343" y="173143"/>
                  <a:pt x="49052" y="180428"/>
                </a:cubicBezTo>
                <a:cubicBezTo>
                  <a:pt x="54761" y="187713"/>
                  <a:pt x="61767" y="193220"/>
                  <a:pt x="70071" y="196948"/>
                </a:cubicBezTo>
                <a:cubicBezTo>
                  <a:pt x="78375" y="200677"/>
                  <a:pt x="87775" y="202541"/>
                  <a:pt x="98270" y="202541"/>
                </a:cubicBezTo>
                <a:cubicBezTo>
                  <a:pt x="107150" y="202541"/>
                  <a:pt x="114906" y="201451"/>
                  <a:pt x="121537" y="199271"/>
                </a:cubicBezTo>
                <a:cubicBezTo>
                  <a:pt x="128169" y="197092"/>
                  <a:pt x="133820" y="194654"/>
                  <a:pt x="138490" y="191958"/>
                </a:cubicBezTo>
                <a:cubicBezTo>
                  <a:pt x="143161" y="189262"/>
                  <a:pt x="146995" y="186824"/>
                  <a:pt x="149994" y="184644"/>
                </a:cubicBezTo>
                <a:cubicBezTo>
                  <a:pt x="152993" y="182465"/>
                  <a:pt x="155358" y="181375"/>
                  <a:pt x="157087" y="181375"/>
                </a:cubicBezTo>
                <a:cubicBezTo>
                  <a:pt x="157896" y="181375"/>
                  <a:pt x="158588" y="181547"/>
                  <a:pt x="159164" y="181891"/>
                </a:cubicBezTo>
                <a:cubicBezTo>
                  <a:pt x="159741" y="182235"/>
                  <a:pt x="160202" y="182895"/>
                  <a:pt x="160548" y="183870"/>
                </a:cubicBezTo>
                <a:cubicBezTo>
                  <a:pt x="160894" y="184845"/>
                  <a:pt x="161153" y="186193"/>
                  <a:pt x="161326" y="187914"/>
                </a:cubicBezTo>
                <a:cubicBezTo>
                  <a:pt x="161499" y="189635"/>
                  <a:pt x="161586" y="191814"/>
                  <a:pt x="161586" y="194453"/>
                </a:cubicBezTo>
                <a:cubicBezTo>
                  <a:pt x="161586" y="196289"/>
                  <a:pt x="161528" y="197895"/>
                  <a:pt x="161414" y="199271"/>
                </a:cubicBezTo>
                <a:cubicBezTo>
                  <a:pt x="161299" y="200648"/>
                  <a:pt x="161098" y="201853"/>
                  <a:pt x="160811" y="202885"/>
                </a:cubicBezTo>
                <a:cubicBezTo>
                  <a:pt x="160525" y="203918"/>
                  <a:pt x="160152" y="204835"/>
                  <a:pt x="159693" y="205638"/>
                </a:cubicBezTo>
                <a:cubicBezTo>
                  <a:pt x="159234" y="206441"/>
                  <a:pt x="158431" y="207417"/>
                  <a:pt x="157284" y="208564"/>
                </a:cubicBezTo>
                <a:cubicBezTo>
                  <a:pt x="156136" y="209711"/>
                  <a:pt x="153727" y="211460"/>
                  <a:pt x="150056" y="213812"/>
                </a:cubicBezTo>
                <a:cubicBezTo>
                  <a:pt x="146385" y="216164"/>
                  <a:pt x="141825" y="218458"/>
                  <a:pt x="136376" y="220696"/>
                </a:cubicBezTo>
                <a:cubicBezTo>
                  <a:pt x="130926" y="222933"/>
                  <a:pt x="124674" y="224826"/>
                  <a:pt x="117619" y="226374"/>
                </a:cubicBezTo>
                <a:cubicBezTo>
                  <a:pt x="110563" y="227923"/>
                  <a:pt x="102848" y="228697"/>
                  <a:pt x="94473" y="228697"/>
                </a:cubicBezTo>
                <a:cubicBezTo>
                  <a:pt x="80019" y="228697"/>
                  <a:pt x="66969" y="226288"/>
                  <a:pt x="55325" y="221470"/>
                </a:cubicBezTo>
                <a:cubicBezTo>
                  <a:pt x="43680" y="216652"/>
                  <a:pt x="33757" y="209539"/>
                  <a:pt x="25554" y="200132"/>
                </a:cubicBezTo>
                <a:cubicBezTo>
                  <a:pt x="17352" y="190725"/>
                  <a:pt x="11042" y="179109"/>
                  <a:pt x="6625" y="165285"/>
                </a:cubicBezTo>
                <a:cubicBezTo>
                  <a:pt x="2209" y="151461"/>
                  <a:pt x="0" y="135543"/>
                  <a:pt x="0" y="117532"/>
                </a:cubicBezTo>
                <a:cubicBezTo>
                  <a:pt x="0" y="99062"/>
                  <a:pt x="2381" y="82599"/>
                  <a:pt x="7142" y="68144"/>
                </a:cubicBezTo>
                <a:cubicBezTo>
                  <a:pt x="11903" y="53689"/>
                  <a:pt x="18585" y="41443"/>
                  <a:pt x="27189" y="31405"/>
                </a:cubicBezTo>
                <a:cubicBezTo>
                  <a:pt x="35793" y="21367"/>
                  <a:pt x="46090" y="13709"/>
                  <a:pt x="58078" y="8432"/>
                </a:cubicBezTo>
                <a:cubicBezTo>
                  <a:pt x="70066" y="3155"/>
                  <a:pt x="83345" y="516"/>
                  <a:pt x="97915" y="516"/>
                </a:cubicBezTo>
                <a:close/>
                <a:moveTo>
                  <a:pt x="1468836" y="0"/>
                </a:moveTo>
                <a:cubicBezTo>
                  <a:pt x="1473769" y="0"/>
                  <a:pt x="1478731" y="430"/>
                  <a:pt x="1483721" y="1290"/>
                </a:cubicBezTo>
                <a:cubicBezTo>
                  <a:pt x="1488712" y="2151"/>
                  <a:pt x="1493415" y="3298"/>
                  <a:pt x="1497832" y="4732"/>
                </a:cubicBezTo>
                <a:cubicBezTo>
                  <a:pt x="1502249" y="6166"/>
                  <a:pt x="1506178" y="7772"/>
                  <a:pt x="1509620" y="9550"/>
                </a:cubicBezTo>
                <a:cubicBezTo>
                  <a:pt x="1513061" y="11328"/>
                  <a:pt x="1515327" y="12762"/>
                  <a:pt x="1516417" y="13852"/>
                </a:cubicBezTo>
                <a:cubicBezTo>
                  <a:pt x="1517507" y="14942"/>
                  <a:pt x="1518224" y="15803"/>
                  <a:pt x="1518568" y="16434"/>
                </a:cubicBezTo>
                <a:cubicBezTo>
                  <a:pt x="1518912" y="17065"/>
                  <a:pt x="1519199" y="17868"/>
                  <a:pt x="1519428" y="18843"/>
                </a:cubicBezTo>
                <a:cubicBezTo>
                  <a:pt x="1519658" y="19818"/>
                  <a:pt x="1519830" y="20994"/>
                  <a:pt x="1519945" y="22370"/>
                </a:cubicBezTo>
                <a:cubicBezTo>
                  <a:pt x="1520059" y="23747"/>
                  <a:pt x="1520117" y="25525"/>
                  <a:pt x="1520117" y="27705"/>
                </a:cubicBezTo>
                <a:cubicBezTo>
                  <a:pt x="1520117" y="29770"/>
                  <a:pt x="1520031" y="31606"/>
                  <a:pt x="1519859" y="33212"/>
                </a:cubicBezTo>
                <a:cubicBezTo>
                  <a:pt x="1519687" y="34818"/>
                  <a:pt x="1519428" y="36166"/>
                  <a:pt x="1519084" y="37256"/>
                </a:cubicBezTo>
                <a:cubicBezTo>
                  <a:pt x="1518740" y="38345"/>
                  <a:pt x="1518252" y="39148"/>
                  <a:pt x="1517622" y="39665"/>
                </a:cubicBezTo>
                <a:cubicBezTo>
                  <a:pt x="1516991" y="40181"/>
                  <a:pt x="1516274" y="40439"/>
                  <a:pt x="1515471" y="40439"/>
                </a:cubicBezTo>
                <a:cubicBezTo>
                  <a:pt x="1514209" y="40439"/>
                  <a:pt x="1512230" y="39636"/>
                  <a:pt x="1509534" y="38030"/>
                </a:cubicBezTo>
                <a:cubicBezTo>
                  <a:pt x="1506838" y="36424"/>
                  <a:pt x="1503539" y="34617"/>
                  <a:pt x="1499639" y="32609"/>
                </a:cubicBezTo>
                <a:cubicBezTo>
                  <a:pt x="1495738" y="30602"/>
                  <a:pt x="1491121" y="28766"/>
                  <a:pt x="1485786" y="27103"/>
                </a:cubicBezTo>
                <a:cubicBezTo>
                  <a:pt x="1480452" y="25439"/>
                  <a:pt x="1474457" y="24608"/>
                  <a:pt x="1467804" y="24608"/>
                </a:cubicBezTo>
                <a:cubicBezTo>
                  <a:pt x="1461609" y="24608"/>
                  <a:pt x="1456217" y="25439"/>
                  <a:pt x="1451628" y="27103"/>
                </a:cubicBezTo>
                <a:cubicBezTo>
                  <a:pt x="1447039" y="28766"/>
                  <a:pt x="1443253" y="30975"/>
                  <a:pt x="1440270" y="33728"/>
                </a:cubicBezTo>
                <a:cubicBezTo>
                  <a:pt x="1437288" y="36481"/>
                  <a:pt x="1435051" y="39751"/>
                  <a:pt x="1433559" y="43537"/>
                </a:cubicBezTo>
                <a:cubicBezTo>
                  <a:pt x="1432068" y="47322"/>
                  <a:pt x="1431322" y="51338"/>
                  <a:pt x="1431322" y="55582"/>
                </a:cubicBezTo>
                <a:cubicBezTo>
                  <a:pt x="1431322" y="61777"/>
                  <a:pt x="1432756" y="67112"/>
                  <a:pt x="1435624" y="71586"/>
                </a:cubicBezTo>
                <a:cubicBezTo>
                  <a:pt x="1438492" y="76060"/>
                  <a:pt x="1442307" y="80018"/>
                  <a:pt x="1447068" y="83460"/>
                </a:cubicBezTo>
                <a:cubicBezTo>
                  <a:pt x="1451829" y="86901"/>
                  <a:pt x="1457249" y="90056"/>
                  <a:pt x="1463330" y="92924"/>
                </a:cubicBezTo>
                <a:cubicBezTo>
                  <a:pt x="1469410" y="95792"/>
                  <a:pt x="1475605" y="98689"/>
                  <a:pt x="1481914" y="101614"/>
                </a:cubicBezTo>
                <a:cubicBezTo>
                  <a:pt x="1488224" y="104540"/>
                  <a:pt x="1494419" y="107752"/>
                  <a:pt x="1500499" y="111251"/>
                </a:cubicBezTo>
                <a:cubicBezTo>
                  <a:pt x="1506580" y="114750"/>
                  <a:pt x="1512000" y="118880"/>
                  <a:pt x="1516761" y="123641"/>
                </a:cubicBezTo>
                <a:cubicBezTo>
                  <a:pt x="1521522" y="128402"/>
                  <a:pt x="1525365" y="134023"/>
                  <a:pt x="1528291" y="140505"/>
                </a:cubicBezTo>
                <a:cubicBezTo>
                  <a:pt x="1531216" y="146987"/>
                  <a:pt x="1532679" y="154645"/>
                  <a:pt x="1532679" y="163478"/>
                </a:cubicBezTo>
                <a:cubicBezTo>
                  <a:pt x="1532679" y="173918"/>
                  <a:pt x="1530757" y="183210"/>
                  <a:pt x="1526914" y="191355"/>
                </a:cubicBezTo>
                <a:cubicBezTo>
                  <a:pt x="1523071" y="199501"/>
                  <a:pt x="1517736" y="206413"/>
                  <a:pt x="1510910" y="212091"/>
                </a:cubicBezTo>
                <a:cubicBezTo>
                  <a:pt x="1504084" y="217770"/>
                  <a:pt x="1496054" y="222044"/>
                  <a:pt x="1486819" y="224912"/>
                </a:cubicBezTo>
                <a:cubicBezTo>
                  <a:pt x="1477584" y="227780"/>
                  <a:pt x="1467632" y="229214"/>
                  <a:pt x="1456962" y="229214"/>
                </a:cubicBezTo>
                <a:cubicBezTo>
                  <a:pt x="1449506" y="229214"/>
                  <a:pt x="1442594" y="228583"/>
                  <a:pt x="1436227" y="227321"/>
                </a:cubicBezTo>
                <a:cubicBezTo>
                  <a:pt x="1429859" y="226059"/>
                  <a:pt x="1424181" y="224510"/>
                  <a:pt x="1419190" y="222675"/>
                </a:cubicBezTo>
                <a:cubicBezTo>
                  <a:pt x="1414200" y="220839"/>
                  <a:pt x="1410013" y="218946"/>
                  <a:pt x="1406628" y="216996"/>
                </a:cubicBezTo>
                <a:cubicBezTo>
                  <a:pt x="1403244" y="215046"/>
                  <a:pt x="1400892" y="213382"/>
                  <a:pt x="1399573" y="212005"/>
                </a:cubicBezTo>
                <a:cubicBezTo>
                  <a:pt x="1398254" y="210629"/>
                  <a:pt x="1397278" y="208879"/>
                  <a:pt x="1396648" y="206757"/>
                </a:cubicBezTo>
                <a:cubicBezTo>
                  <a:pt x="1396017" y="204635"/>
                  <a:pt x="1395701" y="201795"/>
                  <a:pt x="1395701" y="198239"/>
                </a:cubicBezTo>
                <a:cubicBezTo>
                  <a:pt x="1395701" y="195715"/>
                  <a:pt x="1395816" y="193621"/>
                  <a:pt x="1396045" y="191958"/>
                </a:cubicBezTo>
                <a:cubicBezTo>
                  <a:pt x="1396275" y="190294"/>
                  <a:pt x="1396619" y="188946"/>
                  <a:pt x="1397078" y="187914"/>
                </a:cubicBezTo>
                <a:cubicBezTo>
                  <a:pt x="1397537" y="186881"/>
                  <a:pt x="1398110" y="186164"/>
                  <a:pt x="1398799" y="185763"/>
                </a:cubicBezTo>
                <a:cubicBezTo>
                  <a:pt x="1399487" y="185361"/>
                  <a:pt x="1400290" y="185161"/>
                  <a:pt x="1401208" y="185161"/>
                </a:cubicBezTo>
                <a:cubicBezTo>
                  <a:pt x="1402814" y="185161"/>
                  <a:pt x="1405080" y="186136"/>
                  <a:pt x="1408005" y="188086"/>
                </a:cubicBezTo>
                <a:cubicBezTo>
                  <a:pt x="1410930" y="190036"/>
                  <a:pt x="1414688" y="192159"/>
                  <a:pt x="1419276" y="194453"/>
                </a:cubicBezTo>
                <a:cubicBezTo>
                  <a:pt x="1423865" y="196747"/>
                  <a:pt x="1429401" y="198898"/>
                  <a:pt x="1435882" y="200906"/>
                </a:cubicBezTo>
                <a:cubicBezTo>
                  <a:pt x="1442364" y="202914"/>
                  <a:pt x="1449850" y="203918"/>
                  <a:pt x="1458339" y="203918"/>
                </a:cubicBezTo>
                <a:cubicBezTo>
                  <a:pt x="1464764" y="203918"/>
                  <a:pt x="1470643" y="203057"/>
                  <a:pt x="1475978" y="201336"/>
                </a:cubicBezTo>
                <a:cubicBezTo>
                  <a:pt x="1481312" y="199615"/>
                  <a:pt x="1485901" y="197178"/>
                  <a:pt x="1489744" y="194023"/>
                </a:cubicBezTo>
                <a:cubicBezTo>
                  <a:pt x="1493587" y="190868"/>
                  <a:pt x="1496541" y="186996"/>
                  <a:pt x="1498606" y="182407"/>
                </a:cubicBezTo>
                <a:cubicBezTo>
                  <a:pt x="1500671" y="177818"/>
                  <a:pt x="1501704" y="172598"/>
                  <a:pt x="1501704" y="166748"/>
                </a:cubicBezTo>
                <a:cubicBezTo>
                  <a:pt x="1501704" y="160438"/>
                  <a:pt x="1500270" y="155046"/>
                  <a:pt x="1497402" y="150572"/>
                </a:cubicBezTo>
                <a:cubicBezTo>
                  <a:pt x="1494534" y="146098"/>
                  <a:pt x="1490748" y="142169"/>
                  <a:pt x="1486044" y="138784"/>
                </a:cubicBezTo>
                <a:cubicBezTo>
                  <a:pt x="1481341" y="135400"/>
                  <a:pt x="1475978" y="132303"/>
                  <a:pt x="1469955" y="129492"/>
                </a:cubicBezTo>
                <a:cubicBezTo>
                  <a:pt x="1463932" y="126681"/>
                  <a:pt x="1457765" y="123813"/>
                  <a:pt x="1451456" y="120888"/>
                </a:cubicBezTo>
                <a:cubicBezTo>
                  <a:pt x="1445146" y="117962"/>
                  <a:pt x="1439008" y="114721"/>
                  <a:pt x="1433043" y="111165"/>
                </a:cubicBezTo>
                <a:cubicBezTo>
                  <a:pt x="1427078" y="107609"/>
                  <a:pt x="1421743" y="103421"/>
                  <a:pt x="1417039" y="98603"/>
                </a:cubicBezTo>
                <a:cubicBezTo>
                  <a:pt x="1412336" y="93785"/>
                  <a:pt x="1408521" y="88135"/>
                  <a:pt x="1405596" y="81653"/>
                </a:cubicBezTo>
                <a:cubicBezTo>
                  <a:pt x="1402670" y="75171"/>
                  <a:pt x="1401208" y="67399"/>
                  <a:pt x="1401208" y="58336"/>
                </a:cubicBezTo>
                <a:cubicBezTo>
                  <a:pt x="1401208" y="49043"/>
                  <a:pt x="1402900" y="40755"/>
                  <a:pt x="1406284" y="33470"/>
                </a:cubicBezTo>
                <a:cubicBezTo>
                  <a:pt x="1409668" y="26185"/>
                  <a:pt x="1414372" y="20076"/>
                  <a:pt x="1420395" y="15143"/>
                </a:cubicBezTo>
                <a:cubicBezTo>
                  <a:pt x="1426418" y="10210"/>
                  <a:pt x="1433588" y="6453"/>
                  <a:pt x="1441905" y="3872"/>
                </a:cubicBezTo>
                <a:cubicBezTo>
                  <a:pt x="1450223" y="1290"/>
                  <a:pt x="1459200" y="0"/>
                  <a:pt x="1468836" y="0"/>
                </a:cubicBezTo>
                <a:close/>
                <a:moveTo>
                  <a:pt x="292717" y="0"/>
                </a:moveTo>
                <a:cubicBezTo>
                  <a:pt x="309122" y="0"/>
                  <a:pt x="323405" y="2466"/>
                  <a:pt x="335566" y="7399"/>
                </a:cubicBezTo>
                <a:cubicBezTo>
                  <a:pt x="347726" y="12332"/>
                  <a:pt x="357850" y="19531"/>
                  <a:pt x="365938" y="28996"/>
                </a:cubicBezTo>
                <a:cubicBezTo>
                  <a:pt x="374026" y="38460"/>
                  <a:pt x="380049" y="50162"/>
                  <a:pt x="384007" y="64100"/>
                </a:cubicBezTo>
                <a:cubicBezTo>
                  <a:pt x="387965" y="78039"/>
                  <a:pt x="389944" y="94014"/>
                  <a:pt x="389944" y="112025"/>
                </a:cubicBezTo>
                <a:cubicBezTo>
                  <a:pt x="389944" y="130037"/>
                  <a:pt x="387821" y="146270"/>
                  <a:pt x="383577" y="160725"/>
                </a:cubicBezTo>
                <a:cubicBezTo>
                  <a:pt x="379332" y="175180"/>
                  <a:pt x="372994" y="187484"/>
                  <a:pt x="364562" y="197636"/>
                </a:cubicBezTo>
                <a:cubicBezTo>
                  <a:pt x="356130" y="207789"/>
                  <a:pt x="345547" y="215590"/>
                  <a:pt x="332812" y="221040"/>
                </a:cubicBezTo>
                <a:cubicBezTo>
                  <a:pt x="320078" y="226489"/>
                  <a:pt x="305222" y="229214"/>
                  <a:pt x="288243" y="229214"/>
                </a:cubicBezTo>
                <a:cubicBezTo>
                  <a:pt x="271494" y="229214"/>
                  <a:pt x="257010" y="226718"/>
                  <a:pt x="244792" y="221728"/>
                </a:cubicBezTo>
                <a:cubicBezTo>
                  <a:pt x="232574" y="216738"/>
                  <a:pt x="222479" y="209482"/>
                  <a:pt x="214506" y="199960"/>
                </a:cubicBezTo>
                <a:cubicBezTo>
                  <a:pt x="206533" y="190438"/>
                  <a:pt x="200596" y="178621"/>
                  <a:pt x="196695" y="164511"/>
                </a:cubicBezTo>
                <a:cubicBezTo>
                  <a:pt x="192795" y="150400"/>
                  <a:pt x="190844" y="134167"/>
                  <a:pt x="190844" y="115811"/>
                </a:cubicBezTo>
                <a:cubicBezTo>
                  <a:pt x="190844" y="98259"/>
                  <a:pt x="192967" y="82313"/>
                  <a:pt x="197211" y="67972"/>
                </a:cubicBezTo>
                <a:cubicBezTo>
                  <a:pt x="201456" y="53632"/>
                  <a:pt x="207823" y="41443"/>
                  <a:pt x="216313" y="31405"/>
                </a:cubicBezTo>
                <a:cubicBezTo>
                  <a:pt x="224802" y="21367"/>
                  <a:pt x="235414" y="13623"/>
                  <a:pt x="248148" y="8174"/>
                </a:cubicBezTo>
                <a:cubicBezTo>
                  <a:pt x="260882" y="2724"/>
                  <a:pt x="275738" y="0"/>
                  <a:pt x="292717" y="0"/>
                </a:cubicBezTo>
                <a:close/>
              </a:path>
            </a:pathLst>
          </a:custGeom>
          <a:solidFill>
            <a:schemeClr val="tx1">
              <a:lumMod val="85000"/>
              <a:lumOff val="15000"/>
            </a:schemeClr>
          </a:solidFill>
          <a:ln>
            <a:noFill/>
            <a:prstDash val="sysDot"/>
          </a:ln>
          <a:effectLst/>
        </p:spPr>
        <p:txBody>
          <a:bodyPr rot="0" spcFirstLastPara="0" vertOverflow="overflow" horzOverflow="overflow" vert="horz" wrap="square" lIns="91440" tIns="45720" rIns="91440" bIns="45720" numCol="1" spcCol="0" rtlCol="0" fromWordArt="0" anchor="t" anchorCtr="0" forceAA="0" compatLnSpc="1">
            <a:noAutofit/>
          </a:bodyPr>
          <a:lstStyle>
            <a:lvl1pPr marR="0" lvl="0" indent="-228600" fontAlgn="auto">
              <a:lnSpc>
                <a:spcPct val="130000"/>
              </a:lnSpc>
              <a:spcBef>
                <a:spcPts val="0"/>
              </a:spcBef>
              <a:spcAft>
                <a:spcPts val="1000"/>
              </a:spcAft>
              <a:buClrTx/>
              <a:buSzTx/>
              <a:buFontTx/>
              <a:buNone/>
              <a:defRPr kumimoji="0" lang="en-GB" altLang="zh-CN" sz="2800" b="0" i="0" u="none" strike="noStrike" cap="none" spc="0" normalizeH="0" baseline="0" noProof="1" dirty="0">
                <a:ln>
                  <a:noFill/>
                  <a:prstDash val="sysDot"/>
                </a:ln>
                <a:solidFill>
                  <a:schemeClr val="tx1">
                    <a:lumMod val="85000"/>
                    <a:lumOff val="15000"/>
                  </a:schemeClr>
                </a:solidFill>
                <a:uFillTx/>
                <a:latin typeface="+mj-lt"/>
                <a:ea typeface="+mj-lt"/>
                <a:cs typeface="MiSans Normal" panose="00000500000000000000" charset="-122"/>
                <a:sym typeface="+mn-ea"/>
              </a:defRPr>
            </a:lvl1pPr>
            <a:lvl2pPr marL="685800" indent="-228600" fontAlgn="auto">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kumimoji="0" lang="zh-CN" altLang="en-US" sz="1600" b="0" i="0" u="none" strike="noStrike" cap="none" spc="150" normalizeH="0" baseline="0" dirty="0" smtClean="0">
                <a:solidFill>
                  <a:schemeClr val="tx1">
                    <a:lumMod val="65000"/>
                    <a:lumOff val="35000"/>
                  </a:schemeClr>
                </a:solidFill>
                <a:uFillTx/>
                <a:latin typeface="+mn-ea"/>
                <a:cs typeface="MiSans Normal" panose="00000500000000000000" charset="-122"/>
              </a:defRPr>
            </a:lvl2pPr>
            <a:lvl3pPr marL="1143000" indent="-228600" fontAlgn="auto">
              <a:lnSpc>
                <a:spcPct val="120000"/>
              </a:lnSpc>
              <a:spcBef>
                <a:spcPts val="0"/>
              </a:spcBef>
              <a:spcAft>
                <a:spcPts val="600"/>
              </a:spcAft>
              <a:buFont typeface="Arial" panose="020B0604020202020204" pitchFamily="34" charset="0"/>
              <a:buChar char="●"/>
              <a:defRPr kumimoji="0" lang="zh-CN" altLang="en-US" sz="1600" b="0" i="0" u="none" strike="noStrike" cap="none" spc="150" normalizeH="0" baseline="0" dirty="0" smtClean="0">
                <a:solidFill>
                  <a:schemeClr val="tx1">
                    <a:lumMod val="65000"/>
                    <a:lumOff val="35000"/>
                  </a:schemeClr>
                </a:solidFill>
                <a:uFillTx/>
                <a:latin typeface="+mn-ea"/>
                <a:cs typeface="MiSans Normal" panose="00000500000000000000" charset="-122"/>
              </a:defRPr>
            </a:lvl3pPr>
            <a:lvl4pPr marL="1600200" indent="-228600" fontAlgn="auto">
              <a:lnSpc>
                <a:spcPct val="120000"/>
              </a:lnSpc>
              <a:spcBef>
                <a:spcPts val="0"/>
              </a:spcBef>
              <a:spcAft>
                <a:spcPts val="300"/>
              </a:spcAft>
              <a:buFont typeface="Wingdings" panose="05000000000000000000" charset="0"/>
              <a:buChar char=""/>
              <a:defRPr kumimoji="0" lang="zh-CN" altLang="en-US" sz="1400" b="0" i="0" u="none" strike="noStrike" cap="none" spc="150" normalizeH="0" baseline="0" dirty="0" smtClean="0">
                <a:solidFill>
                  <a:schemeClr val="tx1">
                    <a:lumMod val="65000"/>
                    <a:lumOff val="35000"/>
                  </a:schemeClr>
                </a:solidFill>
                <a:uFillTx/>
                <a:latin typeface="+mn-ea"/>
                <a:cs typeface="MiSans Normal" panose="00000500000000000000" charset="-122"/>
              </a:defRPr>
            </a:lvl4pPr>
            <a:lvl5pPr marL="2057400" indent="-228600" fontAlgn="auto">
              <a:lnSpc>
                <a:spcPct val="120000"/>
              </a:lnSpc>
              <a:spcBef>
                <a:spcPts val="0"/>
              </a:spcBef>
              <a:spcAft>
                <a:spcPts val="300"/>
              </a:spcAft>
              <a:buFont typeface="Arial" panose="020B0604020202020204" pitchFamily="34" charset="0"/>
              <a:buChar char="•"/>
              <a:defRPr kumimoji="0" lang="zh-CN" altLang="en-US" sz="1400" b="0" i="0" u="none" strike="noStrike" cap="none" spc="150" normalizeH="0" baseline="0" dirty="0" smtClean="0">
                <a:solidFill>
                  <a:schemeClr val="tx1">
                    <a:lumMod val="65000"/>
                    <a:lumOff val="35000"/>
                  </a:schemeClr>
                </a:solidFill>
                <a:uFillTx/>
                <a:latin typeface="+mn-ea"/>
                <a:cs typeface="MiSans Normal" panose="00000500000000000000"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zh-CN" altLang="en-US"/>
          </a:p>
        </p:txBody>
      </p:sp>
      <p:sp>
        <p:nvSpPr>
          <p:cNvPr id="11" name="椭圆 10">
            <a:extLst>
              <a:ext uri="{FF2B5EF4-FFF2-40B4-BE49-F238E27FC236}">
                <a16:creationId xmlns:a16="http://schemas.microsoft.com/office/drawing/2014/main" id="{EBC1E70A-D7C3-DCE8-CF3B-72C33C65EA14}"/>
              </a:ext>
            </a:extLst>
          </p:cNvPr>
          <p:cNvSpPr/>
          <p:nvPr/>
        </p:nvSpPr>
        <p:spPr>
          <a:xfrm>
            <a:off x="1483310" y="2339137"/>
            <a:ext cx="2772228" cy="2772228"/>
          </a:xfrm>
          <a:prstGeom prst="ellipse">
            <a:avLst/>
          </a:prstGeom>
          <a:solidFill>
            <a:srgbClr val="2E9F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453D6F56-7DA3-D78D-7136-921D2EB05D23}"/>
              </a:ext>
            </a:extLst>
          </p:cNvPr>
          <p:cNvSpPr/>
          <p:nvPr/>
        </p:nvSpPr>
        <p:spPr>
          <a:xfrm>
            <a:off x="1180550" y="2036377"/>
            <a:ext cx="3377747" cy="3377747"/>
          </a:xfrm>
          <a:prstGeom prst="ellipse">
            <a:avLst/>
          </a:prstGeom>
          <a:solidFill>
            <a:schemeClr val="accent6">
              <a:lumMod val="20000"/>
              <a:lumOff val="8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B1B049E0-13F3-DC88-C814-4F34D068AC6B}"/>
              </a:ext>
            </a:extLst>
          </p:cNvPr>
          <p:cNvSpPr/>
          <p:nvPr/>
        </p:nvSpPr>
        <p:spPr>
          <a:xfrm>
            <a:off x="758683" y="1629389"/>
            <a:ext cx="4221480" cy="4221480"/>
          </a:xfrm>
          <a:prstGeom prst="ellipse">
            <a:avLst/>
          </a:prstGeom>
          <a:solidFill>
            <a:schemeClr val="accent6">
              <a:lumMod val="20000"/>
              <a:lumOff val="8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标题 5"/>
          <p:cNvSpPr>
            <a:spLocks noGrp="1"/>
          </p:cNvSpPr>
          <p:nvPr>
            <p:custDataLst>
              <p:tags r:id="rId2"/>
            </p:custDataLst>
          </p:nvPr>
        </p:nvSpPr>
        <p:spPr>
          <a:xfrm>
            <a:off x="1868028" y="3128624"/>
            <a:ext cx="2002790" cy="1223010"/>
          </a:xfrm>
          <a:prstGeom prst="rect">
            <a:avLst/>
          </a:prstGeom>
          <a:noFill/>
          <a:ln>
            <a:noFill/>
            <a:prstDash val="sysDash"/>
          </a:ln>
        </p:spPr>
        <p:txBody>
          <a:bodyPr vert="horz" wrap="square" lIns="91440" tIns="45720" rIns="91440" bIns="45720" rtlCol="0" anchor="t">
            <a:normAutofit/>
          </a:bodyPr>
          <a:lstStyle>
            <a:lvl1pPr marL="0" marR="0" lvl="0" algn="ctr" defTabSz="914400" rtl="0" eaLnBrk="1" fontAlgn="auto" latinLnBrk="0" hangingPunct="1">
              <a:lnSpc>
                <a:spcPct val="120000"/>
              </a:lnSpc>
              <a:spcBef>
                <a:spcPct val="0"/>
              </a:spcBef>
              <a:buClrTx/>
              <a:buSzTx/>
              <a:buFontTx/>
              <a:buNone/>
              <a:defRPr kumimoji="0" lang="zh-CN" altLang="en-US" sz="6000" b="0" i="0" u="none" strike="noStrike" kern="1200" cap="none" spc="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r>
              <a:rPr lang="zh-CN" altLang="en-US" b="1" dirty="0">
                <a:solidFill>
                  <a:srgbClr val="0068B6"/>
                </a:solidFill>
                <a:latin typeface="+mj-ea"/>
                <a:ea typeface="+mj-ea"/>
              </a:rPr>
              <a:t>目录</a:t>
            </a:r>
          </a:p>
        </p:txBody>
      </p:sp>
      <p:grpSp>
        <p:nvGrpSpPr>
          <p:cNvPr id="23" name="组合 22">
            <a:extLst>
              <a:ext uri="{FF2B5EF4-FFF2-40B4-BE49-F238E27FC236}">
                <a16:creationId xmlns:a16="http://schemas.microsoft.com/office/drawing/2014/main" id="{EC6509A4-D06B-7C88-1CF8-8A2015577BD8}"/>
              </a:ext>
            </a:extLst>
          </p:cNvPr>
          <p:cNvGrpSpPr/>
          <p:nvPr/>
        </p:nvGrpSpPr>
        <p:grpSpPr>
          <a:xfrm>
            <a:off x="4554388" y="792923"/>
            <a:ext cx="6275046" cy="5418667"/>
            <a:chOff x="4554388" y="792923"/>
            <a:chExt cx="6275046" cy="5418667"/>
          </a:xfrm>
        </p:grpSpPr>
        <mc:AlternateContent xmlns:mc="http://schemas.openxmlformats.org/markup-compatibility/2006" xmlns:p14="http://schemas.microsoft.com/office/powerpoint/2010/main">
          <mc:Choice Requires="p14">
            <p:contentPart p14:bwMode="auto" r:id="rId10">
              <p14:nvContentPartPr>
                <p14:cNvPr id="20" name="墨迹 19">
                  <a:extLst>
                    <a:ext uri="{FF2B5EF4-FFF2-40B4-BE49-F238E27FC236}">
                      <a16:creationId xmlns:a16="http://schemas.microsoft.com/office/drawing/2014/main" id="{4F4D3CF4-9B30-DD32-207E-B6C2DDE4AF6B}"/>
                    </a:ext>
                  </a:extLst>
                </p14:cNvPr>
                <p14:cNvContentPartPr/>
                <p14:nvPr/>
              </p14:nvContentPartPr>
              <p14:xfrm>
                <a:off x="4816249" y="1902077"/>
                <a:ext cx="360" cy="360"/>
              </p14:xfrm>
            </p:contentPart>
          </mc:Choice>
          <mc:Fallback xmlns="">
            <p:pic>
              <p:nvPicPr>
                <p:cNvPr id="20" name="墨迹 19">
                  <a:extLst>
                    <a:ext uri="{FF2B5EF4-FFF2-40B4-BE49-F238E27FC236}">
                      <a16:creationId xmlns:a16="http://schemas.microsoft.com/office/drawing/2014/main" id="{4F4D3CF4-9B30-DD32-207E-B6C2DDE4AF6B}"/>
                    </a:ext>
                  </a:extLst>
                </p:cNvPr>
                <p:cNvPicPr/>
                <p:nvPr/>
              </p:nvPicPr>
              <p:blipFill>
                <a:blip r:embed="rId11"/>
                <a:stretch>
                  <a:fillRect/>
                </a:stretch>
              </p:blipFill>
              <p:spPr>
                <a:xfrm>
                  <a:off x="4807609" y="1893437"/>
                  <a:ext cx="18000" cy="18000"/>
                </a:xfrm>
                <a:prstGeom prst="rect">
                  <a:avLst/>
                </a:prstGeom>
              </p:spPr>
            </p:pic>
          </mc:Fallback>
        </mc:AlternateContent>
        <p:graphicFrame>
          <p:nvGraphicFramePr>
            <p:cNvPr id="22" name="图示 21">
              <a:extLst>
                <a:ext uri="{FF2B5EF4-FFF2-40B4-BE49-F238E27FC236}">
                  <a16:creationId xmlns:a16="http://schemas.microsoft.com/office/drawing/2014/main" id="{F1BBFA46-A59D-2B54-1E1E-EFBD84506B65}"/>
                </a:ext>
              </a:extLst>
            </p:cNvPr>
            <p:cNvGraphicFramePr/>
            <p:nvPr>
              <p:extLst>
                <p:ext uri="{D42A27DB-BD31-4B8C-83A1-F6EECF244321}">
                  <p14:modId xmlns:p14="http://schemas.microsoft.com/office/powerpoint/2010/main" val="2957783911"/>
                </p:ext>
              </p:extLst>
            </p:nvPr>
          </p:nvGraphicFramePr>
          <p:xfrm>
            <a:off x="4554388" y="792923"/>
            <a:ext cx="5519002" cy="54186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5" name="标题">
              <a:extLst>
                <a:ext uri="{FF2B5EF4-FFF2-40B4-BE49-F238E27FC236}">
                  <a16:creationId xmlns:a16="http://schemas.microsoft.com/office/drawing/2014/main" id="{316F25C6-54A6-1E3D-266F-61BE6FF0E8C6}"/>
                </a:ext>
              </a:extLst>
            </p:cNvPr>
            <p:cNvSpPr txBox="1"/>
            <p:nvPr>
              <p:custDataLst>
                <p:tags r:id="rId3"/>
              </p:custDataLst>
            </p:nvPr>
          </p:nvSpPr>
          <p:spPr>
            <a:xfrm>
              <a:off x="7268862" y="1121738"/>
              <a:ext cx="2686904" cy="889635"/>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chemeClr val="bg1"/>
                  </a:solidFill>
                  <a:cs typeface="MiSans Normal" panose="00000500000000000000" charset="-122"/>
                  <a:sym typeface="+mn-ea"/>
                </a:rPr>
                <a:t>了解移动互联技术；</a:t>
              </a:r>
              <a:endParaRPr lang="en-US" altLang="zh-CN" sz="1800" dirty="0">
                <a:solidFill>
                  <a:schemeClr val="bg1"/>
                </a:solidFill>
                <a:cs typeface="MiSans Normal" panose="00000500000000000000" charset="-122"/>
                <a:sym typeface="+mn-ea"/>
              </a:endParaRPr>
            </a:p>
            <a:p>
              <a:pPr lvl="0" algn="l">
                <a:lnSpc>
                  <a:spcPct val="110000"/>
                </a:lnSpc>
                <a:buClrTx/>
                <a:buSzTx/>
                <a:buFontTx/>
              </a:pPr>
              <a:r>
                <a:rPr lang="zh-CN" altLang="en-US" sz="1800" dirty="0">
                  <a:solidFill>
                    <a:schemeClr val="bg1"/>
                  </a:solidFill>
                  <a:cs typeface="MiSans Normal" panose="00000500000000000000" charset="-122"/>
                  <a:sym typeface="+mn-ea"/>
                </a:rPr>
                <a:t>设计展示方案思路</a:t>
              </a:r>
            </a:p>
          </p:txBody>
        </p:sp>
        <p:sp>
          <p:nvSpPr>
            <p:cNvPr id="37" name="标题">
              <a:extLst>
                <a:ext uri="{FF2B5EF4-FFF2-40B4-BE49-F238E27FC236}">
                  <a16:creationId xmlns:a16="http://schemas.microsoft.com/office/drawing/2014/main" id="{6A102F9B-CDC5-703F-4BF2-AD75C5195E5D}"/>
                </a:ext>
              </a:extLst>
            </p:cNvPr>
            <p:cNvSpPr txBox="1"/>
            <p:nvPr>
              <p:custDataLst>
                <p:tags r:id="rId4"/>
              </p:custDataLst>
            </p:nvPr>
          </p:nvSpPr>
          <p:spPr>
            <a:xfrm>
              <a:off x="7629376" y="2339137"/>
              <a:ext cx="3200058" cy="889635"/>
            </a:xfrm>
            <a:prstGeom prst="rect">
              <a:avLst/>
            </a:prstGeom>
            <a:noFill/>
          </p:spPr>
          <p:txBody>
            <a:bodyPr vert="horz" wrap="square" lIns="91440" tIns="45720" rIns="91440" bIns="45720" rtlCol="0" anchor="b" anchorCtr="0">
              <a:no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chemeClr val="bg1"/>
                  </a:solidFill>
                  <a:cs typeface="MiSans Normal" panose="00000500000000000000" charset="-122"/>
                  <a:sym typeface="+mn-ea"/>
                </a:rPr>
                <a:t>了解硬件、技术发展；</a:t>
              </a:r>
              <a:endParaRPr lang="en-US" altLang="zh-CN" sz="1800" dirty="0">
                <a:solidFill>
                  <a:schemeClr val="bg1"/>
                </a:solidFill>
                <a:cs typeface="MiSans Normal" panose="00000500000000000000" charset="-122"/>
                <a:sym typeface="+mn-ea"/>
              </a:endParaRPr>
            </a:p>
            <a:p>
              <a:pPr lvl="0" algn="l">
                <a:lnSpc>
                  <a:spcPct val="110000"/>
                </a:lnSpc>
                <a:buClrTx/>
                <a:buSzTx/>
                <a:buFontTx/>
              </a:pPr>
              <a:r>
                <a:rPr lang="zh-CN" altLang="en-US" sz="1800" dirty="0">
                  <a:solidFill>
                    <a:schemeClr val="bg1"/>
                  </a:solidFill>
                  <a:cs typeface="MiSans Normal" panose="00000500000000000000" charset="-122"/>
                  <a:sym typeface="+mn-ea"/>
                </a:rPr>
                <a:t>分析应用，撰写方案</a:t>
              </a:r>
            </a:p>
          </p:txBody>
        </p:sp>
        <p:sp>
          <p:nvSpPr>
            <p:cNvPr id="38" name="标题">
              <a:extLst>
                <a:ext uri="{FF2B5EF4-FFF2-40B4-BE49-F238E27FC236}">
                  <a16:creationId xmlns:a16="http://schemas.microsoft.com/office/drawing/2014/main" id="{0F49109A-2660-A624-6385-8E1E18CEFA1A}"/>
                </a:ext>
              </a:extLst>
            </p:cNvPr>
            <p:cNvSpPr txBox="1"/>
            <p:nvPr>
              <p:custDataLst>
                <p:tags r:id="rId5"/>
              </p:custDataLst>
            </p:nvPr>
          </p:nvSpPr>
          <p:spPr>
            <a:xfrm>
              <a:off x="7666523" y="3585687"/>
              <a:ext cx="2516716" cy="889635"/>
            </a:xfrm>
            <a:prstGeom prst="rect">
              <a:avLst/>
            </a:prstGeom>
            <a:noFill/>
          </p:spPr>
          <p:txBody>
            <a:bodyPr vert="horz" wrap="square" lIns="91440" tIns="45720" rIns="91440" bIns="45720" rtlCol="0" anchor="b" anchorCtr="0">
              <a:no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chemeClr val="bg1"/>
                  </a:solidFill>
                  <a:cs typeface="MiSans Normal" panose="00000500000000000000" charset="-122"/>
                  <a:sym typeface="+mn-ea"/>
                </a:rPr>
                <a:t>项目评价；</a:t>
              </a:r>
              <a:endParaRPr lang="en-US" altLang="zh-CN" sz="1800" dirty="0">
                <a:solidFill>
                  <a:schemeClr val="bg1"/>
                </a:solidFill>
                <a:cs typeface="MiSans Normal" panose="00000500000000000000" charset="-122"/>
                <a:sym typeface="+mn-ea"/>
              </a:endParaRPr>
            </a:p>
            <a:p>
              <a:pPr lvl="0" algn="l">
                <a:lnSpc>
                  <a:spcPct val="110000"/>
                </a:lnSpc>
                <a:buClrTx/>
                <a:buSzTx/>
                <a:buFontTx/>
              </a:pPr>
              <a:r>
                <a:rPr lang="zh-CN" altLang="en-US" sz="1800" dirty="0">
                  <a:solidFill>
                    <a:schemeClr val="bg1"/>
                  </a:solidFill>
                  <a:cs typeface="MiSans Normal" panose="00000500000000000000" charset="-122"/>
                  <a:sym typeface="+mn-ea"/>
                </a:rPr>
                <a:t>素养提升</a:t>
              </a:r>
            </a:p>
          </p:txBody>
        </p:sp>
        <p:sp>
          <p:nvSpPr>
            <p:cNvPr id="39" name="标题">
              <a:extLst>
                <a:ext uri="{FF2B5EF4-FFF2-40B4-BE49-F238E27FC236}">
                  <a16:creationId xmlns:a16="http://schemas.microsoft.com/office/drawing/2014/main" id="{0F506B0F-DF10-E6B2-5D72-BFFDAF6C1662}"/>
                </a:ext>
              </a:extLst>
            </p:cNvPr>
            <p:cNvSpPr txBox="1"/>
            <p:nvPr>
              <p:custDataLst>
                <p:tags r:id="rId6"/>
              </p:custDataLst>
            </p:nvPr>
          </p:nvSpPr>
          <p:spPr>
            <a:xfrm>
              <a:off x="7249154" y="4824986"/>
              <a:ext cx="1543673" cy="889635"/>
            </a:xfrm>
            <a:prstGeom prst="rect">
              <a:avLst/>
            </a:prstGeom>
            <a:noFill/>
          </p:spPr>
          <p:txBody>
            <a:bodyPr vert="horz" wrap="square" lIns="91440" tIns="45720" rIns="91440" bIns="45720" rtlCol="0" anchor="b" anchorCtr="0">
              <a:no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chemeClr val="bg1"/>
                  </a:solidFill>
                  <a:cs typeface="MiSans Normal" panose="00000500000000000000" charset="-122"/>
                  <a:sym typeface="+mn-ea"/>
                </a:rPr>
                <a:t>课堂总结；</a:t>
              </a:r>
              <a:endParaRPr lang="en-US" altLang="zh-CN" sz="1800" dirty="0">
                <a:solidFill>
                  <a:schemeClr val="bg1"/>
                </a:solidFill>
                <a:cs typeface="MiSans Normal" panose="00000500000000000000" charset="-122"/>
                <a:sym typeface="+mn-ea"/>
              </a:endParaRPr>
            </a:p>
            <a:p>
              <a:pPr lvl="0" algn="l">
                <a:lnSpc>
                  <a:spcPct val="110000"/>
                </a:lnSpc>
                <a:buClrTx/>
                <a:buSzTx/>
                <a:buFontTx/>
              </a:pPr>
              <a:r>
                <a:rPr lang="zh-CN" altLang="en-US" sz="1800" dirty="0">
                  <a:solidFill>
                    <a:schemeClr val="bg1"/>
                  </a:solidFill>
                  <a:cs typeface="MiSans Normal" panose="00000500000000000000" charset="-122"/>
                  <a:sym typeface="+mn-ea"/>
                </a:rPr>
                <a:t>拓展延伸</a:t>
              </a:r>
            </a:p>
          </p:txBody>
        </p:sp>
        <p:sp>
          <p:nvSpPr>
            <p:cNvPr id="41" name="文本框 40">
              <a:extLst>
                <a:ext uri="{FF2B5EF4-FFF2-40B4-BE49-F238E27FC236}">
                  <a16:creationId xmlns:a16="http://schemas.microsoft.com/office/drawing/2014/main" id="{48A0A8CD-AF01-7999-4C6D-474D76D7BE35}"/>
                </a:ext>
              </a:extLst>
            </p:cNvPr>
            <p:cNvSpPr txBox="1"/>
            <p:nvPr/>
          </p:nvSpPr>
          <p:spPr>
            <a:xfrm>
              <a:off x="4811438" y="1335424"/>
              <a:ext cx="715281" cy="521970"/>
            </a:xfrm>
            <a:prstGeom prst="rect">
              <a:avLst/>
            </a:prstGeom>
            <a:noFill/>
            <a:ln>
              <a:noFill/>
            </a:ln>
          </p:spPr>
          <p:txBody>
            <a:bodyPr wrap="square" rtlCol="0">
              <a:spAutoFit/>
            </a:bodyPr>
            <a:lstStyle/>
            <a:p>
              <a:pPr algn="ctr"/>
              <a:r>
                <a:rPr lang="zh-CN" altLang="en-US" sz="2800" b="1" spc="100" dirty="0">
                  <a:solidFill>
                    <a:srgbClr val="2E9FD1"/>
                  </a:solidFill>
                  <a:latin typeface="微软雅黑" panose="020B0503020204020204" pitchFamily="34" charset="-122"/>
                  <a:ea typeface="微软雅黑" panose="020B0503020204020204" pitchFamily="34" charset="-122"/>
                  <a:cs typeface="阿里巴巴普惠体 M" panose="00020600040101010101" charset="-122"/>
                </a:rPr>
                <a:t>一</a:t>
              </a:r>
              <a:endParaRPr lang="zh-CN" altLang="en-US" sz="2800" b="1" spc="100" dirty="0">
                <a:solidFill>
                  <a:srgbClr val="2E9FD1"/>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sp>
          <p:nvSpPr>
            <p:cNvPr id="42" name="文本框 41">
              <a:extLst>
                <a:ext uri="{FF2B5EF4-FFF2-40B4-BE49-F238E27FC236}">
                  <a16:creationId xmlns:a16="http://schemas.microsoft.com/office/drawing/2014/main" id="{9AD671A0-7195-A333-4B68-0AD3A621A292}"/>
                </a:ext>
              </a:extLst>
            </p:cNvPr>
            <p:cNvSpPr txBox="1"/>
            <p:nvPr/>
          </p:nvSpPr>
          <p:spPr>
            <a:xfrm>
              <a:off x="5370659" y="2606654"/>
              <a:ext cx="715281" cy="521970"/>
            </a:xfrm>
            <a:prstGeom prst="rect">
              <a:avLst/>
            </a:prstGeom>
            <a:noFill/>
            <a:ln>
              <a:noFill/>
            </a:ln>
          </p:spPr>
          <p:txBody>
            <a:bodyPr wrap="square" rtlCol="0">
              <a:spAutoFit/>
            </a:bodyPr>
            <a:lstStyle/>
            <a:p>
              <a:pPr algn="l"/>
              <a:r>
                <a:rPr lang="zh-CN" altLang="en-US" sz="2800" b="1" spc="100" dirty="0">
                  <a:solidFill>
                    <a:srgbClr val="2E9FD1"/>
                  </a:solidFill>
                  <a:uFillTx/>
                  <a:latin typeface="微软雅黑" panose="020B0503020204020204" pitchFamily="34" charset="-122"/>
                  <a:ea typeface="微软雅黑" panose="020B0503020204020204" pitchFamily="34" charset="-122"/>
                  <a:cs typeface="阿里巴巴普惠体 M" panose="00020600040101010101" charset="-122"/>
                </a:rPr>
                <a:t>二</a:t>
              </a:r>
            </a:p>
          </p:txBody>
        </p:sp>
        <p:sp>
          <p:nvSpPr>
            <p:cNvPr id="43" name="文本框 42">
              <a:extLst>
                <a:ext uri="{FF2B5EF4-FFF2-40B4-BE49-F238E27FC236}">
                  <a16:creationId xmlns:a16="http://schemas.microsoft.com/office/drawing/2014/main" id="{AF93B82C-4F58-0319-3CB1-B8AB10B99A6D}"/>
                </a:ext>
              </a:extLst>
            </p:cNvPr>
            <p:cNvSpPr txBox="1"/>
            <p:nvPr/>
          </p:nvSpPr>
          <p:spPr>
            <a:xfrm>
              <a:off x="5358212" y="3850766"/>
              <a:ext cx="570188" cy="523220"/>
            </a:xfrm>
            <a:prstGeom prst="rect">
              <a:avLst/>
            </a:prstGeom>
            <a:noFill/>
            <a:ln>
              <a:noFill/>
            </a:ln>
          </p:spPr>
          <p:txBody>
            <a:bodyPr wrap="square" rtlCol="0">
              <a:spAutoFit/>
            </a:bodyPr>
            <a:lstStyle/>
            <a:p>
              <a:pPr algn="ctr"/>
              <a:r>
                <a:rPr lang="zh-CN" altLang="en-US" sz="2800" b="1" spc="100" dirty="0">
                  <a:solidFill>
                    <a:srgbClr val="2E9FD1"/>
                  </a:solidFill>
                  <a:uFillTx/>
                  <a:latin typeface="微软雅黑" panose="020B0503020204020204" pitchFamily="34" charset="-122"/>
                  <a:ea typeface="微软雅黑" panose="020B0503020204020204" pitchFamily="34" charset="-122"/>
                  <a:cs typeface="阿里巴巴普惠体 M" panose="00020600040101010101" charset="-122"/>
                </a:rPr>
                <a:t>三</a:t>
              </a:r>
            </a:p>
          </p:txBody>
        </p:sp>
        <p:sp>
          <p:nvSpPr>
            <p:cNvPr id="44" name="文本框 43">
              <a:extLst>
                <a:ext uri="{FF2B5EF4-FFF2-40B4-BE49-F238E27FC236}">
                  <a16:creationId xmlns:a16="http://schemas.microsoft.com/office/drawing/2014/main" id="{BEDBB0C2-1203-FB99-78E2-2938991EF31E}"/>
                </a:ext>
              </a:extLst>
            </p:cNvPr>
            <p:cNvSpPr txBox="1"/>
            <p:nvPr/>
          </p:nvSpPr>
          <p:spPr>
            <a:xfrm>
              <a:off x="4908135" y="5111365"/>
              <a:ext cx="715281" cy="521970"/>
            </a:xfrm>
            <a:prstGeom prst="rect">
              <a:avLst/>
            </a:prstGeom>
            <a:noFill/>
            <a:ln>
              <a:noFill/>
            </a:ln>
          </p:spPr>
          <p:txBody>
            <a:bodyPr wrap="square" rtlCol="0">
              <a:spAutoFit/>
            </a:bodyPr>
            <a:lstStyle/>
            <a:p>
              <a:pPr algn="l"/>
              <a:r>
                <a:rPr lang="zh-CN" altLang="en-US" sz="2800" b="1" spc="100" dirty="0">
                  <a:solidFill>
                    <a:srgbClr val="2E9FD1"/>
                  </a:solidFill>
                  <a:uFillTx/>
                  <a:latin typeface="微软雅黑" panose="020B0503020204020204" pitchFamily="34" charset="-122"/>
                  <a:ea typeface="微软雅黑" panose="020B0503020204020204" pitchFamily="34" charset="-122"/>
                  <a:cs typeface="阿里巴巴普惠体 M" panose="00020600040101010101" charset="-122"/>
                </a:rPr>
                <a:t>四</a:t>
              </a:r>
            </a:p>
          </p:txBody>
        </p:sp>
      </p:grpSp>
    </p:spTree>
    <p:extLst>
      <p:ext uri="{BB962C8B-B14F-4D97-AF65-F5344CB8AC3E}">
        <p14:creationId xmlns:p14="http://schemas.microsoft.com/office/powerpoint/2010/main" val="2426014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1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3"/>
                                        </p:tgtEl>
                                        <p:attrNameLst>
                                          <p:attrName>r</p:attrName>
                                        </p:attrNameLst>
                                      </p:cBhvr>
                                    </p:animRot>
                                  </p:childTnLst>
                                </p:cTn>
                              </p:par>
                              <p:par>
                                <p:cTn id="9" presetID="22" presetClass="entr" presetSubtype="1"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38901" y="1593417"/>
            <a:ext cx="9227630" cy="1569660"/>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阅读学生手册和学历案，了解什么是移动互联技术，思考移动互联技术、移动通信技术和互联网技术之间的关系</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并通过拖放右侧内容到左图中展示三者之间的关系。</a:t>
            </a:r>
          </a:p>
          <a:p>
            <a:pPr indent="476250"/>
            <a:endParaRPr lang="zh-CN" altLang="en-US" sz="2400" dirty="0">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DC4EB9A0-B6E7-92CF-EFE3-DF5717541311}"/>
              </a:ext>
            </a:extLst>
          </p:cNvPr>
          <p:cNvSpPr txBox="1"/>
          <p:nvPr/>
        </p:nvSpPr>
        <p:spPr>
          <a:xfrm>
            <a:off x="1838901" y="981960"/>
            <a:ext cx="3995842" cy="523220"/>
          </a:xfrm>
          <a:prstGeom prst="rect">
            <a:avLst/>
          </a:prstGeom>
          <a:noFill/>
          <a:ln>
            <a:noFill/>
          </a:ln>
        </p:spPr>
        <p:txBody>
          <a:bodyPr wrap="square" rtlCol="0">
            <a:spAutoFit/>
          </a:bodyPr>
          <a:lstStyle/>
          <a:p>
            <a:pPr algn="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1．</a:t>
            </a:r>
            <a:r>
              <a:rPr lang="zh-CN" altLang="en-US"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了解移动互联技术</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9" name="图片 8" descr="C:/Users/Lenovo/Desktop/e63d74cf7d00f9a720676ccd3aa9d992.pnge63d74cf7d00f9a720676ccd3aa9d992">
            <a:extLst>
              <a:ext uri="{FF2B5EF4-FFF2-40B4-BE49-F238E27FC236}">
                <a16:creationId xmlns:a16="http://schemas.microsoft.com/office/drawing/2014/main" id="{E82C0532-847E-20D4-6DD4-A0FD82F8E5C4}"/>
              </a:ext>
            </a:extLst>
          </p:cNvPr>
          <p:cNvPicPr>
            <a:picLocks noChangeAspect="1"/>
          </p:cNvPicPr>
          <p:nvPr/>
        </p:nvPicPr>
        <p:blipFill>
          <a:blip r:embed="rId3"/>
          <a:srcRect t="21" b="21"/>
          <a:stretch>
            <a:fillRect/>
          </a:stretch>
        </p:blipFill>
        <p:spPr>
          <a:xfrm>
            <a:off x="922421" y="609787"/>
            <a:ext cx="1255295" cy="1255295"/>
          </a:xfrm>
          <a:prstGeom prst="rect">
            <a:avLst/>
          </a:prstGeom>
        </p:spPr>
      </p:pic>
      <p:sp>
        <p:nvSpPr>
          <p:cNvPr id="6" name="任意多边形: 形状 5">
            <a:extLst>
              <a:ext uri="{FF2B5EF4-FFF2-40B4-BE49-F238E27FC236}">
                <a16:creationId xmlns:a16="http://schemas.microsoft.com/office/drawing/2014/main" id="{7B821496-7B1E-13AC-815C-A8EE8A626079}"/>
              </a:ext>
            </a:extLst>
          </p:cNvPr>
          <p:cNvSpPr/>
          <p:nvPr/>
        </p:nvSpPr>
        <p:spPr>
          <a:xfrm>
            <a:off x="2068191" y="3163077"/>
            <a:ext cx="5855370" cy="2566739"/>
          </a:xfrm>
          <a:custGeom>
            <a:avLst/>
            <a:gdLst>
              <a:gd name="connsiteX0" fmla="*/ 1884948 w 5855370"/>
              <a:gd name="connsiteY0" fmla="*/ 1 h 2566739"/>
              <a:gd name="connsiteX1" fmla="*/ 2783426 w 5855370"/>
              <a:gd name="connsiteY1" fmla="*/ 154897 h 2566739"/>
              <a:gd name="connsiteX2" fmla="*/ 2927684 w 5855370"/>
              <a:gd name="connsiteY2" fmla="*/ 214566 h 2566739"/>
              <a:gd name="connsiteX3" fmla="*/ 2916530 w 5855370"/>
              <a:gd name="connsiteY3" fmla="*/ 219179 h 2566739"/>
              <a:gd name="connsiteX4" fmla="*/ 2085474 w 5855370"/>
              <a:gd name="connsiteY4" fmla="*/ 1283369 h 2566739"/>
              <a:gd name="connsiteX5" fmla="*/ 2916530 w 5855370"/>
              <a:gd name="connsiteY5" fmla="*/ 2347559 h 2566739"/>
              <a:gd name="connsiteX6" fmla="*/ 2927686 w 5855370"/>
              <a:gd name="connsiteY6" fmla="*/ 2352174 h 2566739"/>
              <a:gd name="connsiteX7" fmla="*/ 2783426 w 5855370"/>
              <a:gd name="connsiteY7" fmla="*/ 2411844 h 2566739"/>
              <a:gd name="connsiteX8" fmla="*/ 1884948 w 5855370"/>
              <a:gd name="connsiteY8" fmla="*/ 2566739 h 2566739"/>
              <a:gd name="connsiteX9" fmla="*/ 0 w 5855370"/>
              <a:gd name="connsiteY9" fmla="*/ 1283370 h 2566739"/>
              <a:gd name="connsiteX10" fmla="*/ 1884948 w 5855370"/>
              <a:gd name="connsiteY10" fmla="*/ 1 h 2566739"/>
              <a:gd name="connsiteX11" fmla="*/ 3970422 w 5855370"/>
              <a:gd name="connsiteY11" fmla="*/ 0 h 2566739"/>
              <a:gd name="connsiteX12" fmla="*/ 5855370 w 5855370"/>
              <a:gd name="connsiteY12" fmla="*/ 1283369 h 2566739"/>
              <a:gd name="connsiteX13" fmla="*/ 3970422 w 5855370"/>
              <a:gd name="connsiteY13" fmla="*/ 2566738 h 2566739"/>
              <a:gd name="connsiteX14" fmla="*/ 3071944 w 5855370"/>
              <a:gd name="connsiteY14" fmla="*/ 2411843 h 2566739"/>
              <a:gd name="connsiteX15" fmla="*/ 2927686 w 5855370"/>
              <a:gd name="connsiteY15" fmla="*/ 2352174 h 2566739"/>
              <a:gd name="connsiteX16" fmla="*/ 2938841 w 5855370"/>
              <a:gd name="connsiteY16" fmla="*/ 2347560 h 2566739"/>
              <a:gd name="connsiteX17" fmla="*/ 3769896 w 5855370"/>
              <a:gd name="connsiteY17" fmla="*/ 1283370 h 2566739"/>
              <a:gd name="connsiteX18" fmla="*/ 2938841 w 5855370"/>
              <a:gd name="connsiteY18" fmla="*/ 219180 h 2566739"/>
              <a:gd name="connsiteX19" fmla="*/ 2927684 w 5855370"/>
              <a:gd name="connsiteY19" fmla="*/ 214566 h 2566739"/>
              <a:gd name="connsiteX20" fmla="*/ 3071944 w 5855370"/>
              <a:gd name="connsiteY20" fmla="*/ 154896 h 2566739"/>
              <a:gd name="connsiteX21" fmla="*/ 3970422 w 5855370"/>
              <a:gd name="connsiteY21" fmla="*/ 0 h 256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55370" h="2566739">
                <a:moveTo>
                  <a:pt x="1884948" y="1"/>
                </a:moveTo>
                <a:cubicBezTo>
                  <a:pt x="2210270" y="1"/>
                  <a:pt x="2516342" y="56113"/>
                  <a:pt x="2783426" y="154897"/>
                </a:cubicBezTo>
                <a:lnTo>
                  <a:pt x="2927684" y="214566"/>
                </a:lnTo>
                <a:lnTo>
                  <a:pt x="2916530" y="219179"/>
                </a:lnTo>
                <a:cubicBezTo>
                  <a:pt x="2415131" y="449810"/>
                  <a:pt x="2085474" y="840379"/>
                  <a:pt x="2085474" y="1283369"/>
                </a:cubicBezTo>
                <a:cubicBezTo>
                  <a:pt x="2085474" y="1726360"/>
                  <a:pt x="2415131" y="2116928"/>
                  <a:pt x="2916530" y="2347559"/>
                </a:cubicBezTo>
                <a:lnTo>
                  <a:pt x="2927686" y="2352174"/>
                </a:lnTo>
                <a:lnTo>
                  <a:pt x="2783426" y="2411844"/>
                </a:lnTo>
                <a:cubicBezTo>
                  <a:pt x="2516342" y="2510628"/>
                  <a:pt x="2210270" y="2566739"/>
                  <a:pt x="1884948" y="2566739"/>
                </a:cubicBezTo>
                <a:cubicBezTo>
                  <a:pt x="843920" y="2566739"/>
                  <a:pt x="0" y="1992155"/>
                  <a:pt x="0" y="1283370"/>
                </a:cubicBezTo>
                <a:cubicBezTo>
                  <a:pt x="0" y="574585"/>
                  <a:pt x="843920" y="1"/>
                  <a:pt x="1884948" y="1"/>
                </a:cubicBezTo>
                <a:close/>
                <a:moveTo>
                  <a:pt x="3970422" y="0"/>
                </a:moveTo>
                <a:cubicBezTo>
                  <a:pt x="5011450" y="0"/>
                  <a:pt x="5855370" y="574584"/>
                  <a:pt x="5855370" y="1283369"/>
                </a:cubicBezTo>
                <a:cubicBezTo>
                  <a:pt x="5855370" y="1992154"/>
                  <a:pt x="5011450" y="2566738"/>
                  <a:pt x="3970422" y="2566738"/>
                </a:cubicBezTo>
                <a:cubicBezTo>
                  <a:pt x="3645101" y="2566738"/>
                  <a:pt x="3339029" y="2510627"/>
                  <a:pt x="3071944" y="2411843"/>
                </a:cubicBezTo>
                <a:lnTo>
                  <a:pt x="2927686" y="2352174"/>
                </a:lnTo>
                <a:lnTo>
                  <a:pt x="2938841" y="2347560"/>
                </a:lnTo>
                <a:cubicBezTo>
                  <a:pt x="3440240" y="2116929"/>
                  <a:pt x="3769896" y="1726361"/>
                  <a:pt x="3769896" y="1283370"/>
                </a:cubicBezTo>
                <a:cubicBezTo>
                  <a:pt x="3769896" y="840380"/>
                  <a:pt x="3440240" y="449811"/>
                  <a:pt x="2938841" y="219180"/>
                </a:cubicBezTo>
                <a:lnTo>
                  <a:pt x="2927684" y="214566"/>
                </a:lnTo>
                <a:lnTo>
                  <a:pt x="3071944" y="154896"/>
                </a:lnTo>
                <a:cubicBezTo>
                  <a:pt x="3339029" y="56112"/>
                  <a:pt x="3645101" y="0"/>
                  <a:pt x="3970422" y="0"/>
                </a:cubicBezTo>
                <a:close/>
              </a:path>
            </a:pathLst>
          </a:custGeom>
          <a:solidFill>
            <a:schemeClr val="bg1"/>
          </a:solidFill>
          <a:ln w="28575">
            <a:solidFill>
              <a:srgbClr val="3586A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0068B6"/>
              </a:solidFill>
            </a:endParaRPr>
          </a:p>
        </p:txBody>
      </p:sp>
      <p:sp>
        <p:nvSpPr>
          <p:cNvPr id="3" name="矩形: 圆角 2">
            <a:extLst>
              <a:ext uri="{FF2B5EF4-FFF2-40B4-BE49-F238E27FC236}">
                <a16:creationId xmlns:a16="http://schemas.microsoft.com/office/drawing/2014/main" id="{7F98A826-C077-64C7-B910-D4FAAA9D2CC3}"/>
              </a:ext>
            </a:extLst>
          </p:cNvPr>
          <p:cNvSpPr/>
          <p:nvPr/>
        </p:nvSpPr>
        <p:spPr>
          <a:xfrm>
            <a:off x="8721653" y="3373912"/>
            <a:ext cx="1825840" cy="59851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068B6"/>
                </a:solidFill>
              </a:rPr>
              <a:t>移动互联技术</a:t>
            </a:r>
          </a:p>
        </p:txBody>
      </p:sp>
      <p:sp>
        <p:nvSpPr>
          <p:cNvPr id="14" name="矩形: 圆角 13">
            <a:extLst>
              <a:ext uri="{FF2B5EF4-FFF2-40B4-BE49-F238E27FC236}">
                <a16:creationId xmlns:a16="http://schemas.microsoft.com/office/drawing/2014/main" id="{FFCE7289-F182-52B3-F689-170B2FFA42D6}"/>
              </a:ext>
            </a:extLst>
          </p:cNvPr>
          <p:cNvSpPr/>
          <p:nvPr/>
        </p:nvSpPr>
        <p:spPr>
          <a:xfrm>
            <a:off x="8721654" y="4097404"/>
            <a:ext cx="1825839" cy="59851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068B6"/>
                </a:solidFill>
              </a:rPr>
              <a:t>移动通信技术</a:t>
            </a:r>
          </a:p>
        </p:txBody>
      </p:sp>
      <p:sp>
        <p:nvSpPr>
          <p:cNvPr id="15" name="矩形: 圆角 14">
            <a:extLst>
              <a:ext uri="{FF2B5EF4-FFF2-40B4-BE49-F238E27FC236}">
                <a16:creationId xmlns:a16="http://schemas.microsoft.com/office/drawing/2014/main" id="{BA5666C1-F72C-34D8-0612-F398DEDC87D6}"/>
              </a:ext>
            </a:extLst>
          </p:cNvPr>
          <p:cNvSpPr/>
          <p:nvPr/>
        </p:nvSpPr>
        <p:spPr>
          <a:xfrm>
            <a:off x="8721653" y="4906751"/>
            <a:ext cx="1825839" cy="59851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0068B6"/>
                </a:solidFill>
              </a:rPr>
              <a:t>互联网技术</a:t>
            </a:r>
          </a:p>
        </p:txBody>
      </p:sp>
    </p:spTree>
    <p:extLst>
      <p:ext uri="{BB962C8B-B14F-4D97-AF65-F5344CB8AC3E}">
        <p14:creationId xmlns:p14="http://schemas.microsoft.com/office/powerpoint/2010/main" val="225056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44507" y="1967721"/>
            <a:ext cx="9227630" cy="830997"/>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讨论交流，说一说生活中常见的移动互联方式以及移动互联应用，完成下表。</a:t>
            </a:r>
            <a:endParaRPr lang="zh-CN" altLang="en-US" sz="2400" dirty="0">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DC4EB9A0-B6E7-92CF-EFE3-DF5717541311}"/>
              </a:ext>
            </a:extLst>
          </p:cNvPr>
          <p:cNvSpPr txBox="1"/>
          <p:nvPr/>
        </p:nvSpPr>
        <p:spPr>
          <a:xfrm>
            <a:off x="1838901" y="981960"/>
            <a:ext cx="3995842" cy="523220"/>
          </a:xfrm>
          <a:prstGeom prst="rect">
            <a:avLst/>
          </a:prstGeom>
          <a:noFill/>
          <a:ln>
            <a:noFill/>
          </a:ln>
        </p:spPr>
        <p:txBody>
          <a:bodyPr wrap="square" rtlCol="0">
            <a:spAutoFit/>
          </a:bodyPr>
          <a:lstStyle/>
          <a:p>
            <a:pPr algn="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1．</a:t>
            </a:r>
            <a:r>
              <a:rPr lang="zh-CN" altLang="en-US"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了解移动互联技术</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9" name="图片 8" descr="C:/Users/Lenovo/Desktop/e63d74cf7d00f9a720676ccd3aa9d992.pnge63d74cf7d00f9a720676ccd3aa9d992">
            <a:extLst>
              <a:ext uri="{FF2B5EF4-FFF2-40B4-BE49-F238E27FC236}">
                <a16:creationId xmlns:a16="http://schemas.microsoft.com/office/drawing/2014/main" id="{E82C0532-847E-20D4-6DD4-A0FD82F8E5C4}"/>
              </a:ext>
            </a:extLst>
          </p:cNvPr>
          <p:cNvPicPr>
            <a:picLocks noChangeAspect="1"/>
          </p:cNvPicPr>
          <p:nvPr/>
        </p:nvPicPr>
        <p:blipFill>
          <a:blip r:embed="rId3"/>
          <a:srcRect t="21" b="21"/>
          <a:stretch>
            <a:fillRect/>
          </a:stretch>
        </p:blipFill>
        <p:spPr>
          <a:xfrm>
            <a:off x="922421" y="609787"/>
            <a:ext cx="1255295" cy="1255295"/>
          </a:xfrm>
          <a:prstGeom prst="rect">
            <a:avLst/>
          </a:prstGeom>
        </p:spPr>
      </p:pic>
      <p:sp>
        <p:nvSpPr>
          <p:cNvPr id="11" name="矩形 10">
            <a:extLst>
              <a:ext uri="{FF2B5EF4-FFF2-40B4-BE49-F238E27FC236}">
                <a16:creationId xmlns:a16="http://schemas.microsoft.com/office/drawing/2014/main" id="{8D4DD04F-E3A5-8736-7CF2-8C7114FA5A54}"/>
              </a:ext>
            </a:extLst>
          </p:cNvPr>
          <p:cNvSpPr/>
          <p:nvPr/>
        </p:nvSpPr>
        <p:spPr>
          <a:xfrm>
            <a:off x="1945486" y="1507346"/>
            <a:ext cx="6850171" cy="461665"/>
          </a:xfrm>
          <a:prstGeom prst="rect">
            <a:avLst/>
          </a:prstGeom>
          <a:noFill/>
          <a:ln>
            <a:noFill/>
          </a:ln>
        </p:spPr>
        <p:txBody>
          <a:bodyPr wrap="square" rtlCol="0" anchor="t">
            <a:spAutoFit/>
          </a:bodyPr>
          <a:lstStyle/>
          <a:p>
            <a:pPr algn="l"/>
            <a:r>
              <a:rPr lang="zh-CN" altLang="en-US" sz="2400" b="1" dirty="0">
                <a:ln w="15875"/>
                <a:solidFill>
                  <a:srgbClr val="2E9ED0"/>
                </a:solidFill>
                <a:effectLst/>
              </a:rPr>
              <a:t>（</a:t>
            </a:r>
            <a:r>
              <a:rPr lang="en-US" altLang="zh-CN" sz="2400" b="1" dirty="0">
                <a:ln w="15875"/>
                <a:solidFill>
                  <a:srgbClr val="2E9ED0"/>
                </a:solidFill>
                <a:effectLst/>
              </a:rPr>
              <a:t>1</a:t>
            </a:r>
            <a:r>
              <a:rPr lang="zh-CN" altLang="en-US" sz="2400" b="1" dirty="0">
                <a:ln w="15875"/>
                <a:solidFill>
                  <a:srgbClr val="2E9ED0"/>
                </a:solidFill>
                <a:effectLst/>
              </a:rPr>
              <a:t>）寻找常见的移动互联方式和应用</a:t>
            </a:r>
          </a:p>
        </p:txBody>
      </p:sp>
      <p:graphicFrame>
        <p:nvGraphicFramePr>
          <p:cNvPr id="7" name="表格 6">
            <a:extLst>
              <a:ext uri="{FF2B5EF4-FFF2-40B4-BE49-F238E27FC236}">
                <a16:creationId xmlns:a16="http://schemas.microsoft.com/office/drawing/2014/main" id="{B6F0D71F-E652-ACB7-2B62-B9C6E70909D8}"/>
              </a:ext>
            </a:extLst>
          </p:cNvPr>
          <p:cNvGraphicFramePr>
            <a:graphicFrameLocks noGrp="1"/>
          </p:cNvGraphicFramePr>
          <p:nvPr>
            <p:extLst>
              <p:ext uri="{D42A27DB-BD31-4B8C-83A1-F6EECF244321}">
                <p14:modId xmlns:p14="http://schemas.microsoft.com/office/powerpoint/2010/main" val="1187001082"/>
              </p:ext>
            </p:extLst>
          </p:nvPr>
        </p:nvGraphicFramePr>
        <p:xfrm>
          <a:off x="2803915" y="2914371"/>
          <a:ext cx="7385113" cy="2814353"/>
        </p:xfrm>
        <a:graphic>
          <a:graphicData uri="http://schemas.openxmlformats.org/drawingml/2006/table">
            <a:tbl>
              <a:tblPr>
                <a:tableStyleId>{E8B1032C-EA38-4F05-BA0D-38AFFFC7BED3}</a:tableStyleId>
              </a:tblPr>
              <a:tblGrid>
                <a:gridCol w="2545819">
                  <a:extLst>
                    <a:ext uri="{9D8B030D-6E8A-4147-A177-3AD203B41FA5}">
                      <a16:colId xmlns:a16="http://schemas.microsoft.com/office/drawing/2014/main" val="4070341412"/>
                    </a:ext>
                  </a:extLst>
                </a:gridCol>
                <a:gridCol w="4839294">
                  <a:extLst>
                    <a:ext uri="{9D8B030D-6E8A-4147-A177-3AD203B41FA5}">
                      <a16:colId xmlns:a16="http://schemas.microsoft.com/office/drawing/2014/main" val="1250210289"/>
                    </a:ext>
                  </a:extLst>
                </a:gridCol>
              </a:tblGrid>
              <a:tr h="1125742">
                <a:tc>
                  <a:txBody>
                    <a:bodyPr/>
                    <a:lstStyle/>
                    <a:p>
                      <a:pPr indent="266700" algn="ctr"/>
                      <a:r>
                        <a:rPr lang="zh-CN" sz="2000" kern="0" dirty="0">
                          <a:effectLst/>
                          <a:latin typeface="宋体" panose="02010600030101010101" pitchFamily="2" charset="-122"/>
                          <a:ea typeface="宋体" panose="02010600030101010101" pitchFamily="2" charset="-122"/>
                        </a:rPr>
                        <a:t>移动互联方式</a:t>
                      </a:r>
                      <a:endParaRPr lang="zh-CN" sz="2000" kern="100" dirty="0">
                        <a:effectLst/>
                        <a:latin typeface="宋体" panose="02010600030101010101" pitchFamily="2" charset="-122"/>
                        <a:ea typeface="宋体" panose="02010600030101010101" pitchFamily="2" charset="-122"/>
                        <a:cs typeface="宋体" panose="02010600030101010101" pitchFamily="2" charset="-122"/>
                      </a:endParaRPr>
                    </a:p>
                  </a:txBody>
                  <a:tcPr marL="137525" marR="137525" marT="0" marB="0" anchor="ctr">
                    <a:lnL w="28575" cap="flat" cmpd="sng" algn="ctr">
                      <a:solidFill>
                        <a:srgbClr val="3586A5"/>
                      </a:solidFill>
                      <a:prstDash val="solid"/>
                      <a:round/>
                      <a:headEnd type="none" w="med" len="med"/>
                      <a:tailEnd type="none" w="med" len="med"/>
                    </a:lnL>
                    <a:lnR w="28575" cap="flat" cmpd="sng" algn="ctr">
                      <a:solidFill>
                        <a:srgbClr val="3586A5"/>
                      </a:solidFill>
                      <a:prstDash val="solid"/>
                      <a:round/>
                      <a:headEnd type="none" w="med" len="med"/>
                      <a:tailEnd type="none" w="med" len="med"/>
                    </a:lnR>
                    <a:lnT w="28575" cap="flat" cmpd="sng" algn="ctr">
                      <a:solidFill>
                        <a:srgbClr val="3586A5"/>
                      </a:solidFill>
                      <a:prstDash val="solid"/>
                      <a:round/>
                      <a:headEnd type="none" w="med" len="med"/>
                      <a:tailEnd type="none" w="med" len="med"/>
                    </a:lnT>
                    <a:lnB w="28575" cap="flat" cmpd="sng" algn="ctr">
                      <a:solidFill>
                        <a:srgbClr val="3586A5"/>
                      </a:solidFill>
                      <a:prstDash val="solid"/>
                      <a:round/>
                      <a:headEnd type="none" w="med" len="med"/>
                      <a:tailEnd type="none" w="med" len="med"/>
                    </a:lnB>
                  </a:tcPr>
                </a:tc>
                <a:tc>
                  <a:txBody>
                    <a:bodyPr/>
                    <a:lstStyle/>
                    <a:p>
                      <a:pPr indent="266700" algn="l"/>
                      <a:r>
                        <a:rPr lang="zh-CN" sz="2000" kern="0" dirty="0">
                          <a:effectLst/>
                          <a:latin typeface="宋体" panose="02010600030101010101" pitchFamily="2" charset="-122"/>
                          <a:ea typeface="宋体" panose="02010600030101010101" pitchFamily="2" charset="-122"/>
                        </a:rPr>
                        <a:t>□数据流量 </a:t>
                      </a:r>
                      <a:r>
                        <a:rPr lang="en-US" sz="2000" kern="0" dirty="0">
                          <a:effectLst/>
                          <a:latin typeface="宋体" panose="02010600030101010101" pitchFamily="2" charset="-122"/>
                          <a:ea typeface="宋体" panose="02010600030101010101" pitchFamily="2" charset="-122"/>
                        </a:rPr>
                        <a:t>  </a:t>
                      </a:r>
                      <a:r>
                        <a:rPr lang="zh-CN" sz="2000" kern="0" dirty="0">
                          <a:effectLst/>
                          <a:latin typeface="宋体" panose="02010600030101010101" pitchFamily="2" charset="-122"/>
                          <a:ea typeface="宋体" panose="02010600030101010101" pitchFamily="2" charset="-122"/>
                        </a:rPr>
                        <a:t>□无线网络</a:t>
                      </a:r>
                      <a:endParaRPr lang="zh-CN" sz="2000" kern="100" dirty="0">
                        <a:effectLst/>
                        <a:latin typeface="宋体" panose="02010600030101010101" pitchFamily="2" charset="-122"/>
                        <a:ea typeface="宋体" panose="02010600030101010101" pitchFamily="2" charset="-122"/>
                      </a:endParaRPr>
                    </a:p>
                    <a:p>
                      <a:pPr indent="266700" algn="l"/>
                      <a:r>
                        <a:rPr lang="zh-CN" sz="2000" kern="0" dirty="0">
                          <a:effectLst/>
                          <a:latin typeface="宋体" panose="02010600030101010101" pitchFamily="2" charset="-122"/>
                          <a:ea typeface="宋体" panose="02010600030101010101" pitchFamily="2" charset="-122"/>
                        </a:rPr>
                        <a:t>□个人热点</a:t>
                      </a:r>
                      <a:r>
                        <a:rPr lang="en-US" altLang="zh-CN" sz="2000" kern="0" dirty="0">
                          <a:effectLst/>
                          <a:latin typeface="宋体" panose="02010600030101010101" pitchFamily="2" charset="-122"/>
                          <a:ea typeface="宋体" panose="02010600030101010101" pitchFamily="2" charset="-122"/>
                        </a:rPr>
                        <a:t>   </a:t>
                      </a:r>
                      <a:r>
                        <a:rPr lang="zh-CN" altLang="en-US" sz="2000" kern="0" dirty="0">
                          <a:effectLst/>
                          <a:latin typeface="宋体" panose="02010600030101010101" pitchFamily="2" charset="-122"/>
                          <a:ea typeface="宋体" panose="02010600030101010101" pitchFamily="2" charset="-122"/>
                        </a:rPr>
                        <a:t>其他</a:t>
                      </a:r>
                      <a:r>
                        <a:rPr lang="zh-CN" altLang="en-US" sz="2000" u="sng" kern="0" dirty="0">
                          <a:effectLst/>
                          <a:latin typeface="宋体" panose="02010600030101010101" pitchFamily="2" charset="-122"/>
                          <a:ea typeface="宋体" panose="02010600030101010101" pitchFamily="2" charset="-122"/>
                        </a:rPr>
                        <a:t>        </a:t>
                      </a:r>
                      <a:r>
                        <a:rPr lang="zh-CN" altLang="en-US" sz="2000" u="none" kern="0" dirty="0">
                          <a:solidFill>
                            <a:schemeClr val="bg1"/>
                          </a:solidFill>
                          <a:effectLst/>
                          <a:latin typeface="宋体" panose="02010600030101010101" pitchFamily="2" charset="-122"/>
                          <a:ea typeface="宋体" panose="02010600030101010101" pitchFamily="2" charset="-122"/>
                        </a:rPr>
                        <a:t>。</a:t>
                      </a:r>
                      <a:r>
                        <a:rPr lang="zh-CN" altLang="en-US" sz="2000" u="sng" kern="0" dirty="0">
                          <a:effectLst/>
                          <a:latin typeface="宋体" panose="02010600030101010101" pitchFamily="2" charset="-122"/>
                          <a:ea typeface="宋体" panose="02010600030101010101" pitchFamily="2" charset="-122"/>
                        </a:rPr>
                        <a:t>     </a:t>
                      </a:r>
                      <a:r>
                        <a:rPr lang="zh-CN" altLang="en-US" sz="2000" kern="0" dirty="0">
                          <a:effectLst/>
                          <a:latin typeface="宋体" panose="02010600030101010101" pitchFamily="2" charset="-122"/>
                          <a:ea typeface="宋体" panose="02010600030101010101" pitchFamily="2" charset="-122"/>
                        </a:rPr>
                        <a:t>  </a:t>
                      </a:r>
                      <a:endParaRPr lang="zh-CN" sz="2000" kern="100" dirty="0">
                        <a:effectLst/>
                        <a:latin typeface="宋体" panose="02010600030101010101" pitchFamily="2" charset="-122"/>
                        <a:ea typeface="宋体" panose="02010600030101010101" pitchFamily="2" charset="-122"/>
                        <a:cs typeface="宋体" panose="02010600030101010101" pitchFamily="2" charset="-122"/>
                      </a:endParaRPr>
                    </a:p>
                  </a:txBody>
                  <a:tcPr marL="137525" marR="137525" marT="0" marB="0" anchor="ctr">
                    <a:lnL w="28575" cap="flat" cmpd="sng" algn="ctr">
                      <a:solidFill>
                        <a:srgbClr val="3586A5"/>
                      </a:solidFill>
                      <a:prstDash val="solid"/>
                      <a:round/>
                      <a:headEnd type="none" w="med" len="med"/>
                      <a:tailEnd type="none" w="med" len="med"/>
                    </a:lnL>
                    <a:lnR w="28575" cap="flat" cmpd="sng" algn="ctr">
                      <a:solidFill>
                        <a:srgbClr val="3586A5"/>
                      </a:solidFill>
                      <a:prstDash val="solid"/>
                      <a:round/>
                      <a:headEnd type="none" w="med" len="med"/>
                      <a:tailEnd type="none" w="med" len="med"/>
                    </a:lnR>
                    <a:lnT w="28575" cap="flat" cmpd="sng" algn="ctr">
                      <a:solidFill>
                        <a:srgbClr val="3586A5"/>
                      </a:solidFill>
                      <a:prstDash val="solid"/>
                      <a:round/>
                      <a:headEnd type="none" w="med" len="med"/>
                      <a:tailEnd type="none" w="med" len="med"/>
                    </a:lnT>
                    <a:lnB w="28575" cap="flat" cmpd="sng" algn="ctr">
                      <a:solidFill>
                        <a:srgbClr val="3586A5"/>
                      </a:solidFill>
                      <a:prstDash val="solid"/>
                      <a:round/>
                      <a:headEnd type="none" w="med" len="med"/>
                      <a:tailEnd type="none" w="med" len="med"/>
                    </a:lnB>
                  </a:tcPr>
                </a:tc>
                <a:extLst>
                  <a:ext uri="{0D108BD9-81ED-4DB2-BD59-A6C34878D82A}">
                    <a16:rowId xmlns:a16="http://schemas.microsoft.com/office/drawing/2014/main" val="1551671856"/>
                  </a:ext>
                </a:extLst>
              </a:tr>
              <a:tr h="1688611">
                <a:tc>
                  <a:txBody>
                    <a:bodyPr/>
                    <a:lstStyle/>
                    <a:p>
                      <a:pPr indent="266700" algn="ctr"/>
                      <a:r>
                        <a:rPr lang="zh-CN" sz="2000" kern="0" dirty="0">
                          <a:effectLst/>
                          <a:latin typeface="宋体" panose="02010600030101010101" pitchFamily="2" charset="-122"/>
                          <a:ea typeface="宋体" panose="02010600030101010101" pitchFamily="2" charset="-122"/>
                        </a:rPr>
                        <a:t>移动互联应用</a:t>
                      </a:r>
                      <a:endParaRPr lang="zh-CN" sz="2000" kern="100" dirty="0">
                        <a:effectLst/>
                        <a:latin typeface="宋体" panose="02010600030101010101" pitchFamily="2" charset="-122"/>
                        <a:ea typeface="宋体" panose="02010600030101010101" pitchFamily="2" charset="-122"/>
                        <a:cs typeface="宋体" panose="02010600030101010101" pitchFamily="2" charset="-122"/>
                      </a:endParaRPr>
                    </a:p>
                  </a:txBody>
                  <a:tcPr marL="137525" marR="137525" marT="0" marB="0" anchor="ctr">
                    <a:lnL w="28575" cap="flat" cmpd="sng" algn="ctr">
                      <a:solidFill>
                        <a:srgbClr val="3586A5"/>
                      </a:solidFill>
                      <a:prstDash val="solid"/>
                      <a:round/>
                      <a:headEnd type="none" w="med" len="med"/>
                      <a:tailEnd type="none" w="med" len="med"/>
                    </a:lnL>
                    <a:lnR w="28575" cap="flat" cmpd="sng" algn="ctr">
                      <a:solidFill>
                        <a:srgbClr val="3586A5"/>
                      </a:solidFill>
                      <a:prstDash val="solid"/>
                      <a:round/>
                      <a:headEnd type="none" w="med" len="med"/>
                      <a:tailEnd type="none" w="med" len="med"/>
                    </a:lnR>
                    <a:lnT w="28575" cap="flat" cmpd="sng" algn="ctr">
                      <a:solidFill>
                        <a:srgbClr val="3586A5"/>
                      </a:solidFill>
                      <a:prstDash val="solid"/>
                      <a:round/>
                      <a:headEnd type="none" w="med" len="med"/>
                      <a:tailEnd type="none" w="med" len="med"/>
                    </a:lnT>
                    <a:lnB w="28575" cap="flat" cmpd="sng" algn="ctr">
                      <a:solidFill>
                        <a:srgbClr val="3586A5"/>
                      </a:solidFill>
                      <a:prstDash val="solid"/>
                      <a:round/>
                      <a:headEnd type="none" w="med" len="med"/>
                      <a:tailEnd type="none" w="med" len="med"/>
                    </a:lnB>
                  </a:tcPr>
                </a:tc>
                <a:tc>
                  <a:txBody>
                    <a:bodyPr/>
                    <a:lstStyle/>
                    <a:p>
                      <a:pPr indent="266700" algn="l"/>
                      <a:r>
                        <a:rPr lang="zh-CN" sz="2000" kern="0" dirty="0">
                          <a:effectLst/>
                          <a:latin typeface="宋体" panose="02010600030101010101" pitchFamily="2" charset="-122"/>
                          <a:ea typeface="宋体" panose="02010600030101010101" pitchFamily="2" charset="-122"/>
                        </a:rPr>
                        <a:t>□移动支付 </a:t>
                      </a:r>
                      <a:r>
                        <a:rPr lang="en-US" sz="2000" kern="0" dirty="0">
                          <a:effectLst/>
                          <a:latin typeface="宋体" panose="02010600030101010101" pitchFamily="2" charset="-122"/>
                          <a:ea typeface="宋体" panose="02010600030101010101" pitchFamily="2" charset="-122"/>
                        </a:rPr>
                        <a:t>  </a:t>
                      </a:r>
                      <a:r>
                        <a:rPr lang="zh-CN" sz="2000" kern="0" dirty="0">
                          <a:effectLst/>
                          <a:latin typeface="宋体" panose="02010600030101010101" pitchFamily="2" charset="-122"/>
                          <a:ea typeface="宋体" panose="02010600030101010101" pitchFamily="2" charset="-122"/>
                        </a:rPr>
                        <a:t>□移动通信 </a:t>
                      </a:r>
                      <a:endParaRPr lang="zh-CN" sz="2000" kern="100" dirty="0">
                        <a:effectLst/>
                        <a:latin typeface="宋体" panose="02010600030101010101" pitchFamily="2" charset="-122"/>
                        <a:ea typeface="宋体" panose="02010600030101010101" pitchFamily="2" charset="-122"/>
                      </a:endParaRPr>
                    </a:p>
                    <a:p>
                      <a:pPr indent="266700" algn="l"/>
                      <a:r>
                        <a:rPr lang="zh-CN" sz="2000" kern="0" dirty="0">
                          <a:effectLst/>
                          <a:latin typeface="宋体" panose="02010600030101010101" pitchFamily="2" charset="-122"/>
                          <a:ea typeface="宋体" panose="02010600030101010101" pitchFamily="2" charset="-122"/>
                        </a:rPr>
                        <a:t>□移动娱乐 </a:t>
                      </a:r>
                      <a:r>
                        <a:rPr lang="en-US" sz="2000" kern="0" dirty="0">
                          <a:effectLst/>
                          <a:latin typeface="宋体" panose="02010600030101010101" pitchFamily="2" charset="-122"/>
                          <a:ea typeface="宋体" panose="02010600030101010101" pitchFamily="2" charset="-122"/>
                        </a:rPr>
                        <a:t>  </a:t>
                      </a:r>
                      <a:r>
                        <a:rPr lang="zh-CN" sz="2000" kern="0" dirty="0">
                          <a:effectLst/>
                          <a:latin typeface="宋体" panose="02010600030101010101" pitchFamily="2" charset="-122"/>
                          <a:ea typeface="宋体" panose="02010600030101010101" pitchFamily="2" charset="-122"/>
                        </a:rPr>
                        <a:t>□移动购票  </a:t>
                      </a:r>
                      <a:endParaRPr lang="zh-CN" sz="2000" kern="100" dirty="0">
                        <a:effectLst/>
                        <a:latin typeface="宋体" panose="02010600030101010101" pitchFamily="2" charset="-122"/>
                        <a:ea typeface="宋体" panose="02010600030101010101" pitchFamily="2" charset="-122"/>
                      </a:endParaRPr>
                    </a:p>
                    <a:p>
                      <a:pPr indent="266700" algn="l"/>
                      <a:r>
                        <a:rPr lang="zh-CN" sz="2000" kern="0" dirty="0">
                          <a:effectLst/>
                          <a:latin typeface="宋体" panose="02010600030101010101" pitchFamily="2" charset="-122"/>
                          <a:ea typeface="宋体" panose="02010600030101010101" pitchFamily="2" charset="-122"/>
                        </a:rPr>
                        <a:t>□移动订餐</a:t>
                      </a:r>
                      <a:r>
                        <a:rPr lang="en-US" altLang="zh-CN" sz="2000" kern="0" dirty="0">
                          <a:effectLst/>
                          <a:latin typeface="宋体" panose="02010600030101010101" pitchFamily="2" charset="-122"/>
                          <a:ea typeface="宋体" panose="02010600030101010101" pitchFamily="2" charset="-122"/>
                        </a:rPr>
                        <a:t>   </a:t>
                      </a:r>
                      <a:r>
                        <a:rPr lang="zh-CN" altLang="en-US" sz="2000" kern="0" dirty="0">
                          <a:effectLst/>
                          <a:latin typeface="宋体" panose="02010600030101010101" pitchFamily="2" charset="-122"/>
                          <a:ea typeface="宋体" panose="02010600030101010101" pitchFamily="2" charset="-122"/>
                        </a:rPr>
                        <a:t>其他</a:t>
                      </a:r>
                      <a:r>
                        <a:rPr lang="zh-CN" altLang="en-US" sz="2000" u="sng" kern="0" dirty="0">
                          <a:effectLst/>
                          <a:latin typeface="宋体" panose="02010600030101010101" pitchFamily="2" charset="-122"/>
                          <a:ea typeface="宋体" panose="02010600030101010101" pitchFamily="2" charset="-122"/>
                        </a:rPr>
                        <a:t>        </a:t>
                      </a:r>
                      <a:r>
                        <a:rPr lang="zh-CN" altLang="en-US" sz="2000" u="none" kern="0" dirty="0">
                          <a:solidFill>
                            <a:schemeClr val="bg1"/>
                          </a:solidFill>
                          <a:effectLst/>
                          <a:latin typeface="宋体" panose="02010600030101010101" pitchFamily="2" charset="-122"/>
                          <a:ea typeface="宋体" panose="02010600030101010101" pitchFamily="2" charset="-122"/>
                        </a:rPr>
                        <a:t>。</a:t>
                      </a:r>
                      <a:endParaRPr lang="zh-CN" sz="2000" kern="100" dirty="0">
                        <a:solidFill>
                          <a:schemeClr val="bg1"/>
                        </a:solidFill>
                        <a:effectLst/>
                        <a:latin typeface="宋体" panose="02010600030101010101" pitchFamily="2" charset="-122"/>
                        <a:ea typeface="宋体" panose="02010600030101010101" pitchFamily="2" charset="-122"/>
                        <a:cs typeface="宋体" panose="02010600030101010101" pitchFamily="2" charset="-122"/>
                      </a:endParaRPr>
                    </a:p>
                  </a:txBody>
                  <a:tcPr marL="137525" marR="137525" marT="0" marB="0" anchor="ctr">
                    <a:lnL w="28575" cap="flat" cmpd="sng" algn="ctr">
                      <a:solidFill>
                        <a:srgbClr val="3586A5"/>
                      </a:solidFill>
                      <a:prstDash val="solid"/>
                      <a:round/>
                      <a:headEnd type="none" w="med" len="med"/>
                      <a:tailEnd type="none" w="med" len="med"/>
                    </a:lnL>
                    <a:lnR w="28575" cap="flat" cmpd="sng" algn="ctr">
                      <a:solidFill>
                        <a:srgbClr val="3586A5"/>
                      </a:solidFill>
                      <a:prstDash val="solid"/>
                      <a:round/>
                      <a:headEnd type="none" w="med" len="med"/>
                      <a:tailEnd type="none" w="med" len="med"/>
                    </a:lnR>
                    <a:lnT w="28575" cap="flat" cmpd="sng" algn="ctr">
                      <a:solidFill>
                        <a:srgbClr val="3586A5"/>
                      </a:solidFill>
                      <a:prstDash val="solid"/>
                      <a:round/>
                      <a:headEnd type="none" w="med" len="med"/>
                      <a:tailEnd type="none" w="med" len="med"/>
                    </a:lnT>
                    <a:lnB w="28575" cap="flat" cmpd="sng" algn="ctr">
                      <a:solidFill>
                        <a:srgbClr val="3586A5"/>
                      </a:solidFill>
                      <a:prstDash val="solid"/>
                      <a:round/>
                      <a:headEnd type="none" w="med" len="med"/>
                      <a:tailEnd type="none" w="med" len="med"/>
                    </a:lnB>
                  </a:tcPr>
                </a:tc>
                <a:extLst>
                  <a:ext uri="{0D108BD9-81ED-4DB2-BD59-A6C34878D82A}">
                    <a16:rowId xmlns:a16="http://schemas.microsoft.com/office/drawing/2014/main" val="3336217799"/>
                  </a:ext>
                </a:extLst>
              </a:tr>
            </a:tbl>
          </a:graphicData>
        </a:graphic>
      </p:graphicFrame>
    </p:spTree>
    <p:extLst>
      <p:ext uri="{BB962C8B-B14F-4D97-AF65-F5344CB8AC3E}">
        <p14:creationId xmlns:p14="http://schemas.microsoft.com/office/powerpoint/2010/main" val="4200458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44507" y="1967721"/>
            <a:ext cx="9227630" cy="1200329"/>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阅读材料，了解什么是</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5G</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技术，议一议，</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5G</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技术在移动互联网中还有哪些应用，在下图填写完整。</a:t>
            </a:r>
          </a:p>
          <a:p>
            <a:pPr indent="476250"/>
            <a:endParaRPr lang="zh-CN" altLang="en-US" sz="2400"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8" name="文本框 7">
            <a:extLst>
              <a:ext uri="{FF2B5EF4-FFF2-40B4-BE49-F238E27FC236}">
                <a16:creationId xmlns:a16="http://schemas.microsoft.com/office/drawing/2014/main" id="{DC4EB9A0-B6E7-92CF-EFE3-DF5717541311}"/>
              </a:ext>
            </a:extLst>
          </p:cNvPr>
          <p:cNvSpPr txBox="1"/>
          <p:nvPr/>
        </p:nvSpPr>
        <p:spPr>
          <a:xfrm>
            <a:off x="1838901" y="981960"/>
            <a:ext cx="3995842" cy="523220"/>
          </a:xfrm>
          <a:prstGeom prst="rect">
            <a:avLst/>
          </a:prstGeom>
          <a:noFill/>
          <a:ln>
            <a:noFill/>
          </a:ln>
        </p:spPr>
        <p:txBody>
          <a:bodyPr wrap="square" rtlCol="0">
            <a:spAutoFit/>
          </a:bodyPr>
          <a:lstStyle/>
          <a:p>
            <a:pPr algn="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1．</a:t>
            </a:r>
            <a:r>
              <a:rPr lang="zh-CN" altLang="en-US"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了解移动互联技术</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9" name="图片 8" descr="C:/Users/Lenovo/Desktop/e63d74cf7d00f9a720676ccd3aa9d992.pnge63d74cf7d00f9a720676ccd3aa9d992">
            <a:extLst>
              <a:ext uri="{FF2B5EF4-FFF2-40B4-BE49-F238E27FC236}">
                <a16:creationId xmlns:a16="http://schemas.microsoft.com/office/drawing/2014/main" id="{E82C0532-847E-20D4-6DD4-A0FD82F8E5C4}"/>
              </a:ext>
            </a:extLst>
          </p:cNvPr>
          <p:cNvPicPr>
            <a:picLocks noChangeAspect="1"/>
          </p:cNvPicPr>
          <p:nvPr/>
        </p:nvPicPr>
        <p:blipFill>
          <a:blip r:embed="rId3"/>
          <a:srcRect t="21" b="21"/>
          <a:stretch>
            <a:fillRect/>
          </a:stretch>
        </p:blipFill>
        <p:spPr>
          <a:xfrm>
            <a:off x="922421" y="609787"/>
            <a:ext cx="1255295" cy="1255295"/>
          </a:xfrm>
          <a:prstGeom prst="rect">
            <a:avLst/>
          </a:prstGeom>
        </p:spPr>
      </p:pic>
      <p:sp>
        <p:nvSpPr>
          <p:cNvPr id="11" name="矩形 10">
            <a:extLst>
              <a:ext uri="{FF2B5EF4-FFF2-40B4-BE49-F238E27FC236}">
                <a16:creationId xmlns:a16="http://schemas.microsoft.com/office/drawing/2014/main" id="{8D4DD04F-E3A5-8736-7CF2-8C7114FA5A54}"/>
              </a:ext>
            </a:extLst>
          </p:cNvPr>
          <p:cNvSpPr/>
          <p:nvPr/>
        </p:nvSpPr>
        <p:spPr>
          <a:xfrm>
            <a:off x="1945486" y="1507346"/>
            <a:ext cx="6850171" cy="461665"/>
          </a:xfrm>
          <a:prstGeom prst="rect">
            <a:avLst/>
          </a:prstGeom>
          <a:noFill/>
          <a:ln>
            <a:noFill/>
          </a:ln>
        </p:spPr>
        <p:txBody>
          <a:bodyPr wrap="square" rtlCol="0" anchor="t">
            <a:spAutoFit/>
          </a:bodyPr>
          <a:lstStyle/>
          <a:p>
            <a:pPr algn="l"/>
            <a:r>
              <a:rPr lang="zh-CN" altLang="en-US" sz="2400" b="1" dirty="0">
                <a:ln w="15875"/>
                <a:solidFill>
                  <a:srgbClr val="2E9ED0"/>
                </a:solidFill>
                <a:effectLst/>
              </a:rPr>
              <a:t>（</a:t>
            </a:r>
            <a:r>
              <a:rPr lang="en-US" altLang="zh-CN" sz="2400" b="1" dirty="0">
                <a:ln w="15875"/>
                <a:solidFill>
                  <a:srgbClr val="2E9ED0"/>
                </a:solidFill>
                <a:effectLst/>
              </a:rPr>
              <a:t>2</a:t>
            </a:r>
            <a:r>
              <a:rPr lang="zh-CN" altLang="en-US" sz="2400" b="1" dirty="0">
                <a:ln w="15875"/>
                <a:solidFill>
                  <a:srgbClr val="2E9ED0"/>
                </a:solidFill>
                <a:effectLst/>
              </a:rPr>
              <a:t>）新一代移动互联技术：</a:t>
            </a:r>
            <a:r>
              <a:rPr lang="en-US" altLang="zh-CN" sz="2400" b="1" dirty="0">
                <a:ln w="15875"/>
                <a:solidFill>
                  <a:srgbClr val="2E9ED0"/>
                </a:solidFill>
                <a:effectLst/>
              </a:rPr>
              <a:t>5G</a:t>
            </a:r>
            <a:r>
              <a:rPr lang="zh-CN" altLang="en-US" sz="2400" b="1" dirty="0">
                <a:ln w="15875"/>
                <a:solidFill>
                  <a:srgbClr val="2E9ED0"/>
                </a:solidFill>
                <a:effectLst/>
              </a:rPr>
              <a:t>技术</a:t>
            </a:r>
          </a:p>
        </p:txBody>
      </p:sp>
      <p:grpSp>
        <p:nvGrpSpPr>
          <p:cNvPr id="12" name="组合 11">
            <a:extLst>
              <a:ext uri="{FF2B5EF4-FFF2-40B4-BE49-F238E27FC236}">
                <a16:creationId xmlns:a16="http://schemas.microsoft.com/office/drawing/2014/main" id="{9510902E-A1DC-822D-EBF4-F095D86E7EC3}"/>
              </a:ext>
            </a:extLst>
          </p:cNvPr>
          <p:cNvGrpSpPr/>
          <p:nvPr/>
        </p:nvGrpSpPr>
        <p:grpSpPr>
          <a:xfrm>
            <a:off x="2833236" y="2935821"/>
            <a:ext cx="6850171" cy="2707990"/>
            <a:chOff x="3025" y="3826"/>
            <a:chExt cx="10782" cy="10095"/>
          </a:xfrm>
        </p:grpSpPr>
        <p:sp>
          <p:nvSpPr>
            <p:cNvPr id="13" name="圆角矩形 6">
              <a:extLst>
                <a:ext uri="{FF2B5EF4-FFF2-40B4-BE49-F238E27FC236}">
                  <a16:creationId xmlns:a16="http://schemas.microsoft.com/office/drawing/2014/main" id="{CD6737A4-4089-4A89-A6A2-E3AE14DEDDD1}"/>
                </a:ext>
              </a:extLst>
            </p:cNvPr>
            <p:cNvSpPr/>
            <p:nvPr/>
          </p:nvSpPr>
          <p:spPr>
            <a:xfrm>
              <a:off x="3025" y="5148"/>
              <a:ext cx="10782" cy="8773"/>
            </a:xfrm>
            <a:prstGeom prst="roundRect">
              <a:avLst/>
            </a:prstGeom>
            <a:noFill/>
            <a:ln w="28575">
              <a:solidFill>
                <a:schemeClr val="accent6"/>
              </a:solidFill>
              <a:prstDash val="sysDash"/>
            </a:ln>
          </p:spPr>
          <p:style>
            <a:lnRef idx="2">
              <a:schemeClr val="accent1"/>
            </a:lnRef>
            <a:fillRef idx="0">
              <a:srgbClr val="FFFFFF"/>
            </a:fillRef>
            <a:effectRef idx="0">
              <a:srgbClr val="FFFFFF"/>
            </a:effectRef>
            <a:fontRef idx="minor">
              <a:schemeClr val="tx1"/>
            </a:fontRef>
          </p:style>
          <p:txBody>
            <a:bodyPr rtlCol="0" anchor="ctr"/>
            <a:lstStyle/>
            <a:p>
              <a:pPr indent="269875" algn="l">
                <a:lnSpc>
                  <a:spcPct val="120000"/>
                </a:lnSpc>
                <a:tabLst>
                  <a:tab pos="269875" algn="l"/>
                </a:tabLst>
              </a:pPr>
              <a:r>
                <a:rPr lang="zh-CN" altLang="zh-CN" sz="2000" kern="100" dirty="0">
                  <a:effectLst/>
                  <a:latin typeface="Times New Roman" panose="02020603050405020304" pitchFamily="18" charset="0"/>
                  <a:ea typeface="宋体" panose="02010600030101010101" pitchFamily="2" charset="-122"/>
                </a:rPr>
                <a:t>我了解</a:t>
              </a:r>
              <a:r>
                <a:rPr lang="en-US" altLang="zh-CN" sz="2000" kern="100" dirty="0">
                  <a:effectLst/>
                  <a:latin typeface="Times New Roman" panose="02020603050405020304" pitchFamily="18" charset="0"/>
                  <a:ea typeface="宋体" panose="02010600030101010101" pitchFamily="2" charset="-122"/>
                </a:rPr>
                <a:t>5G</a:t>
              </a:r>
              <a:r>
                <a:rPr lang="zh-CN" altLang="zh-CN" sz="2000" kern="100" dirty="0">
                  <a:effectLst/>
                  <a:latin typeface="Times New Roman" panose="02020603050405020304" pitchFamily="18" charset="0"/>
                  <a:ea typeface="宋体" panose="02010600030101010101" pitchFamily="2" charset="-122"/>
                </a:rPr>
                <a:t>技术是一种</a:t>
              </a:r>
              <a:r>
                <a:rPr lang="zh-CN" altLang="en-US" sz="2000" kern="100" dirty="0">
                  <a:effectLst/>
                  <a:latin typeface="Times New Roman" panose="02020603050405020304" pitchFamily="18" charset="0"/>
                  <a:ea typeface="宋体" panose="02010600030101010101" pitchFamily="2" charset="-122"/>
                </a:rPr>
                <a:t>移动通信技术</a:t>
              </a:r>
              <a:r>
                <a:rPr lang="zh-CN" altLang="zh-CN" sz="2000" kern="100" dirty="0">
                  <a:effectLst/>
                  <a:latin typeface="Times New Roman" panose="02020603050405020304" pitchFamily="18" charset="0"/>
                  <a:ea typeface="宋体" panose="02010600030101010101" pitchFamily="2" charset="-122"/>
                </a:rPr>
                <a:t>，它不仅解决人与人通信问题，还可以解决</a:t>
              </a:r>
              <a:r>
                <a:rPr lang="en-US" altLang="zh-CN" sz="2000" u="sng" kern="100" dirty="0">
                  <a:effectLst/>
                  <a:latin typeface="Times New Roman" panose="02020603050405020304" pitchFamily="18" charset="0"/>
                  <a:ea typeface="宋体" panose="02010600030101010101" pitchFamily="2" charset="-122"/>
                </a:rPr>
                <a:t>             </a:t>
              </a:r>
              <a:r>
                <a:rPr lang="zh-CN" altLang="zh-CN" sz="2000" kern="100" dirty="0">
                  <a:effectLst/>
                  <a:latin typeface="Times New Roman" panose="02020603050405020304" pitchFamily="18" charset="0"/>
                  <a:ea typeface="宋体" panose="02010600030101010101" pitchFamily="2" charset="-122"/>
                </a:rPr>
                <a:t>、</a:t>
              </a:r>
              <a:r>
                <a:rPr lang="en-US" altLang="zh-CN" sz="2000" u="sng" kern="100" dirty="0">
                  <a:effectLst/>
                  <a:latin typeface="Times New Roman" panose="02020603050405020304" pitchFamily="18" charset="0"/>
                  <a:ea typeface="宋体" panose="02010600030101010101" pitchFamily="2" charset="-122"/>
                </a:rPr>
                <a:t>              </a:t>
              </a:r>
              <a:r>
                <a:rPr lang="zh-CN" altLang="zh-CN" sz="2000" kern="100" dirty="0">
                  <a:effectLst/>
                  <a:latin typeface="Times New Roman" panose="02020603050405020304" pitchFamily="18" charset="0"/>
                  <a:ea typeface="宋体" panose="02010600030101010101" pitchFamily="2" charset="-122"/>
                </a:rPr>
                <a:t>通信问题，</a:t>
              </a:r>
              <a:r>
                <a:rPr lang="en-US" altLang="zh-CN" sz="2000" kern="100" dirty="0">
                  <a:effectLst/>
                  <a:latin typeface="Times New Roman" panose="02020603050405020304" pitchFamily="18" charset="0"/>
                  <a:ea typeface="宋体" panose="02010600030101010101" pitchFamily="2" charset="-122"/>
                </a:rPr>
                <a:t>5G</a:t>
              </a:r>
              <a:r>
                <a:rPr lang="zh-CN" altLang="zh-CN" sz="2000" kern="100" dirty="0">
                  <a:effectLst/>
                  <a:latin typeface="Times New Roman" panose="02020603050405020304" pitchFamily="18" charset="0"/>
                  <a:ea typeface="宋体" panose="02010600030101010101" pitchFamily="2" charset="-122"/>
                </a:rPr>
                <a:t>技术将渗透到社会的各领域，其中有（</a:t>
              </a:r>
              <a:r>
                <a:rPr lang="zh-CN" altLang="zh-CN" sz="2000" kern="0" dirty="0">
                  <a:solidFill>
                    <a:srgbClr val="000000"/>
                  </a:solidFill>
                  <a:effectLst/>
                  <a:latin typeface="Times New Roman" panose="02020603050405020304" pitchFamily="18" charset="0"/>
                  <a:ea typeface="宋体" panose="02010600030101010101" pitchFamily="2" charset="-122"/>
                </a:rPr>
                <a:t>□无人驾驶</a:t>
              </a:r>
              <a:r>
                <a:rPr lang="en-US" altLang="zh-CN" sz="2000" kern="0" dirty="0">
                  <a:solidFill>
                    <a:srgbClr val="000000"/>
                  </a:solidFill>
                  <a:effectLst/>
                  <a:latin typeface="Times New Roman" panose="02020603050405020304" pitchFamily="18" charset="0"/>
                  <a:ea typeface="宋体" panose="02010600030101010101" pitchFamily="2" charset="-122"/>
                </a:rPr>
                <a:t>  </a:t>
              </a:r>
              <a:r>
                <a:rPr lang="zh-CN" altLang="zh-CN" sz="2000" kern="0" dirty="0">
                  <a:solidFill>
                    <a:srgbClr val="000000"/>
                  </a:solidFill>
                  <a:effectLst/>
                  <a:latin typeface="Times New Roman" panose="02020603050405020304" pitchFamily="18" charset="0"/>
                  <a:ea typeface="宋体" panose="02010600030101010101" pitchFamily="2" charset="-122"/>
                </a:rPr>
                <a:t>□远程办公 </a:t>
              </a:r>
              <a:r>
                <a:rPr lang="en-US" altLang="zh-CN" sz="2000" kern="0" dirty="0">
                  <a:solidFill>
                    <a:srgbClr val="000000"/>
                  </a:solidFill>
                  <a:effectLst/>
                  <a:latin typeface="Times New Roman" panose="02020603050405020304" pitchFamily="18" charset="0"/>
                  <a:ea typeface="宋体" panose="02010600030101010101" pitchFamily="2" charset="-122"/>
                </a:rPr>
                <a:t>  </a:t>
              </a:r>
              <a:r>
                <a:rPr lang="zh-CN" altLang="zh-CN" sz="2000" kern="0" dirty="0">
                  <a:solidFill>
                    <a:srgbClr val="000000"/>
                  </a:solidFill>
                  <a:effectLst/>
                  <a:latin typeface="Times New Roman" panose="02020603050405020304" pitchFamily="18" charset="0"/>
                  <a:ea typeface="宋体" panose="02010600030101010101" pitchFamily="2" charset="-122"/>
                </a:rPr>
                <a:t>□远程手术  □智慧交通  </a:t>
              </a:r>
              <a:r>
                <a:rPr lang="en-US" altLang="zh-CN" sz="2000" kern="100" dirty="0">
                  <a:latin typeface="Times New Roman" panose="02020603050405020304" pitchFamily="18" charset="0"/>
                  <a:ea typeface="宋体" panose="02010600030101010101" pitchFamily="2" charset="-122"/>
                </a:rPr>
                <a:t>  </a:t>
              </a:r>
              <a:r>
                <a:rPr lang="zh-CN" altLang="zh-CN" sz="2000" kern="0" dirty="0">
                  <a:solidFill>
                    <a:srgbClr val="000000"/>
                  </a:solidFill>
                  <a:effectLst/>
                  <a:latin typeface="Times New Roman" panose="02020603050405020304" pitchFamily="18" charset="0"/>
                  <a:ea typeface="宋体" panose="02010600030101010101" pitchFamily="2" charset="-122"/>
                </a:rPr>
                <a:t>其他 </a:t>
              </a:r>
              <a:r>
                <a:rPr lang="zh-CN" altLang="zh-CN" sz="2000" u="sng" kern="0" dirty="0">
                  <a:solidFill>
                    <a:srgbClr val="000000"/>
                  </a:solidFill>
                  <a:effectLst/>
                  <a:latin typeface="Times New Roman" panose="02020603050405020304" pitchFamily="18" charset="0"/>
                  <a:ea typeface="宋体" panose="02010600030101010101" pitchFamily="2" charset="-122"/>
                </a:rPr>
                <a:t> </a:t>
              </a:r>
              <a:r>
                <a:rPr lang="en-US" altLang="zh-CN" sz="2000" u="sng" kern="0" dirty="0">
                  <a:solidFill>
                    <a:srgbClr val="000000"/>
                  </a:solidFill>
                  <a:effectLst/>
                  <a:latin typeface="Times New Roman" panose="02020603050405020304" pitchFamily="18" charset="0"/>
                  <a:ea typeface="宋体" panose="02010600030101010101" pitchFamily="2" charset="-122"/>
                </a:rPr>
                <a:t>               </a:t>
              </a:r>
              <a:r>
                <a:rPr lang="zh-CN" altLang="zh-CN" sz="2000" kern="0" dirty="0">
                  <a:solidFill>
                    <a:srgbClr val="000000"/>
                  </a:solidFill>
                  <a:effectLst/>
                  <a:latin typeface="Times New Roman" panose="02020603050405020304" pitchFamily="18" charset="0"/>
                  <a:ea typeface="宋体" panose="02010600030101010101" pitchFamily="2" charset="-122"/>
                </a:rPr>
                <a:t>）。</a:t>
              </a:r>
              <a:endParaRPr lang="zh-CN" altLang="zh-CN" sz="2000" kern="100" dirty="0">
                <a:effectLst/>
                <a:latin typeface="Times New Roman" panose="02020603050405020304" pitchFamily="18" charset="0"/>
                <a:ea typeface="宋体" panose="02010600030101010101" pitchFamily="2" charset="-122"/>
              </a:endParaRPr>
            </a:p>
          </p:txBody>
        </p:sp>
        <p:sp>
          <p:nvSpPr>
            <p:cNvPr id="14" name="圆角矩形 8">
              <a:extLst>
                <a:ext uri="{FF2B5EF4-FFF2-40B4-BE49-F238E27FC236}">
                  <a16:creationId xmlns:a16="http://schemas.microsoft.com/office/drawing/2014/main" id="{B0461DDA-6B53-A28C-18E6-790BF7AC54AD}"/>
                </a:ext>
              </a:extLst>
            </p:cNvPr>
            <p:cNvSpPr/>
            <p:nvPr/>
          </p:nvSpPr>
          <p:spPr>
            <a:xfrm>
              <a:off x="3601" y="3826"/>
              <a:ext cx="2661" cy="2088"/>
            </a:xfrm>
            <a:prstGeom prst="roundRect">
              <a:avLst/>
            </a:prstGeom>
          </p:spPr>
          <p:style>
            <a:lnRef idx="0">
              <a:srgbClr val="FFFFFF"/>
            </a:lnRef>
            <a:fillRef idx="1">
              <a:schemeClr val="accent6"/>
            </a:fillRef>
            <a:effectRef idx="1">
              <a:schemeClr val="accent6"/>
            </a:effectRef>
            <a:fontRef idx="minor">
              <a:schemeClr val="lt1"/>
            </a:fontRef>
          </p:style>
          <p:txBody>
            <a:bodyPr rtlCol="0" anchor="ctr"/>
            <a:lstStyle/>
            <a:p>
              <a:pPr algn="ctr"/>
              <a:r>
                <a:rPr lang="zh-CN" altLang="en-US" sz="2400" dirty="0"/>
                <a:t>议一议</a:t>
              </a:r>
            </a:p>
          </p:txBody>
        </p:sp>
      </p:grpSp>
    </p:spTree>
    <p:extLst>
      <p:ext uri="{BB962C8B-B14F-4D97-AF65-F5344CB8AC3E}">
        <p14:creationId xmlns:p14="http://schemas.microsoft.com/office/powerpoint/2010/main" val="4080608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44507" y="1967721"/>
            <a:ext cx="9227630" cy="830997"/>
          </a:xfrm>
          <a:prstGeom prst="rect">
            <a:avLst/>
          </a:prstGeom>
        </p:spPr>
        <p:txBody>
          <a:bodyPr wrap="square">
            <a:spAutoFit/>
          </a:bodyPr>
          <a:lstStyle/>
          <a:p>
            <a:pPr indent="476250"/>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查找资料，结合阅读材料，讨论交流，归纳出</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5G</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通信特点，填写下方思维导图。</a:t>
            </a:r>
          </a:p>
        </p:txBody>
      </p:sp>
      <p:sp>
        <p:nvSpPr>
          <p:cNvPr id="8" name="文本框 7">
            <a:extLst>
              <a:ext uri="{FF2B5EF4-FFF2-40B4-BE49-F238E27FC236}">
                <a16:creationId xmlns:a16="http://schemas.microsoft.com/office/drawing/2014/main" id="{DC4EB9A0-B6E7-92CF-EFE3-DF5717541311}"/>
              </a:ext>
            </a:extLst>
          </p:cNvPr>
          <p:cNvSpPr txBox="1"/>
          <p:nvPr/>
        </p:nvSpPr>
        <p:spPr>
          <a:xfrm>
            <a:off x="1838901" y="981960"/>
            <a:ext cx="3995842" cy="523220"/>
          </a:xfrm>
          <a:prstGeom prst="rect">
            <a:avLst/>
          </a:prstGeom>
          <a:noFill/>
          <a:ln>
            <a:noFill/>
          </a:ln>
        </p:spPr>
        <p:txBody>
          <a:bodyPr wrap="square" rtlCol="0">
            <a:spAutoFit/>
          </a:bodyPr>
          <a:lstStyle/>
          <a:p>
            <a:pPr algn="r"/>
            <a:r>
              <a:rPr lang="en-US" altLang="zh-CN"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rPr>
              <a:t>1．</a:t>
            </a:r>
            <a:r>
              <a:rPr lang="zh-CN" altLang="en-US" sz="2800" b="1" spc="100"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了解移动互联技术</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9" name="图片 8" descr="C:/Users/Lenovo/Desktop/e63d74cf7d00f9a720676ccd3aa9d992.pnge63d74cf7d00f9a720676ccd3aa9d992">
            <a:extLst>
              <a:ext uri="{FF2B5EF4-FFF2-40B4-BE49-F238E27FC236}">
                <a16:creationId xmlns:a16="http://schemas.microsoft.com/office/drawing/2014/main" id="{E82C0532-847E-20D4-6DD4-A0FD82F8E5C4}"/>
              </a:ext>
            </a:extLst>
          </p:cNvPr>
          <p:cNvPicPr>
            <a:picLocks noChangeAspect="1"/>
          </p:cNvPicPr>
          <p:nvPr/>
        </p:nvPicPr>
        <p:blipFill>
          <a:blip r:embed="rId3"/>
          <a:srcRect t="21" b="21"/>
          <a:stretch>
            <a:fillRect/>
          </a:stretch>
        </p:blipFill>
        <p:spPr>
          <a:xfrm>
            <a:off x="922421" y="609787"/>
            <a:ext cx="1255295" cy="1255295"/>
          </a:xfrm>
          <a:prstGeom prst="rect">
            <a:avLst/>
          </a:prstGeom>
        </p:spPr>
      </p:pic>
      <p:sp>
        <p:nvSpPr>
          <p:cNvPr id="11" name="矩形 10">
            <a:extLst>
              <a:ext uri="{FF2B5EF4-FFF2-40B4-BE49-F238E27FC236}">
                <a16:creationId xmlns:a16="http://schemas.microsoft.com/office/drawing/2014/main" id="{8D4DD04F-E3A5-8736-7CF2-8C7114FA5A54}"/>
              </a:ext>
            </a:extLst>
          </p:cNvPr>
          <p:cNvSpPr/>
          <p:nvPr/>
        </p:nvSpPr>
        <p:spPr>
          <a:xfrm>
            <a:off x="1945486" y="1507346"/>
            <a:ext cx="6850171" cy="461665"/>
          </a:xfrm>
          <a:prstGeom prst="rect">
            <a:avLst/>
          </a:prstGeom>
          <a:noFill/>
          <a:ln>
            <a:noFill/>
          </a:ln>
        </p:spPr>
        <p:txBody>
          <a:bodyPr wrap="square" rtlCol="0" anchor="t">
            <a:spAutoFit/>
          </a:bodyPr>
          <a:lstStyle/>
          <a:p>
            <a:pPr algn="l"/>
            <a:r>
              <a:rPr lang="zh-CN" altLang="en-US" sz="2400" b="1" dirty="0">
                <a:ln w="15875"/>
                <a:solidFill>
                  <a:srgbClr val="2E9ED0"/>
                </a:solidFill>
                <a:effectLst/>
              </a:rPr>
              <a:t>（</a:t>
            </a:r>
            <a:r>
              <a:rPr lang="en-US" altLang="zh-CN" sz="2400" b="1" dirty="0">
                <a:ln w="15875"/>
                <a:solidFill>
                  <a:srgbClr val="2E9ED0"/>
                </a:solidFill>
                <a:effectLst/>
              </a:rPr>
              <a:t>3</a:t>
            </a:r>
            <a:r>
              <a:rPr lang="zh-CN" altLang="en-US" sz="2400" b="1" dirty="0">
                <a:ln w="15875"/>
                <a:solidFill>
                  <a:srgbClr val="2E9ED0"/>
                </a:solidFill>
                <a:effectLst/>
              </a:rPr>
              <a:t>）归纳</a:t>
            </a:r>
            <a:r>
              <a:rPr lang="en-US" altLang="zh-CN" sz="2400" b="1" dirty="0">
                <a:ln w="15875"/>
                <a:solidFill>
                  <a:srgbClr val="2E9ED0"/>
                </a:solidFill>
                <a:effectLst/>
              </a:rPr>
              <a:t>5G</a:t>
            </a:r>
            <a:r>
              <a:rPr lang="zh-CN" altLang="en-US" sz="2400" b="1" dirty="0">
                <a:ln w="15875"/>
                <a:solidFill>
                  <a:srgbClr val="2E9ED0"/>
                </a:solidFill>
                <a:effectLst/>
              </a:rPr>
              <a:t>技术特点</a:t>
            </a:r>
          </a:p>
        </p:txBody>
      </p:sp>
      <p:grpSp>
        <p:nvGrpSpPr>
          <p:cNvPr id="5" name="组合 4">
            <a:extLst>
              <a:ext uri="{FF2B5EF4-FFF2-40B4-BE49-F238E27FC236}">
                <a16:creationId xmlns:a16="http://schemas.microsoft.com/office/drawing/2014/main" id="{4AD6FB30-BBC4-57E7-4F02-7B5C11E7B1D4}"/>
              </a:ext>
            </a:extLst>
          </p:cNvPr>
          <p:cNvGrpSpPr/>
          <p:nvPr/>
        </p:nvGrpSpPr>
        <p:grpSpPr>
          <a:xfrm>
            <a:off x="2795253" y="3018973"/>
            <a:ext cx="6601494" cy="2593726"/>
            <a:chOff x="4845512" y="3106058"/>
            <a:chExt cx="6601494" cy="2593726"/>
          </a:xfrm>
        </p:grpSpPr>
        <p:pic>
          <p:nvPicPr>
            <p:cNvPr id="13314" name="图片 1">
              <a:extLst>
                <a:ext uri="{FF2B5EF4-FFF2-40B4-BE49-F238E27FC236}">
                  <a16:creationId xmlns:a16="http://schemas.microsoft.com/office/drawing/2014/main" id="{0926E163-5144-FA84-AC91-3F2757EC7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96" r="-974"/>
            <a:stretch>
              <a:fillRect/>
            </a:stretch>
          </p:blipFill>
          <p:spPr bwMode="auto">
            <a:xfrm>
              <a:off x="4845512" y="3106058"/>
              <a:ext cx="6601494" cy="2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CD14C16A-1741-019A-A291-E9E845D23D46}"/>
                </a:ext>
              </a:extLst>
            </p:cNvPr>
            <p:cNvSpPr txBox="1"/>
            <p:nvPr/>
          </p:nvSpPr>
          <p:spPr>
            <a:xfrm>
              <a:off x="5000171" y="3919233"/>
              <a:ext cx="1669143" cy="400110"/>
            </a:xfrm>
            <a:prstGeom prst="rect">
              <a:avLst/>
            </a:prstGeom>
            <a:noFill/>
            <a:ln w="28575">
              <a:solidFill>
                <a:srgbClr val="3484A2"/>
              </a:solidFill>
            </a:ln>
          </p:spPr>
          <p:txBody>
            <a:bodyPr wrap="square" rtlCol="0">
              <a:spAutoFit/>
            </a:bodyPr>
            <a:lstStyle/>
            <a:p>
              <a:endParaRPr lang="zh-CN" altLang="en-US" sz="2000" dirty="0"/>
            </a:p>
          </p:txBody>
        </p:sp>
        <p:sp>
          <p:nvSpPr>
            <p:cNvPr id="15" name="文本框 14">
              <a:extLst>
                <a:ext uri="{FF2B5EF4-FFF2-40B4-BE49-F238E27FC236}">
                  <a16:creationId xmlns:a16="http://schemas.microsoft.com/office/drawing/2014/main" id="{5EF034C1-385E-2696-B643-C48B9065C2EF}"/>
                </a:ext>
              </a:extLst>
            </p:cNvPr>
            <p:cNvSpPr txBox="1"/>
            <p:nvPr/>
          </p:nvSpPr>
          <p:spPr>
            <a:xfrm>
              <a:off x="9485086" y="3919233"/>
              <a:ext cx="1669143" cy="400110"/>
            </a:xfrm>
            <a:prstGeom prst="rect">
              <a:avLst/>
            </a:prstGeom>
            <a:noFill/>
            <a:ln w="28575">
              <a:solidFill>
                <a:srgbClr val="3484A2"/>
              </a:solidFill>
            </a:ln>
          </p:spPr>
          <p:txBody>
            <a:bodyPr wrap="square" rtlCol="0">
              <a:spAutoFit/>
            </a:bodyPr>
            <a:lstStyle/>
            <a:p>
              <a:endParaRPr lang="zh-CN" altLang="en-US" sz="2000" dirty="0"/>
            </a:p>
          </p:txBody>
        </p:sp>
      </p:grpSp>
    </p:spTree>
    <p:extLst>
      <p:ext uri="{BB962C8B-B14F-4D97-AF65-F5344CB8AC3E}">
        <p14:creationId xmlns:p14="http://schemas.microsoft.com/office/powerpoint/2010/main" val="332444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WFlNzg2MWU0MzVkOTllNDBlYmIxYTQ5NzIyOTNlMWYifQ=="/>
</p:tagLst>
</file>

<file path=ppt/tags/tag2.xml><?xml version="1.0" encoding="utf-8"?>
<p:tagLst xmlns:a="http://schemas.openxmlformats.org/drawingml/2006/main" xmlns:r="http://schemas.openxmlformats.org/officeDocument/2006/relationships" xmlns:p="http://schemas.openxmlformats.org/presentationml/2006/main">
  <p:tag name="PA" val="v5.1.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BEAUTIFY_FLAG" val="#wm#"/>
  <p:tag name="KSO_WM_UNIT_TYPE" val="i"/>
  <p:tag name="KSO_WM_UNIT_INDEX" val="5"/>
</p:tagLst>
</file>

<file path=ppt/tags/tag4.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90_4*a*1"/>
  <p:tag name="KSO_WM_TEMPLATE_CATEGORY" val="custom"/>
  <p:tag name="KSO_WM_TEMPLATE_INDEX" val="20230290"/>
  <p:tag name="KSO_WM_UNIT_LAYERLEVEL" val="1"/>
  <p:tag name="KSO_WM_TAG_VERSION" val="3.0"/>
  <p:tag name="KSO_WM_BEAUTIFY_FLAG" val="#wm#"/>
  <p:tag name="KSO_WM_DIAGRAM_GROUP_CODE" val="l1-1"/>
  <p:tag name="KSO_WM_UNIT_PRESET_TEXT" val="目录"/>
</p:tagLst>
</file>

<file path=ppt/tags/tag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heme/theme1.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ont">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4112</TotalTime>
  <Words>1391</Words>
  <Application>Microsoft Office PowerPoint</Application>
  <PresentationFormat>宽屏</PresentationFormat>
  <Paragraphs>194</Paragraphs>
  <Slides>25</Slides>
  <Notes>25</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25</vt:i4>
      </vt:variant>
    </vt:vector>
  </HeadingPairs>
  <TitlesOfParts>
    <vt:vector size="37" baseType="lpstr">
      <vt:lpstr>微软雅黑</vt:lpstr>
      <vt:lpstr>MiSans Normal</vt:lpstr>
      <vt:lpstr>Arial</vt:lpstr>
      <vt:lpstr>方正姚体简体</vt:lpstr>
      <vt:lpstr>Calibri</vt:lpstr>
      <vt:lpstr>宋体</vt:lpstr>
      <vt:lpstr>等线</vt:lpstr>
      <vt:lpstr>方正稚艺简体</vt:lpstr>
      <vt:lpstr>华文琥珀</vt:lpstr>
      <vt:lpstr>Times New Roman</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7下4单元项目2</dc:title>
  <dc:creator/>
  <cp:keywords>安徽信息科技</cp:keywords>
  <cp:lastModifiedBy>Administrator</cp:lastModifiedBy>
  <cp:revision>340</cp:revision>
  <dcterms:created xsi:type="dcterms:W3CDTF">2021-03-10T08:28:00Z</dcterms:created>
  <dcterms:modified xsi:type="dcterms:W3CDTF">2025-02-08T00:59:29Z</dcterms:modified>
  <cp:category>互联网应用与创新</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8F6A40DEAB994B90A50F73EA1B060CF3_13</vt:lpwstr>
  </property>
</Properties>
</file>