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5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6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387" r:id="rId2"/>
    <p:sldId id="417" r:id="rId3"/>
    <p:sldId id="448" r:id="rId4"/>
    <p:sldId id="426" r:id="rId5"/>
    <p:sldId id="447" r:id="rId6"/>
    <p:sldId id="333" r:id="rId7"/>
    <p:sldId id="402" r:id="rId8"/>
    <p:sldId id="449" r:id="rId9"/>
    <p:sldId id="450" r:id="rId10"/>
    <p:sldId id="422" r:id="rId11"/>
    <p:sldId id="428" r:id="rId12"/>
    <p:sldId id="469" r:id="rId13"/>
    <p:sldId id="468" r:id="rId14"/>
    <p:sldId id="470" r:id="rId15"/>
    <p:sldId id="419" r:id="rId16"/>
    <p:sldId id="471" r:id="rId17"/>
    <p:sldId id="472" r:id="rId18"/>
    <p:sldId id="473" r:id="rId19"/>
    <p:sldId id="415" r:id="rId20"/>
    <p:sldId id="432" r:id="rId21"/>
    <p:sldId id="453" r:id="rId22"/>
    <p:sldId id="416" r:id="rId23"/>
    <p:sldId id="430" r:id="rId24"/>
    <p:sldId id="424" r:id="rId25"/>
    <p:sldId id="411" r:id="rId26"/>
  </p:sldIdLst>
  <p:sldSz cx="12192000" cy="6858000"/>
  <p:notesSz cx="6858000" cy="9144000"/>
  <p:embeddedFontLst>
    <p:embeddedFont>
      <p:font typeface="汉仪雅酷黑 85W" panose="020B0904020202020204" charset="-122"/>
      <p:bold r:id="rId28"/>
    </p:embeddedFont>
    <p:embeddedFont>
      <p:font typeface="Arial Black" panose="020B0A04020102020204" pitchFamily="34" charset="0"/>
      <p:bold r:id="rId29"/>
    </p:embeddedFont>
    <p:embeddedFont>
      <p:font typeface="Impact" panose="020B0806030902050204" pitchFamily="34" charset="0"/>
      <p:regular r:id="rId30"/>
    </p:embeddedFont>
    <p:embeddedFont>
      <p:font typeface="等线" panose="02010600030101010101" pitchFamily="2" charset="-122"/>
      <p:regular r:id="rId31"/>
      <p:bold r:id="rId32"/>
    </p:embeddedFont>
    <p:embeddedFont>
      <p:font typeface="方正剪纸简体" panose="03000509000000000000" pitchFamily="65" charset="-122"/>
      <p:regular r:id="rId33"/>
    </p:embeddedFont>
    <p:embeddedFont>
      <p:font typeface="方正小标宋简体" panose="02010601030101010101" pitchFamily="2" charset="-122"/>
      <p:regular r:id="rId34"/>
    </p:embeddedFont>
    <p:embeddedFont>
      <p:font typeface="黑体" panose="02010609060101010101" pitchFamily="49" charset="-122"/>
      <p:regular r:id="rId35"/>
    </p:embeddedFont>
    <p:embeddedFont>
      <p:font typeface="华文琥珀" panose="02010800040101010101" pitchFamily="2" charset="-122"/>
      <p:regular r:id="rId36"/>
    </p:embeddedFont>
    <p:embeddedFont>
      <p:font typeface="楷体" panose="02010609060101010101" pitchFamily="49" charset="-122"/>
      <p:regular r:id="rId37"/>
    </p:embeddedFont>
    <p:embeddedFont>
      <p:font typeface="微软雅黑" panose="020B0503020204020204" pitchFamily="34" charset="-122"/>
      <p:regular r:id="rId38"/>
      <p:bold r:id="rId39"/>
    </p:embeddedFont>
  </p:embeddedFontLst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  <p:cmAuthor id="2" name="Administra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989B1"/>
    <a:srgbClr val="22A5C2"/>
    <a:srgbClr val="4AB5C4"/>
    <a:srgbClr val="F9FBFC"/>
    <a:srgbClr val="DAF0F5"/>
    <a:srgbClr val="3484A2"/>
    <a:srgbClr val="2E9FD1"/>
    <a:srgbClr val="FF9900"/>
    <a:srgbClr val="006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2327" autoAdjust="0"/>
  </p:normalViewPr>
  <p:slideViewPr>
    <p:cSldViewPr snapToGrid="0">
      <p:cViewPr varScale="1">
        <p:scale>
          <a:sx n="105" d="100"/>
          <a:sy n="105" d="100"/>
        </p:scale>
        <p:origin x="6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F4E72-6667-4E46-B0E4-B4D531CF006B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CDD19-2EEA-4CDF-B2F3-7EEA11EB95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  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3484A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3484A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../slides/slide10.xml"/><Relationship Id="rId7" Type="http://schemas.openxmlformats.org/officeDocument/2006/relationships/slide" Target="../slides/slide1.xml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5.xml"/><Relationship Id="rId5" Type="http://schemas.openxmlformats.org/officeDocument/2006/relationships/slide" Target="../slides/slide22.xml"/><Relationship Id="rId4" Type="http://schemas.openxmlformats.org/officeDocument/2006/relationships/slide" Target="../slides/slide19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3" Type="http://schemas.openxmlformats.org/officeDocument/2006/relationships/slide" Target="../slides/slide6.xml"/><Relationship Id="rId7" Type="http://schemas.openxmlformats.org/officeDocument/2006/relationships/slide" Target="../slides/slide2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2.xml"/><Relationship Id="rId5" Type="http://schemas.openxmlformats.org/officeDocument/2006/relationships/slide" Target="../slides/slide19.xml"/><Relationship Id="rId4" Type="http://schemas.openxmlformats.org/officeDocument/2006/relationships/slide" Target="../slides/slide1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../slides/slide19.xml"/><Relationship Id="rId7" Type="http://schemas.openxmlformats.org/officeDocument/2006/relationships/slide" Target="../slides/slide1.xml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5.xml"/><Relationship Id="rId5" Type="http://schemas.openxmlformats.org/officeDocument/2006/relationships/slide" Target="../slides/slide6.xml"/><Relationship Id="rId4" Type="http://schemas.openxmlformats.org/officeDocument/2006/relationships/slide" Target="../slides/slide2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../slides/slide19.xml"/><Relationship Id="rId7" Type="http://schemas.openxmlformats.org/officeDocument/2006/relationships/slide" Target="../slides/slide1.xml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5.xml"/><Relationship Id="rId5" Type="http://schemas.openxmlformats.org/officeDocument/2006/relationships/slide" Target="../slides/slide6.xml"/><Relationship Id="rId4" Type="http://schemas.openxmlformats.org/officeDocument/2006/relationships/slide" Target="../slides/slide2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549275" y="523875"/>
            <a:ext cx="11092815" cy="5810250"/>
          </a:xfrm>
          <a:prstGeom prst="rect">
            <a:avLst/>
          </a:prstGeom>
          <a:solidFill>
            <a:srgbClr val="2E9FD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alphaModFix amt="7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5" y="310696"/>
            <a:ext cx="11220574" cy="609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2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项目准备</a:t>
              </a: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3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4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/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/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>
              <a:hlinkClick r:id="rId5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</a:p>
          </p:txBody>
        </p:sp>
      </p:grpSp>
      <p:sp>
        <p:nvSpPr>
          <p:cNvPr id="25" name="KSO_Shape">
            <a:hlinkClick r:id="rId6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KSO_Shape">
            <a:hlinkClick r:id="rId7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836072" y="157119"/>
            <a:ext cx="423555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帮助老人安全用网络</a:t>
            </a:r>
          </a:p>
        </p:txBody>
      </p:sp>
      <p:sp>
        <p:nvSpPr>
          <p:cNvPr id="3" name="文本框 2"/>
          <p:cNvSpPr txBox="1"/>
          <p:nvPr userDrawn="1"/>
        </p:nvSpPr>
        <p:spPr>
          <a:xfrm>
            <a:off x="8051107" y="6312250"/>
            <a:ext cx="2811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单元  互联网安全防范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3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4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/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5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6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</a:p>
          </p:txBody>
        </p:sp>
      </p:grpSp>
      <p:sp>
        <p:nvSpPr>
          <p:cNvPr id="23" name="KSO_Shape">
            <a:hlinkClick r:id="rId7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KSO_Shape">
            <a:hlinkClick r:id="rId8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文本框 20"/>
          <p:cNvSpPr txBox="1"/>
          <p:nvPr userDrawn="1"/>
        </p:nvSpPr>
        <p:spPr>
          <a:xfrm>
            <a:off x="836072" y="157119"/>
            <a:ext cx="423555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 </a:t>
            </a:r>
            <a:r>
              <a:rPr lang="zh-CN" altLang="en-US" sz="1800" kern="1200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rPr>
              <a:t>帮助老人安全用网络</a:t>
            </a: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8051107" y="6312250"/>
            <a:ext cx="2811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 互联网安全防范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2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/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3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/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4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5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3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</a:p>
          </p:txBody>
        </p:sp>
      </p:grpSp>
      <p:sp>
        <p:nvSpPr>
          <p:cNvPr id="24" name="KSO_Shape">
            <a:hlinkClick r:id="rId6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7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836072" y="157119"/>
            <a:ext cx="423555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 </a:t>
            </a:r>
            <a:r>
              <a:rPr lang="zh-CN" altLang="en-US" sz="1800" kern="1200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rPr>
              <a:t>帮助老人安全用网络</a:t>
            </a:r>
          </a:p>
        </p:txBody>
      </p:sp>
      <p:sp>
        <p:nvSpPr>
          <p:cNvPr id="3" name="文本框 2"/>
          <p:cNvSpPr txBox="1"/>
          <p:nvPr userDrawn="1"/>
        </p:nvSpPr>
        <p:spPr>
          <a:xfrm>
            <a:off x="8051107" y="6312250"/>
            <a:ext cx="2811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 互联网安全防范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2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3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4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5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3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</a:p>
          </p:txBody>
        </p:sp>
      </p:grpSp>
      <p:sp>
        <p:nvSpPr>
          <p:cNvPr id="24" name="KSO_Shape">
            <a:hlinkClick r:id="rId6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7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836072" y="157119"/>
            <a:ext cx="423555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 </a:t>
            </a:r>
            <a:r>
              <a:rPr lang="zh-CN" altLang="en-US" sz="1800" kern="1200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rPr>
              <a:t>帮助老人安全用网络</a:t>
            </a:r>
          </a:p>
        </p:txBody>
      </p:sp>
      <p:sp>
        <p:nvSpPr>
          <p:cNvPr id="3" name="文本框 2"/>
          <p:cNvSpPr txBox="1"/>
          <p:nvPr userDrawn="1"/>
        </p:nvSpPr>
        <p:spPr>
          <a:xfrm>
            <a:off x="8051107" y="6312250"/>
            <a:ext cx="2811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 互联网安全防范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 userDrawn="1"/>
        </p:nvSpPr>
        <p:spPr>
          <a:xfrm>
            <a:off x="8051107" y="6312250"/>
            <a:ext cx="2811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 互联网安全防范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任意多边形: 形状 22"/>
          <p:cNvSpPr/>
          <p:nvPr userDrawn="1">
            <p:custDataLst>
              <p:tags r:id="rId1"/>
            </p:custDataLst>
          </p:nvPr>
        </p:nvSpPr>
        <p:spPr>
          <a:xfrm rot="16200000">
            <a:off x="5259705" y="-23495"/>
            <a:ext cx="1638935" cy="11643995"/>
          </a:xfrm>
          <a:custGeom>
            <a:avLst/>
            <a:gdLst>
              <a:gd name="connsiteX0" fmla="*/ 0 w 6168251"/>
              <a:gd name="connsiteY0" fmla="*/ 0 h 6857999"/>
              <a:gd name="connsiteX1" fmla="*/ 4531744 w 6168251"/>
              <a:gd name="connsiteY1" fmla="*/ 0 h 6857999"/>
              <a:gd name="connsiteX2" fmla="*/ 4540769 w 6168251"/>
              <a:gd name="connsiteY2" fmla="*/ 7092 h 6857999"/>
              <a:gd name="connsiteX3" fmla="*/ 6168251 w 6168251"/>
              <a:gd name="connsiteY3" fmla="*/ 3458096 h 6857999"/>
              <a:gd name="connsiteX4" fmla="*/ 4703042 w 6168251"/>
              <a:gd name="connsiteY4" fmla="*/ 6768535 h 6857999"/>
              <a:gd name="connsiteX5" fmla="*/ 4599761 w 6168251"/>
              <a:gd name="connsiteY5" fmla="*/ 6857999 h 6857999"/>
              <a:gd name="connsiteX6" fmla="*/ 0 w 616825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251" h="6857999">
                <a:moveTo>
                  <a:pt x="0" y="0"/>
                </a:moveTo>
                <a:lnTo>
                  <a:pt x="4531744" y="0"/>
                </a:lnTo>
                <a:lnTo>
                  <a:pt x="4540769" y="7092"/>
                </a:lnTo>
                <a:cubicBezTo>
                  <a:pt x="5534713" y="827368"/>
                  <a:pt x="6168251" y="2068747"/>
                  <a:pt x="6168251" y="3458096"/>
                </a:cubicBezTo>
                <a:cubicBezTo>
                  <a:pt x="6168251" y="4770259"/>
                  <a:pt x="5603151" y="5950436"/>
                  <a:pt x="4703042" y="6768535"/>
                </a:cubicBezTo>
                <a:lnTo>
                  <a:pt x="459976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2E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alphaModFix amt="11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3" b="30215"/>
          <a:stretch>
            <a:fillRect/>
          </a:stretch>
        </p:blipFill>
        <p:spPr>
          <a:xfrm>
            <a:off x="-117987" y="5014428"/>
            <a:ext cx="6858000" cy="1843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268224"/>
            <a:ext cx="11606784" cy="633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image" Target="../media/image12.png"/><Relationship Id="rId5" Type="http://schemas.openxmlformats.org/officeDocument/2006/relationships/tags" Target="../tags/tag117.xml"/><Relationship Id="rId10" Type="http://schemas.openxmlformats.org/officeDocument/2006/relationships/image" Target="../media/image5.png"/><Relationship Id="rId4" Type="http://schemas.openxmlformats.org/officeDocument/2006/relationships/tags" Target="../tags/tag116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notesSlide" Target="../notesSlides/notesSlide19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5" Type="http://schemas.openxmlformats.org/officeDocument/2006/relationships/tags" Target="../tags/tag124.xm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8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notesSlide" Target="../notesSlides/notesSlide5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tags" Target="../tags/tag57.xml"/><Relationship Id="rId39" Type="http://schemas.openxmlformats.org/officeDocument/2006/relationships/tags" Target="../tags/tag70.xml"/><Relationship Id="rId21" Type="http://schemas.openxmlformats.org/officeDocument/2006/relationships/tags" Target="../tags/tag52.xml"/><Relationship Id="rId34" Type="http://schemas.openxmlformats.org/officeDocument/2006/relationships/tags" Target="../tags/tag65.xml"/><Relationship Id="rId42" Type="http://schemas.openxmlformats.org/officeDocument/2006/relationships/tags" Target="../tags/tag73.xml"/><Relationship Id="rId47" Type="http://schemas.openxmlformats.org/officeDocument/2006/relationships/tags" Target="../tags/tag78.xml"/><Relationship Id="rId50" Type="http://schemas.openxmlformats.org/officeDocument/2006/relationships/tags" Target="../tags/tag81.xml"/><Relationship Id="rId55" Type="http://schemas.openxmlformats.org/officeDocument/2006/relationships/tags" Target="../tags/tag86.xml"/><Relationship Id="rId63" Type="http://schemas.openxmlformats.org/officeDocument/2006/relationships/tags" Target="../tags/tag94.xml"/><Relationship Id="rId68" Type="http://schemas.openxmlformats.org/officeDocument/2006/relationships/tags" Target="../tags/tag99.xml"/><Relationship Id="rId76" Type="http://schemas.openxmlformats.org/officeDocument/2006/relationships/tags" Target="../tags/tag107.xml"/><Relationship Id="rId7" Type="http://schemas.openxmlformats.org/officeDocument/2006/relationships/tags" Target="../tags/tag38.xml"/><Relationship Id="rId71" Type="http://schemas.openxmlformats.org/officeDocument/2006/relationships/tags" Target="../tags/tag102.xml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9" Type="http://schemas.openxmlformats.org/officeDocument/2006/relationships/tags" Target="../tags/tag60.xml"/><Relationship Id="rId11" Type="http://schemas.openxmlformats.org/officeDocument/2006/relationships/tags" Target="../tags/tag42.xml"/><Relationship Id="rId24" Type="http://schemas.openxmlformats.org/officeDocument/2006/relationships/tags" Target="../tags/tag55.xml"/><Relationship Id="rId32" Type="http://schemas.openxmlformats.org/officeDocument/2006/relationships/tags" Target="../tags/tag63.xml"/><Relationship Id="rId37" Type="http://schemas.openxmlformats.org/officeDocument/2006/relationships/tags" Target="../tags/tag68.xml"/><Relationship Id="rId40" Type="http://schemas.openxmlformats.org/officeDocument/2006/relationships/tags" Target="../tags/tag71.xml"/><Relationship Id="rId45" Type="http://schemas.openxmlformats.org/officeDocument/2006/relationships/tags" Target="../tags/tag76.xml"/><Relationship Id="rId53" Type="http://schemas.openxmlformats.org/officeDocument/2006/relationships/tags" Target="../tags/tag84.xml"/><Relationship Id="rId58" Type="http://schemas.openxmlformats.org/officeDocument/2006/relationships/tags" Target="../tags/tag89.xml"/><Relationship Id="rId66" Type="http://schemas.openxmlformats.org/officeDocument/2006/relationships/tags" Target="../tags/tag97.xml"/><Relationship Id="rId74" Type="http://schemas.openxmlformats.org/officeDocument/2006/relationships/tags" Target="../tags/tag105.xml"/><Relationship Id="rId79" Type="http://schemas.openxmlformats.org/officeDocument/2006/relationships/slideLayout" Target="../slideLayouts/slideLayout2.xml"/><Relationship Id="rId5" Type="http://schemas.openxmlformats.org/officeDocument/2006/relationships/tags" Target="../tags/tag36.xml"/><Relationship Id="rId61" Type="http://schemas.openxmlformats.org/officeDocument/2006/relationships/tags" Target="../tags/tag92.xml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31" Type="http://schemas.openxmlformats.org/officeDocument/2006/relationships/tags" Target="../tags/tag62.xml"/><Relationship Id="rId44" Type="http://schemas.openxmlformats.org/officeDocument/2006/relationships/tags" Target="../tags/tag75.xml"/><Relationship Id="rId52" Type="http://schemas.openxmlformats.org/officeDocument/2006/relationships/tags" Target="../tags/tag83.xml"/><Relationship Id="rId60" Type="http://schemas.openxmlformats.org/officeDocument/2006/relationships/tags" Target="../tags/tag91.xml"/><Relationship Id="rId65" Type="http://schemas.openxmlformats.org/officeDocument/2006/relationships/tags" Target="../tags/tag96.xml"/><Relationship Id="rId73" Type="http://schemas.openxmlformats.org/officeDocument/2006/relationships/tags" Target="../tags/tag104.xml"/><Relationship Id="rId78" Type="http://schemas.openxmlformats.org/officeDocument/2006/relationships/tags" Target="../tags/tag109.xml"/><Relationship Id="rId81" Type="http://schemas.openxmlformats.org/officeDocument/2006/relationships/image" Target="../media/image5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tags" Target="../tags/tag58.xml"/><Relationship Id="rId30" Type="http://schemas.openxmlformats.org/officeDocument/2006/relationships/tags" Target="../tags/tag61.xml"/><Relationship Id="rId35" Type="http://schemas.openxmlformats.org/officeDocument/2006/relationships/tags" Target="../tags/tag66.xml"/><Relationship Id="rId43" Type="http://schemas.openxmlformats.org/officeDocument/2006/relationships/tags" Target="../tags/tag74.xml"/><Relationship Id="rId48" Type="http://schemas.openxmlformats.org/officeDocument/2006/relationships/tags" Target="../tags/tag79.xml"/><Relationship Id="rId56" Type="http://schemas.openxmlformats.org/officeDocument/2006/relationships/tags" Target="../tags/tag87.xml"/><Relationship Id="rId64" Type="http://schemas.openxmlformats.org/officeDocument/2006/relationships/tags" Target="../tags/tag95.xml"/><Relationship Id="rId69" Type="http://schemas.openxmlformats.org/officeDocument/2006/relationships/tags" Target="../tags/tag100.xml"/><Relationship Id="rId77" Type="http://schemas.openxmlformats.org/officeDocument/2006/relationships/tags" Target="../tags/tag108.xml"/><Relationship Id="rId8" Type="http://schemas.openxmlformats.org/officeDocument/2006/relationships/tags" Target="../tags/tag39.xml"/><Relationship Id="rId51" Type="http://schemas.openxmlformats.org/officeDocument/2006/relationships/tags" Target="../tags/tag82.xml"/><Relationship Id="rId72" Type="http://schemas.openxmlformats.org/officeDocument/2006/relationships/tags" Target="../tags/tag103.xml"/><Relationship Id="rId80" Type="http://schemas.openxmlformats.org/officeDocument/2006/relationships/notesSlide" Target="../notesSlides/notesSlide6.xml"/><Relationship Id="rId3" Type="http://schemas.openxmlformats.org/officeDocument/2006/relationships/tags" Target="../tags/tag34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tags" Target="../tags/tag56.xml"/><Relationship Id="rId33" Type="http://schemas.openxmlformats.org/officeDocument/2006/relationships/tags" Target="../tags/tag64.xml"/><Relationship Id="rId38" Type="http://schemas.openxmlformats.org/officeDocument/2006/relationships/tags" Target="../tags/tag69.xml"/><Relationship Id="rId46" Type="http://schemas.openxmlformats.org/officeDocument/2006/relationships/tags" Target="../tags/tag77.xml"/><Relationship Id="rId59" Type="http://schemas.openxmlformats.org/officeDocument/2006/relationships/tags" Target="../tags/tag90.xml"/><Relationship Id="rId67" Type="http://schemas.openxmlformats.org/officeDocument/2006/relationships/tags" Target="../tags/tag98.xml"/><Relationship Id="rId20" Type="http://schemas.openxmlformats.org/officeDocument/2006/relationships/tags" Target="../tags/tag51.xml"/><Relationship Id="rId41" Type="http://schemas.openxmlformats.org/officeDocument/2006/relationships/tags" Target="../tags/tag72.xml"/><Relationship Id="rId54" Type="http://schemas.openxmlformats.org/officeDocument/2006/relationships/tags" Target="../tags/tag85.xml"/><Relationship Id="rId62" Type="http://schemas.openxmlformats.org/officeDocument/2006/relationships/tags" Target="../tags/tag93.xml"/><Relationship Id="rId70" Type="http://schemas.openxmlformats.org/officeDocument/2006/relationships/tags" Target="../tags/tag101.xml"/><Relationship Id="rId75" Type="http://schemas.openxmlformats.org/officeDocument/2006/relationships/tags" Target="../tags/tag106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5" Type="http://schemas.openxmlformats.org/officeDocument/2006/relationships/tags" Target="../tags/tag46.xml"/><Relationship Id="rId23" Type="http://schemas.openxmlformats.org/officeDocument/2006/relationships/tags" Target="../tags/tag54.xml"/><Relationship Id="rId28" Type="http://schemas.openxmlformats.org/officeDocument/2006/relationships/tags" Target="../tags/tag59.xml"/><Relationship Id="rId36" Type="http://schemas.openxmlformats.org/officeDocument/2006/relationships/tags" Target="../tags/tag67.xml"/><Relationship Id="rId49" Type="http://schemas.openxmlformats.org/officeDocument/2006/relationships/tags" Target="../tags/tag80.xml"/><Relationship Id="rId57" Type="http://schemas.openxmlformats.org/officeDocument/2006/relationships/tags" Target="../tags/tag8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170363" y="1721175"/>
            <a:ext cx="161917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项目 </a:t>
            </a:r>
            <a:r>
              <a:rPr lang="en-US" altLang="zh-C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汉仪综艺体简"/>
                <a:ea typeface="华文琥珀" panose="02010800040101010101" pitchFamily="2" charset="-122"/>
              </a:rPr>
              <a:t>1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汉仪综艺体简"/>
              <a:ea typeface="华文琥珀" panose="0201080004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788717" y="2322561"/>
            <a:ext cx="84124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帮助老人安全用网络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320456" y="5927986"/>
            <a:ext cx="5131576" cy="290195"/>
            <a:chOff x="6966" y="5259"/>
            <a:chExt cx="3538" cy="457"/>
          </a:xfrm>
        </p:grpSpPr>
        <p:sp>
          <p:nvSpPr>
            <p:cNvPr id="10" name="圆角矩形 26"/>
            <p:cNvSpPr/>
            <p:nvPr/>
          </p:nvSpPr>
          <p:spPr>
            <a:xfrm>
              <a:off x="6966" y="5259"/>
              <a:ext cx="1930" cy="4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芜湖市第五十中学</a:t>
              </a:r>
            </a:p>
          </p:txBody>
        </p:sp>
        <p:sp>
          <p:nvSpPr>
            <p:cNvPr id="11" name="圆角矩形 27"/>
            <p:cNvSpPr/>
            <p:nvPr/>
          </p:nvSpPr>
          <p:spPr>
            <a:xfrm>
              <a:off x="8988" y="5259"/>
              <a:ext cx="1516" cy="457"/>
            </a:xfrm>
            <a:prstGeom prst="roundRect">
              <a:avLst/>
            </a:prstGeom>
            <a:solidFill>
              <a:srgbClr val="F8B6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陈玉萤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887997" y="3801872"/>
            <a:ext cx="39052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互联网安全意识</a:t>
            </a:r>
            <a:endParaRPr lang="en-US" altLang="zh-CN" sz="3200" b="1" dirty="0">
              <a:solidFill>
                <a:srgbClr val="3484A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821079" y="891524"/>
            <a:ext cx="379486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互联网安全防范</a:t>
            </a:r>
            <a:endParaRPr lang="zh-CN" altLang="en-US" sz="2000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19591" y="891524"/>
            <a:ext cx="42934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七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年级下册</a:t>
            </a:r>
            <a:endParaRPr lang="zh-CN" altLang="en-US" sz="2000" b="1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405" y="3124594"/>
            <a:ext cx="3733406" cy="37334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55702" y="654085"/>
            <a:ext cx="720000" cy="579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763770" y="1548130"/>
            <a:ext cx="30435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76" y="2491904"/>
            <a:ext cx="6413249" cy="3470816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800475" y="3171190"/>
            <a:ext cx="53524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帮助老人形成安全使用互联网的意识</a:t>
            </a:r>
          </a:p>
          <a:p>
            <a:endParaRPr lang="zh-CN" altLang="en-US" sz="2400" dirty="0"/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3874770" y="4169410"/>
            <a:ext cx="48215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引导老人使用互联网安全技术</a:t>
            </a:r>
          </a:p>
          <a:p>
            <a:endParaRPr lang="zh-CN" altLang="en-US" sz="2400" dirty="0"/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874714" y="5302843"/>
            <a:ext cx="462726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提出安全使用互联网的建议</a:t>
            </a:r>
          </a:p>
          <a:p>
            <a:endParaRPr lang="zh-CN" altLang="en-US" sz="2400" dirty="0"/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3985491" y="2583936"/>
            <a:ext cx="10801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dirty="0">
                <a:solidFill>
                  <a:schemeClr val="bg1"/>
                </a:solidFill>
              </a:rPr>
              <a:t>活动</a:t>
            </a:r>
            <a:r>
              <a:rPr lang="en-US" altLang="zh-CN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7707086" y="3698191"/>
            <a:ext cx="10801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dirty="0">
                <a:solidFill>
                  <a:schemeClr val="bg1"/>
                </a:solidFill>
              </a:rPr>
              <a:t>活动</a:t>
            </a:r>
            <a:r>
              <a:rPr lang="en-US" altLang="zh-CN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3985490" y="4734743"/>
            <a:ext cx="10801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dirty="0">
                <a:solidFill>
                  <a:schemeClr val="bg1"/>
                </a:solidFill>
              </a:rPr>
              <a:t>活动</a:t>
            </a:r>
            <a:r>
              <a:rPr lang="en-US" altLang="zh-CN" sz="2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286809" y="749544"/>
            <a:ext cx="3790689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帮助老人安全用网络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305" y="1072515"/>
            <a:ext cx="928941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提高网络安全意识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87" y="772380"/>
            <a:ext cx="906927" cy="115842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683510" y="2230120"/>
            <a:ext cx="6445885" cy="4092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在互联网上获取信息时，首先需要进行真假判断。请你分析互联网中哪些应用场景可能会涉及网络诈骗，完成勾选。</a:t>
            </a: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□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网络信用贷款</a:t>
            </a: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□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刷单返利</a:t>
            </a: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□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网络超低价购物</a:t>
            </a: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□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网络中奖</a:t>
            </a: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□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其他</a:t>
            </a: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38705" y="177609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找一找</a:t>
            </a:r>
            <a:r>
              <a:rPr lang="en-US" altLang="zh-CN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：识别网络诈骗　</a:t>
            </a:r>
          </a:p>
        </p:txBody>
      </p:sp>
      <p:grpSp>
        <p:nvGrpSpPr>
          <p:cNvPr id="7" name="Group 3"/>
          <p:cNvGrpSpPr/>
          <p:nvPr/>
        </p:nvGrpSpPr>
        <p:grpSpPr>
          <a:xfrm>
            <a:off x="8479155" y="3015615"/>
            <a:ext cx="3230880" cy="3210560"/>
            <a:chOff x="1134282" y="1929437"/>
            <a:chExt cx="4961718" cy="4928563"/>
          </a:xfrm>
        </p:grpSpPr>
        <p:sp>
          <p:nvSpPr>
            <p:cNvPr id="12" name="Freeform 5"/>
            <p:cNvSpPr/>
            <p:nvPr/>
          </p:nvSpPr>
          <p:spPr bwMode="auto">
            <a:xfrm>
              <a:off x="1912099" y="4596238"/>
              <a:ext cx="936427" cy="960622"/>
            </a:xfrm>
            <a:custGeom>
              <a:avLst/>
              <a:gdLst>
                <a:gd name="T0" fmla="*/ 419 w 442"/>
                <a:gd name="T1" fmla="*/ 163 h 453"/>
                <a:gd name="T2" fmla="*/ 166 w 442"/>
                <a:gd name="T3" fmla="*/ 33 h 453"/>
                <a:gd name="T4" fmla="*/ 34 w 442"/>
                <a:gd name="T5" fmla="*/ 285 h 453"/>
                <a:gd name="T6" fmla="*/ 286 w 442"/>
                <a:gd name="T7" fmla="*/ 415 h 453"/>
                <a:gd name="T8" fmla="*/ 299 w 442"/>
                <a:gd name="T9" fmla="*/ 410 h 453"/>
                <a:gd name="T10" fmla="*/ 391 w 442"/>
                <a:gd name="T11" fmla="*/ 453 h 453"/>
                <a:gd name="T12" fmla="*/ 373 w 442"/>
                <a:gd name="T13" fmla="*/ 361 h 453"/>
                <a:gd name="T14" fmla="*/ 419 w 442"/>
                <a:gd name="T15" fmla="*/ 16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2" h="453">
                  <a:moveTo>
                    <a:pt x="419" y="163"/>
                  </a:moveTo>
                  <a:cubicBezTo>
                    <a:pt x="386" y="58"/>
                    <a:pt x="273" y="0"/>
                    <a:pt x="166" y="33"/>
                  </a:cubicBezTo>
                  <a:cubicBezTo>
                    <a:pt x="60" y="67"/>
                    <a:pt x="0" y="180"/>
                    <a:pt x="34" y="285"/>
                  </a:cubicBezTo>
                  <a:cubicBezTo>
                    <a:pt x="67" y="390"/>
                    <a:pt x="180" y="448"/>
                    <a:pt x="286" y="415"/>
                  </a:cubicBezTo>
                  <a:cubicBezTo>
                    <a:pt x="291" y="413"/>
                    <a:pt x="295" y="412"/>
                    <a:pt x="299" y="410"/>
                  </a:cubicBezTo>
                  <a:cubicBezTo>
                    <a:pt x="391" y="453"/>
                    <a:pt x="391" y="453"/>
                    <a:pt x="391" y="453"/>
                  </a:cubicBezTo>
                  <a:cubicBezTo>
                    <a:pt x="373" y="361"/>
                    <a:pt x="373" y="361"/>
                    <a:pt x="373" y="361"/>
                  </a:cubicBezTo>
                  <a:cubicBezTo>
                    <a:pt x="421" y="309"/>
                    <a:pt x="442" y="235"/>
                    <a:pt x="419" y="1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4101276" y="3967173"/>
              <a:ext cx="848609" cy="905064"/>
            </a:xfrm>
            <a:custGeom>
              <a:avLst/>
              <a:gdLst>
                <a:gd name="T0" fmla="*/ 327 w 400"/>
                <a:gd name="T1" fmla="*/ 333 h 427"/>
                <a:gd name="T2" fmla="*/ 330 w 400"/>
                <a:gd name="T3" fmla="*/ 76 h 427"/>
                <a:gd name="T4" fmla="*/ 74 w 400"/>
                <a:gd name="T5" fmla="*/ 70 h 427"/>
                <a:gd name="T6" fmla="*/ 70 w 400"/>
                <a:gd name="T7" fmla="*/ 326 h 427"/>
                <a:gd name="T8" fmla="*/ 79 w 400"/>
                <a:gd name="T9" fmla="*/ 335 h 427"/>
                <a:gd name="T10" fmla="*/ 81 w 400"/>
                <a:gd name="T11" fmla="*/ 427 h 427"/>
                <a:gd name="T12" fmla="*/ 149 w 400"/>
                <a:gd name="T13" fmla="*/ 375 h 427"/>
                <a:gd name="T14" fmla="*/ 327 w 400"/>
                <a:gd name="T15" fmla="*/ 33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0" h="427">
                  <a:moveTo>
                    <a:pt x="327" y="333"/>
                  </a:moveTo>
                  <a:cubicBezTo>
                    <a:pt x="399" y="263"/>
                    <a:pt x="400" y="149"/>
                    <a:pt x="330" y="76"/>
                  </a:cubicBezTo>
                  <a:cubicBezTo>
                    <a:pt x="260" y="3"/>
                    <a:pt x="145" y="0"/>
                    <a:pt x="74" y="70"/>
                  </a:cubicBezTo>
                  <a:cubicBezTo>
                    <a:pt x="2" y="139"/>
                    <a:pt x="0" y="254"/>
                    <a:pt x="70" y="326"/>
                  </a:cubicBezTo>
                  <a:cubicBezTo>
                    <a:pt x="73" y="329"/>
                    <a:pt x="76" y="332"/>
                    <a:pt x="79" y="335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149" y="375"/>
                    <a:pt x="149" y="375"/>
                    <a:pt x="149" y="375"/>
                  </a:cubicBezTo>
                  <a:cubicBezTo>
                    <a:pt x="210" y="393"/>
                    <a:pt x="278" y="380"/>
                    <a:pt x="327" y="3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1180879" y="4537095"/>
              <a:ext cx="714193" cy="733012"/>
            </a:xfrm>
            <a:custGeom>
              <a:avLst/>
              <a:gdLst>
                <a:gd name="T0" fmla="*/ 305 w 337"/>
                <a:gd name="T1" fmla="*/ 93 h 346"/>
                <a:gd name="T2" fmla="*/ 96 w 337"/>
                <a:gd name="T3" fmla="*/ 43 h 346"/>
                <a:gd name="T4" fmla="*/ 44 w 337"/>
                <a:gd name="T5" fmla="*/ 252 h 346"/>
                <a:gd name="T6" fmla="*/ 253 w 337"/>
                <a:gd name="T7" fmla="*/ 302 h 346"/>
                <a:gd name="T8" fmla="*/ 261 w 337"/>
                <a:gd name="T9" fmla="*/ 296 h 346"/>
                <a:gd name="T10" fmla="*/ 337 w 337"/>
                <a:gd name="T11" fmla="*/ 311 h 346"/>
                <a:gd name="T12" fmla="*/ 307 w 337"/>
                <a:gd name="T13" fmla="*/ 246 h 346"/>
                <a:gd name="T14" fmla="*/ 305 w 337"/>
                <a:gd name="T15" fmla="*/ 93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346">
                  <a:moveTo>
                    <a:pt x="305" y="93"/>
                  </a:moveTo>
                  <a:cubicBezTo>
                    <a:pt x="262" y="22"/>
                    <a:pt x="168" y="0"/>
                    <a:pt x="96" y="43"/>
                  </a:cubicBezTo>
                  <a:cubicBezTo>
                    <a:pt x="24" y="87"/>
                    <a:pt x="0" y="181"/>
                    <a:pt x="44" y="252"/>
                  </a:cubicBezTo>
                  <a:cubicBezTo>
                    <a:pt x="87" y="323"/>
                    <a:pt x="181" y="346"/>
                    <a:pt x="253" y="302"/>
                  </a:cubicBezTo>
                  <a:cubicBezTo>
                    <a:pt x="256" y="300"/>
                    <a:pt x="259" y="298"/>
                    <a:pt x="261" y="296"/>
                  </a:cubicBezTo>
                  <a:cubicBezTo>
                    <a:pt x="337" y="311"/>
                    <a:pt x="337" y="311"/>
                    <a:pt x="337" y="311"/>
                  </a:cubicBezTo>
                  <a:cubicBezTo>
                    <a:pt x="307" y="246"/>
                    <a:pt x="307" y="246"/>
                    <a:pt x="307" y="246"/>
                  </a:cubicBezTo>
                  <a:cubicBezTo>
                    <a:pt x="333" y="200"/>
                    <a:pt x="334" y="142"/>
                    <a:pt x="305" y="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2827915" y="2781630"/>
              <a:ext cx="807388" cy="896998"/>
            </a:xfrm>
            <a:custGeom>
              <a:avLst/>
              <a:gdLst>
                <a:gd name="T0" fmla="*/ 348 w 381"/>
                <a:gd name="T1" fmla="*/ 249 h 423"/>
                <a:gd name="T2" fmla="*/ 250 w 381"/>
                <a:gd name="T3" fmla="*/ 33 h 423"/>
                <a:gd name="T4" fmla="*/ 33 w 381"/>
                <a:gd name="T5" fmla="*/ 128 h 423"/>
                <a:gd name="T6" fmla="*/ 131 w 381"/>
                <a:gd name="T7" fmla="*/ 344 h 423"/>
                <a:gd name="T8" fmla="*/ 141 w 381"/>
                <a:gd name="T9" fmla="*/ 348 h 423"/>
                <a:gd name="T10" fmla="*/ 179 w 381"/>
                <a:gd name="T11" fmla="*/ 423 h 423"/>
                <a:gd name="T12" fmla="*/ 215 w 381"/>
                <a:gd name="T13" fmla="*/ 354 h 423"/>
                <a:gd name="T14" fmla="*/ 348 w 381"/>
                <a:gd name="T15" fmla="*/ 24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" h="423">
                  <a:moveTo>
                    <a:pt x="348" y="249"/>
                  </a:moveTo>
                  <a:cubicBezTo>
                    <a:pt x="381" y="163"/>
                    <a:pt x="337" y="66"/>
                    <a:pt x="250" y="33"/>
                  </a:cubicBezTo>
                  <a:cubicBezTo>
                    <a:pt x="163" y="0"/>
                    <a:pt x="66" y="42"/>
                    <a:pt x="33" y="128"/>
                  </a:cubicBezTo>
                  <a:cubicBezTo>
                    <a:pt x="0" y="214"/>
                    <a:pt x="44" y="311"/>
                    <a:pt x="131" y="344"/>
                  </a:cubicBezTo>
                  <a:cubicBezTo>
                    <a:pt x="134" y="345"/>
                    <a:pt x="138" y="347"/>
                    <a:pt x="141" y="348"/>
                  </a:cubicBezTo>
                  <a:cubicBezTo>
                    <a:pt x="179" y="423"/>
                    <a:pt x="179" y="423"/>
                    <a:pt x="179" y="423"/>
                  </a:cubicBezTo>
                  <a:cubicBezTo>
                    <a:pt x="215" y="354"/>
                    <a:pt x="215" y="354"/>
                    <a:pt x="215" y="354"/>
                  </a:cubicBezTo>
                  <a:cubicBezTo>
                    <a:pt x="274" y="345"/>
                    <a:pt x="325" y="307"/>
                    <a:pt x="348" y="2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2266059" y="3674148"/>
              <a:ext cx="964206" cy="1078907"/>
            </a:xfrm>
            <a:custGeom>
              <a:avLst/>
              <a:gdLst>
                <a:gd name="T0" fmla="*/ 449 w 455"/>
                <a:gd name="T1" fmla="*/ 209 h 509"/>
                <a:gd name="T2" fmla="*/ 212 w 455"/>
                <a:gd name="T3" fmla="*/ 10 h 509"/>
                <a:gd name="T4" fmla="*/ 10 w 455"/>
                <a:gd name="T5" fmla="*/ 244 h 509"/>
                <a:gd name="T6" fmla="*/ 247 w 455"/>
                <a:gd name="T7" fmla="*/ 443 h 509"/>
                <a:gd name="T8" fmla="*/ 261 w 455"/>
                <a:gd name="T9" fmla="*/ 441 h 509"/>
                <a:gd name="T10" fmla="*/ 349 w 455"/>
                <a:gd name="T11" fmla="*/ 509 h 509"/>
                <a:gd name="T12" fmla="*/ 352 w 455"/>
                <a:gd name="T13" fmla="*/ 407 h 509"/>
                <a:gd name="T14" fmla="*/ 449 w 455"/>
                <a:gd name="T15" fmla="*/ 20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509">
                  <a:moveTo>
                    <a:pt x="449" y="209"/>
                  </a:moveTo>
                  <a:cubicBezTo>
                    <a:pt x="439" y="89"/>
                    <a:pt x="333" y="0"/>
                    <a:pt x="212" y="10"/>
                  </a:cubicBezTo>
                  <a:cubicBezTo>
                    <a:pt x="91" y="19"/>
                    <a:pt x="0" y="124"/>
                    <a:pt x="10" y="244"/>
                  </a:cubicBezTo>
                  <a:cubicBezTo>
                    <a:pt x="20" y="364"/>
                    <a:pt x="126" y="453"/>
                    <a:pt x="247" y="443"/>
                  </a:cubicBezTo>
                  <a:cubicBezTo>
                    <a:pt x="252" y="443"/>
                    <a:pt x="257" y="442"/>
                    <a:pt x="261" y="441"/>
                  </a:cubicBezTo>
                  <a:cubicBezTo>
                    <a:pt x="349" y="509"/>
                    <a:pt x="349" y="509"/>
                    <a:pt x="349" y="509"/>
                  </a:cubicBezTo>
                  <a:cubicBezTo>
                    <a:pt x="352" y="407"/>
                    <a:pt x="352" y="407"/>
                    <a:pt x="352" y="407"/>
                  </a:cubicBezTo>
                  <a:cubicBezTo>
                    <a:pt x="416" y="364"/>
                    <a:pt x="455" y="290"/>
                    <a:pt x="449" y="2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4743782" y="2536098"/>
              <a:ext cx="1049335" cy="1133569"/>
            </a:xfrm>
            <a:custGeom>
              <a:avLst/>
              <a:gdLst>
                <a:gd name="T0" fmla="*/ 421 w 495"/>
                <a:gd name="T1" fmla="*/ 382 h 535"/>
                <a:gd name="T2" fmla="*/ 382 w 495"/>
                <a:gd name="T3" fmla="*/ 75 h 535"/>
                <a:gd name="T4" fmla="*/ 74 w 495"/>
                <a:gd name="T5" fmla="*/ 111 h 535"/>
                <a:gd name="T6" fmla="*/ 114 w 495"/>
                <a:gd name="T7" fmla="*/ 418 h 535"/>
                <a:gd name="T8" fmla="*/ 126 w 495"/>
                <a:gd name="T9" fmla="*/ 426 h 535"/>
                <a:gd name="T10" fmla="*/ 144 w 495"/>
                <a:gd name="T11" fmla="*/ 535 h 535"/>
                <a:gd name="T12" fmla="*/ 216 w 495"/>
                <a:gd name="T13" fmla="*/ 462 h 535"/>
                <a:gd name="T14" fmla="*/ 421 w 495"/>
                <a:gd name="T15" fmla="*/ 382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35">
                  <a:moveTo>
                    <a:pt x="421" y="382"/>
                  </a:moveTo>
                  <a:cubicBezTo>
                    <a:pt x="495" y="287"/>
                    <a:pt x="478" y="150"/>
                    <a:pt x="382" y="75"/>
                  </a:cubicBezTo>
                  <a:cubicBezTo>
                    <a:pt x="286" y="0"/>
                    <a:pt x="148" y="16"/>
                    <a:pt x="74" y="111"/>
                  </a:cubicBezTo>
                  <a:cubicBezTo>
                    <a:pt x="0" y="205"/>
                    <a:pt x="18" y="343"/>
                    <a:pt x="114" y="418"/>
                  </a:cubicBezTo>
                  <a:cubicBezTo>
                    <a:pt x="118" y="421"/>
                    <a:pt x="122" y="424"/>
                    <a:pt x="126" y="426"/>
                  </a:cubicBezTo>
                  <a:cubicBezTo>
                    <a:pt x="144" y="535"/>
                    <a:pt x="144" y="535"/>
                    <a:pt x="144" y="535"/>
                  </a:cubicBezTo>
                  <a:cubicBezTo>
                    <a:pt x="216" y="462"/>
                    <a:pt x="216" y="462"/>
                    <a:pt x="216" y="462"/>
                  </a:cubicBezTo>
                  <a:cubicBezTo>
                    <a:pt x="291" y="474"/>
                    <a:pt x="371" y="446"/>
                    <a:pt x="421" y="3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5040392" y="3557655"/>
              <a:ext cx="1055608" cy="1013492"/>
            </a:xfrm>
            <a:custGeom>
              <a:avLst/>
              <a:gdLst>
                <a:gd name="T0" fmla="*/ 314 w 498"/>
                <a:gd name="T1" fmla="*/ 456 h 478"/>
                <a:gd name="T2" fmla="*/ 465 w 498"/>
                <a:gd name="T3" fmla="*/ 186 h 478"/>
                <a:gd name="T4" fmla="*/ 197 w 498"/>
                <a:gd name="T5" fmla="*/ 32 h 478"/>
                <a:gd name="T6" fmla="*/ 46 w 498"/>
                <a:gd name="T7" fmla="*/ 302 h 478"/>
                <a:gd name="T8" fmla="*/ 50 w 498"/>
                <a:gd name="T9" fmla="*/ 316 h 478"/>
                <a:gd name="T10" fmla="*/ 0 w 498"/>
                <a:gd name="T11" fmla="*/ 415 h 478"/>
                <a:gd name="T12" fmla="*/ 101 w 498"/>
                <a:gd name="T13" fmla="*/ 398 h 478"/>
                <a:gd name="T14" fmla="*/ 314 w 498"/>
                <a:gd name="T15" fmla="*/ 45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478">
                  <a:moveTo>
                    <a:pt x="314" y="456"/>
                  </a:moveTo>
                  <a:cubicBezTo>
                    <a:pt x="430" y="424"/>
                    <a:pt x="498" y="304"/>
                    <a:pt x="465" y="186"/>
                  </a:cubicBezTo>
                  <a:cubicBezTo>
                    <a:pt x="433" y="69"/>
                    <a:pt x="313" y="0"/>
                    <a:pt x="197" y="32"/>
                  </a:cubicBezTo>
                  <a:cubicBezTo>
                    <a:pt x="81" y="64"/>
                    <a:pt x="14" y="185"/>
                    <a:pt x="46" y="302"/>
                  </a:cubicBezTo>
                  <a:cubicBezTo>
                    <a:pt x="47" y="307"/>
                    <a:pt x="49" y="312"/>
                    <a:pt x="50" y="316"/>
                  </a:cubicBezTo>
                  <a:cubicBezTo>
                    <a:pt x="0" y="415"/>
                    <a:pt x="0" y="415"/>
                    <a:pt x="0" y="415"/>
                  </a:cubicBezTo>
                  <a:cubicBezTo>
                    <a:pt x="101" y="398"/>
                    <a:pt x="101" y="398"/>
                    <a:pt x="101" y="398"/>
                  </a:cubicBezTo>
                  <a:cubicBezTo>
                    <a:pt x="155" y="453"/>
                    <a:pt x="235" y="478"/>
                    <a:pt x="314" y="4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1757073" y="2694708"/>
              <a:ext cx="1091453" cy="1019765"/>
            </a:xfrm>
            <a:custGeom>
              <a:avLst/>
              <a:gdLst>
                <a:gd name="T0" fmla="*/ 396 w 515"/>
                <a:gd name="T1" fmla="*/ 85 h 481"/>
                <a:gd name="T2" fmla="*/ 87 w 515"/>
                <a:gd name="T3" fmla="*/ 87 h 481"/>
                <a:gd name="T4" fmla="*/ 85 w 515"/>
                <a:gd name="T5" fmla="*/ 396 h 481"/>
                <a:gd name="T6" fmla="*/ 395 w 515"/>
                <a:gd name="T7" fmla="*/ 394 h 481"/>
                <a:gd name="T8" fmla="*/ 405 w 515"/>
                <a:gd name="T9" fmla="*/ 384 h 481"/>
                <a:gd name="T10" fmla="*/ 515 w 515"/>
                <a:gd name="T11" fmla="*/ 378 h 481"/>
                <a:gd name="T12" fmla="*/ 451 w 515"/>
                <a:gd name="T13" fmla="*/ 299 h 481"/>
                <a:gd name="T14" fmla="*/ 396 w 515"/>
                <a:gd name="T15" fmla="*/ 85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5" h="481">
                  <a:moveTo>
                    <a:pt x="396" y="85"/>
                  </a:moveTo>
                  <a:cubicBezTo>
                    <a:pt x="311" y="0"/>
                    <a:pt x="173" y="1"/>
                    <a:pt x="87" y="87"/>
                  </a:cubicBezTo>
                  <a:cubicBezTo>
                    <a:pt x="1" y="173"/>
                    <a:pt x="0" y="312"/>
                    <a:pt x="85" y="396"/>
                  </a:cubicBezTo>
                  <a:cubicBezTo>
                    <a:pt x="170" y="481"/>
                    <a:pt x="309" y="480"/>
                    <a:pt x="395" y="394"/>
                  </a:cubicBezTo>
                  <a:cubicBezTo>
                    <a:pt x="398" y="391"/>
                    <a:pt x="402" y="387"/>
                    <a:pt x="405" y="384"/>
                  </a:cubicBezTo>
                  <a:cubicBezTo>
                    <a:pt x="515" y="378"/>
                    <a:pt x="515" y="378"/>
                    <a:pt x="515" y="378"/>
                  </a:cubicBezTo>
                  <a:cubicBezTo>
                    <a:pt x="451" y="299"/>
                    <a:pt x="451" y="299"/>
                    <a:pt x="451" y="299"/>
                  </a:cubicBezTo>
                  <a:cubicBezTo>
                    <a:pt x="472" y="225"/>
                    <a:pt x="454" y="143"/>
                    <a:pt x="396" y="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4619224" y="4537095"/>
              <a:ext cx="1051128" cy="1015284"/>
            </a:xfrm>
            <a:custGeom>
              <a:avLst/>
              <a:gdLst>
                <a:gd name="T0" fmla="*/ 315 w 496"/>
                <a:gd name="T1" fmla="*/ 456 h 479"/>
                <a:gd name="T2" fmla="*/ 461 w 496"/>
                <a:gd name="T3" fmla="*/ 183 h 479"/>
                <a:gd name="T4" fmla="*/ 190 w 496"/>
                <a:gd name="T5" fmla="*/ 34 h 479"/>
                <a:gd name="T6" fmla="*/ 44 w 496"/>
                <a:gd name="T7" fmla="*/ 306 h 479"/>
                <a:gd name="T8" fmla="*/ 49 w 496"/>
                <a:gd name="T9" fmla="*/ 320 h 479"/>
                <a:gd name="T10" fmla="*/ 0 w 496"/>
                <a:gd name="T11" fmla="*/ 420 h 479"/>
                <a:gd name="T12" fmla="*/ 101 w 496"/>
                <a:gd name="T13" fmla="*/ 402 h 479"/>
                <a:gd name="T14" fmla="*/ 315 w 496"/>
                <a:gd name="T15" fmla="*/ 456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79">
                  <a:moveTo>
                    <a:pt x="315" y="456"/>
                  </a:moveTo>
                  <a:cubicBezTo>
                    <a:pt x="430" y="422"/>
                    <a:pt x="496" y="300"/>
                    <a:pt x="461" y="183"/>
                  </a:cubicBezTo>
                  <a:cubicBezTo>
                    <a:pt x="427" y="67"/>
                    <a:pt x="306" y="0"/>
                    <a:pt x="190" y="34"/>
                  </a:cubicBezTo>
                  <a:cubicBezTo>
                    <a:pt x="75" y="68"/>
                    <a:pt x="10" y="190"/>
                    <a:pt x="44" y="306"/>
                  </a:cubicBezTo>
                  <a:cubicBezTo>
                    <a:pt x="45" y="311"/>
                    <a:pt x="47" y="316"/>
                    <a:pt x="49" y="320"/>
                  </a:cubicBezTo>
                  <a:cubicBezTo>
                    <a:pt x="0" y="420"/>
                    <a:pt x="0" y="420"/>
                    <a:pt x="0" y="420"/>
                  </a:cubicBezTo>
                  <a:cubicBezTo>
                    <a:pt x="101" y="402"/>
                    <a:pt x="101" y="402"/>
                    <a:pt x="101" y="402"/>
                  </a:cubicBezTo>
                  <a:cubicBezTo>
                    <a:pt x="156" y="456"/>
                    <a:pt x="237" y="479"/>
                    <a:pt x="315" y="4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4" name="Freeform 14"/>
            <p:cNvSpPr/>
            <p:nvPr/>
          </p:nvSpPr>
          <p:spPr bwMode="auto">
            <a:xfrm>
              <a:off x="3232953" y="3644577"/>
              <a:ext cx="734804" cy="833375"/>
            </a:xfrm>
            <a:custGeom>
              <a:avLst/>
              <a:gdLst>
                <a:gd name="T0" fmla="*/ 329 w 347"/>
                <a:gd name="T1" fmla="*/ 206 h 393"/>
                <a:gd name="T2" fmla="*/ 207 w 347"/>
                <a:gd name="T3" fmla="*/ 19 h 393"/>
                <a:gd name="T4" fmla="*/ 19 w 347"/>
                <a:gd name="T5" fmla="*/ 139 h 393"/>
                <a:gd name="T6" fmla="*/ 141 w 347"/>
                <a:gd name="T7" fmla="*/ 326 h 393"/>
                <a:gd name="T8" fmla="*/ 151 w 347"/>
                <a:gd name="T9" fmla="*/ 328 h 393"/>
                <a:gd name="T10" fmla="*/ 198 w 347"/>
                <a:gd name="T11" fmla="*/ 393 h 393"/>
                <a:gd name="T12" fmla="*/ 221 w 347"/>
                <a:gd name="T13" fmla="*/ 323 h 393"/>
                <a:gd name="T14" fmla="*/ 329 w 347"/>
                <a:gd name="T15" fmla="*/ 20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7" h="393">
                  <a:moveTo>
                    <a:pt x="329" y="206"/>
                  </a:moveTo>
                  <a:cubicBezTo>
                    <a:pt x="347" y="121"/>
                    <a:pt x="293" y="37"/>
                    <a:pt x="207" y="19"/>
                  </a:cubicBezTo>
                  <a:cubicBezTo>
                    <a:pt x="121" y="0"/>
                    <a:pt x="37" y="54"/>
                    <a:pt x="19" y="139"/>
                  </a:cubicBezTo>
                  <a:cubicBezTo>
                    <a:pt x="0" y="224"/>
                    <a:pt x="55" y="307"/>
                    <a:pt x="141" y="326"/>
                  </a:cubicBezTo>
                  <a:cubicBezTo>
                    <a:pt x="144" y="327"/>
                    <a:pt x="148" y="327"/>
                    <a:pt x="151" y="328"/>
                  </a:cubicBezTo>
                  <a:cubicBezTo>
                    <a:pt x="198" y="393"/>
                    <a:pt x="198" y="393"/>
                    <a:pt x="198" y="393"/>
                  </a:cubicBezTo>
                  <a:cubicBezTo>
                    <a:pt x="221" y="323"/>
                    <a:pt x="221" y="323"/>
                    <a:pt x="221" y="323"/>
                  </a:cubicBezTo>
                  <a:cubicBezTo>
                    <a:pt x="274" y="307"/>
                    <a:pt x="317" y="263"/>
                    <a:pt x="329" y="2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5" name="Freeform 15"/>
            <p:cNvSpPr/>
            <p:nvPr/>
          </p:nvSpPr>
          <p:spPr bwMode="auto">
            <a:xfrm>
              <a:off x="1134282" y="3061214"/>
              <a:ext cx="602181" cy="608454"/>
            </a:xfrm>
            <a:custGeom>
              <a:avLst/>
              <a:gdLst>
                <a:gd name="T0" fmla="*/ 249 w 284"/>
                <a:gd name="T1" fmla="*/ 73 h 287"/>
                <a:gd name="T2" fmla="*/ 74 w 284"/>
                <a:gd name="T3" fmla="*/ 39 h 287"/>
                <a:gd name="T4" fmla="*/ 39 w 284"/>
                <a:gd name="T5" fmla="*/ 215 h 287"/>
                <a:gd name="T6" fmla="*/ 214 w 284"/>
                <a:gd name="T7" fmla="*/ 248 h 287"/>
                <a:gd name="T8" fmla="*/ 221 w 284"/>
                <a:gd name="T9" fmla="*/ 243 h 287"/>
                <a:gd name="T10" fmla="*/ 284 w 284"/>
                <a:gd name="T11" fmla="*/ 252 h 287"/>
                <a:gd name="T12" fmla="*/ 257 w 284"/>
                <a:gd name="T13" fmla="*/ 200 h 287"/>
                <a:gd name="T14" fmla="*/ 249 w 284"/>
                <a:gd name="T15" fmla="*/ 73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287">
                  <a:moveTo>
                    <a:pt x="249" y="73"/>
                  </a:moveTo>
                  <a:cubicBezTo>
                    <a:pt x="211" y="15"/>
                    <a:pt x="132" y="0"/>
                    <a:pt x="74" y="39"/>
                  </a:cubicBezTo>
                  <a:cubicBezTo>
                    <a:pt x="16" y="79"/>
                    <a:pt x="0" y="157"/>
                    <a:pt x="39" y="215"/>
                  </a:cubicBezTo>
                  <a:cubicBezTo>
                    <a:pt x="77" y="272"/>
                    <a:pt x="156" y="287"/>
                    <a:pt x="214" y="248"/>
                  </a:cubicBezTo>
                  <a:cubicBezTo>
                    <a:pt x="217" y="246"/>
                    <a:pt x="219" y="245"/>
                    <a:pt x="221" y="243"/>
                  </a:cubicBezTo>
                  <a:cubicBezTo>
                    <a:pt x="284" y="252"/>
                    <a:pt x="284" y="252"/>
                    <a:pt x="284" y="252"/>
                  </a:cubicBezTo>
                  <a:cubicBezTo>
                    <a:pt x="257" y="200"/>
                    <a:pt x="257" y="200"/>
                    <a:pt x="257" y="200"/>
                  </a:cubicBezTo>
                  <a:cubicBezTo>
                    <a:pt x="277" y="161"/>
                    <a:pt x="276" y="112"/>
                    <a:pt x="249" y="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6" name="Freeform 16"/>
            <p:cNvSpPr/>
            <p:nvPr/>
          </p:nvSpPr>
          <p:spPr bwMode="auto">
            <a:xfrm>
              <a:off x="2391513" y="1989476"/>
              <a:ext cx="821726" cy="919401"/>
            </a:xfrm>
            <a:custGeom>
              <a:avLst/>
              <a:gdLst>
                <a:gd name="T0" fmla="*/ 359 w 388"/>
                <a:gd name="T1" fmla="*/ 245 h 434"/>
                <a:gd name="T2" fmla="*/ 246 w 388"/>
                <a:gd name="T3" fmla="*/ 29 h 434"/>
                <a:gd name="T4" fmla="*/ 29 w 388"/>
                <a:gd name="T5" fmla="*/ 139 h 434"/>
                <a:gd name="T6" fmla="*/ 142 w 388"/>
                <a:gd name="T7" fmla="*/ 355 h 434"/>
                <a:gd name="T8" fmla="*/ 153 w 388"/>
                <a:gd name="T9" fmla="*/ 359 h 434"/>
                <a:gd name="T10" fmla="*/ 196 w 388"/>
                <a:gd name="T11" fmla="*/ 434 h 434"/>
                <a:gd name="T12" fmla="*/ 229 w 388"/>
                <a:gd name="T13" fmla="*/ 361 h 434"/>
                <a:gd name="T14" fmla="*/ 359 w 388"/>
                <a:gd name="T15" fmla="*/ 245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8" h="434">
                  <a:moveTo>
                    <a:pt x="359" y="245"/>
                  </a:moveTo>
                  <a:cubicBezTo>
                    <a:pt x="388" y="155"/>
                    <a:pt x="338" y="58"/>
                    <a:pt x="246" y="29"/>
                  </a:cubicBezTo>
                  <a:cubicBezTo>
                    <a:pt x="155" y="0"/>
                    <a:pt x="58" y="49"/>
                    <a:pt x="29" y="139"/>
                  </a:cubicBezTo>
                  <a:cubicBezTo>
                    <a:pt x="0" y="229"/>
                    <a:pt x="50" y="326"/>
                    <a:pt x="142" y="355"/>
                  </a:cubicBezTo>
                  <a:cubicBezTo>
                    <a:pt x="145" y="357"/>
                    <a:pt x="149" y="358"/>
                    <a:pt x="153" y="359"/>
                  </a:cubicBezTo>
                  <a:cubicBezTo>
                    <a:pt x="196" y="434"/>
                    <a:pt x="196" y="434"/>
                    <a:pt x="196" y="434"/>
                  </a:cubicBezTo>
                  <a:cubicBezTo>
                    <a:pt x="229" y="361"/>
                    <a:pt x="229" y="361"/>
                    <a:pt x="229" y="361"/>
                  </a:cubicBezTo>
                  <a:cubicBezTo>
                    <a:pt x="288" y="349"/>
                    <a:pt x="340" y="306"/>
                    <a:pt x="359" y="2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7" name="Freeform 17"/>
            <p:cNvSpPr/>
            <p:nvPr/>
          </p:nvSpPr>
          <p:spPr bwMode="auto">
            <a:xfrm>
              <a:off x="3768822" y="2891851"/>
              <a:ext cx="1053816" cy="1145219"/>
            </a:xfrm>
            <a:custGeom>
              <a:avLst/>
              <a:gdLst>
                <a:gd name="T0" fmla="*/ 427 w 497"/>
                <a:gd name="T1" fmla="*/ 376 h 540"/>
                <a:gd name="T2" fmla="*/ 376 w 497"/>
                <a:gd name="T3" fmla="*/ 71 h 540"/>
                <a:gd name="T4" fmla="*/ 70 w 497"/>
                <a:gd name="T5" fmla="*/ 118 h 540"/>
                <a:gd name="T6" fmla="*/ 121 w 497"/>
                <a:gd name="T7" fmla="*/ 423 h 540"/>
                <a:gd name="T8" fmla="*/ 133 w 497"/>
                <a:gd name="T9" fmla="*/ 432 h 540"/>
                <a:gd name="T10" fmla="*/ 155 w 497"/>
                <a:gd name="T11" fmla="*/ 540 h 540"/>
                <a:gd name="T12" fmla="*/ 224 w 497"/>
                <a:gd name="T13" fmla="*/ 464 h 540"/>
                <a:gd name="T14" fmla="*/ 427 w 497"/>
                <a:gd name="T15" fmla="*/ 37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7" h="540">
                  <a:moveTo>
                    <a:pt x="427" y="376"/>
                  </a:moveTo>
                  <a:cubicBezTo>
                    <a:pt x="497" y="279"/>
                    <a:pt x="474" y="142"/>
                    <a:pt x="376" y="71"/>
                  </a:cubicBezTo>
                  <a:cubicBezTo>
                    <a:pt x="277" y="0"/>
                    <a:pt x="140" y="21"/>
                    <a:pt x="70" y="118"/>
                  </a:cubicBezTo>
                  <a:cubicBezTo>
                    <a:pt x="0" y="216"/>
                    <a:pt x="22" y="352"/>
                    <a:pt x="121" y="423"/>
                  </a:cubicBezTo>
                  <a:cubicBezTo>
                    <a:pt x="125" y="426"/>
                    <a:pt x="129" y="429"/>
                    <a:pt x="133" y="432"/>
                  </a:cubicBezTo>
                  <a:cubicBezTo>
                    <a:pt x="155" y="540"/>
                    <a:pt x="155" y="540"/>
                    <a:pt x="155" y="540"/>
                  </a:cubicBezTo>
                  <a:cubicBezTo>
                    <a:pt x="224" y="464"/>
                    <a:pt x="224" y="464"/>
                    <a:pt x="224" y="464"/>
                  </a:cubicBezTo>
                  <a:cubicBezTo>
                    <a:pt x="300" y="473"/>
                    <a:pt x="379" y="442"/>
                    <a:pt x="427" y="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8" name="Freeform 18"/>
            <p:cNvSpPr/>
            <p:nvPr/>
          </p:nvSpPr>
          <p:spPr bwMode="auto">
            <a:xfrm>
              <a:off x="3266109" y="1929437"/>
              <a:ext cx="1047544" cy="1172102"/>
            </a:xfrm>
            <a:custGeom>
              <a:avLst/>
              <a:gdLst>
                <a:gd name="T0" fmla="*/ 456 w 494"/>
                <a:gd name="T1" fmla="*/ 317 h 553"/>
                <a:gd name="T2" fmla="*/ 318 w 494"/>
                <a:gd name="T3" fmla="*/ 40 h 553"/>
                <a:gd name="T4" fmla="*/ 39 w 494"/>
                <a:gd name="T5" fmla="*/ 174 h 553"/>
                <a:gd name="T6" fmla="*/ 177 w 494"/>
                <a:gd name="T7" fmla="*/ 451 h 553"/>
                <a:gd name="T8" fmla="*/ 191 w 494"/>
                <a:gd name="T9" fmla="*/ 456 h 553"/>
                <a:gd name="T10" fmla="*/ 244 w 494"/>
                <a:gd name="T11" fmla="*/ 553 h 553"/>
                <a:gd name="T12" fmla="*/ 287 w 494"/>
                <a:gd name="T13" fmla="*/ 460 h 553"/>
                <a:gd name="T14" fmla="*/ 456 w 494"/>
                <a:gd name="T15" fmla="*/ 317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4" h="553">
                  <a:moveTo>
                    <a:pt x="456" y="317"/>
                  </a:moveTo>
                  <a:cubicBezTo>
                    <a:pt x="494" y="203"/>
                    <a:pt x="433" y="79"/>
                    <a:pt x="318" y="40"/>
                  </a:cubicBezTo>
                  <a:cubicBezTo>
                    <a:pt x="203" y="0"/>
                    <a:pt x="78" y="60"/>
                    <a:pt x="39" y="174"/>
                  </a:cubicBezTo>
                  <a:cubicBezTo>
                    <a:pt x="0" y="288"/>
                    <a:pt x="62" y="412"/>
                    <a:pt x="177" y="451"/>
                  </a:cubicBezTo>
                  <a:cubicBezTo>
                    <a:pt x="181" y="453"/>
                    <a:pt x="186" y="454"/>
                    <a:pt x="191" y="456"/>
                  </a:cubicBezTo>
                  <a:cubicBezTo>
                    <a:pt x="244" y="553"/>
                    <a:pt x="244" y="553"/>
                    <a:pt x="244" y="553"/>
                  </a:cubicBezTo>
                  <a:cubicBezTo>
                    <a:pt x="287" y="460"/>
                    <a:pt x="287" y="460"/>
                    <a:pt x="287" y="460"/>
                  </a:cubicBezTo>
                  <a:cubicBezTo>
                    <a:pt x="363" y="446"/>
                    <a:pt x="429" y="394"/>
                    <a:pt x="456" y="3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9" name="Freeform 19"/>
            <p:cNvSpPr/>
            <p:nvPr/>
          </p:nvSpPr>
          <p:spPr bwMode="auto">
            <a:xfrm>
              <a:off x="1335905" y="3663395"/>
              <a:ext cx="919401" cy="931050"/>
            </a:xfrm>
            <a:custGeom>
              <a:avLst/>
              <a:gdLst>
                <a:gd name="T0" fmla="*/ 382 w 434"/>
                <a:gd name="T1" fmla="*/ 112 h 439"/>
                <a:gd name="T2" fmla="*/ 114 w 434"/>
                <a:gd name="T3" fmla="*/ 60 h 439"/>
                <a:gd name="T4" fmla="*/ 59 w 434"/>
                <a:gd name="T5" fmla="*/ 327 h 439"/>
                <a:gd name="T6" fmla="*/ 327 w 434"/>
                <a:gd name="T7" fmla="*/ 379 h 439"/>
                <a:gd name="T8" fmla="*/ 337 w 434"/>
                <a:gd name="T9" fmla="*/ 372 h 439"/>
                <a:gd name="T10" fmla="*/ 434 w 434"/>
                <a:gd name="T11" fmla="*/ 386 h 439"/>
                <a:gd name="T12" fmla="*/ 392 w 434"/>
                <a:gd name="T13" fmla="*/ 306 h 439"/>
                <a:gd name="T14" fmla="*/ 382 w 434"/>
                <a:gd name="T15" fmla="*/ 112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4" h="439">
                  <a:moveTo>
                    <a:pt x="382" y="112"/>
                  </a:moveTo>
                  <a:cubicBezTo>
                    <a:pt x="323" y="23"/>
                    <a:pt x="203" y="0"/>
                    <a:pt x="114" y="60"/>
                  </a:cubicBezTo>
                  <a:cubicBezTo>
                    <a:pt x="25" y="119"/>
                    <a:pt x="0" y="239"/>
                    <a:pt x="59" y="327"/>
                  </a:cubicBezTo>
                  <a:cubicBezTo>
                    <a:pt x="118" y="415"/>
                    <a:pt x="238" y="439"/>
                    <a:pt x="327" y="379"/>
                  </a:cubicBezTo>
                  <a:cubicBezTo>
                    <a:pt x="331" y="377"/>
                    <a:pt x="334" y="374"/>
                    <a:pt x="337" y="372"/>
                  </a:cubicBezTo>
                  <a:cubicBezTo>
                    <a:pt x="434" y="386"/>
                    <a:pt x="434" y="386"/>
                    <a:pt x="434" y="386"/>
                  </a:cubicBezTo>
                  <a:cubicBezTo>
                    <a:pt x="392" y="306"/>
                    <a:pt x="392" y="306"/>
                    <a:pt x="392" y="306"/>
                  </a:cubicBezTo>
                  <a:cubicBezTo>
                    <a:pt x="423" y="246"/>
                    <a:pt x="422" y="171"/>
                    <a:pt x="382" y="1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30" name="Freeform 20"/>
            <p:cNvSpPr>
              <a:spLocks noEditPoints="1"/>
            </p:cNvSpPr>
            <p:nvPr/>
          </p:nvSpPr>
          <p:spPr bwMode="auto">
            <a:xfrm>
              <a:off x="3387083" y="3839927"/>
              <a:ext cx="432817" cy="351272"/>
            </a:xfrm>
            <a:custGeom>
              <a:avLst/>
              <a:gdLst>
                <a:gd name="T0" fmla="*/ 176 w 204"/>
                <a:gd name="T1" fmla="*/ 32 h 166"/>
                <a:gd name="T2" fmla="*/ 124 w 204"/>
                <a:gd name="T3" fmla="*/ 6 h 166"/>
                <a:gd name="T4" fmla="*/ 83 w 204"/>
                <a:gd name="T5" fmla="*/ 51 h 166"/>
                <a:gd name="T6" fmla="*/ 58 w 204"/>
                <a:gd name="T7" fmla="*/ 84 h 166"/>
                <a:gd name="T8" fmla="*/ 18 w 204"/>
                <a:gd name="T9" fmla="*/ 100 h 166"/>
                <a:gd name="T10" fmla="*/ 22 w 204"/>
                <a:gd name="T11" fmla="*/ 109 h 166"/>
                <a:gd name="T12" fmla="*/ 9 w 204"/>
                <a:gd name="T13" fmla="*/ 122 h 166"/>
                <a:gd name="T14" fmla="*/ 77 w 204"/>
                <a:gd name="T15" fmla="*/ 166 h 166"/>
                <a:gd name="T16" fmla="*/ 144 w 204"/>
                <a:gd name="T17" fmla="*/ 133 h 166"/>
                <a:gd name="T18" fmla="*/ 173 w 204"/>
                <a:gd name="T19" fmla="*/ 65 h 166"/>
                <a:gd name="T20" fmla="*/ 204 w 204"/>
                <a:gd name="T21" fmla="*/ 51 h 166"/>
                <a:gd name="T22" fmla="*/ 176 w 204"/>
                <a:gd name="T23" fmla="*/ 32 h 166"/>
                <a:gd name="T24" fmla="*/ 143 w 204"/>
                <a:gd name="T25" fmla="*/ 45 h 166"/>
                <a:gd name="T26" fmla="*/ 132 w 204"/>
                <a:gd name="T27" fmla="*/ 34 h 166"/>
                <a:gd name="T28" fmla="*/ 143 w 204"/>
                <a:gd name="T29" fmla="*/ 22 h 166"/>
                <a:gd name="T30" fmla="*/ 155 w 204"/>
                <a:gd name="T31" fmla="*/ 34 h 166"/>
                <a:gd name="T32" fmla="*/ 143 w 204"/>
                <a:gd name="T33" fmla="*/ 4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" h="166">
                  <a:moveTo>
                    <a:pt x="176" y="32"/>
                  </a:moveTo>
                  <a:cubicBezTo>
                    <a:pt x="169" y="11"/>
                    <a:pt x="146" y="0"/>
                    <a:pt x="124" y="6"/>
                  </a:cubicBezTo>
                  <a:cubicBezTo>
                    <a:pt x="95" y="15"/>
                    <a:pt x="83" y="51"/>
                    <a:pt x="83" y="51"/>
                  </a:cubicBezTo>
                  <a:cubicBezTo>
                    <a:pt x="78" y="63"/>
                    <a:pt x="73" y="74"/>
                    <a:pt x="58" y="84"/>
                  </a:cubicBezTo>
                  <a:cubicBezTo>
                    <a:pt x="30" y="103"/>
                    <a:pt x="1" y="49"/>
                    <a:pt x="18" y="100"/>
                  </a:cubicBezTo>
                  <a:cubicBezTo>
                    <a:pt x="19" y="103"/>
                    <a:pt x="20" y="106"/>
                    <a:pt x="22" y="109"/>
                  </a:cubicBezTo>
                  <a:cubicBezTo>
                    <a:pt x="3" y="99"/>
                    <a:pt x="0" y="98"/>
                    <a:pt x="9" y="122"/>
                  </a:cubicBezTo>
                  <a:cubicBezTo>
                    <a:pt x="18" y="150"/>
                    <a:pt x="48" y="163"/>
                    <a:pt x="77" y="166"/>
                  </a:cubicBezTo>
                  <a:cubicBezTo>
                    <a:pt x="103" y="166"/>
                    <a:pt x="132" y="159"/>
                    <a:pt x="144" y="133"/>
                  </a:cubicBezTo>
                  <a:cubicBezTo>
                    <a:pt x="152" y="114"/>
                    <a:pt x="152" y="87"/>
                    <a:pt x="173" y="65"/>
                  </a:cubicBezTo>
                  <a:cubicBezTo>
                    <a:pt x="173" y="65"/>
                    <a:pt x="186" y="53"/>
                    <a:pt x="204" y="51"/>
                  </a:cubicBezTo>
                  <a:cubicBezTo>
                    <a:pt x="180" y="50"/>
                    <a:pt x="176" y="32"/>
                    <a:pt x="176" y="32"/>
                  </a:cubicBezTo>
                  <a:close/>
                  <a:moveTo>
                    <a:pt x="143" y="45"/>
                  </a:moveTo>
                  <a:cubicBezTo>
                    <a:pt x="137" y="45"/>
                    <a:pt x="132" y="40"/>
                    <a:pt x="132" y="34"/>
                  </a:cubicBezTo>
                  <a:cubicBezTo>
                    <a:pt x="132" y="28"/>
                    <a:pt x="137" y="22"/>
                    <a:pt x="143" y="22"/>
                  </a:cubicBezTo>
                  <a:cubicBezTo>
                    <a:pt x="150" y="22"/>
                    <a:pt x="155" y="28"/>
                    <a:pt x="155" y="34"/>
                  </a:cubicBezTo>
                  <a:cubicBezTo>
                    <a:pt x="155" y="40"/>
                    <a:pt x="150" y="45"/>
                    <a:pt x="14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4324406" y="2018358"/>
              <a:ext cx="722259" cy="741973"/>
            </a:xfrm>
            <a:custGeom>
              <a:avLst/>
              <a:gdLst>
                <a:gd name="T0" fmla="*/ 265 w 341"/>
                <a:gd name="T1" fmla="*/ 291 h 350"/>
                <a:gd name="T2" fmla="*/ 289 w 341"/>
                <a:gd name="T3" fmla="*/ 78 h 350"/>
                <a:gd name="T4" fmla="*/ 76 w 341"/>
                <a:gd name="T5" fmla="*/ 51 h 350"/>
                <a:gd name="T6" fmla="*/ 52 w 341"/>
                <a:gd name="T7" fmla="*/ 265 h 350"/>
                <a:gd name="T8" fmla="*/ 59 w 341"/>
                <a:gd name="T9" fmla="*/ 273 h 350"/>
                <a:gd name="T10" fmla="*/ 53 w 341"/>
                <a:gd name="T11" fmla="*/ 350 h 350"/>
                <a:gd name="T12" fmla="*/ 113 w 341"/>
                <a:gd name="T13" fmla="*/ 312 h 350"/>
                <a:gd name="T14" fmla="*/ 265 w 341"/>
                <a:gd name="T15" fmla="*/ 29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1" h="350">
                  <a:moveTo>
                    <a:pt x="265" y="291"/>
                  </a:moveTo>
                  <a:cubicBezTo>
                    <a:pt x="331" y="240"/>
                    <a:pt x="341" y="144"/>
                    <a:pt x="289" y="78"/>
                  </a:cubicBezTo>
                  <a:cubicBezTo>
                    <a:pt x="237" y="11"/>
                    <a:pt x="141" y="0"/>
                    <a:pt x="76" y="51"/>
                  </a:cubicBezTo>
                  <a:cubicBezTo>
                    <a:pt x="10" y="103"/>
                    <a:pt x="0" y="199"/>
                    <a:pt x="52" y="265"/>
                  </a:cubicBezTo>
                  <a:cubicBezTo>
                    <a:pt x="54" y="268"/>
                    <a:pt x="56" y="270"/>
                    <a:pt x="59" y="273"/>
                  </a:cubicBezTo>
                  <a:cubicBezTo>
                    <a:pt x="53" y="350"/>
                    <a:pt x="53" y="350"/>
                    <a:pt x="53" y="350"/>
                  </a:cubicBezTo>
                  <a:cubicBezTo>
                    <a:pt x="113" y="312"/>
                    <a:pt x="113" y="312"/>
                    <a:pt x="113" y="312"/>
                  </a:cubicBezTo>
                  <a:cubicBezTo>
                    <a:pt x="163" y="332"/>
                    <a:pt x="221" y="326"/>
                    <a:pt x="265" y="2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32" name="Freeform 22"/>
            <p:cNvSpPr/>
            <p:nvPr/>
          </p:nvSpPr>
          <p:spPr bwMode="auto">
            <a:xfrm>
              <a:off x="4445379" y="2249345"/>
              <a:ext cx="444467" cy="237467"/>
            </a:xfrm>
            <a:custGeom>
              <a:avLst/>
              <a:gdLst>
                <a:gd name="T0" fmla="*/ 190 w 210"/>
                <a:gd name="T1" fmla="*/ 22 h 112"/>
                <a:gd name="T2" fmla="*/ 49 w 210"/>
                <a:gd name="T3" fmla="*/ 22 h 112"/>
                <a:gd name="T4" fmla="*/ 46 w 210"/>
                <a:gd name="T5" fmla="*/ 22 h 112"/>
                <a:gd name="T6" fmla="*/ 31 w 210"/>
                <a:gd name="T7" fmla="*/ 3 h 112"/>
                <a:gd name="T8" fmla="*/ 23 w 210"/>
                <a:gd name="T9" fmla="*/ 1 h 112"/>
                <a:gd name="T10" fmla="*/ 14 w 210"/>
                <a:gd name="T11" fmla="*/ 1 h 112"/>
                <a:gd name="T12" fmla="*/ 10 w 210"/>
                <a:gd name="T13" fmla="*/ 0 h 112"/>
                <a:gd name="T14" fmla="*/ 0 w 210"/>
                <a:gd name="T15" fmla="*/ 10 h 112"/>
                <a:gd name="T16" fmla="*/ 10 w 210"/>
                <a:gd name="T17" fmla="*/ 20 h 112"/>
                <a:gd name="T18" fmla="*/ 19 w 210"/>
                <a:gd name="T19" fmla="*/ 16 h 112"/>
                <a:gd name="T20" fmla="*/ 24 w 210"/>
                <a:gd name="T21" fmla="*/ 16 h 112"/>
                <a:gd name="T22" fmla="*/ 31 w 210"/>
                <a:gd name="T23" fmla="*/ 20 h 112"/>
                <a:gd name="T24" fmla="*/ 36 w 210"/>
                <a:gd name="T25" fmla="*/ 26 h 112"/>
                <a:gd name="T26" fmla="*/ 37 w 210"/>
                <a:gd name="T27" fmla="*/ 32 h 112"/>
                <a:gd name="T28" fmla="*/ 75 w 210"/>
                <a:gd name="T29" fmla="*/ 108 h 112"/>
                <a:gd name="T30" fmla="*/ 77 w 210"/>
                <a:gd name="T31" fmla="*/ 109 h 112"/>
                <a:gd name="T32" fmla="*/ 78 w 210"/>
                <a:gd name="T33" fmla="*/ 110 h 112"/>
                <a:gd name="T34" fmla="*/ 81 w 210"/>
                <a:gd name="T35" fmla="*/ 111 h 112"/>
                <a:gd name="T36" fmla="*/ 83 w 210"/>
                <a:gd name="T37" fmla="*/ 112 h 112"/>
                <a:gd name="T38" fmla="*/ 145 w 210"/>
                <a:gd name="T39" fmla="*/ 112 h 112"/>
                <a:gd name="T40" fmla="*/ 161 w 210"/>
                <a:gd name="T41" fmla="*/ 105 h 112"/>
                <a:gd name="T42" fmla="*/ 161 w 210"/>
                <a:gd name="T43" fmla="*/ 103 h 112"/>
                <a:gd name="T44" fmla="*/ 161 w 210"/>
                <a:gd name="T45" fmla="*/ 102 h 112"/>
                <a:gd name="T46" fmla="*/ 160 w 210"/>
                <a:gd name="T47" fmla="*/ 101 h 112"/>
                <a:gd name="T48" fmla="*/ 160 w 210"/>
                <a:gd name="T49" fmla="*/ 100 h 112"/>
                <a:gd name="T50" fmla="*/ 159 w 210"/>
                <a:gd name="T51" fmla="*/ 100 h 112"/>
                <a:gd name="T52" fmla="*/ 158 w 210"/>
                <a:gd name="T53" fmla="*/ 99 h 112"/>
                <a:gd name="T54" fmla="*/ 155 w 210"/>
                <a:gd name="T55" fmla="*/ 99 h 112"/>
                <a:gd name="T56" fmla="*/ 89 w 210"/>
                <a:gd name="T57" fmla="*/ 99 h 112"/>
                <a:gd name="T58" fmla="*/ 84 w 210"/>
                <a:gd name="T59" fmla="*/ 95 h 112"/>
                <a:gd name="T60" fmla="*/ 79 w 210"/>
                <a:gd name="T61" fmla="*/ 86 h 112"/>
                <a:gd name="T62" fmla="*/ 89 w 210"/>
                <a:gd name="T63" fmla="*/ 84 h 112"/>
                <a:gd name="T64" fmla="*/ 168 w 210"/>
                <a:gd name="T65" fmla="*/ 84 h 112"/>
                <a:gd name="T66" fmla="*/ 169 w 210"/>
                <a:gd name="T67" fmla="*/ 84 h 112"/>
                <a:gd name="T68" fmla="*/ 170 w 210"/>
                <a:gd name="T69" fmla="*/ 83 h 112"/>
                <a:gd name="T70" fmla="*/ 172 w 210"/>
                <a:gd name="T71" fmla="*/ 83 h 112"/>
                <a:gd name="T72" fmla="*/ 173 w 210"/>
                <a:gd name="T73" fmla="*/ 83 h 112"/>
                <a:gd name="T74" fmla="*/ 174 w 210"/>
                <a:gd name="T75" fmla="*/ 82 h 112"/>
                <a:gd name="T76" fmla="*/ 174 w 210"/>
                <a:gd name="T77" fmla="*/ 81 h 112"/>
                <a:gd name="T78" fmla="*/ 175 w 210"/>
                <a:gd name="T79" fmla="*/ 80 h 112"/>
                <a:gd name="T80" fmla="*/ 175 w 210"/>
                <a:gd name="T81" fmla="*/ 80 h 112"/>
                <a:gd name="T82" fmla="*/ 202 w 210"/>
                <a:gd name="T83" fmla="*/ 32 h 112"/>
                <a:gd name="T84" fmla="*/ 190 w 210"/>
                <a:gd name="T85" fmla="*/ 2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0" h="112">
                  <a:moveTo>
                    <a:pt x="190" y="22"/>
                  </a:moveTo>
                  <a:cubicBezTo>
                    <a:pt x="49" y="22"/>
                    <a:pt x="49" y="22"/>
                    <a:pt x="49" y="22"/>
                  </a:cubicBezTo>
                  <a:cubicBezTo>
                    <a:pt x="48" y="22"/>
                    <a:pt x="47" y="22"/>
                    <a:pt x="46" y="2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29" y="1"/>
                    <a:pt x="23" y="1"/>
                  </a:cubicBezTo>
                  <a:cubicBezTo>
                    <a:pt x="20" y="1"/>
                    <a:pt x="16" y="1"/>
                    <a:pt x="14" y="1"/>
                  </a:cubicBezTo>
                  <a:cubicBezTo>
                    <a:pt x="13" y="1"/>
                    <a:pt x="11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0"/>
                    <a:pt x="10" y="20"/>
                  </a:cubicBezTo>
                  <a:cubicBezTo>
                    <a:pt x="14" y="20"/>
                    <a:pt x="17" y="19"/>
                    <a:pt x="19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7" y="15"/>
                    <a:pt x="31" y="20"/>
                  </a:cubicBezTo>
                  <a:cubicBezTo>
                    <a:pt x="32" y="21"/>
                    <a:pt x="34" y="24"/>
                    <a:pt x="36" y="26"/>
                  </a:cubicBezTo>
                  <a:cubicBezTo>
                    <a:pt x="36" y="28"/>
                    <a:pt x="36" y="30"/>
                    <a:pt x="37" y="32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145" y="112"/>
                    <a:pt x="145" y="112"/>
                    <a:pt x="145" y="112"/>
                  </a:cubicBezTo>
                  <a:cubicBezTo>
                    <a:pt x="157" y="112"/>
                    <a:pt x="161" y="108"/>
                    <a:pt x="161" y="105"/>
                  </a:cubicBezTo>
                  <a:cubicBezTo>
                    <a:pt x="161" y="103"/>
                    <a:pt x="161" y="103"/>
                    <a:pt x="161" y="103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0" y="101"/>
                    <a:pt x="160" y="101"/>
                    <a:pt x="160" y="101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58" y="99"/>
                    <a:pt x="158" y="99"/>
                    <a:pt x="158" y="99"/>
                  </a:cubicBezTo>
                  <a:cubicBezTo>
                    <a:pt x="155" y="99"/>
                    <a:pt x="155" y="99"/>
                    <a:pt x="155" y="99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89" y="99"/>
                    <a:pt x="85" y="99"/>
                    <a:pt x="84" y="95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79" y="84"/>
                    <a:pt x="86" y="84"/>
                    <a:pt x="89" y="84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72" y="83"/>
                    <a:pt x="172" y="83"/>
                    <a:pt x="172" y="83"/>
                  </a:cubicBezTo>
                  <a:cubicBezTo>
                    <a:pt x="173" y="83"/>
                    <a:pt x="173" y="83"/>
                    <a:pt x="173" y="83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10" y="22"/>
                    <a:pt x="204" y="22"/>
                    <a:pt x="19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33" name="Oval 23"/>
            <p:cNvSpPr>
              <a:spLocks noChangeArrowheads="1"/>
            </p:cNvSpPr>
            <p:nvPr/>
          </p:nvSpPr>
          <p:spPr bwMode="auto">
            <a:xfrm>
              <a:off x="4614743" y="2510111"/>
              <a:ext cx="54662" cy="555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34" name="Oval 24"/>
            <p:cNvSpPr>
              <a:spLocks noChangeArrowheads="1"/>
            </p:cNvSpPr>
            <p:nvPr/>
          </p:nvSpPr>
          <p:spPr bwMode="auto">
            <a:xfrm>
              <a:off x="4724964" y="2510111"/>
              <a:ext cx="54662" cy="555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35" name="Freeform 25"/>
            <p:cNvSpPr/>
            <p:nvPr/>
          </p:nvSpPr>
          <p:spPr bwMode="auto">
            <a:xfrm>
              <a:off x="4979457" y="2985045"/>
              <a:ext cx="194455" cy="257181"/>
            </a:xfrm>
            <a:custGeom>
              <a:avLst/>
              <a:gdLst>
                <a:gd name="T0" fmla="*/ 73 w 92"/>
                <a:gd name="T1" fmla="*/ 42 h 121"/>
                <a:gd name="T2" fmla="*/ 92 w 92"/>
                <a:gd name="T3" fmla="*/ 51 h 121"/>
                <a:gd name="T4" fmla="*/ 63 w 92"/>
                <a:gd name="T5" fmla="*/ 0 h 121"/>
                <a:gd name="T6" fmla="*/ 3 w 92"/>
                <a:gd name="T7" fmla="*/ 0 h 121"/>
                <a:gd name="T8" fmla="*/ 20 w 92"/>
                <a:gd name="T9" fmla="*/ 11 h 121"/>
                <a:gd name="T10" fmla="*/ 6 w 92"/>
                <a:gd name="T11" fmla="*/ 36 h 121"/>
                <a:gd name="T12" fmla="*/ 7 w 92"/>
                <a:gd name="T13" fmla="*/ 60 h 121"/>
                <a:gd name="T14" fmla="*/ 41 w 92"/>
                <a:gd name="T15" fmla="*/ 121 h 121"/>
                <a:gd name="T16" fmla="*/ 45 w 92"/>
                <a:gd name="T17" fmla="*/ 91 h 121"/>
                <a:gd name="T18" fmla="*/ 73 w 92"/>
                <a:gd name="T19" fmla="*/ 4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21">
                  <a:moveTo>
                    <a:pt x="73" y="42"/>
                  </a:moveTo>
                  <a:cubicBezTo>
                    <a:pt x="92" y="51"/>
                    <a:pt x="92" y="51"/>
                    <a:pt x="92" y="5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47"/>
                    <a:pt x="7" y="60"/>
                    <a:pt x="7" y="60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6" y="110"/>
                    <a:pt x="45" y="91"/>
                    <a:pt x="45" y="91"/>
                  </a:cubicBezTo>
                  <a:lnTo>
                    <a:pt x="73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5040392" y="3174123"/>
              <a:ext cx="214169" cy="127246"/>
            </a:xfrm>
            <a:custGeom>
              <a:avLst/>
              <a:gdLst>
                <a:gd name="T0" fmla="*/ 58 w 101"/>
                <a:gd name="T1" fmla="*/ 60 h 60"/>
                <a:gd name="T2" fmla="*/ 101 w 101"/>
                <a:gd name="T3" fmla="*/ 59 h 60"/>
                <a:gd name="T4" fmla="*/ 101 w 101"/>
                <a:gd name="T5" fmla="*/ 0 h 60"/>
                <a:gd name="T6" fmla="*/ 29 w 101"/>
                <a:gd name="T7" fmla="*/ 0 h 60"/>
                <a:gd name="T8" fmla="*/ 58 w 101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60">
                  <a:moveTo>
                    <a:pt x="58" y="60"/>
                  </a:moveTo>
                  <a:cubicBezTo>
                    <a:pt x="101" y="59"/>
                    <a:pt x="101" y="59"/>
                    <a:pt x="101" y="59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0" y="54"/>
                    <a:pt x="58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37" name="Freeform 27"/>
            <p:cNvSpPr/>
            <p:nvPr/>
          </p:nvSpPr>
          <p:spPr bwMode="auto">
            <a:xfrm>
              <a:off x="5210651" y="2775358"/>
              <a:ext cx="262558" cy="167571"/>
            </a:xfrm>
            <a:custGeom>
              <a:avLst/>
              <a:gdLst>
                <a:gd name="T0" fmla="*/ 95 w 124"/>
                <a:gd name="T1" fmla="*/ 79 h 79"/>
                <a:gd name="T2" fmla="*/ 124 w 124"/>
                <a:gd name="T3" fmla="*/ 26 h 79"/>
                <a:gd name="T4" fmla="*/ 106 w 124"/>
                <a:gd name="T5" fmla="*/ 36 h 79"/>
                <a:gd name="T6" fmla="*/ 91 w 124"/>
                <a:gd name="T7" fmla="*/ 12 h 79"/>
                <a:gd name="T8" fmla="*/ 70 w 124"/>
                <a:gd name="T9" fmla="*/ 0 h 79"/>
                <a:gd name="T10" fmla="*/ 0 w 124"/>
                <a:gd name="T11" fmla="*/ 1 h 79"/>
                <a:gd name="T12" fmla="*/ 24 w 124"/>
                <a:gd name="T13" fmla="*/ 18 h 79"/>
                <a:gd name="T14" fmla="*/ 54 w 124"/>
                <a:gd name="T15" fmla="*/ 67 h 79"/>
                <a:gd name="T16" fmla="*/ 36 w 124"/>
                <a:gd name="T17" fmla="*/ 79 h 79"/>
                <a:gd name="T18" fmla="*/ 95 w 124"/>
                <a:gd name="T1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79">
                  <a:moveTo>
                    <a:pt x="95" y="79"/>
                  </a:moveTo>
                  <a:cubicBezTo>
                    <a:pt x="124" y="26"/>
                    <a:pt x="124" y="26"/>
                    <a:pt x="124" y="2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5" y="1"/>
                    <a:pt x="70" y="0"/>
                    <a:pt x="7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24" y="18"/>
                    <a:pt x="24" y="18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36" y="79"/>
                    <a:pt x="36" y="79"/>
                    <a:pt x="36" y="79"/>
                  </a:cubicBezTo>
                  <a:lnTo>
                    <a:pt x="95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38" name="Freeform 28"/>
            <p:cNvSpPr/>
            <p:nvPr/>
          </p:nvSpPr>
          <p:spPr bwMode="auto">
            <a:xfrm>
              <a:off x="5068171" y="2733240"/>
              <a:ext cx="184597" cy="241051"/>
            </a:xfrm>
            <a:custGeom>
              <a:avLst/>
              <a:gdLst>
                <a:gd name="T0" fmla="*/ 87 w 87"/>
                <a:gd name="T1" fmla="*/ 51 h 114"/>
                <a:gd name="T2" fmla="*/ 20 w 87"/>
                <a:gd name="T3" fmla="*/ 47 h 114"/>
                <a:gd name="T4" fmla="*/ 0 w 87"/>
                <a:gd name="T5" fmla="*/ 85 h 114"/>
                <a:gd name="T6" fmla="*/ 52 w 87"/>
                <a:gd name="T7" fmla="*/ 114 h 114"/>
                <a:gd name="T8" fmla="*/ 87 w 87"/>
                <a:gd name="T9" fmla="*/ 5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4">
                  <a:moveTo>
                    <a:pt x="87" y="51"/>
                  </a:moveTo>
                  <a:cubicBezTo>
                    <a:pt x="87" y="51"/>
                    <a:pt x="53" y="0"/>
                    <a:pt x="20" y="47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52" y="114"/>
                    <a:pt x="52" y="114"/>
                    <a:pt x="52" y="114"/>
                  </a:cubicBezTo>
                  <a:lnTo>
                    <a:pt x="87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39" name="Freeform 29"/>
            <p:cNvSpPr/>
            <p:nvPr/>
          </p:nvSpPr>
          <p:spPr bwMode="auto">
            <a:xfrm>
              <a:off x="5297573" y="3124837"/>
              <a:ext cx="241051" cy="216857"/>
            </a:xfrm>
            <a:custGeom>
              <a:avLst/>
              <a:gdLst>
                <a:gd name="T0" fmla="*/ 87 w 114"/>
                <a:gd name="T1" fmla="*/ 18 h 102"/>
                <a:gd name="T2" fmla="*/ 30 w 114"/>
                <a:gd name="T3" fmla="*/ 20 h 102"/>
                <a:gd name="T4" fmla="*/ 28 w 114"/>
                <a:gd name="T5" fmla="*/ 0 h 102"/>
                <a:gd name="T6" fmla="*/ 0 w 114"/>
                <a:gd name="T7" fmla="*/ 52 h 102"/>
                <a:gd name="T8" fmla="*/ 32 w 114"/>
                <a:gd name="T9" fmla="*/ 102 h 102"/>
                <a:gd name="T10" fmla="*/ 32 w 114"/>
                <a:gd name="T11" fmla="*/ 82 h 102"/>
                <a:gd name="T12" fmla="*/ 61 w 114"/>
                <a:gd name="T13" fmla="*/ 80 h 102"/>
                <a:gd name="T14" fmla="*/ 81 w 114"/>
                <a:gd name="T15" fmla="*/ 66 h 102"/>
                <a:gd name="T16" fmla="*/ 114 w 114"/>
                <a:gd name="T17" fmla="*/ 5 h 102"/>
                <a:gd name="T18" fmla="*/ 87 w 114"/>
                <a:gd name="T19" fmla="*/ 1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02">
                  <a:moveTo>
                    <a:pt x="87" y="18"/>
                  </a:moveTo>
                  <a:cubicBezTo>
                    <a:pt x="30" y="20"/>
                    <a:pt x="30" y="20"/>
                    <a:pt x="30" y="2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82"/>
                    <a:pt x="32" y="82"/>
                    <a:pt x="32" y="82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73" y="79"/>
                    <a:pt x="81" y="66"/>
                    <a:pt x="81" y="66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08" y="15"/>
                    <a:pt x="87" y="18"/>
                    <a:pt x="87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40" name="Freeform 30"/>
            <p:cNvSpPr/>
            <p:nvPr/>
          </p:nvSpPr>
          <p:spPr bwMode="auto">
            <a:xfrm>
              <a:off x="5380015" y="2944721"/>
              <a:ext cx="211480" cy="197142"/>
            </a:xfrm>
            <a:custGeom>
              <a:avLst/>
              <a:gdLst>
                <a:gd name="T0" fmla="*/ 39 w 100"/>
                <a:gd name="T1" fmla="*/ 93 h 93"/>
                <a:gd name="T2" fmla="*/ 74 w 100"/>
                <a:gd name="T3" fmla="*/ 36 h 93"/>
                <a:gd name="T4" fmla="*/ 50 w 100"/>
                <a:gd name="T5" fmla="*/ 0 h 93"/>
                <a:gd name="T6" fmla="*/ 0 w 100"/>
                <a:gd name="T7" fmla="*/ 32 h 93"/>
                <a:gd name="T8" fmla="*/ 39 w 100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93">
                  <a:moveTo>
                    <a:pt x="39" y="93"/>
                  </a:moveTo>
                  <a:cubicBezTo>
                    <a:pt x="39" y="93"/>
                    <a:pt x="100" y="88"/>
                    <a:pt x="74" y="3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39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4095003" y="3121253"/>
              <a:ext cx="398765" cy="591427"/>
            </a:xfrm>
            <a:custGeom>
              <a:avLst/>
              <a:gdLst>
                <a:gd name="T0" fmla="*/ 98 w 188"/>
                <a:gd name="T1" fmla="*/ 1 h 279"/>
                <a:gd name="T2" fmla="*/ 22 w 188"/>
                <a:gd name="T3" fmla="*/ 34 h 279"/>
                <a:gd name="T4" fmla="*/ 2 w 188"/>
                <a:gd name="T5" fmla="*/ 99 h 279"/>
                <a:gd name="T6" fmla="*/ 24 w 188"/>
                <a:gd name="T7" fmla="*/ 155 h 279"/>
                <a:gd name="T8" fmla="*/ 24 w 188"/>
                <a:gd name="T9" fmla="*/ 155 h 279"/>
                <a:gd name="T10" fmla="*/ 37 w 188"/>
                <a:gd name="T11" fmla="*/ 201 h 279"/>
                <a:gd name="T12" fmla="*/ 42 w 188"/>
                <a:gd name="T13" fmla="*/ 267 h 279"/>
                <a:gd name="T14" fmla="*/ 47 w 188"/>
                <a:gd name="T15" fmla="*/ 271 h 279"/>
                <a:gd name="T16" fmla="*/ 82 w 188"/>
                <a:gd name="T17" fmla="*/ 279 h 279"/>
                <a:gd name="T18" fmla="*/ 126 w 188"/>
                <a:gd name="T19" fmla="*/ 273 h 279"/>
                <a:gd name="T20" fmla="*/ 137 w 188"/>
                <a:gd name="T21" fmla="*/ 249 h 279"/>
                <a:gd name="T22" fmla="*/ 145 w 188"/>
                <a:gd name="T23" fmla="*/ 187 h 279"/>
                <a:gd name="T24" fmla="*/ 157 w 188"/>
                <a:gd name="T25" fmla="*/ 159 h 279"/>
                <a:gd name="T26" fmla="*/ 174 w 188"/>
                <a:gd name="T27" fmla="*/ 132 h 279"/>
                <a:gd name="T28" fmla="*/ 186 w 188"/>
                <a:gd name="T29" fmla="*/ 75 h 279"/>
                <a:gd name="T30" fmla="*/ 99 w 188"/>
                <a:gd name="T31" fmla="*/ 1 h 279"/>
                <a:gd name="T32" fmla="*/ 165 w 188"/>
                <a:gd name="T33" fmla="*/ 78 h 279"/>
                <a:gd name="T34" fmla="*/ 126 w 188"/>
                <a:gd name="T35" fmla="*/ 171 h 279"/>
                <a:gd name="T36" fmla="*/ 123 w 188"/>
                <a:gd name="T37" fmla="*/ 186 h 279"/>
                <a:gd name="T38" fmla="*/ 120 w 188"/>
                <a:gd name="T39" fmla="*/ 195 h 279"/>
                <a:gd name="T40" fmla="*/ 98 w 188"/>
                <a:gd name="T41" fmla="*/ 200 h 279"/>
                <a:gd name="T42" fmla="*/ 98 w 188"/>
                <a:gd name="T43" fmla="*/ 148 h 279"/>
                <a:gd name="T44" fmla="*/ 126 w 188"/>
                <a:gd name="T45" fmla="*/ 73 h 279"/>
                <a:gd name="T46" fmla="*/ 114 w 188"/>
                <a:gd name="T47" fmla="*/ 67 h 279"/>
                <a:gd name="T48" fmla="*/ 100 w 188"/>
                <a:gd name="T49" fmla="*/ 66 h 279"/>
                <a:gd name="T50" fmla="*/ 77 w 188"/>
                <a:gd name="T51" fmla="*/ 67 h 279"/>
                <a:gd name="T52" fmla="*/ 68 w 188"/>
                <a:gd name="T53" fmla="*/ 68 h 279"/>
                <a:gd name="T54" fmla="*/ 54 w 188"/>
                <a:gd name="T55" fmla="*/ 76 h 279"/>
                <a:gd name="T56" fmla="*/ 81 w 188"/>
                <a:gd name="T57" fmla="*/ 153 h 279"/>
                <a:gd name="T58" fmla="*/ 60 w 188"/>
                <a:gd name="T59" fmla="*/ 197 h 279"/>
                <a:gd name="T60" fmla="*/ 57 w 188"/>
                <a:gd name="T61" fmla="*/ 192 h 279"/>
                <a:gd name="T62" fmla="*/ 55 w 188"/>
                <a:gd name="T63" fmla="*/ 183 h 279"/>
                <a:gd name="T64" fmla="*/ 54 w 188"/>
                <a:gd name="T65" fmla="*/ 169 h 279"/>
                <a:gd name="T66" fmla="*/ 30 w 188"/>
                <a:gd name="T67" fmla="*/ 119 h 279"/>
                <a:gd name="T68" fmla="*/ 24 w 188"/>
                <a:gd name="T69" fmla="*/ 73 h 279"/>
                <a:gd name="T70" fmla="*/ 39 w 188"/>
                <a:gd name="T71" fmla="*/ 45 h 279"/>
                <a:gd name="T72" fmla="*/ 97 w 188"/>
                <a:gd name="T73" fmla="*/ 20 h 279"/>
                <a:gd name="T74" fmla="*/ 97 w 188"/>
                <a:gd name="T75" fmla="*/ 20 h 279"/>
                <a:gd name="T76" fmla="*/ 153 w 188"/>
                <a:gd name="T77" fmla="*/ 48 h 279"/>
                <a:gd name="T78" fmla="*/ 73 w 188"/>
                <a:gd name="T79" fmla="*/ 70 h 279"/>
                <a:gd name="T80" fmla="*/ 81 w 188"/>
                <a:gd name="T81" fmla="*/ 76 h 279"/>
                <a:gd name="T82" fmla="*/ 84 w 188"/>
                <a:gd name="T83" fmla="*/ 69 h 279"/>
                <a:gd name="T84" fmla="*/ 93 w 188"/>
                <a:gd name="T85" fmla="*/ 69 h 279"/>
                <a:gd name="T86" fmla="*/ 97 w 188"/>
                <a:gd name="T87" fmla="*/ 69 h 279"/>
                <a:gd name="T88" fmla="*/ 99 w 188"/>
                <a:gd name="T89" fmla="*/ 79 h 279"/>
                <a:gd name="T90" fmla="*/ 104 w 188"/>
                <a:gd name="T91" fmla="*/ 78 h 279"/>
                <a:gd name="T92" fmla="*/ 117 w 188"/>
                <a:gd name="T93" fmla="*/ 79 h 279"/>
                <a:gd name="T94" fmla="*/ 64 w 188"/>
                <a:gd name="T95" fmla="*/ 79 h 279"/>
                <a:gd name="T96" fmla="*/ 73 w 188"/>
                <a:gd name="T97" fmla="*/ 70 h 279"/>
                <a:gd name="T98" fmla="*/ 115 w 188"/>
                <a:gd name="T99" fmla="*/ 72 h 279"/>
                <a:gd name="T100" fmla="*/ 117 w 188"/>
                <a:gd name="T101" fmla="*/ 71 h 279"/>
                <a:gd name="T102" fmla="*/ 109 w 188"/>
                <a:gd name="T103" fmla="*/ 69 h 279"/>
                <a:gd name="T104" fmla="*/ 104 w 188"/>
                <a:gd name="T105" fmla="*/ 70 h 279"/>
                <a:gd name="T106" fmla="*/ 63 w 188"/>
                <a:gd name="T107" fmla="*/ 76 h 279"/>
                <a:gd name="T108" fmla="*/ 63 w 188"/>
                <a:gd name="T109" fmla="*/ 7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8" h="279">
                  <a:moveTo>
                    <a:pt x="99" y="1"/>
                  </a:moveTo>
                  <a:cubicBezTo>
                    <a:pt x="98" y="1"/>
                    <a:pt x="98" y="1"/>
                    <a:pt x="98" y="1"/>
                  </a:cubicBezTo>
                  <a:cubicBezTo>
                    <a:pt x="98" y="1"/>
                    <a:pt x="97" y="1"/>
                    <a:pt x="97" y="1"/>
                  </a:cubicBezTo>
                  <a:cubicBezTo>
                    <a:pt x="58" y="0"/>
                    <a:pt x="34" y="19"/>
                    <a:pt x="22" y="34"/>
                  </a:cubicBezTo>
                  <a:cubicBezTo>
                    <a:pt x="9" y="51"/>
                    <a:pt x="4" y="67"/>
                    <a:pt x="3" y="69"/>
                  </a:cubicBezTo>
                  <a:cubicBezTo>
                    <a:pt x="1" y="78"/>
                    <a:pt x="0" y="88"/>
                    <a:pt x="2" y="99"/>
                  </a:cubicBezTo>
                  <a:cubicBezTo>
                    <a:pt x="3" y="108"/>
                    <a:pt x="6" y="117"/>
                    <a:pt x="10" y="126"/>
                  </a:cubicBezTo>
                  <a:cubicBezTo>
                    <a:pt x="16" y="142"/>
                    <a:pt x="24" y="154"/>
                    <a:pt x="24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31" y="164"/>
                    <a:pt x="33" y="177"/>
                    <a:pt x="33" y="183"/>
                  </a:cubicBezTo>
                  <a:cubicBezTo>
                    <a:pt x="32" y="191"/>
                    <a:pt x="35" y="197"/>
                    <a:pt x="37" y="201"/>
                  </a:cubicBezTo>
                  <a:cubicBezTo>
                    <a:pt x="35" y="219"/>
                    <a:pt x="35" y="234"/>
                    <a:pt x="36" y="245"/>
                  </a:cubicBezTo>
                  <a:cubicBezTo>
                    <a:pt x="37" y="255"/>
                    <a:pt x="39" y="262"/>
                    <a:pt x="42" y="267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7" y="271"/>
                    <a:pt x="47" y="271"/>
                    <a:pt x="47" y="271"/>
                  </a:cubicBezTo>
                  <a:cubicBezTo>
                    <a:pt x="52" y="274"/>
                    <a:pt x="64" y="278"/>
                    <a:pt x="82" y="279"/>
                  </a:cubicBezTo>
                  <a:cubicBezTo>
                    <a:pt x="82" y="279"/>
                    <a:pt x="82" y="279"/>
                    <a:pt x="82" y="279"/>
                  </a:cubicBezTo>
                  <a:cubicBezTo>
                    <a:pt x="95" y="279"/>
                    <a:pt x="108" y="278"/>
                    <a:pt x="122" y="274"/>
                  </a:cubicBezTo>
                  <a:cubicBezTo>
                    <a:pt x="126" y="273"/>
                    <a:pt x="126" y="273"/>
                    <a:pt x="126" y="273"/>
                  </a:cubicBezTo>
                  <a:cubicBezTo>
                    <a:pt x="128" y="270"/>
                    <a:pt x="128" y="270"/>
                    <a:pt x="128" y="270"/>
                  </a:cubicBezTo>
                  <a:cubicBezTo>
                    <a:pt x="132" y="265"/>
                    <a:pt x="135" y="258"/>
                    <a:pt x="137" y="249"/>
                  </a:cubicBezTo>
                  <a:cubicBezTo>
                    <a:pt x="139" y="237"/>
                    <a:pt x="140" y="223"/>
                    <a:pt x="140" y="205"/>
                  </a:cubicBezTo>
                  <a:cubicBezTo>
                    <a:pt x="142" y="201"/>
                    <a:pt x="145" y="195"/>
                    <a:pt x="145" y="187"/>
                  </a:cubicBezTo>
                  <a:cubicBezTo>
                    <a:pt x="146" y="181"/>
                    <a:pt x="149" y="167"/>
                    <a:pt x="157" y="160"/>
                  </a:cubicBezTo>
                  <a:cubicBezTo>
                    <a:pt x="157" y="159"/>
                    <a:pt x="157" y="159"/>
                    <a:pt x="157" y="159"/>
                  </a:cubicBezTo>
                  <a:cubicBezTo>
                    <a:pt x="157" y="159"/>
                    <a:pt x="157" y="159"/>
                    <a:pt x="157" y="159"/>
                  </a:cubicBezTo>
                  <a:cubicBezTo>
                    <a:pt x="157" y="159"/>
                    <a:pt x="166" y="147"/>
                    <a:pt x="174" y="132"/>
                  </a:cubicBezTo>
                  <a:cubicBezTo>
                    <a:pt x="179" y="122"/>
                    <a:pt x="183" y="113"/>
                    <a:pt x="185" y="105"/>
                  </a:cubicBezTo>
                  <a:cubicBezTo>
                    <a:pt x="187" y="94"/>
                    <a:pt x="188" y="84"/>
                    <a:pt x="186" y="75"/>
                  </a:cubicBezTo>
                  <a:cubicBezTo>
                    <a:pt x="186" y="72"/>
                    <a:pt x="183" y="56"/>
                    <a:pt x="171" y="39"/>
                  </a:cubicBezTo>
                  <a:cubicBezTo>
                    <a:pt x="160" y="22"/>
                    <a:pt x="138" y="3"/>
                    <a:pt x="99" y="1"/>
                  </a:cubicBezTo>
                  <a:close/>
                  <a:moveTo>
                    <a:pt x="165" y="77"/>
                  </a:moveTo>
                  <a:cubicBezTo>
                    <a:pt x="165" y="78"/>
                    <a:pt x="165" y="78"/>
                    <a:pt x="165" y="78"/>
                  </a:cubicBezTo>
                  <a:cubicBezTo>
                    <a:pt x="170" y="106"/>
                    <a:pt x="142" y="143"/>
                    <a:pt x="140" y="146"/>
                  </a:cubicBezTo>
                  <a:cubicBezTo>
                    <a:pt x="134" y="153"/>
                    <a:pt x="129" y="161"/>
                    <a:pt x="126" y="171"/>
                  </a:cubicBezTo>
                  <a:cubicBezTo>
                    <a:pt x="124" y="178"/>
                    <a:pt x="123" y="184"/>
                    <a:pt x="123" y="185"/>
                  </a:cubicBezTo>
                  <a:cubicBezTo>
                    <a:pt x="123" y="186"/>
                    <a:pt x="123" y="186"/>
                    <a:pt x="123" y="186"/>
                  </a:cubicBezTo>
                  <a:cubicBezTo>
                    <a:pt x="123" y="186"/>
                    <a:pt x="123" y="186"/>
                    <a:pt x="123" y="186"/>
                  </a:cubicBezTo>
                  <a:cubicBezTo>
                    <a:pt x="123" y="191"/>
                    <a:pt x="120" y="194"/>
                    <a:pt x="120" y="195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0" y="199"/>
                    <a:pt x="104" y="200"/>
                    <a:pt x="98" y="200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100" y="151"/>
                    <a:pt x="99" y="150"/>
                    <a:pt x="98" y="148"/>
                  </a:cubicBezTo>
                  <a:cubicBezTo>
                    <a:pt x="129" y="74"/>
                    <a:pt x="129" y="74"/>
                    <a:pt x="129" y="74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2"/>
                    <a:pt x="126" y="71"/>
                    <a:pt x="126" y="71"/>
                  </a:cubicBezTo>
                  <a:cubicBezTo>
                    <a:pt x="124" y="66"/>
                    <a:pt x="119" y="65"/>
                    <a:pt x="114" y="67"/>
                  </a:cubicBezTo>
                  <a:cubicBezTo>
                    <a:pt x="113" y="66"/>
                    <a:pt x="113" y="65"/>
                    <a:pt x="112" y="65"/>
                  </a:cubicBezTo>
                  <a:cubicBezTo>
                    <a:pt x="108" y="63"/>
                    <a:pt x="104" y="64"/>
                    <a:pt x="100" y="66"/>
                  </a:cubicBezTo>
                  <a:cubicBezTo>
                    <a:pt x="97" y="65"/>
                    <a:pt x="93" y="66"/>
                    <a:pt x="90" y="66"/>
                  </a:cubicBezTo>
                  <a:cubicBezTo>
                    <a:pt x="87" y="64"/>
                    <a:pt x="81" y="65"/>
                    <a:pt x="77" y="67"/>
                  </a:cubicBezTo>
                  <a:cubicBezTo>
                    <a:pt x="76" y="66"/>
                    <a:pt x="74" y="66"/>
                    <a:pt x="72" y="66"/>
                  </a:cubicBezTo>
                  <a:cubicBezTo>
                    <a:pt x="71" y="67"/>
                    <a:pt x="69" y="67"/>
                    <a:pt x="68" y="68"/>
                  </a:cubicBezTo>
                  <a:cubicBezTo>
                    <a:pt x="63" y="63"/>
                    <a:pt x="57" y="69"/>
                    <a:pt x="56" y="75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81" y="150"/>
                    <a:pt x="81" y="151"/>
                    <a:pt x="81" y="153"/>
                  </a:cubicBezTo>
                  <a:cubicBezTo>
                    <a:pt x="79" y="200"/>
                    <a:pt x="79" y="200"/>
                    <a:pt x="79" y="200"/>
                  </a:cubicBezTo>
                  <a:cubicBezTo>
                    <a:pt x="71" y="200"/>
                    <a:pt x="64" y="198"/>
                    <a:pt x="60" y="197"/>
                  </a:cubicBezTo>
                  <a:cubicBezTo>
                    <a:pt x="60" y="196"/>
                    <a:pt x="60" y="196"/>
                    <a:pt x="60" y="196"/>
                  </a:cubicBezTo>
                  <a:cubicBezTo>
                    <a:pt x="57" y="192"/>
                    <a:pt x="57" y="192"/>
                    <a:pt x="57" y="192"/>
                  </a:cubicBezTo>
                  <a:cubicBezTo>
                    <a:pt x="57" y="192"/>
                    <a:pt x="55" y="189"/>
                    <a:pt x="55" y="184"/>
                  </a:cubicBezTo>
                  <a:cubicBezTo>
                    <a:pt x="55" y="183"/>
                    <a:pt x="55" y="183"/>
                    <a:pt x="55" y="183"/>
                  </a:cubicBezTo>
                  <a:cubicBezTo>
                    <a:pt x="55" y="183"/>
                    <a:pt x="55" y="183"/>
                    <a:pt x="55" y="183"/>
                  </a:cubicBezTo>
                  <a:cubicBezTo>
                    <a:pt x="55" y="182"/>
                    <a:pt x="55" y="176"/>
                    <a:pt x="54" y="169"/>
                  </a:cubicBezTo>
                  <a:cubicBezTo>
                    <a:pt x="51" y="158"/>
                    <a:pt x="48" y="150"/>
                    <a:pt x="42" y="143"/>
                  </a:cubicBezTo>
                  <a:cubicBezTo>
                    <a:pt x="41" y="142"/>
                    <a:pt x="35" y="132"/>
                    <a:pt x="30" y="119"/>
                  </a:cubicBezTo>
                  <a:cubicBezTo>
                    <a:pt x="25" y="106"/>
                    <a:pt x="20" y="88"/>
                    <a:pt x="24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2"/>
                    <a:pt x="28" y="58"/>
                    <a:pt x="39" y="45"/>
                  </a:cubicBezTo>
                  <a:cubicBezTo>
                    <a:pt x="53" y="28"/>
                    <a:pt x="72" y="19"/>
                    <a:pt x="96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20"/>
                    <a:pt x="97" y="20"/>
                    <a:pt x="98" y="20"/>
                  </a:cubicBezTo>
                  <a:cubicBezTo>
                    <a:pt x="122" y="21"/>
                    <a:pt x="140" y="30"/>
                    <a:pt x="153" y="48"/>
                  </a:cubicBezTo>
                  <a:cubicBezTo>
                    <a:pt x="162" y="62"/>
                    <a:pt x="165" y="77"/>
                    <a:pt x="165" y="77"/>
                  </a:cubicBezTo>
                  <a:close/>
                  <a:moveTo>
                    <a:pt x="73" y="70"/>
                  </a:moveTo>
                  <a:cubicBezTo>
                    <a:pt x="72" y="72"/>
                    <a:pt x="72" y="74"/>
                    <a:pt x="73" y="76"/>
                  </a:cubicBezTo>
                  <a:cubicBezTo>
                    <a:pt x="74" y="80"/>
                    <a:pt x="79" y="79"/>
                    <a:pt x="81" y="76"/>
                  </a:cubicBezTo>
                  <a:cubicBezTo>
                    <a:pt x="82" y="74"/>
                    <a:pt x="81" y="72"/>
                    <a:pt x="80" y="70"/>
                  </a:cubicBezTo>
                  <a:cubicBezTo>
                    <a:pt x="81" y="69"/>
                    <a:pt x="83" y="69"/>
                    <a:pt x="84" y="69"/>
                  </a:cubicBezTo>
                  <a:cubicBezTo>
                    <a:pt x="77" y="75"/>
                    <a:pt x="90" y="83"/>
                    <a:pt x="93" y="73"/>
                  </a:cubicBezTo>
                  <a:cubicBezTo>
                    <a:pt x="93" y="72"/>
                    <a:pt x="93" y="70"/>
                    <a:pt x="93" y="69"/>
                  </a:cubicBezTo>
                  <a:cubicBezTo>
                    <a:pt x="93" y="69"/>
                    <a:pt x="93" y="69"/>
                    <a:pt x="93" y="69"/>
                  </a:cubicBezTo>
                  <a:cubicBezTo>
                    <a:pt x="94" y="69"/>
                    <a:pt x="96" y="69"/>
                    <a:pt x="97" y="69"/>
                  </a:cubicBezTo>
                  <a:cubicBezTo>
                    <a:pt x="96" y="70"/>
                    <a:pt x="96" y="70"/>
                    <a:pt x="96" y="70"/>
                  </a:cubicBezTo>
                  <a:cubicBezTo>
                    <a:pt x="93" y="73"/>
                    <a:pt x="94" y="80"/>
                    <a:pt x="99" y="79"/>
                  </a:cubicBezTo>
                  <a:cubicBezTo>
                    <a:pt x="101" y="79"/>
                    <a:pt x="102" y="78"/>
                    <a:pt x="103" y="77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9" y="81"/>
                    <a:pt x="112" y="79"/>
                    <a:pt x="114" y="76"/>
                  </a:cubicBezTo>
                  <a:cubicBezTo>
                    <a:pt x="114" y="77"/>
                    <a:pt x="116" y="79"/>
                    <a:pt x="117" y="79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70" y="81"/>
                    <a:pt x="71" y="75"/>
                    <a:pt x="70" y="71"/>
                  </a:cubicBezTo>
                  <a:cubicBezTo>
                    <a:pt x="71" y="71"/>
                    <a:pt x="72" y="70"/>
                    <a:pt x="73" y="70"/>
                  </a:cubicBezTo>
                  <a:close/>
                  <a:moveTo>
                    <a:pt x="117" y="71"/>
                  </a:moveTo>
                  <a:cubicBezTo>
                    <a:pt x="116" y="71"/>
                    <a:pt x="116" y="72"/>
                    <a:pt x="115" y="72"/>
                  </a:cubicBezTo>
                  <a:cubicBezTo>
                    <a:pt x="115" y="72"/>
                    <a:pt x="115" y="71"/>
                    <a:pt x="115" y="70"/>
                  </a:cubicBezTo>
                  <a:cubicBezTo>
                    <a:pt x="116" y="70"/>
                    <a:pt x="116" y="70"/>
                    <a:pt x="117" y="71"/>
                  </a:cubicBezTo>
                  <a:close/>
                  <a:moveTo>
                    <a:pt x="103" y="68"/>
                  </a:moveTo>
                  <a:cubicBezTo>
                    <a:pt x="105" y="68"/>
                    <a:pt x="107" y="68"/>
                    <a:pt x="109" y="69"/>
                  </a:cubicBezTo>
                  <a:cubicBezTo>
                    <a:pt x="107" y="70"/>
                    <a:pt x="106" y="71"/>
                    <a:pt x="105" y="72"/>
                  </a:cubicBezTo>
                  <a:cubicBezTo>
                    <a:pt x="105" y="71"/>
                    <a:pt x="105" y="70"/>
                    <a:pt x="104" y="70"/>
                  </a:cubicBezTo>
                  <a:cubicBezTo>
                    <a:pt x="104" y="69"/>
                    <a:pt x="104" y="69"/>
                    <a:pt x="103" y="68"/>
                  </a:cubicBezTo>
                  <a:close/>
                  <a:moveTo>
                    <a:pt x="63" y="76"/>
                  </a:moveTo>
                  <a:cubicBezTo>
                    <a:pt x="63" y="75"/>
                    <a:pt x="63" y="75"/>
                    <a:pt x="63" y="75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3" y="75"/>
                    <a:pt x="63" y="76"/>
                    <a:pt x="63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42" name="Freeform 32"/>
            <p:cNvSpPr/>
            <p:nvPr/>
          </p:nvSpPr>
          <p:spPr bwMode="auto">
            <a:xfrm>
              <a:off x="4101276" y="2421397"/>
              <a:ext cx="2688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43" name="Freeform 33"/>
            <p:cNvSpPr>
              <a:spLocks noEditPoints="1"/>
            </p:cNvSpPr>
            <p:nvPr/>
          </p:nvSpPr>
          <p:spPr bwMode="auto">
            <a:xfrm>
              <a:off x="3461460" y="2222463"/>
              <a:ext cx="672077" cy="465974"/>
            </a:xfrm>
            <a:custGeom>
              <a:avLst/>
              <a:gdLst>
                <a:gd name="T0" fmla="*/ 314 w 317"/>
                <a:gd name="T1" fmla="*/ 82 h 220"/>
                <a:gd name="T2" fmla="*/ 309 w 317"/>
                <a:gd name="T3" fmla="*/ 76 h 220"/>
                <a:gd name="T4" fmla="*/ 303 w 317"/>
                <a:gd name="T5" fmla="*/ 71 h 220"/>
                <a:gd name="T6" fmla="*/ 302 w 317"/>
                <a:gd name="T7" fmla="*/ 72 h 220"/>
                <a:gd name="T8" fmla="*/ 306 w 317"/>
                <a:gd name="T9" fmla="*/ 83 h 220"/>
                <a:gd name="T10" fmla="*/ 306 w 317"/>
                <a:gd name="T11" fmla="*/ 87 h 220"/>
                <a:gd name="T12" fmla="*/ 305 w 317"/>
                <a:gd name="T13" fmla="*/ 92 h 220"/>
                <a:gd name="T14" fmla="*/ 302 w 317"/>
                <a:gd name="T15" fmla="*/ 94 h 220"/>
                <a:gd name="T16" fmla="*/ 302 w 317"/>
                <a:gd name="T17" fmla="*/ 95 h 220"/>
                <a:gd name="T18" fmla="*/ 302 w 317"/>
                <a:gd name="T19" fmla="*/ 94 h 220"/>
                <a:gd name="T20" fmla="*/ 302 w 317"/>
                <a:gd name="T21" fmla="*/ 94 h 220"/>
                <a:gd name="T22" fmla="*/ 301 w 317"/>
                <a:gd name="T23" fmla="*/ 95 h 220"/>
                <a:gd name="T24" fmla="*/ 298 w 317"/>
                <a:gd name="T25" fmla="*/ 96 h 220"/>
                <a:gd name="T26" fmla="*/ 158 w 317"/>
                <a:gd name="T27" fmla="*/ 0 h 220"/>
                <a:gd name="T28" fmla="*/ 17 w 317"/>
                <a:gd name="T29" fmla="*/ 11 h 220"/>
                <a:gd name="T30" fmla="*/ 20 w 317"/>
                <a:gd name="T31" fmla="*/ 99 h 220"/>
                <a:gd name="T32" fmla="*/ 8 w 317"/>
                <a:gd name="T33" fmla="*/ 99 h 220"/>
                <a:gd name="T34" fmla="*/ 8 w 317"/>
                <a:gd name="T35" fmla="*/ 147 h 220"/>
                <a:gd name="T36" fmla="*/ 90 w 317"/>
                <a:gd name="T37" fmla="*/ 185 h 220"/>
                <a:gd name="T38" fmla="*/ 113 w 317"/>
                <a:gd name="T39" fmla="*/ 220 h 220"/>
                <a:gd name="T40" fmla="*/ 134 w 317"/>
                <a:gd name="T41" fmla="*/ 196 h 220"/>
                <a:gd name="T42" fmla="*/ 176 w 317"/>
                <a:gd name="T43" fmla="*/ 197 h 220"/>
                <a:gd name="T44" fmla="*/ 196 w 317"/>
                <a:gd name="T45" fmla="*/ 220 h 220"/>
                <a:gd name="T46" fmla="*/ 219 w 317"/>
                <a:gd name="T47" fmla="*/ 188 h 220"/>
                <a:gd name="T48" fmla="*/ 302 w 317"/>
                <a:gd name="T49" fmla="*/ 110 h 220"/>
                <a:gd name="T50" fmla="*/ 309 w 317"/>
                <a:gd name="T51" fmla="*/ 106 h 220"/>
                <a:gd name="T52" fmla="*/ 311 w 317"/>
                <a:gd name="T53" fmla="*/ 104 h 220"/>
                <a:gd name="T54" fmla="*/ 311 w 317"/>
                <a:gd name="T55" fmla="*/ 104 h 220"/>
                <a:gd name="T56" fmla="*/ 312 w 317"/>
                <a:gd name="T57" fmla="*/ 103 h 220"/>
                <a:gd name="T58" fmla="*/ 312 w 317"/>
                <a:gd name="T59" fmla="*/ 103 h 220"/>
                <a:gd name="T60" fmla="*/ 316 w 317"/>
                <a:gd name="T61" fmla="*/ 96 h 220"/>
                <a:gd name="T62" fmla="*/ 315 w 317"/>
                <a:gd name="T63" fmla="*/ 85 h 220"/>
                <a:gd name="T64" fmla="*/ 52 w 317"/>
                <a:gd name="T65" fmla="*/ 100 h 220"/>
                <a:gd name="T66" fmla="*/ 75 w 317"/>
                <a:gd name="T67" fmla="*/ 100 h 220"/>
                <a:gd name="T68" fmla="*/ 201 w 317"/>
                <a:gd name="T69" fmla="*/ 25 h 220"/>
                <a:gd name="T70" fmla="*/ 158 w 317"/>
                <a:gd name="T71" fmla="*/ 31 h 220"/>
                <a:gd name="T72" fmla="*/ 119 w 317"/>
                <a:gd name="T73" fmla="*/ 38 h 220"/>
                <a:gd name="T74" fmla="*/ 113 w 317"/>
                <a:gd name="T75" fmla="*/ 26 h 220"/>
                <a:gd name="T76" fmla="*/ 158 w 317"/>
                <a:gd name="T77" fmla="*/ 13 h 220"/>
                <a:gd name="T78" fmla="*/ 201 w 317"/>
                <a:gd name="T79" fmla="*/ 2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7" h="220">
                  <a:moveTo>
                    <a:pt x="315" y="85"/>
                  </a:moveTo>
                  <a:cubicBezTo>
                    <a:pt x="315" y="84"/>
                    <a:pt x="314" y="83"/>
                    <a:pt x="314" y="82"/>
                  </a:cubicBezTo>
                  <a:cubicBezTo>
                    <a:pt x="313" y="81"/>
                    <a:pt x="313" y="80"/>
                    <a:pt x="312" y="80"/>
                  </a:cubicBezTo>
                  <a:cubicBezTo>
                    <a:pt x="311" y="78"/>
                    <a:pt x="310" y="77"/>
                    <a:pt x="309" y="76"/>
                  </a:cubicBezTo>
                  <a:cubicBezTo>
                    <a:pt x="308" y="75"/>
                    <a:pt x="306" y="74"/>
                    <a:pt x="305" y="73"/>
                  </a:cubicBezTo>
                  <a:cubicBezTo>
                    <a:pt x="304" y="72"/>
                    <a:pt x="304" y="72"/>
                    <a:pt x="303" y="71"/>
                  </a:cubicBezTo>
                  <a:cubicBezTo>
                    <a:pt x="301" y="70"/>
                    <a:pt x="300" y="70"/>
                    <a:pt x="300" y="70"/>
                  </a:cubicBezTo>
                  <a:cubicBezTo>
                    <a:pt x="300" y="70"/>
                    <a:pt x="301" y="71"/>
                    <a:pt x="302" y="72"/>
                  </a:cubicBezTo>
                  <a:cubicBezTo>
                    <a:pt x="302" y="74"/>
                    <a:pt x="303" y="76"/>
                    <a:pt x="304" y="79"/>
                  </a:cubicBezTo>
                  <a:cubicBezTo>
                    <a:pt x="305" y="80"/>
                    <a:pt x="305" y="81"/>
                    <a:pt x="306" y="83"/>
                  </a:cubicBezTo>
                  <a:cubicBezTo>
                    <a:pt x="306" y="84"/>
                    <a:pt x="306" y="84"/>
                    <a:pt x="306" y="85"/>
                  </a:cubicBezTo>
                  <a:cubicBezTo>
                    <a:pt x="306" y="86"/>
                    <a:pt x="306" y="86"/>
                    <a:pt x="306" y="87"/>
                  </a:cubicBezTo>
                  <a:cubicBezTo>
                    <a:pt x="306" y="89"/>
                    <a:pt x="306" y="90"/>
                    <a:pt x="306" y="91"/>
                  </a:cubicBezTo>
                  <a:cubicBezTo>
                    <a:pt x="305" y="91"/>
                    <a:pt x="305" y="92"/>
                    <a:pt x="305" y="92"/>
                  </a:cubicBezTo>
                  <a:cubicBezTo>
                    <a:pt x="305" y="92"/>
                    <a:pt x="304" y="92"/>
                    <a:pt x="304" y="93"/>
                  </a:cubicBezTo>
                  <a:cubicBezTo>
                    <a:pt x="302" y="94"/>
                    <a:pt x="302" y="94"/>
                    <a:pt x="302" y="94"/>
                  </a:cubicBezTo>
                  <a:cubicBezTo>
                    <a:pt x="302" y="95"/>
                    <a:pt x="302" y="95"/>
                    <a:pt x="302" y="95"/>
                  </a:cubicBezTo>
                  <a:cubicBezTo>
                    <a:pt x="302" y="95"/>
                    <a:pt x="302" y="95"/>
                    <a:pt x="302" y="95"/>
                  </a:cubicBezTo>
                  <a:cubicBezTo>
                    <a:pt x="302" y="95"/>
                    <a:pt x="302" y="94"/>
                    <a:pt x="302" y="94"/>
                  </a:cubicBezTo>
                  <a:cubicBezTo>
                    <a:pt x="302" y="94"/>
                    <a:pt x="302" y="94"/>
                    <a:pt x="302" y="94"/>
                  </a:cubicBezTo>
                  <a:cubicBezTo>
                    <a:pt x="302" y="94"/>
                    <a:pt x="302" y="94"/>
                    <a:pt x="302" y="94"/>
                  </a:cubicBezTo>
                  <a:cubicBezTo>
                    <a:pt x="302" y="94"/>
                    <a:pt x="302" y="94"/>
                    <a:pt x="302" y="94"/>
                  </a:cubicBezTo>
                  <a:cubicBezTo>
                    <a:pt x="302" y="95"/>
                    <a:pt x="302" y="95"/>
                    <a:pt x="302" y="95"/>
                  </a:cubicBezTo>
                  <a:cubicBezTo>
                    <a:pt x="301" y="95"/>
                    <a:pt x="301" y="95"/>
                    <a:pt x="301" y="95"/>
                  </a:cubicBezTo>
                  <a:cubicBezTo>
                    <a:pt x="300" y="95"/>
                    <a:pt x="300" y="96"/>
                    <a:pt x="299" y="96"/>
                  </a:cubicBezTo>
                  <a:cubicBezTo>
                    <a:pt x="299" y="96"/>
                    <a:pt x="298" y="96"/>
                    <a:pt x="298" y="96"/>
                  </a:cubicBezTo>
                  <a:cubicBezTo>
                    <a:pt x="297" y="96"/>
                    <a:pt x="297" y="96"/>
                    <a:pt x="297" y="96"/>
                  </a:cubicBezTo>
                  <a:cubicBezTo>
                    <a:pt x="295" y="43"/>
                    <a:pt x="233" y="0"/>
                    <a:pt x="158" y="0"/>
                  </a:cubicBezTo>
                  <a:cubicBezTo>
                    <a:pt x="123" y="0"/>
                    <a:pt x="90" y="10"/>
                    <a:pt x="65" y="26"/>
                  </a:cubicBezTo>
                  <a:cubicBezTo>
                    <a:pt x="55" y="19"/>
                    <a:pt x="39" y="11"/>
                    <a:pt x="17" y="11"/>
                  </a:cubicBezTo>
                  <a:cubicBezTo>
                    <a:pt x="17" y="11"/>
                    <a:pt x="31" y="33"/>
                    <a:pt x="40" y="48"/>
                  </a:cubicBezTo>
                  <a:cubicBezTo>
                    <a:pt x="27" y="63"/>
                    <a:pt x="20" y="80"/>
                    <a:pt x="20" y="99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8" y="99"/>
                    <a:pt x="0" y="108"/>
                    <a:pt x="0" y="123"/>
                  </a:cubicBezTo>
                  <a:cubicBezTo>
                    <a:pt x="0" y="138"/>
                    <a:pt x="8" y="147"/>
                    <a:pt x="8" y="147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56" y="167"/>
                    <a:pt x="72" y="177"/>
                    <a:pt x="90" y="185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8" y="216"/>
                    <a:pt x="101" y="220"/>
                    <a:pt x="113" y="220"/>
                  </a:cubicBezTo>
                  <a:cubicBezTo>
                    <a:pt x="125" y="220"/>
                    <a:pt x="130" y="216"/>
                    <a:pt x="130" y="216"/>
                  </a:cubicBezTo>
                  <a:cubicBezTo>
                    <a:pt x="134" y="196"/>
                    <a:pt x="134" y="196"/>
                    <a:pt x="134" y="196"/>
                  </a:cubicBezTo>
                  <a:cubicBezTo>
                    <a:pt x="142" y="197"/>
                    <a:pt x="150" y="198"/>
                    <a:pt x="158" y="198"/>
                  </a:cubicBezTo>
                  <a:cubicBezTo>
                    <a:pt x="164" y="198"/>
                    <a:pt x="170" y="197"/>
                    <a:pt x="176" y="197"/>
                  </a:cubicBezTo>
                  <a:cubicBezTo>
                    <a:pt x="181" y="216"/>
                    <a:pt x="181" y="216"/>
                    <a:pt x="181" y="216"/>
                  </a:cubicBezTo>
                  <a:cubicBezTo>
                    <a:pt x="181" y="216"/>
                    <a:pt x="184" y="220"/>
                    <a:pt x="196" y="220"/>
                  </a:cubicBezTo>
                  <a:cubicBezTo>
                    <a:pt x="208" y="220"/>
                    <a:pt x="212" y="216"/>
                    <a:pt x="212" y="216"/>
                  </a:cubicBezTo>
                  <a:cubicBezTo>
                    <a:pt x="219" y="188"/>
                    <a:pt x="219" y="188"/>
                    <a:pt x="219" y="188"/>
                  </a:cubicBezTo>
                  <a:cubicBezTo>
                    <a:pt x="260" y="173"/>
                    <a:pt x="290" y="145"/>
                    <a:pt x="295" y="112"/>
                  </a:cubicBezTo>
                  <a:cubicBezTo>
                    <a:pt x="298" y="111"/>
                    <a:pt x="300" y="111"/>
                    <a:pt x="302" y="110"/>
                  </a:cubicBezTo>
                  <a:cubicBezTo>
                    <a:pt x="304" y="110"/>
                    <a:pt x="305" y="109"/>
                    <a:pt x="306" y="108"/>
                  </a:cubicBezTo>
                  <a:cubicBezTo>
                    <a:pt x="307" y="108"/>
                    <a:pt x="308" y="107"/>
                    <a:pt x="309" y="106"/>
                  </a:cubicBezTo>
                  <a:cubicBezTo>
                    <a:pt x="310" y="105"/>
                    <a:pt x="310" y="105"/>
                    <a:pt x="310" y="105"/>
                  </a:cubicBezTo>
                  <a:cubicBezTo>
                    <a:pt x="311" y="104"/>
                    <a:pt x="311" y="104"/>
                    <a:pt x="311" y="104"/>
                  </a:cubicBezTo>
                  <a:cubicBezTo>
                    <a:pt x="311" y="104"/>
                    <a:pt x="311" y="104"/>
                    <a:pt x="311" y="104"/>
                  </a:cubicBezTo>
                  <a:cubicBezTo>
                    <a:pt x="311" y="104"/>
                    <a:pt x="311" y="104"/>
                    <a:pt x="311" y="104"/>
                  </a:cubicBezTo>
                  <a:cubicBezTo>
                    <a:pt x="311" y="104"/>
                    <a:pt x="311" y="104"/>
                    <a:pt x="311" y="104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4" y="101"/>
                    <a:pt x="314" y="101"/>
                    <a:pt x="314" y="101"/>
                  </a:cubicBezTo>
                  <a:cubicBezTo>
                    <a:pt x="315" y="99"/>
                    <a:pt x="315" y="98"/>
                    <a:pt x="316" y="96"/>
                  </a:cubicBezTo>
                  <a:cubicBezTo>
                    <a:pt x="316" y="95"/>
                    <a:pt x="317" y="94"/>
                    <a:pt x="317" y="92"/>
                  </a:cubicBezTo>
                  <a:cubicBezTo>
                    <a:pt x="317" y="90"/>
                    <a:pt x="316" y="87"/>
                    <a:pt x="315" y="85"/>
                  </a:cubicBezTo>
                  <a:close/>
                  <a:moveTo>
                    <a:pt x="63" y="111"/>
                  </a:moveTo>
                  <a:cubicBezTo>
                    <a:pt x="57" y="111"/>
                    <a:pt x="52" y="106"/>
                    <a:pt x="52" y="100"/>
                  </a:cubicBezTo>
                  <a:cubicBezTo>
                    <a:pt x="52" y="93"/>
                    <a:pt x="57" y="88"/>
                    <a:pt x="63" y="88"/>
                  </a:cubicBezTo>
                  <a:cubicBezTo>
                    <a:pt x="70" y="88"/>
                    <a:pt x="75" y="93"/>
                    <a:pt x="75" y="100"/>
                  </a:cubicBezTo>
                  <a:cubicBezTo>
                    <a:pt x="75" y="106"/>
                    <a:pt x="70" y="111"/>
                    <a:pt x="63" y="111"/>
                  </a:cubicBezTo>
                  <a:close/>
                  <a:moveTo>
                    <a:pt x="201" y="25"/>
                  </a:moveTo>
                  <a:cubicBezTo>
                    <a:pt x="200" y="27"/>
                    <a:pt x="197" y="37"/>
                    <a:pt x="194" y="37"/>
                  </a:cubicBezTo>
                  <a:cubicBezTo>
                    <a:pt x="183" y="33"/>
                    <a:pt x="170" y="31"/>
                    <a:pt x="158" y="31"/>
                  </a:cubicBezTo>
                  <a:cubicBezTo>
                    <a:pt x="144" y="31"/>
                    <a:pt x="131" y="33"/>
                    <a:pt x="119" y="37"/>
                  </a:cubicBezTo>
                  <a:cubicBezTo>
                    <a:pt x="119" y="37"/>
                    <a:pt x="119" y="38"/>
                    <a:pt x="119" y="38"/>
                  </a:cubicBezTo>
                  <a:cubicBezTo>
                    <a:pt x="119" y="38"/>
                    <a:pt x="119" y="37"/>
                    <a:pt x="118" y="37"/>
                  </a:cubicBezTo>
                  <a:cubicBezTo>
                    <a:pt x="115" y="36"/>
                    <a:pt x="113" y="28"/>
                    <a:pt x="113" y="26"/>
                  </a:cubicBezTo>
                  <a:cubicBezTo>
                    <a:pt x="112" y="23"/>
                    <a:pt x="113" y="20"/>
                    <a:pt x="116" y="19"/>
                  </a:cubicBezTo>
                  <a:cubicBezTo>
                    <a:pt x="129" y="15"/>
                    <a:pt x="143" y="13"/>
                    <a:pt x="158" y="13"/>
                  </a:cubicBezTo>
                  <a:cubicBezTo>
                    <a:pt x="171" y="13"/>
                    <a:pt x="185" y="15"/>
                    <a:pt x="197" y="18"/>
                  </a:cubicBezTo>
                  <a:cubicBezTo>
                    <a:pt x="200" y="19"/>
                    <a:pt x="201" y="22"/>
                    <a:pt x="201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44" name="Freeform 34"/>
            <p:cNvSpPr/>
            <p:nvPr/>
          </p:nvSpPr>
          <p:spPr bwMode="auto">
            <a:xfrm>
              <a:off x="4245549" y="4200160"/>
              <a:ext cx="415792" cy="270623"/>
            </a:xfrm>
            <a:custGeom>
              <a:avLst/>
              <a:gdLst>
                <a:gd name="T0" fmla="*/ 95 w 196"/>
                <a:gd name="T1" fmla="*/ 123 h 128"/>
                <a:gd name="T2" fmla="*/ 181 w 196"/>
                <a:gd name="T3" fmla="*/ 66 h 128"/>
                <a:gd name="T4" fmla="*/ 195 w 196"/>
                <a:gd name="T5" fmla="*/ 66 h 128"/>
                <a:gd name="T6" fmla="*/ 196 w 196"/>
                <a:gd name="T7" fmla="*/ 64 h 128"/>
                <a:gd name="T8" fmla="*/ 101 w 196"/>
                <a:gd name="T9" fmla="*/ 0 h 128"/>
                <a:gd name="T10" fmla="*/ 6 w 196"/>
                <a:gd name="T11" fmla="*/ 64 h 128"/>
                <a:gd name="T12" fmla="*/ 29 w 196"/>
                <a:gd name="T13" fmla="*/ 106 h 128"/>
                <a:gd name="T14" fmla="*/ 0 w 196"/>
                <a:gd name="T15" fmla="*/ 126 h 128"/>
                <a:gd name="T16" fmla="*/ 14 w 196"/>
                <a:gd name="T17" fmla="*/ 128 h 128"/>
                <a:gd name="T18" fmla="*/ 45 w 196"/>
                <a:gd name="T19" fmla="*/ 116 h 128"/>
                <a:gd name="T20" fmla="*/ 94 w 196"/>
                <a:gd name="T21" fmla="*/ 127 h 128"/>
                <a:gd name="T22" fmla="*/ 95 w 196"/>
                <a:gd name="T23" fmla="*/ 12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28">
                  <a:moveTo>
                    <a:pt x="95" y="123"/>
                  </a:moveTo>
                  <a:cubicBezTo>
                    <a:pt x="103" y="90"/>
                    <a:pt x="135" y="66"/>
                    <a:pt x="181" y="66"/>
                  </a:cubicBezTo>
                  <a:cubicBezTo>
                    <a:pt x="186" y="66"/>
                    <a:pt x="191" y="66"/>
                    <a:pt x="195" y="66"/>
                  </a:cubicBezTo>
                  <a:cubicBezTo>
                    <a:pt x="196" y="66"/>
                    <a:pt x="196" y="65"/>
                    <a:pt x="196" y="64"/>
                  </a:cubicBezTo>
                  <a:cubicBezTo>
                    <a:pt x="196" y="29"/>
                    <a:pt x="153" y="0"/>
                    <a:pt x="101" y="0"/>
                  </a:cubicBezTo>
                  <a:cubicBezTo>
                    <a:pt x="48" y="0"/>
                    <a:pt x="6" y="29"/>
                    <a:pt x="6" y="64"/>
                  </a:cubicBezTo>
                  <a:cubicBezTo>
                    <a:pt x="6" y="80"/>
                    <a:pt x="15" y="95"/>
                    <a:pt x="29" y="106"/>
                  </a:cubicBezTo>
                  <a:cubicBezTo>
                    <a:pt x="22" y="115"/>
                    <a:pt x="12" y="122"/>
                    <a:pt x="0" y="126"/>
                  </a:cubicBezTo>
                  <a:cubicBezTo>
                    <a:pt x="5" y="127"/>
                    <a:pt x="9" y="128"/>
                    <a:pt x="14" y="128"/>
                  </a:cubicBezTo>
                  <a:cubicBezTo>
                    <a:pt x="26" y="128"/>
                    <a:pt x="37" y="123"/>
                    <a:pt x="45" y="116"/>
                  </a:cubicBezTo>
                  <a:cubicBezTo>
                    <a:pt x="60" y="123"/>
                    <a:pt x="74" y="126"/>
                    <a:pt x="94" y="127"/>
                  </a:cubicBezTo>
                  <a:cubicBezTo>
                    <a:pt x="94" y="125"/>
                    <a:pt x="95" y="124"/>
                    <a:pt x="95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45" name="Freeform 35"/>
            <p:cNvSpPr>
              <a:spLocks noEditPoints="1"/>
            </p:cNvSpPr>
            <p:nvPr/>
          </p:nvSpPr>
          <p:spPr bwMode="auto">
            <a:xfrm>
              <a:off x="4483016" y="4374004"/>
              <a:ext cx="319908" cy="207000"/>
            </a:xfrm>
            <a:custGeom>
              <a:avLst/>
              <a:gdLst>
                <a:gd name="T0" fmla="*/ 128 w 151"/>
                <a:gd name="T1" fmla="*/ 81 h 98"/>
                <a:gd name="T2" fmla="*/ 146 w 151"/>
                <a:gd name="T3" fmla="*/ 49 h 98"/>
                <a:gd name="T4" fmla="*/ 73 w 151"/>
                <a:gd name="T5" fmla="*/ 0 h 98"/>
                <a:gd name="T6" fmla="*/ 0 w 151"/>
                <a:gd name="T7" fmla="*/ 49 h 98"/>
                <a:gd name="T8" fmla="*/ 73 w 151"/>
                <a:gd name="T9" fmla="*/ 98 h 98"/>
                <a:gd name="T10" fmla="*/ 116 w 151"/>
                <a:gd name="T11" fmla="*/ 89 h 98"/>
                <a:gd name="T12" fmla="*/ 140 w 151"/>
                <a:gd name="T13" fmla="*/ 98 h 98"/>
                <a:gd name="T14" fmla="*/ 151 w 151"/>
                <a:gd name="T15" fmla="*/ 97 h 98"/>
                <a:gd name="T16" fmla="*/ 128 w 151"/>
                <a:gd name="T17" fmla="*/ 81 h 98"/>
                <a:gd name="T18" fmla="*/ 45 w 151"/>
                <a:gd name="T19" fmla="*/ 58 h 98"/>
                <a:gd name="T20" fmla="*/ 37 w 151"/>
                <a:gd name="T21" fmla="*/ 49 h 98"/>
                <a:gd name="T22" fmla="*/ 45 w 151"/>
                <a:gd name="T23" fmla="*/ 41 h 98"/>
                <a:gd name="T24" fmla="*/ 54 w 151"/>
                <a:gd name="T25" fmla="*/ 49 h 98"/>
                <a:gd name="T26" fmla="*/ 45 w 151"/>
                <a:gd name="T27" fmla="*/ 58 h 98"/>
                <a:gd name="T28" fmla="*/ 75 w 151"/>
                <a:gd name="T29" fmla="*/ 58 h 98"/>
                <a:gd name="T30" fmla="*/ 67 w 151"/>
                <a:gd name="T31" fmla="*/ 49 h 98"/>
                <a:gd name="T32" fmla="*/ 75 w 151"/>
                <a:gd name="T33" fmla="*/ 41 h 98"/>
                <a:gd name="T34" fmla="*/ 84 w 151"/>
                <a:gd name="T35" fmla="*/ 49 h 98"/>
                <a:gd name="T36" fmla="*/ 75 w 151"/>
                <a:gd name="T37" fmla="*/ 58 h 98"/>
                <a:gd name="T38" fmla="*/ 105 w 151"/>
                <a:gd name="T39" fmla="*/ 58 h 98"/>
                <a:gd name="T40" fmla="*/ 97 w 151"/>
                <a:gd name="T41" fmla="*/ 49 h 98"/>
                <a:gd name="T42" fmla="*/ 105 w 151"/>
                <a:gd name="T43" fmla="*/ 41 h 98"/>
                <a:gd name="T44" fmla="*/ 114 w 151"/>
                <a:gd name="T45" fmla="*/ 49 h 98"/>
                <a:gd name="T46" fmla="*/ 105 w 151"/>
                <a:gd name="T47" fmla="*/ 5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1" h="98">
                  <a:moveTo>
                    <a:pt x="128" y="81"/>
                  </a:moveTo>
                  <a:cubicBezTo>
                    <a:pt x="140" y="73"/>
                    <a:pt x="146" y="62"/>
                    <a:pt x="146" y="49"/>
                  </a:cubicBezTo>
                  <a:cubicBezTo>
                    <a:pt x="146" y="22"/>
                    <a:pt x="114" y="0"/>
                    <a:pt x="73" y="0"/>
                  </a:cubicBezTo>
                  <a:cubicBezTo>
                    <a:pt x="33" y="0"/>
                    <a:pt x="0" y="22"/>
                    <a:pt x="0" y="49"/>
                  </a:cubicBezTo>
                  <a:cubicBezTo>
                    <a:pt x="0" y="76"/>
                    <a:pt x="33" y="98"/>
                    <a:pt x="73" y="98"/>
                  </a:cubicBezTo>
                  <a:cubicBezTo>
                    <a:pt x="89" y="98"/>
                    <a:pt x="104" y="95"/>
                    <a:pt x="116" y="89"/>
                  </a:cubicBezTo>
                  <a:cubicBezTo>
                    <a:pt x="122" y="95"/>
                    <a:pt x="131" y="98"/>
                    <a:pt x="140" y="98"/>
                  </a:cubicBezTo>
                  <a:cubicBezTo>
                    <a:pt x="144" y="98"/>
                    <a:pt x="147" y="98"/>
                    <a:pt x="151" y="97"/>
                  </a:cubicBezTo>
                  <a:cubicBezTo>
                    <a:pt x="142" y="94"/>
                    <a:pt x="134" y="89"/>
                    <a:pt x="128" y="81"/>
                  </a:cubicBezTo>
                  <a:close/>
                  <a:moveTo>
                    <a:pt x="45" y="58"/>
                  </a:moveTo>
                  <a:cubicBezTo>
                    <a:pt x="41" y="58"/>
                    <a:pt x="37" y="54"/>
                    <a:pt x="37" y="49"/>
                  </a:cubicBezTo>
                  <a:cubicBezTo>
                    <a:pt x="37" y="45"/>
                    <a:pt x="41" y="41"/>
                    <a:pt x="45" y="41"/>
                  </a:cubicBezTo>
                  <a:cubicBezTo>
                    <a:pt x="50" y="41"/>
                    <a:pt x="54" y="45"/>
                    <a:pt x="54" y="49"/>
                  </a:cubicBezTo>
                  <a:cubicBezTo>
                    <a:pt x="54" y="54"/>
                    <a:pt x="50" y="58"/>
                    <a:pt x="45" y="58"/>
                  </a:cubicBezTo>
                  <a:close/>
                  <a:moveTo>
                    <a:pt x="75" y="58"/>
                  </a:moveTo>
                  <a:cubicBezTo>
                    <a:pt x="71" y="58"/>
                    <a:pt x="67" y="54"/>
                    <a:pt x="67" y="49"/>
                  </a:cubicBezTo>
                  <a:cubicBezTo>
                    <a:pt x="67" y="45"/>
                    <a:pt x="71" y="41"/>
                    <a:pt x="75" y="41"/>
                  </a:cubicBezTo>
                  <a:cubicBezTo>
                    <a:pt x="80" y="41"/>
                    <a:pt x="84" y="45"/>
                    <a:pt x="84" y="49"/>
                  </a:cubicBezTo>
                  <a:cubicBezTo>
                    <a:pt x="84" y="54"/>
                    <a:pt x="80" y="58"/>
                    <a:pt x="75" y="58"/>
                  </a:cubicBezTo>
                  <a:close/>
                  <a:moveTo>
                    <a:pt x="105" y="58"/>
                  </a:moveTo>
                  <a:cubicBezTo>
                    <a:pt x="100" y="58"/>
                    <a:pt x="97" y="54"/>
                    <a:pt x="97" y="49"/>
                  </a:cubicBezTo>
                  <a:cubicBezTo>
                    <a:pt x="97" y="45"/>
                    <a:pt x="100" y="41"/>
                    <a:pt x="105" y="41"/>
                  </a:cubicBezTo>
                  <a:cubicBezTo>
                    <a:pt x="110" y="41"/>
                    <a:pt x="114" y="45"/>
                    <a:pt x="114" y="49"/>
                  </a:cubicBezTo>
                  <a:cubicBezTo>
                    <a:pt x="114" y="54"/>
                    <a:pt x="110" y="58"/>
                    <a:pt x="10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46" name="Freeform 36"/>
            <p:cNvSpPr>
              <a:spLocks noEditPoints="1"/>
            </p:cNvSpPr>
            <p:nvPr/>
          </p:nvSpPr>
          <p:spPr bwMode="auto">
            <a:xfrm>
              <a:off x="2480227" y="3975239"/>
              <a:ext cx="535869" cy="394285"/>
            </a:xfrm>
            <a:custGeom>
              <a:avLst/>
              <a:gdLst>
                <a:gd name="T0" fmla="*/ 223 w 253"/>
                <a:gd name="T1" fmla="*/ 0 h 186"/>
                <a:gd name="T2" fmla="*/ 31 w 253"/>
                <a:gd name="T3" fmla="*/ 0 h 186"/>
                <a:gd name="T4" fmla="*/ 0 w 253"/>
                <a:gd name="T5" fmla="*/ 31 h 186"/>
                <a:gd name="T6" fmla="*/ 0 w 253"/>
                <a:gd name="T7" fmla="*/ 155 h 186"/>
                <a:gd name="T8" fmla="*/ 31 w 253"/>
                <a:gd name="T9" fmla="*/ 186 h 186"/>
                <a:gd name="T10" fmla="*/ 223 w 253"/>
                <a:gd name="T11" fmla="*/ 186 h 186"/>
                <a:gd name="T12" fmla="*/ 253 w 253"/>
                <a:gd name="T13" fmla="*/ 155 h 186"/>
                <a:gd name="T14" fmla="*/ 253 w 253"/>
                <a:gd name="T15" fmla="*/ 31 h 186"/>
                <a:gd name="T16" fmla="*/ 223 w 253"/>
                <a:gd name="T17" fmla="*/ 0 h 186"/>
                <a:gd name="T18" fmla="*/ 216 w 253"/>
                <a:gd name="T19" fmla="*/ 24 h 186"/>
                <a:gd name="T20" fmla="*/ 128 w 253"/>
                <a:gd name="T21" fmla="*/ 86 h 186"/>
                <a:gd name="T22" fmla="*/ 46 w 253"/>
                <a:gd name="T23" fmla="*/ 24 h 186"/>
                <a:gd name="T24" fmla="*/ 216 w 253"/>
                <a:gd name="T25" fmla="*/ 24 h 186"/>
                <a:gd name="T26" fmla="*/ 223 w 253"/>
                <a:gd name="T27" fmla="*/ 162 h 186"/>
                <a:gd name="T28" fmla="*/ 31 w 253"/>
                <a:gd name="T29" fmla="*/ 162 h 186"/>
                <a:gd name="T30" fmla="*/ 24 w 253"/>
                <a:gd name="T31" fmla="*/ 155 h 186"/>
                <a:gd name="T32" fmla="*/ 24 w 253"/>
                <a:gd name="T33" fmla="*/ 37 h 186"/>
                <a:gd name="T34" fmla="*/ 128 w 253"/>
                <a:gd name="T35" fmla="*/ 115 h 186"/>
                <a:gd name="T36" fmla="*/ 230 w 253"/>
                <a:gd name="T37" fmla="*/ 43 h 186"/>
                <a:gd name="T38" fmla="*/ 230 w 253"/>
                <a:gd name="T39" fmla="*/ 155 h 186"/>
                <a:gd name="T40" fmla="*/ 223 w 253"/>
                <a:gd name="T41" fmla="*/ 16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3" h="186">
                  <a:moveTo>
                    <a:pt x="223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72"/>
                    <a:pt x="14" y="186"/>
                    <a:pt x="31" y="186"/>
                  </a:cubicBezTo>
                  <a:cubicBezTo>
                    <a:pt x="223" y="186"/>
                    <a:pt x="223" y="186"/>
                    <a:pt x="223" y="186"/>
                  </a:cubicBezTo>
                  <a:cubicBezTo>
                    <a:pt x="240" y="186"/>
                    <a:pt x="253" y="172"/>
                    <a:pt x="253" y="155"/>
                  </a:cubicBezTo>
                  <a:cubicBezTo>
                    <a:pt x="253" y="31"/>
                    <a:pt x="253" y="31"/>
                    <a:pt x="253" y="31"/>
                  </a:cubicBezTo>
                  <a:cubicBezTo>
                    <a:pt x="253" y="14"/>
                    <a:pt x="240" y="0"/>
                    <a:pt x="223" y="0"/>
                  </a:cubicBezTo>
                  <a:close/>
                  <a:moveTo>
                    <a:pt x="216" y="24"/>
                  </a:moveTo>
                  <a:cubicBezTo>
                    <a:pt x="128" y="86"/>
                    <a:pt x="128" y="86"/>
                    <a:pt x="128" y="86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216" y="24"/>
                  </a:lnTo>
                  <a:close/>
                  <a:moveTo>
                    <a:pt x="223" y="162"/>
                  </a:moveTo>
                  <a:cubicBezTo>
                    <a:pt x="31" y="162"/>
                    <a:pt x="31" y="162"/>
                    <a:pt x="31" y="162"/>
                  </a:cubicBezTo>
                  <a:cubicBezTo>
                    <a:pt x="27" y="162"/>
                    <a:pt x="24" y="159"/>
                    <a:pt x="24" y="155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128" y="115"/>
                    <a:pt x="128" y="115"/>
                    <a:pt x="128" y="115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0" y="155"/>
                    <a:pt x="230" y="155"/>
                    <a:pt x="230" y="155"/>
                  </a:cubicBezTo>
                  <a:cubicBezTo>
                    <a:pt x="230" y="159"/>
                    <a:pt x="226" y="162"/>
                    <a:pt x="223" y="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47" name="Freeform 37"/>
            <p:cNvSpPr>
              <a:spLocks noEditPoints="1"/>
            </p:cNvSpPr>
            <p:nvPr/>
          </p:nvSpPr>
          <p:spPr bwMode="auto">
            <a:xfrm>
              <a:off x="3016097" y="2976981"/>
              <a:ext cx="411311" cy="422064"/>
            </a:xfrm>
            <a:custGeom>
              <a:avLst/>
              <a:gdLst>
                <a:gd name="T0" fmla="*/ 142 w 194"/>
                <a:gd name="T1" fmla="*/ 188 h 199"/>
                <a:gd name="T2" fmla="*/ 90 w 194"/>
                <a:gd name="T3" fmla="*/ 199 h 199"/>
                <a:gd name="T4" fmla="*/ 0 w 194"/>
                <a:gd name="T5" fmla="*/ 109 h 199"/>
                <a:gd name="T6" fmla="*/ 107 w 194"/>
                <a:gd name="T7" fmla="*/ 0 h 199"/>
                <a:gd name="T8" fmla="*/ 194 w 194"/>
                <a:gd name="T9" fmla="*/ 82 h 199"/>
                <a:gd name="T10" fmla="*/ 140 w 194"/>
                <a:gd name="T11" fmla="*/ 151 h 199"/>
                <a:gd name="T12" fmla="*/ 115 w 194"/>
                <a:gd name="T13" fmla="*/ 129 h 199"/>
                <a:gd name="T14" fmla="*/ 115 w 194"/>
                <a:gd name="T15" fmla="*/ 129 h 199"/>
                <a:gd name="T16" fmla="*/ 77 w 194"/>
                <a:gd name="T17" fmla="*/ 151 h 199"/>
                <a:gd name="T18" fmla="*/ 45 w 194"/>
                <a:gd name="T19" fmla="*/ 113 h 199"/>
                <a:gd name="T20" fmla="*/ 113 w 194"/>
                <a:gd name="T21" fmla="*/ 46 h 199"/>
                <a:gd name="T22" fmla="*/ 147 w 194"/>
                <a:gd name="T23" fmla="*/ 53 h 199"/>
                <a:gd name="T24" fmla="*/ 138 w 194"/>
                <a:gd name="T25" fmla="*/ 107 h 199"/>
                <a:gd name="T26" fmla="*/ 145 w 194"/>
                <a:gd name="T27" fmla="*/ 131 h 199"/>
                <a:gd name="T28" fmla="*/ 173 w 194"/>
                <a:gd name="T29" fmla="*/ 83 h 199"/>
                <a:gd name="T30" fmla="*/ 105 w 194"/>
                <a:gd name="T31" fmla="*/ 17 h 199"/>
                <a:gd name="T32" fmla="*/ 22 w 194"/>
                <a:gd name="T33" fmla="*/ 106 h 199"/>
                <a:gd name="T34" fmla="*/ 95 w 194"/>
                <a:gd name="T35" fmla="*/ 181 h 199"/>
                <a:gd name="T36" fmla="*/ 137 w 194"/>
                <a:gd name="T37" fmla="*/ 172 h 199"/>
                <a:gd name="T38" fmla="*/ 142 w 194"/>
                <a:gd name="T39" fmla="*/ 188 h 199"/>
                <a:gd name="T40" fmla="*/ 117 w 194"/>
                <a:gd name="T41" fmla="*/ 70 h 199"/>
                <a:gd name="T42" fmla="*/ 108 w 194"/>
                <a:gd name="T43" fmla="*/ 69 h 199"/>
                <a:gd name="T44" fmla="*/ 74 w 194"/>
                <a:gd name="T45" fmla="*/ 110 h 199"/>
                <a:gd name="T46" fmla="*/ 88 w 194"/>
                <a:gd name="T47" fmla="*/ 127 h 199"/>
                <a:gd name="T48" fmla="*/ 113 w 194"/>
                <a:gd name="T49" fmla="*/ 97 h 199"/>
                <a:gd name="T50" fmla="*/ 117 w 194"/>
                <a:gd name="T51" fmla="*/ 7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4" h="199">
                  <a:moveTo>
                    <a:pt x="142" y="188"/>
                  </a:moveTo>
                  <a:cubicBezTo>
                    <a:pt x="125" y="196"/>
                    <a:pt x="110" y="199"/>
                    <a:pt x="90" y="199"/>
                  </a:cubicBezTo>
                  <a:cubicBezTo>
                    <a:pt x="42" y="199"/>
                    <a:pt x="0" y="165"/>
                    <a:pt x="0" y="109"/>
                  </a:cubicBezTo>
                  <a:cubicBezTo>
                    <a:pt x="0" y="50"/>
                    <a:pt x="43" y="0"/>
                    <a:pt x="107" y="0"/>
                  </a:cubicBezTo>
                  <a:cubicBezTo>
                    <a:pt x="158" y="0"/>
                    <a:pt x="194" y="34"/>
                    <a:pt x="194" y="82"/>
                  </a:cubicBezTo>
                  <a:cubicBezTo>
                    <a:pt x="194" y="124"/>
                    <a:pt x="171" y="151"/>
                    <a:pt x="140" y="151"/>
                  </a:cubicBezTo>
                  <a:cubicBezTo>
                    <a:pt x="126" y="151"/>
                    <a:pt x="117" y="143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05" y="143"/>
                    <a:pt x="93" y="151"/>
                    <a:pt x="77" y="151"/>
                  </a:cubicBezTo>
                  <a:cubicBezTo>
                    <a:pt x="59" y="151"/>
                    <a:pt x="45" y="137"/>
                    <a:pt x="45" y="113"/>
                  </a:cubicBezTo>
                  <a:cubicBezTo>
                    <a:pt x="45" y="78"/>
                    <a:pt x="71" y="46"/>
                    <a:pt x="113" y="46"/>
                  </a:cubicBezTo>
                  <a:cubicBezTo>
                    <a:pt x="125" y="46"/>
                    <a:pt x="139" y="50"/>
                    <a:pt x="147" y="53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35" y="123"/>
                    <a:pt x="137" y="131"/>
                    <a:pt x="145" y="131"/>
                  </a:cubicBezTo>
                  <a:cubicBezTo>
                    <a:pt x="157" y="132"/>
                    <a:pt x="173" y="116"/>
                    <a:pt x="173" y="83"/>
                  </a:cubicBezTo>
                  <a:cubicBezTo>
                    <a:pt x="173" y="46"/>
                    <a:pt x="149" y="17"/>
                    <a:pt x="105" y="17"/>
                  </a:cubicBezTo>
                  <a:cubicBezTo>
                    <a:pt x="60" y="17"/>
                    <a:pt x="22" y="51"/>
                    <a:pt x="22" y="106"/>
                  </a:cubicBezTo>
                  <a:cubicBezTo>
                    <a:pt x="22" y="154"/>
                    <a:pt x="53" y="181"/>
                    <a:pt x="95" y="181"/>
                  </a:cubicBezTo>
                  <a:cubicBezTo>
                    <a:pt x="110" y="181"/>
                    <a:pt x="126" y="178"/>
                    <a:pt x="137" y="172"/>
                  </a:cubicBezTo>
                  <a:lnTo>
                    <a:pt x="142" y="188"/>
                  </a:lnTo>
                  <a:close/>
                  <a:moveTo>
                    <a:pt x="117" y="70"/>
                  </a:moveTo>
                  <a:cubicBezTo>
                    <a:pt x="115" y="70"/>
                    <a:pt x="111" y="69"/>
                    <a:pt x="108" y="69"/>
                  </a:cubicBezTo>
                  <a:cubicBezTo>
                    <a:pt x="89" y="69"/>
                    <a:pt x="74" y="88"/>
                    <a:pt x="74" y="110"/>
                  </a:cubicBezTo>
                  <a:cubicBezTo>
                    <a:pt x="74" y="121"/>
                    <a:pt x="79" y="127"/>
                    <a:pt x="88" y="127"/>
                  </a:cubicBezTo>
                  <a:cubicBezTo>
                    <a:pt x="99" y="127"/>
                    <a:pt x="110" y="114"/>
                    <a:pt x="113" y="97"/>
                  </a:cubicBezTo>
                  <a:lnTo>
                    <a:pt x="117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48" name="Freeform 38"/>
            <p:cNvSpPr/>
            <p:nvPr/>
          </p:nvSpPr>
          <p:spPr bwMode="auto">
            <a:xfrm>
              <a:off x="4826223" y="4782627"/>
              <a:ext cx="443571" cy="430129"/>
            </a:xfrm>
            <a:custGeom>
              <a:avLst/>
              <a:gdLst>
                <a:gd name="T0" fmla="*/ 11 w 209"/>
                <a:gd name="T1" fmla="*/ 203 h 203"/>
                <a:gd name="T2" fmla="*/ 26 w 209"/>
                <a:gd name="T3" fmla="*/ 167 h 203"/>
                <a:gd name="T4" fmla="*/ 79 w 209"/>
                <a:gd name="T5" fmla="*/ 120 h 203"/>
                <a:gd name="T6" fmla="*/ 52 w 209"/>
                <a:gd name="T7" fmla="*/ 64 h 203"/>
                <a:gd name="T8" fmla="*/ 106 w 209"/>
                <a:gd name="T9" fmla="*/ 0 h 203"/>
                <a:gd name="T10" fmla="*/ 159 w 209"/>
                <a:gd name="T11" fmla="*/ 69 h 203"/>
                <a:gd name="T12" fmla="*/ 133 w 209"/>
                <a:gd name="T13" fmla="*/ 121 h 203"/>
                <a:gd name="T14" fmla="*/ 190 w 209"/>
                <a:gd name="T15" fmla="*/ 164 h 203"/>
                <a:gd name="T16" fmla="*/ 209 w 209"/>
                <a:gd name="T17" fmla="*/ 203 h 203"/>
                <a:gd name="T18" fmla="*/ 11 w 209"/>
                <a:gd name="T1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203">
                  <a:moveTo>
                    <a:pt x="11" y="203"/>
                  </a:moveTo>
                  <a:cubicBezTo>
                    <a:pt x="11" y="203"/>
                    <a:pt x="0" y="175"/>
                    <a:pt x="26" y="167"/>
                  </a:cubicBezTo>
                  <a:cubicBezTo>
                    <a:pt x="52" y="159"/>
                    <a:pt x="79" y="150"/>
                    <a:pt x="79" y="120"/>
                  </a:cubicBezTo>
                  <a:cubicBezTo>
                    <a:pt x="79" y="120"/>
                    <a:pt x="52" y="108"/>
                    <a:pt x="52" y="64"/>
                  </a:cubicBezTo>
                  <a:cubicBezTo>
                    <a:pt x="52" y="24"/>
                    <a:pt x="73" y="0"/>
                    <a:pt x="106" y="0"/>
                  </a:cubicBezTo>
                  <a:cubicBezTo>
                    <a:pt x="140" y="0"/>
                    <a:pt x="159" y="26"/>
                    <a:pt x="159" y="69"/>
                  </a:cubicBezTo>
                  <a:cubicBezTo>
                    <a:pt x="159" y="69"/>
                    <a:pt x="152" y="111"/>
                    <a:pt x="133" y="121"/>
                  </a:cubicBezTo>
                  <a:cubicBezTo>
                    <a:pt x="134" y="129"/>
                    <a:pt x="130" y="155"/>
                    <a:pt x="190" y="164"/>
                  </a:cubicBezTo>
                  <a:cubicBezTo>
                    <a:pt x="208" y="166"/>
                    <a:pt x="209" y="184"/>
                    <a:pt x="209" y="203"/>
                  </a:cubicBezTo>
                  <a:lnTo>
                    <a:pt x="11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49" name="Freeform 39"/>
            <p:cNvSpPr/>
            <p:nvPr/>
          </p:nvSpPr>
          <p:spPr bwMode="auto">
            <a:xfrm>
              <a:off x="5216924" y="4841769"/>
              <a:ext cx="285857" cy="369194"/>
            </a:xfrm>
            <a:custGeom>
              <a:avLst/>
              <a:gdLst>
                <a:gd name="T0" fmla="*/ 40 w 135"/>
                <a:gd name="T1" fmla="*/ 174 h 174"/>
                <a:gd name="T2" fmla="*/ 135 w 135"/>
                <a:gd name="T3" fmla="*/ 174 h 174"/>
                <a:gd name="T4" fmla="*/ 118 w 135"/>
                <a:gd name="T5" fmla="*/ 141 h 174"/>
                <a:gd name="T6" fmla="*/ 70 w 135"/>
                <a:gd name="T7" fmla="*/ 104 h 174"/>
                <a:gd name="T8" fmla="*/ 92 w 135"/>
                <a:gd name="T9" fmla="*/ 59 h 174"/>
                <a:gd name="T10" fmla="*/ 47 w 135"/>
                <a:gd name="T11" fmla="*/ 0 h 174"/>
                <a:gd name="T12" fmla="*/ 0 w 135"/>
                <a:gd name="T13" fmla="*/ 54 h 174"/>
                <a:gd name="T14" fmla="*/ 23 w 135"/>
                <a:gd name="T15" fmla="*/ 103 h 174"/>
                <a:gd name="T16" fmla="*/ 13 w 135"/>
                <a:gd name="T17" fmla="*/ 124 h 174"/>
                <a:gd name="T18" fmla="*/ 38 w 135"/>
                <a:gd name="T19" fmla="*/ 145 h 174"/>
                <a:gd name="T20" fmla="*/ 40 w 135"/>
                <a:gd name="T21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5" h="174">
                  <a:moveTo>
                    <a:pt x="40" y="174"/>
                  </a:moveTo>
                  <a:cubicBezTo>
                    <a:pt x="135" y="174"/>
                    <a:pt x="135" y="174"/>
                    <a:pt x="135" y="174"/>
                  </a:cubicBezTo>
                  <a:cubicBezTo>
                    <a:pt x="135" y="158"/>
                    <a:pt x="134" y="142"/>
                    <a:pt x="118" y="141"/>
                  </a:cubicBezTo>
                  <a:cubicBezTo>
                    <a:pt x="67" y="133"/>
                    <a:pt x="71" y="110"/>
                    <a:pt x="70" y="104"/>
                  </a:cubicBezTo>
                  <a:cubicBezTo>
                    <a:pt x="86" y="95"/>
                    <a:pt x="92" y="59"/>
                    <a:pt x="92" y="59"/>
                  </a:cubicBezTo>
                  <a:cubicBezTo>
                    <a:pt x="92" y="22"/>
                    <a:pt x="76" y="0"/>
                    <a:pt x="47" y="0"/>
                  </a:cubicBezTo>
                  <a:cubicBezTo>
                    <a:pt x="18" y="0"/>
                    <a:pt x="0" y="20"/>
                    <a:pt x="0" y="54"/>
                  </a:cubicBezTo>
                  <a:cubicBezTo>
                    <a:pt x="0" y="93"/>
                    <a:pt x="23" y="103"/>
                    <a:pt x="23" y="103"/>
                  </a:cubicBezTo>
                  <a:cubicBezTo>
                    <a:pt x="23" y="114"/>
                    <a:pt x="18" y="121"/>
                    <a:pt x="13" y="124"/>
                  </a:cubicBezTo>
                  <a:cubicBezTo>
                    <a:pt x="13" y="124"/>
                    <a:pt x="33" y="129"/>
                    <a:pt x="38" y="145"/>
                  </a:cubicBezTo>
                  <a:cubicBezTo>
                    <a:pt x="41" y="158"/>
                    <a:pt x="40" y="174"/>
                    <a:pt x="40" y="1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50" name="Freeform 40"/>
            <p:cNvSpPr/>
            <p:nvPr/>
          </p:nvSpPr>
          <p:spPr bwMode="auto">
            <a:xfrm>
              <a:off x="1507060" y="3922368"/>
              <a:ext cx="534077" cy="381740"/>
            </a:xfrm>
            <a:custGeom>
              <a:avLst/>
              <a:gdLst>
                <a:gd name="T0" fmla="*/ 252 w 252"/>
                <a:gd name="T1" fmla="*/ 12 h 180"/>
                <a:gd name="T2" fmla="*/ 244 w 252"/>
                <a:gd name="T3" fmla="*/ 0 h 180"/>
                <a:gd name="T4" fmla="*/ 92 w 252"/>
                <a:gd name="T5" fmla="*/ 9 h 180"/>
                <a:gd name="T6" fmla="*/ 62 w 252"/>
                <a:gd name="T7" fmla="*/ 128 h 180"/>
                <a:gd name="T8" fmla="*/ 47 w 252"/>
                <a:gd name="T9" fmla="*/ 122 h 180"/>
                <a:gd name="T10" fmla="*/ 4 w 252"/>
                <a:gd name="T11" fmla="*/ 139 h 180"/>
                <a:gd name="T12" fmla="*/ 34 w 252"/>
                <a:gd name="T13" fmla="*/ 175 h 180"/>
                <a:gd name="T14" fmla="*/ 77 w 252"/>
                <a:gd name="T15" fmla="*/ 158 h 180"/>
                <a:gd name="T16" fmla="*/ 78 w 252"/>
                <a:gd name="T17" fmla="*/ 153 h 180"/>
                <a:gd name="T18" fmla="*/ 103 w 252"/>
                <a:gd name="T19" fmla="*/ 55 h 180"/>
                <a:gd name="T20" fmla="*/ 210 w 252"/>
                <a:gd name="T21" fmla="*/ 48 h 180"/>
                <a:gd name="T22" fmla="*/ 190 w 252"/>
                <a:gd name="T23" fmla="*/ 123 h 180"/>
                <a:gd name="T24" fmla="*/ 176 w 252"/>
                <a:gd name="T25" fmla="*/ 116 h 180"/>
                <a:gd name="T26" fmla="*/ 132 w 252"/>
                <a:gd name="T27" fmla="*/ 133 h 180"/>
                <a:gd name="T28" fmla="*/ 162 w 252"/>
                <a:gd name="T29" fmla="*/ 169 h 180"/>
                <a:gd name="T30" fmla="*/ 205 w 252"/>
                <a:gd name="T31" fmla="*/ 152 h 180"/>
                <a:gd name="T32" fmla="*/ 206 w 252"/>
                <a:gd name="T33" fmla="*/ 146 h 180"/>
                <a:gd name="T34" fmla="*/ 207 w 252"/>
                <a:gd name="T35" fmla="*/ 146 h 180"/>
                <a:gd name="T36" fmla="*/ 252 w 252"/>
                <a:gd name="T37" fmla="*/ 1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180">
                  <a:moveTo>
                    <a:pt x="252" y="12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62" y="128"/>
                    <a:pt x="62" y="128"/>
                    <a:pt x="62" y="128"/>
                  </a:cubicBezTo>
                  <a:cubicBezTo>
                    <a:pt x="57" y="126"/>
                    <a:pt x="53" y="123"/>
                    <a:pt x="47" y="122"/>
                  </a:cubicBezTo>
                  <a:cubicBezTo>
                    <a:pt x="27" y="117"/>
                    <a:pt x="8" y="124"/>
                    <a:pt x="4" y="139"/>
                  </a:cubicBezTo>
                  <a:cubicBezTo>
                    <a:pt x="0" y="153"/>
                    <a:pt x="14" y="169"/>
                    <a:pt x="34" y="175"/>
                  </a:cubicBezTo>
                  <a:cubicBezTo>
                    <a:pt x="54" y="180"/>
                    <a:pt x="73" y="172"/>
                    <a:pt x="77" y="158"/>
                  </a:cubicBezTo>
                  <a:cubicBezTo>
                    <a:pt x="78" y="156"/>
                    <a:pt x="78" y="155"/>
                    <a:pt x="78" y="153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210" y="48"/>
                    <a:pt x="210" y="48"/>
                    <a:pt x="210" y="48"/>
                  </a:cubicBezTo>
                  <a:cubicBezTo>
                    <a:pt x="190" y="123"/>
                    <a:pt x="190" y="123"/>
                    <a:pt x="190" y="123"/>
                  </a:cubicBezTo>
                  <a:cubicBezTo>
                    <a:pt x="186" y="120"/>
                    <a:pt x="181" y="118"/>
                    <a:pt x="176" y="116"/>
                  </a:cubicBezTo>
                  <a:cubicBezTo>
                    <a:pt x="155" y="111"/>
                    <a:pt x="136" y="118"/>
                    <a:pt x="132" y="133"/>
                  </a:cubicBezTo>
                  <a:cubicBezTo>
                    <a:pt x="129" y="147"/>
                    <a:pt x="142" y="163"/>
                    <a:pt x="162" y="169"/>
                  </a:cubicBezTo>
                  <a:cubicBezTo>
                    <a:pt x="182" y="174"/>
                    <a:pt x="202" y="166"/>
                    <a:pt x="205" y="152"/>
                  </a:cubicBezTo>
                  <a:cubicBezTo>
                    <a:pt x="206" y="150"/>
                    <a:pt x="206" y="148"/>
                    <a:pt x="206" y="146"/>
                  </a:cubicBezTo>
                  <a:cubicBezTo>
                    <a:pt x="207" y="146"/>
                    <a:pt x="207" y="146"/>
                    <a:pt x="207" y="146"/>
                  </a:cubicBezTo>
                  <a:lnTo>
                    <a:pt x="25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51" name="Freeform 41"/>
            <p:cNvSpPr/>
            <p:nvPr/>
          </p:nvSpPr>
          <p:spPr bwMode="auto">
            <a:xfrm>
              <a:off x="2132540" y="4865069"/>
              <a:ext cx="521531" cy="471350"/>
            </a:xfrm>
            <a:custGeom>
              <a:avLst/>
              <a:gdLst>
                <a:gd name="T0" fmla="*/ 242 w 246"/>
                <a:gd name="T1" fmla="*/ 65 h 222"/>
                <a:gd name="T2" fmla="*/ 181 w 246"/>
                <a:gd name="T3" fmla="*/ 1 h 222"/>
                <a:gd name="T4" fmla="*/ 122 w 246"/>
                <a:gd name="T5" fmla="*/ 37 h 222"/>
                <a:gd name="T6" fmla="*/ 62 w 246"/>
                <a:gd name="T7" fmla="*/ 3 h 222"/>
                <a:gd name="T8" fmla="*/ 3 w 246"/>
                <a:gd name="T9" fmla="*/ 68 h 222"/>
                <a:gd name="T10" fmla="*/ 48 w 246"/>
                <a:gd name="T11" fmla="*/ 155 h 222"/>
                <a:gd name="T12" fmla="*/ 124 w 246"/>
                <a:gd name="T13" fmla="*/ 222 h 222"/>
                <a:gd name="T14" fmla="*/ 124 w 246"/>
                <a:gd name="T15" fmla="*/ 222 h 222"/>
                <a:gd name="T16" fmla="*/ 124 w 246"/>
                <a:gd name="T17" fmla="*/ 222 h 222"/>
                <a:gd name="T18" fmla="*/ 124 w 246"/>
                <a:gd name="T19" fmla="*/ 222 h 222"/>
                <a:gd name="T20" fmla="*/ 124 w 246"/>
                <a:gd name="T21" fmla="*/ 222 h 222"/>
                <a:gd name="T22" fmla="*/ 199 w 246"/>
                <a:gd name="T23" fmla="*/ 154 h 222"/>
                <a:gd name="T24" fmla="*/ 242 w 246"/>
                <a:gd name="T25" fmla="*/ 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222">
                  <a:moveTo>
                    <a:pt x="242" y="65"/>
                  </a:moveTo>
                  <a:cubicBezTo>
                    <a:pt x="238" y="0"/>
                    <a:pt x="181" y="1"/>
                    <a:pt x="181" y="1"/>
                  </a:cubicBezTo>
                  <a:cubicBezTo>
                    <a:pt x="143" y="0"/>
                    <a:pt x="123" y="36"/>
                    <a:pt x="122" y="37"/>
                  </a:cubicBezTo>
                  <a:cubicBezTo>
                    <a:pt x="121" y="36"/>
                    <a:pt x="100" y="1"/>
                    <a:pt x="62" y="3"/>
                  </a:cubicBezTo>
                  <a:cubicBezTo>
                    <a:pt x="62" y="3"/>
                    <a:pt x="5" y="3"/>
                    <a:pt x="3" y="68"/>
                  </a:cubicBezTo>
                  <a:cubicBezTo>
                    <a:pt x="3" y="68"/>
                    <a:pt x="0" y="111"/>
                    <a:pt x="48" y="155"/>
                  </a:cubicBezTo>
                  <a:cubicBezTo>
                    <a:pt x="124" y="222"/>
                    <a:pt x="124" y="222"/>
                    <a:pt x="124" y="222"/>
                  </a:cubicBezTo>
                  <a:cubicBezTo>
                    <a:pt x="124" y="222"/>
                    <a:pt x="124" y="222"/>
                    <a:pt x="124" y="222"/>
                  </a:cubicBezTo>
                  <a:cubicBezTo>
                    <a:pt x="124" y="222"/>
                    <a:pt x="124" y="222"/>
                    <a:pt x="124" y="222"/>
                  </a:cubicBezTo>
                  <a:cubicBezTo>
                    <a:pt x="124" y="222"/>
                    <a:pt x="124" y="222"/>
                    <a:pt x="124" y="222"/>
                  </a:cubicBezTo>
                  <a:cubicBezTo>
                    <a:pt x="124" y="222"/>
                    <a:pt x="124" y="222"/>
                    <a:pt x="124" y="222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246" y="108"/>
                    <a:pt x="242" y="65"/>
                    <a:pt x="242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52" name="Freeform 42"/>
            <p:cNvSpPr>
              <a:spLocks noEditPoints="1"/>
            </p:cNvSpPr>
            <p:nvPr/>
          </p:nvSpPr>
          <p:spPr bwMode="auto">
            <a:xfrm>
              <a:off x="1910306" y="2938448"/>
              <a:ext cx="694479" cy="577090"/>
            </a:xfrm>
            <a:custGeom>
              <a:avLst/>
              <a:gdLst>
                <a:gd name="T0" fmla="*/ 328 w 328"/>
                <a:gd name="T1" fmla="*/ 39 h 272"/>
                <a:gd name="T2" fmla="*/ 163 w 328"/>
                <a:gd name="T3" fmla="*/ 0 h 272"/>
                <a:gd name="T4" fmla="*/ 0 w 328"/>
                <a:gd name="T5" fmla="*/ 46 h 272"/>
                <a:gd name="T6" fmla="*/ 2 w 328"/>
                <a:gd name="T7" fmla="*/ 56 h 272"/>
                <a:gd name="T8" fmla="*/ 67 w 328"/>
                <a:gd name="T9" fmla="*/ 72 h 272"/>
                <a:gd name="T10" fmla="*/ 69 w 328"/>
                <a:gd name="T11" fmla="*/ 152 h 272"/>
                <a:gd name="T12" fmla="*/ 164 w 328"/>
                <a:gd name="T13" fmla="*/ 197 h 272"/>
                <a:gd name="T14" fmla="*/ 264 w 328"/>
                <a:gd name="T15" fmla="*/ 148 h 272"/>
                <a:gd name="T16" fmla="*/ 263 w 328"/>
                <a:gd name="T17" fmla="*/ 69 h 272"/>
                <a:gd name="T18" fmla="*/ 267 w 328"/>
                <a:gd name="T19" fmla="*/ 67 h 272"/>
                <a:gd name="T20" fmla="*/ 274 w 328"/>
                <a:gd name="T21" fmla="*/ 131 h 272"/>
                <a:gd name="T22" fmla="*/ 273 w 328"/>
                <a:gd name="T23" fmla="*/ 201 h 272"/>
                <a:gd name="T24" fmla="*/ 262 w 328"/>
                <a:gd name="T25" fmla="*/ 214 h 272"/>
                <a:gd name="T26" fmla="*/ 272 w 328"/>
                <a:gd name="T27" fmla="*/ 226 h 272"/>
                <a:gd name="T28" fmla="*/ 257 w 328"/>
                <a:gd name="T29" fmla="*/ 270 h 272"/>
                <a:gd name="T30" fmla="*/ 262 w 328"/>
                <a:gd name="T31" fmla="*/ 271 h 272"/>
                <a:gd name="T32" fmla="*/ 268 w 328"/>
                <a:gd name="T33" fmla="*/ 254 h 272"/>
                <a:gd name="T34" fmla="*/ 265 w 328"/>
                <a:gd name="T35" fmla="*/ 271 h 272"/>
                <a:gd name="T36" fmla="*/ 269 w 328"/>
                <a:gd name="T37" fmla="*/ 272 h 272"/>
                <a:gd name="T38" fmla="*/ 272 w 328"/>
                <a:gd name="T39" fmla="*/ 259 h 272"/>
                <a:gd name="T40" fmla="*/ 273 w 328"/>
                <a:gd name="T41" fmla="*/ 271 h 272"/>
                <a:gd name="T42" fmla="*/ 277 w 328"/>
                <a:gd name="T43" fmla="*/ 272 h 272"/>
                <a:gd name="T44" fmla="*/ 277 w 328"/>
                <a:gd name="T45" fmla="*/ 259 h 272"/>
                <a:gd name="T46" fmla="*/ 279 w 328"/>
                <a:gd name="T47" fmla="*/ 272 h 272"/>
                <a:gd name="T48" fmla="*/ 283 w 328"/>
                <a:gd name="T49" fmla="*/ 272 h 272"/>
                <a:gd name="T50" fmla="*/ 281 w 328"/>
                <a:gd name="T51" fmla="*/ 256 h 272"/>
                <a:gd name="T52" fmla="*/ 286 w 328"/>
                <a:gd name="T53" fmla="*/ 270 h 272"/>
                <a:gd name="T54" fmla="*/ 290 w 328"/>
                <a:gd name="T55" fmla="*/ 270 h 272"/>
                <a:gd name="T56" fmla="*/ 279 w 328"/>
                <a:gd name="T57" fmla="*/ 225 h 272"/>
                <a:gd name="T58" fmla="*/ 287 w 328"/>
                <a:gd name="T59" fmla="*/ 213 h 272"/>
                <a:gd name="T60" fmla="*/ 278 w 328"/>
                <a:gd name="T61" fmla="*/ 201 h 272"/>
                <a:gd name="T62" fmla="*/ 280 w 328"/>
                <a:gd name="T63" fmla="*/ 132 h 272"/>
                <a:gd name="T64" fmla="*/ 272 w 328"/>
                <a:gd name="T65" fmla="*/ 66 h 272"/>
                <a:gd name="T66" fmla="*/ 328 w 328"/>
                <a:gd name="T67" fmla="*/ 51 h 272"/>
                <a:gd name="T68" fmla="*/ 328 w 328"/>
                <a:gd name="T69" fmla="*/ 39 h 272"/>
                <a:gd name="T70" fmla="*/ 163 w 328"/>
                <a:gd name="T71" fmla="*/ 57 h 272"/>
                <a:gd name="T72" fmla="*/ 66 w 328"/>
                <a:gd name="T73" fmla="*/ 42 h 272"/>
                <a:gd name="T74" fmla="*/ 162 w 328"/>
                <a:gd name="T75" fmla="*/ 23 h 272"/>
                <a:gd name="T76" fmla="*/ 258 w 328"/>
                <a:gd name="T77" fmla="*/ 38 h 272"/>
                <a:gd name="T78" fmla="*/ 163 w 328"/>
                <a:gd name="T79" fmla="*/ 5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8" h="272">
                  <a:moveTo>
                    <a:pt x="328" y="39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84" y="197"/>
                    <a:pt x="164" y="197"/>
                    <a:pt x="164" y="197"/>
                  </a:cubicBezTo>
                  <a:cubicBezTo>
                    <a:pt x="257" y="194"/>
                    <a:pt x="264" y="148"/>
                    <a:pt x="264" y="148"/>
                  </a:cubicBezTo>
                  <a:cubicBezTo>
                    <a:pt x="263" y="69"/>
                    <a:pt x="263" y="69"/>
                    <a:pt x="263" y="69"/>
                  </a:cubicBezTo>
                  <a:cubicBezTo>
                    <a:pt x="267" y="67"/>
                    <a:pt x="267" y="67"/>
                    <a:pt x="267" y="67"/>
                  </a:cubicBezTo>
                  <a:cubicBezTo>
                    <a:pt x="271" y="78"/>
                    <a:pt x="276" y="97"/>
                    <a:pt x="274" y="131"/>
                  </a:cubicBezTo>
                  <a:cubicBezTo>
                    <a:pt x="272" y="179"/>
                    <a:pt x="272" y="194"/>
                    <a:pt x="273" y="201"/>
                  </a:cubicBezTo>
                  <a:cubicBezTo>
                    <a:pt x="267" y="202"/>
                    <a:pt x="262" y="208"/>
                    <a:pt x="262" y="214"/>
                  </a:cubicBezTo>
                  <a:cubicBezTo>
                    <a:pt x="263" y="220"/>
                    <a:pt x="267" y="224"/>
                    <a:pt x="272" y="226"/>
                  </a:cubicBezTo>
                  <a:cubicBezTo>
                    <a:pt x="271" y="231"/>
                    <a:pt x="266" y="249"/>
                    <a:pt x="257" y="270"/>
                  </a:cubicBezTo>
                  <a:cubicBezTo>
                    <a:pt x="262" y="271"/>
                    <a:pt x="262" y="271"/>
                    <a:pt x="262" y="271"/>
                  </a:cubicBezTo>
                  <a:cubicBezTo>
                    <a:pt x="262" y="271"/>
                    <a:pt x="267" y="258"/>
                    <a:pt x="268" y="254"/>
                  </a:cubicBezTo>
                  <a:cubicBezTo>
                    <a:pt x="268" y="257"/>
                    <a:pt x="265" y="270"/>
                    <a:pt x="265" y="271"/>
                  </a:cubicBezTo>
                  <a:cubicBezTo>
                    <a:pt x="269" y="272"/>
                    <a:pt x="269" y="272"/>
                    <a:pt x="269" y="272"/>
                  </a:cubicBezTo>
                  <a:cubicBezTo>
                    <a:pt x="269" y="272"/>
                    <a:pt x="272" y="261"/>
                    <a:pt x="272" y="259"/>
                  </a:cubicBezTo>
                  <a:cubicBezTo>
                    <a:pt x="272" y="259"/>
                    <a:pt x="272" y="271"/>
                    <a:pt x="273" y="271"/>
                  </a:cubicBezTo>
                  <a:cubicBezTo>
                    <a:pt x="277" y="272"/>
                    <a:pt x="277" y="272"/>
                    <a:pt x="277" y="272"/>
                  </a:cubicBezTo>
                  <a:cubicBezTo>
                    <a:pt x="277" y="272"/>
                    <a:pt x="276" y="261"/>
                    <a:pt x="277" y="259"/>
                  </a:cubicBezTo>
                  <a:cubicBezTo>
                    <a:pt x="277" y="259"/>
                    <a:pt x="279" y="266"/>
                    <a:pt x="279" y="272"/>
                  </a:cubicBezTo>
                  <a:cubicBezTo>
                    <a:pt x="283" y="272"/>
                    <a:pt x="283" y="272"/>
                    <a:pt x="283" y="272"/>
                  </a:cubicBezTo>
                  <a:cubicBezTo>
                    <a:pt x="283" y="272"/>
                    <a:pt x="282" y="259"/>
                    <a:pt x="281" y="256"/>
                  </a:cubicBezTo>
                  <a:cubicBezTo>
                    <a:pt x="281" y="256"/>
                    <a:pt x="285" y="264"/>
                    <a:pt x="286" y="270"/>
                  </a:cubicBezTo>
                  <a:cubicBezTo>
                    <a:pt x="290" y="270"/>
                    <a:pt x="290" y="270"/>
                    <a:pt x="290" y="270"/>
                  </a:cubicBezTo>
                  <a:cubicBezTo>
                    <a:pt x="290" y="270"/>
                    <a:pt x="282" y="234"/>
                    <a:pt x="279" y="225"/>
                  </a:cubicBezTo>
                  <a:cubicBezTo>
                    <a:pt x="284" y="224"/>
                    <a:pt x="288" y="219"/>
                    <a:pt x="287" y="213"/>
                  </a:cubicBezTo>
                  <a:cubicBezTo>
                    <a:pt x="287" y="208"/>
                    <a:pt x="283" y="203"/>
                    <a:pt x="278" y="201"/>
                  </a:cubicBezTo>
                  <a:cubicBezTo>
                    <a:pt x="277" y="194"/>
                    <a:pt x="278" y="181"/>
                    <a:pt x="280" y="132"/>
                  </a:cubicBezTo>
                  <a:cubicBezTo>
                    <a:pt x="281" y="103"/>
                    <a:pt x="278" y="81"/>
                    <a:pt x="272" y="66"/>
                  </a:cubicBezTo>
                  <a:cubicBezTo>
                    <a:pt x="328" y="51"/>
                    <a:pt x="328" y="51"/>
                    <a:pt x="328" y="51"/>
                  </a:cubicBezTo>
                  <a:lnTo>
                    <a:pt x="328" y="39"/>
                  </a:lnTo>
                  <a:close/>
                  <a:moveTo>
                    <a:pt x="163" y="57"/>
                  </a:moveTo>
                  <a:cubicBezTo>
                    <a:pt x="110" y="59"/>
                    <a:pt x="66" y="52"/>
                    <a:pt x="66" y="42"/>
                  </a:cubicBezTo>
                  <a:cubicBezTo>
                    <a:pt x="66" y="33"/>
                    <a:pt x="109" y="24"/>
                    <a:pt x="162" y="23"/>
                  </a:cubicBezTo>
                  <a:cubicBezTo>
                    <a:pt x="215" y="22"/>
                    <a:pt x="258" y="29"/>
                    <a:pt x="258" y="38"/>
                  </a:cubicBezTo>
                  <a:cubicBezTo>
                    <a:pt x="258" y="48"/>
                    <a:pt x="216" y="56"/>
                    <a:pt x="163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53" name="Freeform 43"/>
            <p:cNvSpPr>
              <a:spLocks noEditPoints="1"/>
            </p:cNvSpPr>
            <p:nvPr/>
          </p:nvSpPr>
          <p:spPr bwMode="auto">
            <a:xfrm>
              <a:off x="1269594" y="3178604"/>
              <a:ext cx="347688" cy="355753"/>
            </a:xfrm>
            <a:custGeom>
              <a:avLst/>
              <a:gdLst>
                <a:gd name="T0" fmla="*/ 81 w 164"/>
                <a:gd name="T1" fmla="*/ 73 h 168"/>
                <a:gd name="T2" fmla="*/ 128 w 164"/>
                <a:gd name="T3" fmla="*/ 55 h 168"/>
                <a:gd name="T4" fmla="*/ 151 w 164"/>
                <a:gd name="T5" fmla="*/ 65 h 168"/>
                <a:gd name="T6" fmla="*/ 152 w 164"/>
                <a:gd name="T7" fmla="*/ 66 h 168"/>
                <a:gd name="T8" fmla="*/ 161 w 164"/>
                <a:gd name="T9" fmla="*/ 99 h 168"/>
                <a:gd name="T10" fmla="*/ 144 w 164"/>
                <a:gd name="T11" fmla="*/ 134 h 168"/>
                <a:gd name="T12" fmla="*/ 155 w 164"/>
                <a:gd name="T13" fmla="*/ 145 h 168"/>
                <a:gd name="T14" fmla="*/ 154 w 164"/>
                <a:gd name="T15" fmla="*/ 156 h 168"/>
                <a:gd name="T16" fmla="*/ 144 w 164"/>
                <a:gd name="T17" fmla="*/ 157 h 168"/>
                <a:gd name="T18" fmla="*/ 132 w 164"/>
                <a:gd name="T19" fmla="*/ 146 h 168"/>
                <a:gd name="T20" fmla="*/ 93 w 164"/>
                <a:gd name="T21" fmla="*/ 166 h 168"/>
                <a:gd name="T22" fmla="*/ 62 w 164"/>
                <a:gd name="T23" fmla="*/ 160 h 168"/>
                <a:gd name="T24" fmla="*/ 64 w 164"/>
                <a:gd name="T25" fmla="*/ 143 h 168"/>
                <a:gd name="T26" fmla="*/ 79 w 164"/>
                <a:gd name="T27" fmla="*/ 141 h 168"/>
                <a:gd name="T28" fmla="*/ 119 w 164"/>
                <a:gd name="T29" fmla="*/ 134 h 168"/>
                <a:gd name="T30" fmla="*/ 82 w 164"/>
                <a:gd name="T31" fmla="*/ 97 h 168"/>
                <a:gd name="T32" fmla="*/ 17 w 164"/>
                <a:gd name="T33" fmla="*/ 105 h 168"/>
                <a:gd name="T34" fmla="*/ 23 w 164"/>
                <a:gd name="T35" fmla="*/ 41 h 168"/>
                <a:gd name="T36" fmla="*/ 12 w 164"/>
                <a:gd name="T37" fmla="*/ 30 h 168"/>
                <a:gd name="T38" fmla="*/ 14 w 164"/>
                <a:gd name="T39" fmla="*/ 20 h 168"/>
                <a:gd name="T40" fmla="*/ 24 w 164"/>
                <a:gd name="T41" fmla="*/ 18 h 168"/>
                <a:gd name="T42" fmla="*/ 35 w 164"/>
                <a:gd name="T43" fmla="*/ 29 h 168"/>
                <a:gd name="T44" fmla="*/ 95 w 164"/>
                <a:gd name="T45" fmla="*/ 17 h 168"/>
                <a:gd name="T46" fmla="*/ 93 w 164"/>
                <a:gd name="T47" fmla="*/ 32 h 168"/>
                <a:gd name="T48" fmla="*/ 81 w 164"/>
                <a:gd name="T49" fmla="*/ 35 h 168"/>
                <a:gd name="T50" fmla="*/ 47 w 164"/>
                <a:gd name="T51" fmla="*/ 41 h 168"/>
                <a:gd name="T52" fmla="*/ 81 w 164"/>
                <a:gd name="T53" fmla="*/ 73 h 168"/>
                <a:gd name="T54" fmla="*/ 35 w 164"/>
                <a:gd name="T55" fmla="*/ 53 h 168"/>
                <a:gd name="T56" fmla="*/ 34 w 164"/>
                <a:gd name="T57" fmla="*/ 85 h 168"/>
                <a:gd name="T58" fmla="*/ 66 w 164"/>
                <a:gd name="T59" fmla="*/ 82 h 168"/>
                <a:gd name="T60" fmla="*/ 35 w 164"/>
                <a:gd name="T61" fmla="*/ 53 h 168"/>
                <a:gd name="T62" fmla="*/ 131 w 164"/>
                <a:gd name="T63" fmla="*/ 122 h 168"/>
                <a:gd name="T64" fmla="*/ 134 w 164"/>
                <a:gd name="T65" fmla="*/ 85 h 168"/>
                <a:gd name="T66" fmla="*/ 97 w 164"/>
                <a:gd name="T67" fmla="*/ 89 h 168"/>
                <a:gd name="T68" fmla="*/ 131 w 164"/>
                <a:gd name="T69" fmla="*/ 12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68">
                  <a:moveTo>
                    <a:pt x="81" y="73"/>
                  </a:moveTo>
                  <a:cubicBezTo>
                    <a:pt x="103" y="60"/>
                    <a:pt x="115" y="55"/>
                    <a:pt x="128" y="55"/>
                  </a:cubicBezTo>
                  <a:cubicBezTo>
                    <a:pt x="137" y="56"/>
                    <a:pt x="145" y="59"/>
                    <a:pt x="151" y="65"/>
                  </a:cubicBezTo>
                  <a:cubicBezTo>
                    <a:pt x="152" y="66"/>
                    <a:pt x="152" y="66"/>
                    <a:pt x="152" y="66"/>
                  </a:cubicBezTo>
                  <a:cubicBezTo>
                    <a:pt x="158" y="73"/>
                    <a:pt x="164" y="84"/>
                    <a:pt x="161" y="99"/>
                  </a:cubicBezTo>
                  <a:cubicBezTo>
                    <a:pt x="159" y="115"/>
                    <a:pt x="149" y="127"/>
                    <a:pt x="144" y="134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7" y="147"/>
                    <a:pt x="159" y="150"/>
                    <a:pt x="154" y="156"/>
                  </a:cubicBezTo>
                  <a:cubicBezTo>
                    <a:pt x="149" y="161"/>
                    <a:pt x="145" y="158"/>
                    <a:pt x="144" y="157"/>
                  </a:cubicBezTo>
                  <a:cubicBezTo>
                    <a:pt x="132" y="146"/>
                    <a:pt x="132" y="146"/>
                    <a:pt x="132" y="146"/>
                  </a:cubicBezTo>
                  <a:cubicBezTo>
                    <a:pt x="126" y="152"/>
                    <a:pt x="113" y="164"/>
                    <a:pt x="93" y="166"/>
                  </a:cubicBezTo>
                  <a:cubicBezTo>
                    <a:pt x="80" y="168"/>
                    <a:pt x="67" y="164"/>
                    <a:pt x="62" y="160"/>
                  </a:cubicBezTo>
                  <a:cubicBezTo>
                    <a:pt x="57" y="155"/>
                    <a:pt x="59" y="148"/>
                    <a:pt x="64" y="143"/>
                  </a:cubicBezTo>
                  <a:cubicBezTo>
                    <a:pt x="70" y="137"/>
                    <a:pt x="75" y="139"/>
                    <a:pt x="79" y="141"/>
                  </a:cubicBezTo>
                  <a:cubicBezTo>
                    <a:pt x="87" y="144"/>
                    <a:pt x="102" y="149"/>
                    <a:pt x="119" y="134"/>
                  </a:cubicBezTo>
                  <a:cubicBezTo>
                    <a:pt x="82" y="97"/>
                    <a:pt x="82" y="97"/>
                    <a:pt x="82" y="97"/>
                  </a:cubicBezTo>
                  <a:cubicBezTo>
                    <a:pt x="62" y="109"/>
                    <a:pt x="37" y="124"/>
                    <a:pt x="17" y="105"/>
                  </a:cubicBezTo>
                  <a:cubicBezTo>
                    <a:pt x="0" y="88"/>
                    <a:pt x="4" y="63"/>
                    <a:pt x="23" y="4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1" y="28"/>
                    <a:pt x="8" y="25"/>
                    <a:pt x="14" y="20"/>
                  </a:cubicBezTo>
                  <a:cubicBezTo>
                    <a:pt x="19" y="14"/>
                    <a:pt x="22" y="17"/>
                    <a:pt x="24" y="18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66" y="0"/>
                    <a:pt x="92" y="14"/>
                    <a:pt x="95" y="17"/>
                  </a:cubicBezTo>
                  <a:cubicBezTo>
                    <a:pt x="100" y="21"/>
                    <a:pt x="98" y="27"/>
                    <a:pt x="93" y="32"/>
                  </a:cubicBezTo>
                  <a:cubicBezTo>
                    <a:pt x="88" y="37"/>
                    <a:pt x="84" y="36"/>
                    <a:pt x="81" y="35"/>
                  </a:cubicBezTo>
                  <a:cubicBezTo>
                    <a:pt x="73" y="33"/>
                    <a:pt x="63" y="29"/>
                    <a:pt x="47" y="41"/>
                  </a:cubicBezTo>
                  <a:lnTo>
                    <a:pt x="81" y="73"/>
                  </a:lnTo>
                  <a:close/>
                  <a:moveTo>
                    <a:pt x="35" y="53"/>
                  </a:moveTo>
                  <a:cubicBezTo>
                    <a:pt x="23" y="68"/>
                    <a:pt x="28" y="80"/>
                    <a:pt x="34" y="85"/>
                  </a:cubicBezTo>
                  <a:cubicBezTo>
                    <a:pt x="43" y="94"/>
                    <a:pt x="54" y="88"/>
                    <a:pt x="66" y="82"/>
                  </a:cubicBezTo>
                  <a:lnTo>
                    <a:pt x="35" y="53"/>
                  </a:lnTo>
                  <a:close/>
                  <a:moveTo>
                    <a:pt x="131" y="122"/>
                  </a:moveTo>
                  <a:cubicBezTo>
                    <a:pt x="135" y="117"/>
                    <a:pt x="148" y="98"/>
                    <a:pt x="134" y="85"/>
                  </a:cubicBezTo>
                  <a:cubicBezTo>
                    <a:pt x="124" y="75"/>
                    <a:pt x="111" y="80"/>
                    <a:pt x="97" y="89"/>
                  </a:cubicBezTo>
                  <a:lnTo>
                    <a:pt x="131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54" name="Freeform 44"/>
            <p:cNvSpPr/>
            <p:nvPr/>
          </p:nvSpPr>
          <p:spPr bwMode="auto">
            <a:xfrm>
              <a:off x="2585967" y="2154358"/>
              <a:ext cx="383531" cy="453428"/>
            </a:xfrm>
            <a:custGeom>
              <a:avLst/>
              <a:gdLst>
                <a:gd name="T0" fmla="*/ 140 w 181"/>
                <a:gd name="T1" fmla="*/ 0 h 214"/>
                <a:gd name="T2" fmla="*/ 132 w 181"/>
                <a:gd name="T3" fmla="*/ 16 h 214"/>
                <a:gd name="T4" fmla="*/ 74 w 181"/>
                <a:gd name="T5" fmla="*/ 95 h 214"/>
                <a:gd name="T6" fmla="*/ 74 w 181"/>
                <a:gd name="T7" fmla="*/ 95 h 214"/>
                <a:gd name="T8" fmla="*/ 33 w 181"/>
                <a:gd name="T9" fmla="*/ 125 h 214"/>
                <a:gd name="T10" fmla="*/ 0 w 181"/>
                <a:gd name="T11" fmla="*/ 162 h 214"/>
                <a:gd name="T12" fmla="*/ 1 w 181"/>
                <a:gd name="T13" fmla="*/ 166 h 214"/>
                <a:gd name="T14" fmla="*/ 3 w 181"/>
                <a:gd name="T15" fmla="*/ 179 h 214"/>
                <a:gd name="T16" fmla="*/ 97 w 181"/>
                <a:gd name="T17" fmla="*/ 197 h 214"/>
                <a:gd name="T18" fmla="*/ 109 w 181"/>
                <a:gd name="T19" fmla="*/ 117 h 214"/>
                <a:gd name="T20" fmla="*/ 143 w 181"/>
                <a:gd name="T21" fmla="*/ 76 h 214"/>
                <a:gd name="T22" fmla="*/ 138 w 181"/>
                <a:gd name="T23" fmla="*/ 198 h 214"/>
                <a:gd name="T24" fmla="*/ 155 w 181"/>
                <a:gd name="T25" fmla="*/ 198 h 214"/>
                <a:gd name="T26" fmla="*/ 159 w 181"/>
                <a:gd name="T27" fmla="*/ 105 h 214"/>
                <a:gd name="T28" fmla="*/ 171 w 181"/>
                <a:gd name="T29" fmla="*/ 49 h 214"/>
                <a:gd name="T30" fmla="*/ 140 w 181"/>
                <a:gd name="T3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" h="214">
                  <a:moveTo>
                    <a:pt x="140" y="0"/>
                  </a:moveTo>
                  <a:cubicBezTo>
                    <a:pt x="140" y="0"/>
                    <a:pt x="143" y="2"/>
                    <a:pt x="132" y="16"/>
                  </a:cubicBezTo>
                  <a:cubicBezTo>
                    <a:pt x="119" y="33"/>
                    <a:pt x="95" y="43"/>
                    <a:pt x="74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55" y="137"/>
                    <a:pt x="33" y="125"/>
                    <a:pt x="33" y="125"/>
                  </a:cubicBezTo>
                  <a:cubicBezTo>
                    <a:pt x="26" y="158"/>
                    <a:pt x="0" y="148"/>
                    <a:pt x="0" y="162"/>
                  </a:cubicBezTo>
                  <a:cubicBezTo>
                    <a:pt x="0" y="162"/>
                    <a:pt x="0" y="164"/>
                    <a:pt x="1" y="166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3" y="179"/>
                    <a:pt x="13" y="214"/>
                    <a:pt x="97" y="197"/>
                  </a:cubicBezTo>
                  <a:cubicBezTo>
                    <a:pt x="100" y="185"/>
                    <a:pt x="103" y="159"/>
                    <a:pt x="109" y="117"/>
                  </a:cubicBezTo>
                  <a:cubicBezTo>
                    <a:pt x="117" y="57"/>
                    <a:pt x="143" y="76"/>
                    <a:pt x="143" y="76"/>
                  </a:cubicBezTo>
                  <a:cubicBezTo>
                    <a:pt x="138" y="198"/>
                    <a:pt x="138" y="198"/>
                    <a:pt x="138" y="198"/>
                  </a:cubicBezTo>
                  <a:cubicBezTo>
                    <a:pt x="146" y="201"/>
                    <a:pt x="155" y="198"/>
                    <a:pt x="155" y="198"/>
                  </a:cubicBezTo>
                  <a:cubicBezTo>
                    <a:pt x="155" y="198"/>
                    <a:pt x="155" y="142"/>
                    <a:pt x="159" y="105"/>
                  </a:cubicBezTo>
                  <a:cubicBezTo>
                    <a:pt x="162" y="68"/>
                    <a:pt x="171" y="49"/>
                    <a:pt x="171" y="49"/>
                  </a:cubicBezTo>
                  <a:cubicBezTo>
                    <a:pt x="171" y="49"/>
                    <a:pt x="181" y="9"/>
                    <a:pt x="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55" name="Freeform 45"/>
            <p:cNvSpPr>
              <a:spLocks noEditPoints="1"/>
            </p:cNvSpPr>
            <p:nvPr/>
          </p:nvSpPr>
          <p:spPr bwMode="auto">
            <a:xfrm>
              <a:off x="1412074" y="4684952"/>
              <a:ext cx="279584" cy="415792"/>
            </a:xfrm>
            <a:custGeom>
              <a:avLst/>
              <a:gdLst>
                <a:gd name="T0" fmla="*/ 110 w 132"/>
                <a:gd name="T1" fmla="*/ 0 h 196"/>
                <a:gd name="T2" fmla="*/ 21 w 132"/>
                <a:gd name="T3" fmla="*/ 0 h 196"/>
                <a:gd name="T4" fmla="*/ 0 w 132"/>
                <a:gd name="T5" fmla="*/ 21 h 196"/>
                <a:gd name="T6" fmla="*/ 0 w 132"/>
                <a:gd name="T7" fmla="*/ 175 h 196"/>
                <a:gd name="T8" fmla="*/ 21 w 132"/>
                <a:gd name="T9" fmla="*/ 196 h 196"/>
                <a:gd name="T10" fmla="*/ 110 w 132"/>
                <a:gd name="T11" fmla="*/ 196 h 196"/>
                <a:gd name="T12" fmla="*/ 132 w 132"/>
                <a:gd name="T13" fmla="*/ 175 h 196"/>
                <a:gd name="T14" fmla="*/ 132 w 132"/>
                <a:gd name="T15" fmla="*/ 21 h 196"/>
                <a:gd name="T16" fmla="*/ 110 w 132"/>
                <a:gd name="T17" fmla="*/ 0 h 196"/>
                <a:gd name="T18" fmla="*/ 66 w 132"/>
                <a:gd name="T19" fmla="*/ 177 h 196"/>
                <a:gd name="T20" fmla="*/ 54 w 132"/>
                <a:gd name="T21" fmla="*/ 165 h 196"/>
                <a:gd name="T22" fmla="*/ 66 w 132"/>
                <a:gd name="T23" fmla="*/ 153 h 196"/>
                <a:gd name="T24" fmla="*/ 78 w 132"/>
                <a:gd name="T25" fmla="*/ 165 h 196"/>
                <a:gd name="T26" fmla="*/ 66 w 132"/>
                <a:gd name="T27" fmla="*/ 177 h 196"/>
                <a:gd name="T28" fmla="*/ 113 w 132"/>
                <a:gd name="T29" fmla="*/ 141 h 196"/>
                <a:gd name="T30" fmla="*/ 18 w 132"/>
                <a:gd name="T31" fmla="*/ 141 h 196"/>
                <a:gd name="T32" fmla="*/ 18 w 132"/>
                <a:gd name="T33" fmla="*/ 19 h 196"/>
                <a:gd name="T34" fmla="*/ 113 w 132"/>
                <a:gd name="T35" fmla="*/ 19 h 196"/>
                <a:gd name="T36" fmla="*/ 113 w 132"/>
                <a:gd name="T37" fmla="*/ 14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2" h="196">
                  <a:moveTo>
                    <a:pt x="11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7"/>
                    <a:pt x="9" y="196"/>
                    <a:pt x="21" y="196"/>
                  </a:cubicBezTo>
                  <a:cubicBezTo>
                    <a:pt x="110" y="196"/>
                    <a:pt x="110" y="196"/>
                    <a:pt x="110" y="196"/>
                  </a:cubicBezTo>
                  <a:cubicBezTo>
                    <a:pt x="122" y="196"/>
                    <a:pt x="132" y="187"/>
                    <a:pt x="132" y="175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9"/>
                    <a:pt x="122" y="0"/>
                    <a:pt x="110" y="0"/>
                  </a:cubicBezTo>
                  <a:close/>
                  <a:moveTo>
                    <a:pt x="66" y="177"/>
                  </a:moveTo>
                  <a:cubicBezTo>
                    <a:pt x="59" y="177"/>
                    <a:pt x="54" y="172"/>
                    <a:pt x="54" y="165"/>
                  </a:cubicBezTo>
                  <a:cubicBezTo>
                    <a:pt x="54" y="158"/>
                    <a:pt x="59" y="153"/>
                    <a:pt x="66" y="153"/>
                  </a:cubicBezTo>
                  <a:cubicBezTo>
                    <a:pt x="72" y="153"/>
                    <a:pt x="78" y="158"/>
                    <a:pt x="78" y="165"/>
                  </a:cubicBezTo>
                  <a:cubicBezTo>
                    <a:pt x="78" y="172"/>
                    <a:pt x="72" y="177"/>
                    <a:pt x="66" y="177"/>
                  </a:cubicBezTo>
                  <a:close/>
                  <a:moveTo>
                    <a:pt x="113" y="141"/>
                  </a:moveTo>
                  <a:cubicBezTo>
                    <a:pt x="18" y="141"/>
                    <a:pt x="18" y="141"/>
                    <a:pt x="18" y="14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3" y="19"/>
                    <a:pt x="113" y="19"/>
                    <a:pt x="113" y="19"/>
                  </a:cubicBezTo>
                  <a:lnTo>
                    <a:pt x="113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56" name="Freeform 46"/>
            <p:cNvSpPr>
              <a:spLocks noEditPoints="1"/>
            </p:cNvSpPr>
            <p:nvPr/>
          </p:nvSpPr>
          <p:spPr bwMode="auto">
            <a:xfrm>
              <a:off x="5263522" y="3830966"/>
              <a:ext cx="695375" cy="456116"/>
            </a:xfrm>
            <a:custGeom>
              <a:avLst/>
              <a:gdLst>
                <a:gd name="T0" fmla="*/ 286 w 328"/>
                <a:gd name="T1" fmla="*/ 33 h 215"/>
                <a:gd name="T2" fmla="*/ 225 w 328"/>
                <a:gd name="T3" fmla="*/ 36 h 215"/>
                <a:gd name="T4" fmla="*/ 147 w 328"/>
                <a:gd name="T5" fmla="*/ 17 h 215"/>
                <a:gd name="T6" fmla="*/ 147 w 328"/>
                <a:gd name="T7" fmla="*/ 0 h 215"/>
                <a:gd name="T8" fmla="*/ 105 w 328"/>
                <a:gd name="T9" fmla="*/ 0 h 215"/>
                <a:gd name="T10" fmla="*/ 105 w 328"/>
                <a:gd name="T11" fmla="*/ 45 h 215"/>
                <a:gd name="T12" fmla="*/ 71 w 328"/>
                <a:gd name="T13" fmla="*/ 45 h 215"/>
                <a:gd name="T14" fmla="*/ 71 w 328"/>
                <a:gd name="T15" fmla="*/ 81 h 215"/>
                <a:gd name="T16" fmla="*/ 0 w 328"/>
                <a:gd name="T17" fmla="*/ 143 h 215"/>
                <a:gd name="T18" fmla="*/ 48 w 328"/>
                <a:gd name="T19" fmla="*/ 197 h 215"/>
                <a:gd name="T20" fmla="*/ 48 w 328"/>
                <a:gd name="T21" fmla="*/ 207 h 215"/>
                <a:gd name="T22" fmla="*/ 126 w 328"/>
                <a:gd name="T23" fmla="*/ 215 h 215"/>
                <a:gd name="T24" fmla="*/ 204 w 328"/>
                <a:gd name="T25" fmla="*/ 207 h 215"/>
                <a:gd name="T26" fmla="*/ 204 w 328"/>
                <a:gd name="T27" fmla="*/ 197 h 215"/>
                <a:gd name="T28" fmla="*/ 252 w 328"/>
                <a:gd name="T29" fmla="*/ 143 h 215"/>
                <a:gd name="T30" fmla="*/ 181 w 328"/>
                <a:gd name="T31" fmla="*/ 81 h 215"/>
                <a:gd name="T32" fmla="*/ 181 w 328"/>
                <a:gd name="T33" fmla="*/ 45 h 215"/>
                <a:gd name="T34" fmla="*/ 147 w 328"/>
                <a:gd name="T35" fmla="*/ 45 h 215"/>
                <a:gd name="T36" fmla="*/ 147 w 328"/>
                <a:gd name="T37" fmla="*/ 31 h 215"/>
                <a:gd name="T38" fmla="*/ 218 w 328"/>
                <a:gd name="T39" fmla="*/ 47 h 215"/>
                <a:gd name="T40" fmla="*/ 252 w 328"/>
                <a:gd name="T41" fmla="*/ 104 h 215"/>
                <a:gd name="T42" fmla="*/ 318 w 328"/>
                <a:gd name="T43" fmla="*/ 93 h 215"/>
                <a:gd name="T44" fmla="*/ 286 w 328"/>
                <a:gd name="T45" fmla="*/ 33 h 215"/>
                <a:gd name="T46" fmla="*/ 239 w 328"/>
                <a:gd name="T47" fmla="*/ 142 h 215"/>
                <a:gd name="T48" fmla="*/ 240 w 328"/>
                <a:gd name="T49" fmla="*/ 143 h 215"/>
                <a:gd name="T50" fmla="*/ 127 w 328"/>
                <a:gd name="T51" fmla="*/ 197 h 215"/>
                <a:gd name="T52" fmla="*/ 14 w 328"/>
                <a:gd name="T53" fmla="*/ 143 h 215"/>
                <a:gd name="T54" fmla="*/ 14 w 328"/>
                <a:gd name="T55" fmla="*/ 142 h 215"/>
                <a:gd name="T56" fmla="*/ 91 w 328"/>
                <a:gd name="T57" fmla="*/ 143 h 215"/>
                <a:gd name="T58" fmla="*/ 239 w 328"/>
                <a:gd name="T59" fmla="*/ 14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8" h="215">
                  <a:moveTo>
                    <a:pt x="286" y="33"/>
                  </a:moveTo>
                  <a:cubicBezTo>
                    <a:pt x="262" y="22"/>
                    <a:pt x="238" y="24"/>
                    <a:pt x="225" y="36"/>
                  </a:cubicBezTo>
                  <a:cubicBezTo>
                    <a:pt x="200" y="23"/>
                    <a:pt x="168" y="19"/>
                    <a:pt x="147" y="17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29" y="92"/>
                    <a:pt x="0" y="116"/>
                    <a:pt x="0" y="143"/>
                  </a:cubicBezTo>
                  <a:cubicBezTo>
                    <a:pt x="0" y="165"/>
                    <a:pt x="19" y="184"/>
                    <a:pt x="48" y="197"/>
                  </a:cubicBezTo>
                  <a:cubicBezTo>
                    <a:pt x="48" y="207"/>
                    <a:pt x="48" y="207"/>
                    <a:pt x="48" y="207"/>
                  </a:cubicBezTo>
                  <a:cubicBezTo>
                    <a:pt x="48" y="207"/>
                    <a:pt x="64" y="215"/>
                    <a:pt x="126" y="215"/>
                  </a:cubicBezTo>
                  <a:cubicBezTo>
                    <a:pt x="188" y="215"/>
                    <a:pt x="204" y="207"/>
                    <a:pt x="204" y="207"/>
                  </a:cubicBezTo>
                  <a:cubicBezTo>
                    <a:pt x="204" y="197"/>
                    <a:pt x="204" y="197"/>
                    <a:pt x="204" y="197"/>
                  </a:cubicBezTo>
                  <a:cubicBezTo>
                    <a:pt x="233" y="184"/>
                    <a:pt x="252" y="165"/>
                    <a:pt x="252" y="143"/>
                  </a:cubicBezTo>
                  <a:cubicBezTo>
                    <a:pt x="252" y="116"/>
                    <a:pt x="223" y="92"/>
                    <a:pt x="181" y="81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66" y="32"/>
                    <a:pt x="195" y="36"/>
                    <a:pt x="218" y="47"/>
                  </a:cubicBezTo>
                  <a:cubicBezTo>
                    <a:pt x="211" y="66"/>
                    <a:pt x="225" y="91"/>
                    <a:pt x="252" y="104"/>
                  </a:cubicBezTo>
                  <a:cubicBezTo>
                    <a:pt x="279" y="117"/>
                    <a:pt x="309" y="112"/>
                    <a:pt x="318" y="93"/>
                  </a:cubicBezTo>
                  <a:cubicBezTo>
                    <a:pt x="328" y="73"/>
                    <a:pt x="313" y="47"/>
                    <a:pt x="286" y="33"/>
                  </a:cubicBezTo>
                  <a:close/>
                  <a:moveTo>
                    <a:pt x="239" y="142"/>
                  </a:moveTo>
                  <a:cubicBezTo>
                    <a:pt x="239" y="142"/>
                    <a:pt x="240" y="142"/>
                    <a:pt x="240" y="143"/>
                  </a:cubicBezTo>
                  <a:cubicBezTo>
                    <a:pt x="240" y="173"/>
                    <a:pt x="189" y="197"/>
                    <a:pt x="127" y="197"/>
                  </a:cubicBezTo>
                  <a:cubicBezTo>
                    <a:pt x="64" y="197"/>
                    <a:pt x="14" y="173"/>
                    <a:pt x="14" y="143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34" y="145"/>
                    <a:pt x="63" y="147"/>
                    <a:pt x="91" y="143"/>
                  </a:cubicBezTo>
                  <a:cubicBezTo>
                    <a:pt x="131" y="136"/>
                    <a:pt x="190" y="154"/>
                    <a:pt x="239" y="1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57" name="Freeform 47"/>
            <p:cNvSpPr/>
            <p:nvPr/>
          </p:nvSpPr>
          <p:spPr bwMode="auto">
            <a:xfrm>
              <a:off x="2809097" y="4486017"/>
              <a:ext cx="1697218" cy="2371983"/>
            </a:xfrm>
            <a:custGeom>
              <a:avLst/>
              <a:gdLst>
                <a:gd name="T0" fmla="*/ 790 w 801"/>
                <a:gd name="T1" fmla="*/ 577 h 1119"/>
                <a:gd name="T2" fmla="*/ 788 w 801"/>
                <a:gd name="T3" fmla="*/ 521 h 1119"/>
                <a:gd name="T4" fmla="*/ 756 w 801"/>
                <a:gd name="T5" fmla="*/ 497 h 1119"/>
                <a:gd name="T6" fmla="*/ 766 w 801"/>
                <a:gd name="T7" fmla="*/ 440 h 1119"/>
                <a:gd name="T8" fmla="*/ 788 w 801"/>
                <a:gd name="T9" fmla="*/ 382 h 1119"/>
                <a:gd name="T10" fmla="*/ 729 w 801"/>
                <a:gd name="T11" fmla="*/ 345 h 1119"/>
                <a:gd name="T12" fmla="*/ 699 w 801"/>
                <a:gd name="T13" fmla="*/ 316 h 1119"/>
                <a:gd name="T14" fmla="*/ 695 w 801"/>
                <a:gd name="T15" fmla="*/ 305 h 1119"/>
                <a:gd name="T16" fmla="*/ 701 w 801"/>
                <a:gd name="T17" fmla="*/ 263 h 1119"/>
                <a:gd name="T18" fmla="*/ 584 w 801"/>
                <a:gd name="T19" fmla="*/ 134 h 1119"/>
                <a:gd name="T20" fmla="*/ 579 w 801"/>
                <a:gd name="T21" fmla="*/ 106 h 1119"/>
                <a:gd name="T22" fmla="*/ 409 w 801"/>
                <a:gd name="T23" fmla="*/ 31 h 1119"/>
                <a:gd name="T24" fmla="*/ 400 w 801"/>
                <a:gd name="T25" fmla="*/ 32 h 1119"/>
                <a:gd name="T26" fmla="*/ 226 w 801"/>
                <a:gd name="T27" fmla="*/ 143 h 1119"/>
                <a:gd name="T28" fmla="*/ 158 w 801"/>
                <a:gd name="T29" fmla="*/ 186 h 1119"/>
                <a:gd name="T30" fmla="*/ 142 w 801"/>
                <a:gd name="T31" fmla="*/ 199 h 1119"/>
                <a:gd name="T32" fmla="*/ 139 w 801"/>
                <a:gd name="T33" fmla="*/ 201 h 1119"/>
                <a:gd name="T34" fmla="*/ 134 w 801"/>
                <a:gd name="T35" fmla="*/ 234 h 1119"/>
                <a:gd name="T36" fmla="*/ 59 w 801"/>
                <a:gd name="T37" fmla="*/ 234 h 1119"/>
                <a:gd name="T38" fmla="*/ 102 w 801"/>
                <a:gd name="T39" fmla="*/ 249 h 1119"/>
                <a:gd name="T40" fmla="*/ 26 w 801"/>
                <a:gd name="T41" fmla="*/ 385 h 1119"/>
                <a:gd name="T42" fmla="*/ 59 w 801"/>
                <a:gd name="T43" fmla="*/ 373 h 1119"/>
                <a:gd name="T44" fmla="*/ 54 w 801"/>
                <a:gd name="T45" fmla="*/ 409 h 1119"/>
                <a:gd name="T46" fmla="*/ 113 w 801"/>
                <a:gd name="T47" fmla="*/ 506 h 1119"/>
                <a:gd name="T48" fmla="*/ 105 w 801"/>
                <a:gd name="T49" fmla="*/ 691 h 1119"/>
                <a:gd name="T50" fmla="*/ 173 w 801"/>
                <a:gd name="T51" fmla="*/ 638 h 1119"/>
                <a:gd name="T52" fmla="*/ 160 w 801"/>
                <a:gd name="T53" fmla="*/ 588 h 1119"/>
                <a:gd name="T54" fmla="*/ 286 w 801"/>
                <a:gd name="T55" fmla="*/ 702 h 1119"/>
                <a:gd name="T56" fmla="*/ 273 w 801"/>
                <a:gd name="T57" fmla="*/ 730 h 1119"/>
                <a:gd name="T58" fmla="*/ 152 w 801"/>
                <a:gd name="T59" fmla="*/ 824 h 1119"/>
                <a:gd name="T60" fmla="*/ 225 w 801"/>
                <a:gd name="T61" fmla="*/ 820 h 1119"/>
                <a:gd name="T62" fmla="*/ 96 w 801"/>
                <a:gd name="T63" fmla="*/ 1037 h 1119"/>
                <a:gd name="T64" fmla="*/ 624 w 801"/>
                <a:gd name="T65" fmla="*/ 1119 h 1119"/>
                <a:gd name="T66" fmla="*/ 557 w 801"/>
                <a:gd name="T67" fmla="*/ 950 h 1119"/>
                <a:gd name="T68" fmla="*/ 548 w 801"/>
                <a:gd name="T69" fmla="*/ 846 h 1119"/>
                <a:gd name="T70" fmla="*/ 552 w 801"/>
                <a:gd name="T71" fmla="*/ 839 h 1119"/>
                <a:gd name="T72" fmla="*/ 600 w 801"/>
                <a:gd name="T73" fmla="*/ 735 h 1119"/>
                <a:gd name="T74" fmla="*/ 655 w 801"/>
                <a:gd name="T75" fmla="*/ 626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1" h="1119">
                  <a:moveTo>
                    <a:pt x="722" y="622"/>
                  </a:moveTo>
                  <a:cubicBezTo>
                    <a:pt x="722" y="622"/>
                    <a:pt x="789" y="617"/>
                    <a:pt x="790" y="577"/>
                  </a:cubicBezTo>
                  <a:cubicBezTo>
                    <a:pt x="790" y="577"/>
                    <a:pt x="791" y="565"/>
                    <a:pt x="782" y="552"/>
                  </a:cubicBezTo>
                  <a:cubicBezTo>
                    <a:pt x="782" y="552"/>
                    <a:pt x="770" y="537"/>
                    <a:pt x="788" y="521"/>
                  </a:cubicBezTo>
                  <a:cubicBezTo>
                    <a:pt x="788" y="521"/>
                    <a:pt x="791" y="487"/>
                    <a:pt x="758" y="499"/>
                  </a:cubicBezTo>
                  <a:cubicBezTo>
                    <a:pt x="756" y="497"/>
                    <a:pt x="756" y="497"/>
                    <a:pt x="756" y="497"/>
                  </a:cubicBezTo>
                  <a:cubicBezTo>
                    <a:pt x="756" y="497"/>
                    <a:pt x="785" y="478"/>
                    <a:pt x="781" y="463"/>
                  </a:cubicBezTo>
                  <a:cubicBezTo>
                    <a:pt x="781" y="463"/>
                    <a:pt x="771" y="454"/>
                    <a:pt x="766" y="440"/>
                  </a:cubicBezTo>
                  <a:cubicBezTo>
                    <a:pt x="766" y="440"/>
                    <a:pt x="762" y="431"/>
                    <a:pt x="779" y="420"/>
                  </a:cubicBezTo>
                  <a:cubicBezTo>
                    <a:pt x="779" y="420"/>
                    <a:pt x="801" y="397"/>
                    <a:pt x="788" y="382"/>
                  </a:cubicBezTo>
                  <a:cubicBezTo>
                    <a:pt x="788" y="382"/>
                    <a:pt x="783" y="371"/>
                    <a:pt x="757" y="364"/>
                  </a:cubicBezTo>
                  <a:cubicBezTo>
                    <a:pt x="757" y="364"/>
                    <a:pt x="741" y="356"/>
                    <a:pt x="729" y="345"/>
                  </a:cubicBezTo>
                  <a:cubicBezTo>
                    <a:pt x="729" y="345"/>
                    <a:pt x="714" y="332"/>
                    <a:pt x="704" y="325"/>
                  </a:cubicBezTo>
                  <a:cubicBezTo>
                    <a:pt x="704" y="325"/>
                    <a:pt x="701" y="322"/>
                    <a:pt x="699" y="316"/>
                  </a:cubicBezTo>
                  <a:cubicBezTo>
                    <a:pt x="699" y="316"/>
                    <a:pt x="714" y="309"/>
                    <a:pt x="705" y="297"/>
                  </a:cubicBezTo>
                  <a:cubicBezTo>
                    <a:pt x="705" y="297"/>
                    <a:pt x="701" y="310"/>
                    <a:pt x="695" y="305"/>
                  </a:cubicBezTo>
                  <a:cubicBezTo>
                    <a:pt x="695" y="305"/>
                    <a:pt x="696" y="282"/>
                    <a:pt x="705" y="276"/>
                  </a:cubicBezTo>
                  <a:cubicBezTo>
                    <a:pt x="705" y="276"/>
                    <a:pt x="713" y="265"/>
                    <a:pt x="701" y="263"/>
                  </a:cubicBezTo>
                  <a:cubicBezTo>
                    <a:pt x="701" y="263"/>
                    <a:pt x="666" y="204"/>
                    <a:pt x="661" y="197"/>
                  </a:cubicBezTo>
                  <a:cubicBezTo>
                    <a:pt x="661" y="197"/>
                    <a:pt x="621" y="142"/>
                    <a:pt x="584" y="134"/>
                  </a:cubicBezTo>
                  <a:cubicBezTo>
                    <a:pt x="584" y="134"/>
                    <a:pt x="622" y="96"/>
                    <a:pt x="582" y="78"/>
                  </a:cubicBezTo>
                  <a:cubicBezTo>
                    <a:pt x="582" y="78"/>
                    <a:pt x="599" y="105"/>
                    <a:pt x="579" y="106"/>
                  </a:cubicBezTo>
                  <a:cubicBezTo>
                    <a:pt x="579" y="106"/>
                    <a:pt x="579" y="54"/>
                    <a:pt x="511" y="37"/>
                  </a:cubicBezTo>
                  <a:cubicBezTo>
                    <a:pt x="444" y="20"/>
                    <a:pt x="418" y="30"/>
                    <a:pt x="409" y="31"/>
                  </a:cubicBezTo>
                  <a:cubicBezTo>
                    <a:pt x="409" y="31"/>
                    <a:pt x="458" y="6"/>
                    <a:pt x="505" y="22"/>
                  </a:cubicBezTo>
                  <a:cubicBezTo>
                    <a:pt x="505" y="22"/>
                    <a:pt x="464" y="0"/>
                    <a:pt x="400" y="32"/>
                  </a:cubicBezTo>
                  <a:cubicBezTo>
                    <a:pt x="400" y="32"/>
                    <a:pt x="320" y="46"/>
                    <a:pt x="289" y="91"/>
                  </a:cubicBezTo>
                  <a:cubicBezTo>
                    <a:pt x="289" y="91"/>
                    <a:pt x="264" y="92"/>
                    <a:pt x="226" y="143"/>
                  </a:cubicBezTo>
                  <a:cubicBezTo>
                    <a:pt x="226" y="143"/>
                    <a:pt x="204" y="171"/>
                    <a:pt x="189" y="171"/>
                  </a:cubicBezTo>
                  <a:cubicBezTo>
                    <a:pt x="173" y="172"/>
                    <a:pt x="160" y="174"/>
                    <a:pt x="158" y="186"/>
                  </a:cubicBezTo>
                  <a:cubicBezTo>
                    <a:pt x="157" y="198"/>
                    <a:pt x="152" y="216"/>
                    <a:pt x="162" y="221"/>
                  </a:cubicBezTo>
                  <a:cubicBezTo>
                    <a:pt x="162" y="221"/>
                    <a:pt x="152" y="221"/>
                    <a:pt x="142" y="199"/>
                  </a:cubicBezTo>
                  <a:cubicBezTo>
                    <a:pt x="142" y="199"/>
                    <a:pt x="127" y="169"/>
                    <a:pt x="101" y="185"/>
                  </a:cubicBezTo>
                  <a:cubicBezTo>
                    <a:pt x="101" y="185"/>
                    <a:pt x="124" y="175"/>
                    <a:pt x="139" y="201"/>
                  </a:cubicBezTo>
                  <a:cubicBezTo>
                    <a:pt x="139" y="201"/>
                    <a:pt x="146" y="217"/>
                    <a:pt x="156" y="223"/>
                  </a:cubicBezTo>
                  <a:cubicBezTo>
                    <a:pt x="156" y="223"/>
                    <a:pt x="138" y="230"/>
                    <a:pt x="134" y="234"/>
                  </a:cubicBezTo>
                  <a:cubicBezTo>
                    <a:pt x="134" y="234"/>
                    <a:pt x="120" y="223"/>
                    <a:pt x="93" y="235"/>
                  </a:cubicBezTo>
                  <a:cubicBezTo>
                    <a:pt x="93" y="235"/>
                    <a:pt x="78" y="244"/>
                    <a:pt x="59" y="234"/>
                  </a:cubicBezTo>
                  <a:cubicBezTo>
                    <a:pt x="59" y="234"/>
                    <a:pt x="71" y="247"/>
                    <a:pt x="93" y="239"/>
                  </a:cubicBezTo>
                  <a:cubicBezTo>
                    <a:pt x="93" y="239"/>
                    <a:pt x="112" y="235"/>
                    <a:pt x="102" y="249"/>
                  </a:cubicBezTo>
                  <a:cubicBezTo>
                    <a:pt x="102" y="249"/>
                    <a:pt x="35" y="290"/>
                    <a:pt x="58" y="351"/>
                  </a:cubicBezTo>
                  <a:cubicBezTo>
                    <a:pt x="58" y="351"/>
                    <a:pt x="20" y="358"/>
                    <a:pt x="26" y="385"/>
                  </a:cubicBezTo>
                  <a:cubicBezTo>
                    <a:pt x="26" y="385"/>
                    <a:pt x="27" y="361"/>
                    <a:pt x="58" y="359"/>
                  </a:cubicBezTo>
                  <a:cubicBezTo>
                    <a:pt x="58" y="359"/>
                    <a:pt x="57" y="370"/>
                    <a:pt x="59" y="373"/>
                  </a:cubicBezTo>
                  <a:cubicBezTo>
                    <a:pt x="59" y="373"/>
                    <a:pt x="0" y="432"/>
                    <a:pt x="65" y="486"/>
                  </a:cubicBezTo>
                  <a:cubicBezTo>
                    <a:pt x="65" y="486"/>
                    <a:pt x="23" y="443"/>
                    <a:pt x="54" y="409"/>
                  </a:cubicBezTo>
                  <a:cubicBezTo>
                    <a:pt x="54" y="409"/>
                    <a:pt x="42" y="477"/>
                    <a:pt x="96" y="499"/>
                  </a:cubicBezTo>
                  <a:cubicBezTo>
                    <a:pt x="96" y="499"/>
                    <a:pt x="109" y="510"/>
                    <a:pt x="113" y="506"/>
                  </a:cubicBezTo>
                  <a:cubicBezTo>
                    <a:pt x="113" y="506"/>
                    <a:pt x="114" y="553"/>
                    <a:pt x="129" y="562"/>
                  </a:cubicBezTo>
                  <a:cubicBezTo>
                    <a:pt x="129" y="562"/>
                    <a:pt x="37" y="636"/>
                    <a:pt x="105" y="691"/>
                  </a:cubicBezTo>
                  <a:cubicBezTo>
                    <a:pt x="105" y="691"/>
                    <a:pt x="44" y="642"/>
                    <a:pt x="134" y="568"/>
                  </a:cubicBezTo>
                  <a:cubicBezTo>
                    <a:pt x="134" y="568"/>
                    <a:pt x="136" y="625"/>
                    <a:pt x="173" y="638"/>
                  </a:cubicBezTo>
                  <a:cubicBezTo>
                    <a:pt x="173" y="638"/>
                    <a:pt x="141" y="622"/>
                    <a:pt x="144" y="576"/>
                  </a:cubicBezTo>
                  <a:cubicBezTo>
                    <a:pt x="144" y="576"/>
                    <a:pt x="146" y="587"/>
                    <a:pt x="160" y="588"/>
                  </a:cubicBezTo>
                  <a:cubicBezTo>
                    <a:pt x="160" y="588"/>
                    <a:pt x="158" y="611"/>
                    <a:pt x="172" y="618"/>
                  </a:cubicBezTo>
                  <a:cubicBezTo>
                    <a:pt x="172" y="618"/>
                    <a:pt x="187" y="722"/>
                    <a:pt x="286" y="702"/>
                  </a:cubicBezTo>
                  <a:cubicBezTo>
                    <a:pt x="286" y="702"/>
                    <a:pt x="251" y="747"/>
                    <a:pt x="212" y="700"/>
                  </a:cubicBezTo>
                  <a:cubicBezTo>
                    <a:pt x="212" y="700"/>
                    <a:pt x="228" y="736"/>
                    <a:pt x="273" y="730"/>
                  </a:cubicBezTo>
                  <a:cubicBezTo>
                    <a:pt x="273" y="730"/>
                    <a:pt x="277" y="754"/>
                    <a:pt x="250" y="764"/>
                  </a:cubicBezTo>
                  <a:cubicBezTo>
                    <a:pt x="222" y="773"/>
                    <a:pt x="169" y="784"/>
                    <a:pt x="152" y="824"/>
                  </a:cubicBezTo>
                  <a:cubicBezTo>
                    <a:pt x="152" y="824"/>
                    <a:pt x="137" y="849"/>
                    <a:pt x="150" y="906"/>
                  </a:cubicBezTo>
                  <a:cubicBezTo>
                    <a:pt x="150" y="906"/>
                    <a:pt x="127" y="811"/>
                    <a:pt x="225" y="820"/>
                  </a:cubicBezTo>
                  <a:cubicBezTo>
                    <a:pt x="225" y="820"/>
                    <a:pt x="152" y="872"/>
                    <a:pt x="128" y="935"/>
                  </a:cubicBezTo>
                  <a:cubicBezTo>
                    <a:pt x="104" y="999"/>
                    <a:pt x="103" y="1011"/>
                    <a:pt x="96" y="1037"/>
                  </a:cubicBezTo>
                  <a:cubicBezTo>
                    <a:pt x="88" y="1063"/>
                    <a:pt x="78" y="1119"/>
                    <a:pt x="78" y="1119"/>
                  </a:cubicBezTo>
                  <a:cubicBezTo>
                    <a:pt x="624" y="1119"/>
                    <a:pt x="624" y="1119"/>
                    <a:pt x="624" y="1119"/>
                  </a:cubicBezTo>
                  <a:cubicBezTo>
                    <a:pt x="624" y="1119"/>
                    <a:pt x="592" y="1076"/>
                    <a:pt x="581" y="1038"/>
                  </a:cubicBezTo>
                  <a:cubicBezTo>
                    <a:pt x="569" y="1001"/>
                    <a:pt x="562" y="958"/>
                    <a:pt x="557" y="950"/>
                  </a:cubicBezTo>
                  <a:cubicBezTo>
                    <a:pt x="552" y="942"/>
                    <a:pt x="544" y="934"/>
                    <a:pt x="544" y="911"/>
                  </a:cubicBezTo>
                  <a:cubicBezTo>
                    <a:pt x="543" y="888"/>
                    <a:pt x="540" y="858"/>
                    <a:pt x="548" y="846"/>
                  </a:cubicBezTo>
                  <a:cubicBezTo>
                    <a:pt x="548" y="846"/>
                    <a:pt x="572" y="844"/>
                    <a:pt x="563" y="879"/>
                  </a:cubicBezTo>
                  <a:cubicBezTo>
                    <a:pt x="563" y="879"/>
                    <a:pt x="577" y="857"/>
                    <a:pt x="552" y="839"/>
                  </a:cubicBezTo>
                  <a:cubicBezTo>
                    <a:pt x="552" y="839"/>
                    <a:pt x="571" y="799"/>
                    <a:pt x="579" y="785"/>
                  </a:cubicBezTo>
                  <a:cubicBezTo>
                    <a:pt x="587" y="772"/>
                    <a:pt x="595" y="741"/>
                    <a:pt x="600" y="735"/>
                  </a:cubicBezTo>
                  <a:cubicBezTo>
                    <a:pt x="605" y="728"/>
                    <a:pt x="619" y="701"/>
                    <a:pt x="621" y="683"/>
                  </a:cubicBezTo>
                  <a:cubicBezTo>
                    <a:pt x="624" y="665"/>
                    <a:pt x="632" y="630"/>
                    <a:pt x="655" y="626"/>
                  </a:cubicBezTo>
                  <a:cubicBezTo>
                    <a:pt x="655" y="626"/>
                    <a:pt x="668" y="619"/>
                    <a:pt x="722" y="62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305" y="1072515"/>
            <a:ext cx="928941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提高网络安全意识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87" y="772380"/>
            <a:ext cx="906927" cy="115842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51990" y="175069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想一想：学会保护隐私信息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95855" y="2080260"/>
            <a:ext cx="6847840" cy="4246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社交平台上发布信息时，我们应该避免互联网可能给自己或他人带来的伤害。各种泄露隐私信息的事件，提醒我们要谨慎发布照片等个人隐私信息。在互联网平台发布信息时，哪些属于个人隐私信息？请你勾选。</a:t>
            </a: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□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姓名、年龄</a:t>
            </a: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□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家庭住址</a:t>
            </a: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□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电话号码</a:t>
            </a: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□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账号、密码</a:t>
            </a: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□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其他</a:t>
            </a:r>
          </a:p>
        </p:txBody>
      </p:sp>
      <p:pic>
        <p:nvPicPr>
          <p:cNvPr id="14" name="Picture 2" descr="C:\Users\Administrator\Desktop\3ce33414e70afe43d9c4cd7daf57aef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74810" y="3135630"/>
            <a:ext cx="2283460" cy="31699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174" y="1072579"/>
            <a:ext cx="3229799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提高网络安全意识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87" y="772380"/>
            <a:ext cx="906927" cy="115842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542759" y="3200128"/>
            <a:ext cx="6366926" cy="2603404"/>
            <a:chOff x="1928" y="2012"/>
            <a:chExt cx="10027" cy="4100"/>
          </a:xfrm>
        </p:grpSpPr>
        <p:cxnSp>
          <p:nvCxnSpPr>
            <p:cNvPr id="14" name="肘形连接符 13"/>
            <p:cNvCxnSpPr/>
            <p:nvPr/>
          </p:nvCxnSpPr>
          <p:spPr>
            <a:xfrm flipV="1">
              <a:off x="4378" y="2407"/>
              <a:ext cx="3435" cy="895"/>
            </a:xfrm>
            <a:prstGeom prst="bentConnector3">
              <a:avLst>
                <a:gd name="adj1" fmla="val 62381"/>
              </a:avLst>
            </a:prstGeom>
            <a:ln w="9525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肘形连接符 14"/>
            <p:cNvCxnSpPr/>
            <p:nvPr/>
          </p:nvCxnSpPr>
          <p:spPr>
            <a:xfrm>
              <a:off x="4378" y="3679"/>
              <a:ext cx="3656" cy="96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7814" y="2012"/>
              <a:ext cx="646" cy="6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rtlCol="0" anchor="ctr"/>
            <a:lstStyle/>
            <a:p>
              <a:pPr algn="ctr"/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7" name="标题 4"/>
            <p:cNvSpPr txBox="1"/>
            <p:nvPr/>
          </p:nvSpPr>
          <p:spPr>
            <a:xfrm>
              <a:off x="7848" y="2123"/>
              <a:ext cx="611" cy="425"/>
            </a:xfrm>
            <a:prstGeom prst="rect">
              <a:avLst/>
            </a:prstGeom>
          </p:spPr>
          <p:txBody>
            <a:bodyPr vert="horz" lIns="68571" tIns="34285" rIns="68571" bIns="34285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  <p:cxnSp>
          <p:nvCxnSpPr>
            <p:cNvPr id="18" name="肘形连接符 17"/>
            <p:cNvCxnSpPr/>
            <p:nvPr/>
          </p:nvCxnSpPr>
          <p:spPr>
            <a:xfrm flipV="1">
              <a:off x="5109" y="3574"/>
              <a:ext cx="3555" cy="919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肘形连接符 18"/>
            <p:cNvCxnSpPr/>
            <p:nvPr/>
          </p:nvCxnSpPr>
          <p:spPr>
            <a:xfrm>
              <a:off x="5058" y="4846"/>
              <a:ext cx="3656" cy="960"/>
            </a:xfrm>
            <a:prstGeom prst="bentConnector3">
              <a:avLst>
                <a:gd name="adj1" fmla="val 55369"/>
              </a:avLst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/>
            <p:cNvSpPr/>
            <p:nvPr/>
          </p:nvSpPr>
          <p:spPr>
            <a:xfrm>
              <a:off x="8664" y="3203"/>
              <a:ext cx="646" cy="6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标题 4"/>
            <p:cNvSpPr txBox="1"/>
            <p:nvPr/>
          </p:nvSpPr>
          <p:spPr>
            <a:xfrm>
              <a:off x="8698" y="3314"/>
              <a:ext cx="611" cy="425"/>
            </a:xfrm>
            <a:prstGeom prst="rect">
              <a:avLst/>
            </a:prstGeom>
          </p:spPr>
          <p:txBody>
            <a:bodyPr vert="horz" lIns="68571" tIns="34285" rIns="68571" bIns="34285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CN" sz="1400" b="1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02</a:t>
              </a:r>
            </a:p>
          </p:txBody>
        </p:sp>
        <p:sp>
          <p:nvSpPr>
            <p:cNvPr id="22" name="椭圆 21"/>
            <p:cNvSpPr/>
            <p:nvPr/>
          </p:nvSpPr>
          <p:spPr>
            <a:xfrm>
              <a:off x="7729" y="4274"/>
              <a:ext cx="646" cy="6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rtlCol="0" anchor="ctr"/>
            <a:lstStyle/>
            <a:p>
              <a:pPr algn="ctr"/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23" name="标题 4"/>
            <p:cNvSpPr txBox="1"/>
            <p:nvPr/>
          </p:nvSpPr>
          <p:spPr>
            <a:xfrm>
              <a:off x="7763" y="4386"/>
              <a:ext cx="611" cy="425"/>
            </a:xfrm>
            <a:prstGeom prst="rect">
              <a:avLst/>
            </a:prstGeom>
          </p:spPr>
          <p:txBody>
            <a:bodyPr vert="horz" lIns="68571" tIns="34285" rIns="68571" bIns="34285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  <p:sp>
          <p:nvSpPr>
            <p:cNvPr id="24" name="椭圆 23"/>
            <p:cNvSpPr/>
            <p:nvPr/>
          </p:nvSpPr>
          <p:spPr>
            <a:xfrm>
              <a:off x="8579" y="5465"/>
              <a:ext cx="646" cy="64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标题 4"/>
            <p:cNvSpPr txBox="1"/>
            <p:nvPr/>
          </p:nvSpPr>
          <p:spPr>
            <a:xfrm>
              <a:off x="8613" y="5577"/>
              <a:ext cx="611" cy="425"/>
            </a:xfrm>
            <a:prstGeom prst="rect">
              <a:avLst/>
            </a:prstGeom>
          </p:spPr>
          <p:txBody>
            <a:bodyPr vert="horz" lIns="68571" tIns="34285" rIns="68571" bIns="34285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CN" sz="1400" b="1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04</a:t>
              </a:r>
            </a:p>
          </p:txBody>
        </p:sp>
        <p:sp>
          <p:nvSpPr>
            <p:cNvPr id="26" name="Freeform 9"/>
            <p:cNvSpPr/>
            <p:nvPr/>
          </p:nvSpPr>
          <p:spPr bwMode="auto">
            <a:xfrm flipH="1">
              <a:off x="1928" y="2743"/>
              <a:ext cx="3486" cy="2178"/>
            </a:xfrm>
            <a:custGeom>
              <a:avLst/>
              <a:gdLst>
                <a:gd name="T0" fmla="*/ 262 w 320"/>
                <a:gd name="T1" fmla="*/ 70 h 200"/>
                <a:gd name="T2" fmla="*/ 163 w 320"/>
                <a:gd name="T3" fmla="*/ 0 h 200"/>
                <a:gd name="T4" fmla="*/ 63 w 320"/>
                <a:gd name="T5" fmla="*/ 94 h 200"/>
                <a:gd name="T6" fmla="*/ 54 w 320"/>
                <a:gd name="T7" fmla="*/ 93 h 200"/>
                <a:gd name="T8" fmla="*/ 0 w 320"/>
                <a:gd name="T9" fmla="*/ 146 h 200"/>
                <a:gd name="T10" fmla="*/ 43 w 320"/>
                <a:gd name="T11" fmla="*/ 200 h 200"/>
                <a:gd name="T12" fmla="*/ 251 w 320"/>
                <a:gd name="T13" fmla="*/ 200 h 200"/>
                <a:gd name="T14" fmla="*/ 320 w 320"/>
                <a:gd name="T15" fmla="*/ 134 h 200"/>
                <a:gd name="T16" fmla="*/ 262 w 320"/>
                <a:gd name="T17" fmla="*/ 7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200">
                  <a:moveTo>
                    <a:pt x="262" y="70"/>
                  </a:moveTo>
                  <a:cubicBezTo>
                    <a:pt x="249" y="29"/>
                    <a:pt x="209" y="0"/>
                    <a:pt x="163" y="0"/>
                  </a:cubicBezTo>
                  <a:cubicBezTo>
                    <a:pt x="108" y="0"/>
                    <a:pt x="66" y="41"/>
                    <a:pt x="63" y="94"/>
                  </a:cubicBezTo>
                  <a:cubicBezTo>
                    <a:pt x="60" y="94"/>
                    <a:pt x="57" y="93"/>
                    <a:pt x="54" y="93"/>
                  </a:cubicBezTo>
                  <a:cubicBezTo>
                    <a:pt x="24" y="93"/>
                    <a:pt x="0" y="117"/>
                    <a:pt x="0" y="146"/>
                  </a:cubicBezTo>
                  <a:cubicBezTo>
                    <a:pt x="0" y="171"/>
                    <a:pt x="19" y="195"/>
                    <a:pt x="43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87" y="200"/>
                    <a:pt x="320" y="170"/>
                    <a:pt x="320" y="134"/>
                  </a:cubicBezTo>
                  <a:cubicBezTo>
                    <a:pt x="320" y="101"/>
                    <a:pt x="295" y="74"/>
                    <a:pt x="262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56632" tIns="28316" rIns="56632" bIns="2831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66420">
                <a:defRPr/>
              </a:pPr>
              <a:endParaRPr lang="zh-CN" altLang="en-US" sz="110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2311" y="3644"/>
              <a:ext cx="2465" cy="881"/>
            </a:xfrm>
            <a:prstGeom prst="rect">
              <a:avLst/>
            </a:prstGeom>
          </p:spPr>
          <p:txBody>
            <a:bodyPr wrap="square" lIns="68564" tIns="34282" rIns="68564" bIns="34282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可能存在风险</a:t>
              </a:r>
            </a:p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的链接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8698" y="2153"/>
              <a:ext cx="3257" cy="3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lIns="68564" tIns="34282" rIns="68564" bIns="34282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测试类链接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872615" y="2082800"/>
            <a:ext cx="866775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使用互联网时，不轻易点开不明来源的链接，以免遭到网络钓鱼、恶意软件等的攻击。请你，哪些链接可能存在风险呢？请你完成下面的填空。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108200" y="171831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查一查：不随意点开链接进行浏览　</a:t>
            </a:r>
          </a:p>
        </p:txBody>
      </p:sp>
      <p:sp>
        <p:nvSpPr>
          <p:cNvPr id="8" name="矩形 7"/>
          <p:cNvSpPr/>
          <p:nvPr/>
        </p:nvSpPr>
        <p:spPr>
          <a:xfrm>
            <a:off x="7294880" y="4046220"/>
            <a:ext cx="2068195" cy="2514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8564" tIns="34282" rIns="68564" bIns="34282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65925" y="4744720"/>
            <a:ext cx="2068195" cy="2514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8564" tIns="34282" rIns="68564" bIns="34282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94880" y="5551805"/>
            <a:ext cx="2068195" cy="2514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8564" tIns="34282" rIns="68564" bIns="34282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305" y="978535"/>
            <a:ext cx="928941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提高网络安全意识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87" y="772380"/>
            <a:ext cx="906927" cy="115842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51990" y="175069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议一议：养成良好的上网习惯　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49070" y="2080260"/>
            <a:ext cx="8946515" cy="1845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随着大数据技术的应用，短视频平台会不断给爷爷推送他喜欢的短视频，老人极易沉溺其中，影响身体健康；为了节省流量，老人喜欢在公共场所寻找</a:t>
            </a: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Wi-Fi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进行连接。与同学讨论老人应该养成哪些上网好习惯？</a:t>
            </a: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</a:t>
            </a:r>
            <a:endParaRPr lang="zh-CN" altLang="en-US" sz="16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E4F1F7">
                  <a:alpha val="100000"/>
                </a:srgbClr>
              </a:clrFrom>
              <a:clrTo>
                <a:srgbClr val="E4F1F7">
                  <a:alpha val="100000"/>
                  <a:alpha val="0"/>
                </a:srgbClr>
              </a:clrTo>
            </a:clrChange>
          </a:blip>
          <a:srcRect r="27674"/>
          <a:stretch>
            <a:fillRect/>
          </a:stretch>
        </p:blipFill>
        <p:spPr>
          <a:xfrm>
            <a:off x="3631883" y="3462020"/>
            <a:ext cx="4481195" cy="2065020"/>
          </a:xfrm>
          <a:prstGeom prst="rect">
            <a:avLst/>
          </a:prstGeom>
        </p:spPr>
      </p:pic>
      <p:sp>
        <p:nvSpPr>
          <p:cNvPr id="7" name="椭圆形标注 6"/>
          <p:cNvSpPr/>
          <p:nvPr/>
        </p:nvSpPr>
        <p:spPr>
          <a:xfrm>
            <a:off x="8163560" y="3578860"/>
            <a:ext cx="1279525" cy="669925"/>
          </a:xfrm>
          <a:prstGeom prst="wedgeEllipseCallout">
            <a:avLst/>
          </a:prstGeom>
          <a:gradFill>
            <a:gsLst>
              <a:gs pos="0">
                <a:srgbClr val="D9717D"/>
              </a:gs>
              <a:gs pos="100000">
                <a:srgbClr val="E32E37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好习惯</a:t>
            </a:r>
          </a:p>
        </p:txBody>
      </p:sp>
      <p:sp>
        <p:nvSpPr>
          <p:cNvPr id="8" name="矩形 7"/>
          <p:cNvSpPr/>
          <p:nvPr/>
        </p:nvSpPr>
        <p:spPr>
          <a:xfrm>
            <a:off x="3726180" y="4900930"/>
            <a:ext cx="1251585" cy="4984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控制上网时间</a:t>
            </a:r>
          </a:p>
          <a:p>
            <a:pPr algn="ctr"/>
            <a:r>
              <a:rPr lang="zh-CN" altLang="en-US" sz="1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睡前远离收据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12645" y="917575"/>
            <a:ext cx="450786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掌握网络安全防范技能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47" y="694587"/>
            <a:ext cx="926532" cy="118346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90128" y="2202815"/>
            <a:ext cx="7611745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为帮助老人树立安全设置密码的意识，增加密码的安全程度，你的建议是：</a:t>
            </a: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建议</a:t>
            </a: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zh-CN" altLang="en-US" sz="2000" u="sng">
                <a:solidFill>
                  <a:srgbClr val="A5A5A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增加密码的长度</a:t>
            </a: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建议</a:t>
            </a: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zh-CN" altLang="en-US" sz="2000" u="sng">
                <a:solidFill>
                  <a:srgbClr val="A5A5A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密码包含数字字母和特殊字符</a:t>
            </a: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建议</a:t>
            </a: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zh-CN" altLang="en-US" sz="2000" u="sng">
                <a:solidFill>
                  <a:srgbClr val="A5A5A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避免使用与个人信息相关的密码（比如生日等）</a:t>
            </a: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000" u="sng">
              <a:solidFill>
                <a:srgbClr val="A5A5A5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61540" y="163703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写一写</a:t>
            </a:r>
            <a:r>
              <a:rPr lang="en-US" altLang="zh-CN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：设置强密码　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0"/>
          <a:stretch>
            <a:fillRect/>
          </a:stretch>
        </p:blipFill>
        <p:spPr>
          <a:xfrm>
            <a:off x="700405" y="3395345"/>
            <a:ext cx="2379345" cy="2898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12645" y="917575"/>
            <a:ext cx="450786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掌握网络安全防范技能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47" y="694587"/>
            <a:ext cx="926532" cy="118346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23745" y="2202815"/>
            <a:ext cx="7611745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安装防诈骗软件。为了帮助老人避免遇到电信诈骗，请你通过互联网搜一搜，可以安装哪些安全防范的软件？</a:t>
            </a: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你的推荐的软件是：</a:t>
            </a: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000" u="sng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       </a:t>
            </a: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0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急急急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161540" y="163703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搜一搜</a:t>
            </a:r>
            <a:r>
              <a:rPr lang="en-US" altLang="zh-CN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：安装安全防范软件　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50" y="3142615"/>
            <a:ext cx="2893060" cy="3052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12645" y="917575"/>
            <a:ext cx="450786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掌握网络安全防范技能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47" y="694587"/>
            <a:ext cx="926532" cy="118346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23745" y="2202815"/>
            <a:ext cx="7611745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电子设备的安全使用，是保障互联网安全使用的重要组成部分，请你想一想，可以从哪些方面做好电子产品的安全防护？</a:t>
            </a: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方法</a:t>
            </a: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000" u="sng">
                <a:solidFill>
                  <a:schemeClr val="bg1">
                    <a:lumMod val="8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控制使用时间</a:t>
            </a: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方法</a:t>
            </a: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000" u="sng">
                <a:solidFill>
                  <a:schemeClr val="bg1">
                    <a:lumMod val="8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不信谣不传谣</a:t>
            </a:r>
            <a:endParaRPr lang="zh-CN" altLang="en-US" sz="20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just" defTabSz="266700">
              <a:lnSpc>
                <a:spcPct val="150000"/>
              </a:lnSpc>
              <a:buClrTx/>
              <a:buSzTx/>
              <a:buFontTx/>
            </a:pP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方法</a:t>
            </a: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000" u="sng">
                <a:solidFill>
                  <a:schemeClr val="bg1">
                    <a:lumMod val="8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具备识别虚假信息能力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112645" y="163703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思一思</a:t>
            </a:r>
            <a:r>
              <a:rPr lang="en-US" altLang="zh-CN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：合理使用电子设备　</a:t>
            </a:r>
          </a:p>
        </p:txBody>
      </p:sp>
      <p:pic>
        <p:nvPicPr>
          <p:cNvPr id="95" name="图片 94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7540" y="3259455"/>
            <a:ext cx="3486785" cy="2986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12645" y="917575"/>
            <a:ext cx="537718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提出安全使用互联网的建议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47" y="694587"/>
            <a:ext cx="926532" cy="118346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87190" y="3500120"/>
            <a:ext cx="381762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bg1">
                    <a:lumMod val="8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要善于网上学习，不浏览不良信息。</a:t>
            </a: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bg1">
                    <a:lumMod val="8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要诚实友好交流，不侮辱欺诈他人。</a:t>
            </a: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bg1">
                    <a:lumMod val="8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要增强自护意识，不随意约会网友。</a:t>
            </a: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bg1">
                    <a:lumMod val="8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要维护网络安全，不破坏网络秩序。</a:t>
            </a: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bg1">
                    <a:lumMod val="8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要有益身心健康，不沉溺虚拟时空。</a:t>
            </a:r>
            <a:endParaRPr lang="zh-CN" altLang="en-US" sz="16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03070" y="1682115"/>
            <a:ext cx="9231630" cy="221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说一说</a:t>
            </a:r>
            <a:r>
              <a:rPr lang="zh-CN" altLang="en-US" sz="16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</a:t>
            </a: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16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根据</a:t>
            </a: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《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中华人民共和国网络安全法</a:t>
            </a: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》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《中华人民共和国个人信息保护法》等文件，结合设计的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“老年人安全使用互联网指南”，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请你说一说帮助老人安全用网的建议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20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>
            <p:custDataLst>
              <p:tags r:id="rId1"/>
            </p:custDataLst>
          </p:nvPr>
        </p:nvSpPr>
        <p:spPr>
          <a:xfrm>
            <a:off x="4425549" y="1494625"/>
            <a:ext cx="28555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素养提升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2"/>
            </p:custDataLst>
          </p:nvPr>
        </p:nvGrpSpPr>
        <p:grpSpPr>
          <a:xfrm>
            <a:off x="3130368" y="2614485"/>
            <a:ext cx="1130095" cy="1629029"/>
            <a:chOff x="1132852" y="1215112"/>
            <a:chExt cx="1248082" cy="1799107"/>
          </a:xfrm>
        </p:grpSpPr>
        <p:sp>
          <p:nvSpPr>
            <p:cNvPr id="12" name="Oval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132852" y="1215112"/>
              <a:ext cx="1248082" cy="1248251"/>
            </a:xfrm>
            <a:prstGeom prst="ellipse">
              <a:avLst/>
            </a:prstGeom>
            <a:solidFill>
              <a:srgbClr val="3484A2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任意多边形 12"/>
            <p:cNvSpPr/>
            <p:nvPr>
              <p:custDataLst>
                <p:tags r:id="rId10"/>
              </p:custDataLst>
            </p:nvPr>
          </p:nvSpPr>
          <p:spPr bwMode="auto">
            <a:xfrm>
              <a:off x="1265187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文本框 22"/>
            <p:cNvSpPr txBox="1"/>
            <p:nvPr>
              <p:custDataLst>
                <p:tags r:id="rId11"/>
              </p:custDataLst>
            </p:nvPr>
          </p:nvSpPr>
          <p:spPr>
            <a:xfrm>
              <a:off x="1401828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15" name="组合 14"/>
          <p:cNvGrpSpPr/>
          <p:nvPr>
            <p:custDataLst>
              <p:tags r:id="rId3"/>
            </p:custDataLst>
          </p:nvPr>
        </p:nvGrpSpPr>
        <p:grpSpPr>
          <a:xfrm>
            <a:off x="7170212" y="2614485"/>
            <a:ext cx="1130095" cy="1629029"/>
            <a:chOff x="4791477" y="1215112"/>
            <a:chExt cx="1248082" cy="1799107"/>
          </a:xfrm>
        </p:grpSpPr>
        <p:sp>
          <p:nvSpPr>
            <p:cNvPr id="16" name="Oval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91477" y="1215112"/>
              <a:ext cx="1248082" cy="1248251"/>
            </a:xfrm>
            <a:prstGeom prst="ellipse">
              <a:avLst/>
            </a:prstGeom>
            <a:solidFill>
              <a:srgbClr val="0068B6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任意多边形 16"/>
            <p:cNvSpPr/>
            <p:nvPr>
              <p:custDataLst>
                <p:tags r:id="rId7"/>
              </p:custDataLst>
            </p:nvPr>
          </p:nvSpPr>
          <p:spPr bwMode="auto">
            <a:xfrm>
              <a:off x="4923812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文本框 24"/>
            <p:cNvSpPr txBox="1"/>
            <p:nvPr>
              <p:custDataLst>
                <p:tags r:id="rId8"/>
              </p:custDataLst>
            </p:nvPr>
          </p:nvSpPr>
          <p:spPr>
            <a:xfrm>
              <a:off x="505775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02</a:t>
              </a:r>
            </a:p>
          </p:txBody>
        </p:sp>
      </p:grpSp>
      <p:sp>
        <p:nvSpPr>
          <p:cNvPr id="19" name="MH_Text_1"/>
          <p:cNvSpPr/>
          <p:nvPr>
            <p:custDataLst>
              <p:tags r:id="rId4"/>
            </p:custDataLst>
          </p:nvPr>
        </p:nvSpPr>
        <p:spPr>
          <a:xfrm>
            <a:off x="2866628" y="4406665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核心概念</a:t>
            </a:r>
          </a:p>
        </p:txBody>
      </p:sp>
      <p:sp>
        <p:nvSpPr>
          <p:cNvPr id="20" name="MH_Text_1"/>
          <p:cNvSpPr/>
          <p:nvPr>
            <p:custDataLst>
              <p:tags r:id="rId5"/>
            </p:custDataLst>
          </p:nvPr>
        </p:nvSpPr>
        <p:spPr>
          <a:xfrm>
            <a:off x="6899733" y="433614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项目总结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286809" y="749544"/>
            <a:ext cx="3790689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帮助老人安全用网络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89553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60611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项目情境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318358" y="6419069"/>
            <a:ext cx="2811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单元  互联网安全防范</a:t>
            </a:r>
          </a:p>
        </p:txBody>
      </p:sp>
      <p:sp>
        <p:nvSpPr>
          <p:cNvPr id="14" name="矩形: 剪去左右顶角 13"/>
          <p:cNvSpPr/>
          <p:nvPr/>
        </p:nvSpPr>
        <p:spPr>
          <a:xfrm>
            <a:off x="5318760" y="2044700"/>
            <a:ext cx="5561965" cy="1818640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 anchorCtr="0">
            <a:noAutofit/>
          </a:bodyPr>
          <a:lstStyle/>
          <a:p>
            <a:pPr lvl="0" indent="457200" fontAlgn="auto">
              <a:lnSpc>
                <a:spcPct val="150000"/>
              </a:lnSpc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随着互联网应用的发展和普及，越来越多的老年人也加入了网络大军。他们在使用互联网的过程中，经常会遇到网络诈骗等与信息安全相关的问题，甚至成为网络受骗的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高发人群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0" y="129430"/>
            <a:ext cx="5269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项目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1 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帮助老人安全用网络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31" y="1664199"/>
            <a:ext cx="3492388" cy="36537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467985" y="4188777"/>
            <a:ext cx="5080000" cy="8299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269875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请你设计“老年人安全使用网络指南”，帮助老人安全使用互联网。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1517" y="1072579"/>
            <a:ext cx="6281430" cy="9531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互联网安全意识</a:t>
            </a:r>
          </a:p>
          <a:p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1" name="Picture 15" descr="f039543930bba48c37a35001ee9fa89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0257" r="26282" b="16667"/>
          <a:stretch>
            <a:fillRect/>
          </a:stretch>
        </p:blipFill>
        <p:spPr bwMode="auto">
          <a:xfrm>
            <a:off x="1135237" y="791264"/>
            <a:ext cx="752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2058670" y="2025650"/>
            <a:ext cx="8152130" cy="3630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▶</a:t>
            </a:r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常见互联网安全问题</a:t>
            </a: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chemeClr val="bg1">
                    <a:lumMod val="8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账号或密码被盗、个人信息泄露、设置中病毒或木马、网络诈骗等。</a:t>
            </a:r>
            <a:endParaRPr lang="en-US" altLang="zh-CN" sz="2000">
              <a:solidFill>
                <a:schemeClr val="bg1">
                  <a:lumMod val="8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▶</a:t>
            </a:r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互联网安全防护技能</a:t>
            </a: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chemeClr val="bg1">
                    <a:lumMod val="8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设置安全密码、安全规范使用网络、病毒防范等</a:t>
            </a:r>
            <a:endParaRPr lang="en-US" altLang="zh-CN" sz="2000">
              <a:solidFill>
                <a:schemeClr val="bg1">
                  <a:lumMod val="8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▶</a:t>
            </a:r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互联网安全的重要性</a:t>
            </a: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chemeClr val="bg1">
                    <a:lumMod val="8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互联网信息道德规范和法律法规：</a:t>
            </a:r>
            <a:r>
              <a:rPr lang="en-US" altLang="zh-CN" sz="2000">
                <a:solidFill>
                  <a:schemeClr val="bg1">
                    <a:lumMod val="8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000">
                <a:solidFill>
                  <a:schemeClr val="bg1">
                    <a:lumMod val="8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全国青少年网络文明公约</a:t>
            </a:r>
            <a:r>
              <a:rPr lang="en-US" altLang="zh-CN" sz="2000">
                <a:solidFill>
                  <a:schemeClr val="bg1">
                    <a:lumMod val="8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000">
                <a:solidFill>
                  <a:schemeClr val="bg1">
                    <a:lumMod val="8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000">
                <a:solidFill>
                  <a:schemeClr val="bg1">
                    <a:lumMod val="8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000">
                <a:solidFill>
                  <a:schemeClr val="bg1">
                    <a:lumMod val="8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中华人民共和国网络安全法</a:t>
            </a:r>
            <a:r>
              <a:rPr lang="en-US" altLang="zh-CN" sz="2000">
                <a:solidFill>
                  <a:schemeClr val="bg1">
                    <a:lumMod val="8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000">
                <a:solidFill>
                  <a:schemeClr val="bg1">
                    <a:lumMod val="8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>
              <a:solidFill>
                <a:schemeClr val="bg1">
                  <a:lumMod val="8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en-US" altLang="zh-CN" sz="2000">
              <a:solidFill>
                <a:schemeClr val="bg1">
                  <a:lumMod val="8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1517" y="1072579"/>
            <a:ext cx="4756483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互联网安全与国家安全</a:t>
            </a:r>
          </a:p>
        </p:txBody>
      </p:sp>
      <p:pic>
        <p:nvPicPr>
          <p:cNvPr id="21" name="Picture 15" descr="f039543930bba48c37a35001ee9fa89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0257" r="26282" b="16667"/>
          <a:stretch>
            <a:fillRect/>
          </a:stretch>
        </p:blipFill>
        <p:spPr bwMode="auto">
          <a:xfrm>
            <a:off x="1135237" y="791264"/>
            <a:ext cx="752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609090" y="1727200"/>
            <a:ext cx="913892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6700">
              <a:lnSpc>
                <a:spcPct val="150000"/>
              </a:lnSpc>
              <a:buClrTx/>
              <a:buSzTx/>
              <a:buFontTx/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“没有网络安全就没有国家安全，没有信息化就没有现代化。”近几年，国 </a:t>
            </a:r>
          </a:p>
          <a:p>
            <a:pPr algn="just" defTabSz="266700">
              <a:lnSpc>
                <a:spcPct val="150000"/>
              </a:lnSpc>
              <a:buClrTx/>
              <a:buSzTx/>
              <a:buFontTx/>
            </a:pP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家将互联网安全提到了新的高度。一些境外不当言论可能通过互联网进行传播，甚至国家的公共设施系统、个人信息系统等，可能成为黑客攻击的对象。建设网络强国，是保障国家安全发展的基础，也是保障人民生活安居乐业的基础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373" y="3987800"/>
            <a:ext cx="5215255" cy="1871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552315" y="1541780"/>
            <a:ext cx="29063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拓展评价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16200000">
            <a:off x="2823132" y="2566542"/>
            <a:ext cx="1130095" cy="1629029"/>
            <a:chOff x="1132852" y="1215112"/>
            <a:chExt cx="1248082" cy="1799107"/>
          </a:xfrm>
        </p:grpSpPr>
        <p:sp>
          <p:nvSpPr>
            <p:cNvPr id="12" name="Oval 24"/>
            <p:cNvSpPr>
              <a:spLocks noChangeArrowheads="1"/>
            </p:cNvSpPr>
            <p:nvPr/>
          </p:nvSpPr>
          <p:spPr bwMode="auto">
            <a:xfrm>
              <a:off x="1132852" y="1215112"/>
              <a:ext cx="1248082" cy="1248251"/>
            </a:xfrm>
            <a:prstGeom prst="ellipse">
              <a:avLst/>
            </a:prstGeom>
            <a:solidFill>
              <a:srgbClr val="3484A2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任意多边形 12"/>
            <p:cNvSpPr/>
            <p:nvPr/>
          </p:nvSpPr>
          <p:spPr bwMode="auto">
            <a:xfrm>
              <a:off x="1265187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文本框 22"/>
            <p:cNvSpPr txBox="1"/>
            <p:nvPr/>
          </p:nvSpPr>
          <p:spPr>
            <a:xfrm rot="5400000">
              <a:off x="140182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 rot="16200000">
            <a:off x="3868986" y="3936658"/>
            <a:ext cx="1130095" cy="1629029"/>
            <a:chOff x="4791477" y="1215112"/>
            <a:chExt cx="1248082" cy="1799107"/>
          </a:xfrm>
        </p:grpSpPr>
        <p:sp>
          <p:nvSpPr>
            <p:cNvPr id="16" name="Oval 24"/>
            <p:cNvSpPr>
              <a:spLocks noChangeArrowheads="1"/>
            </p:cNvSpPr>
            <p:nvPr/>
          </p:nvSpPr>
          <p:spPr bwMode="auto">
            <a:xfrm>
              <a:off x="4791477" y="1215112"/>
              <a:ext cx="1248082" cy="1248251"/>
            </a:xfrm>
            <a:prstGeom prst="ellipse">
              <a:avLst/>
            </a:prstGeom>
            <a:solidFill>
              <a:srgbClr val="0068B6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任意多边形 16"/>
            <p:cNvSpPr/>
            <p:nvPr/>
          </p:nvSpPr>
          <p:spPr bwMode="auto">
            <a:xfrm>
              <a:off x="4923812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文本框 24"/>
            <p:cNvSpPr txBox="1"/>
            <p:nvPr/>
          </p:nvSpPr>
          <p:spPr>
            <a:xfrm rot="5400000">
              <a:off x="505775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02</a:t>
              </a:r>
            </a:p>
          </p:txBody>
        </p:sp>
      </p:grpSp>
      <p:sp>
        <p:nvSpPr>
          <p:cNvPr id="19" name="MH_Text_1"/>
          <p:cNvSpPr/>
          <p:nvPr>
            <p:custDataLst>
              <p:tags r:id="rId1"/>
            </p:custDataLst>
          </p:nvPr>
        </p:nvSpPr>
        <p:spPr>
          <a:xfrm>
            <a:off x="4024630" y="2921635"/>
            <a:ext cx="3900805" cy="2908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分享网络安全使用建议</a:t>
            </a:r>
          </a:p>
        </p:txBody>
      </p:sp>
      <p:sp>
        <p:nvSpPr>
          <p:cNvPr id="20" name="MH_Text_1"/>
          <p:cNvSpPr/>
          <p:nvPr>
            <p:custDataLst>
              <p:tags r:id="rId2"/>
            </p:custDataLst>
          </p:nvPr>
        </p:nvSpPr>
        <p:spPr>
          <a:xfrm>
            <a:off x="5067300" y="4352290"/>
            <a:ext cx="2687320" cy="2908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机遇与挑战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286809" y="749544"/>
            <a:ext cx="3790689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帮助老人安全用网络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0" name="Picture 20" descr="rI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9" name="Picture 19" descr="rI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 descr="rI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7" name="Picture 17" descr="rI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rI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5" name="Picture 15" descr="rI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rI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3" name="Picture 13" descr="rI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rI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rI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rI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rI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rI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rI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rI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rI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rI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rI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rI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" name="Picture 1" descr="rI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186713" y="1072579"/>
            <a:ext cx="5757137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制作互联网安全知识在线问卷</a:t>
            </a: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2781" y="955229"/>
            <a:ext cx="488975" cy="76203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86940" y="1821815"/>
            <a:ext cx="800989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6700">
              <a:lnSpc>
                <a:spcPct val="150000"/>
              </a:lnSpc>
              <a:buClrTx/>
              <a:buSzTx/>
              <a:buNone/>
            </a:pP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围绕互联网安全相关的问题，制作“互联网安全小问答”在线问卷，在线 征集同学们的反馈信息。例如互联网上发布照片时怎样做？哪些属于个人隐私信息？遇到互联网暴力你该如何处理？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140" y="3678555"/>
            <a:ext cx="5391150" cy="1476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65931" y="1074638"/>
            <a:ext cx="6453328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设计互联网安全问卷调查</a:t>
            </a:r>
          </a:p>
        </p:txBody>
      </p:sp>
      <p:sp>
        <p:nvSpPr>
          <p:cNvPr id="3" name="矩形 2"/>
          <p:cNvSpPr/>
          <p:nvPr/>
        </p:nvSpPr>
        <p:spPr>
          <a:xfrm>
            <a:off x="1754422" y="1851253"/>
            <a:ext cx="8683156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6700">
              <a:lnSpc>
                <a:spcPct val="150000"/>
              </a:lnSpc>
              <a:buClrTx/>
              <a:buSzTx/>
              <a:buNone/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新媒体、新技术的到来，会给互联网安全带来哪些新的挑战？短视频等新媒体的火爆，会带来哪些新的安全问题？设计有关互联网安全新挑战的在线调查问卷。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2781" y="955229"/>
            <a:ext cx="488975" cy="76203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095" y="3629025"/>
            <a:ext cx="7115810" cy="1921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05767" y="1580585"/>
            <a:ext cx="7024548" cy="583565"/>
            <a:chOff x="1415995" y="1455665"/>
            <a:chExt cx="6819960" cy="583565"/>
          </a:xfrm>
        </p:grpSpPr>
        <p:sp>
          <p:nvSpPr>
            <p:cNvPr id="8" name="文本框 7"/>
            <p:cNvSpPr txBox="1"/>
            <p:nvPr/>
          </p:nvSpPr>
          <p:spPr>
            <a:xfrm>
              <a:off x="1415995" y="1455665"/>
              <a:ext cx="281885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项目 </a:t>
              </a:r>
              <a:r>
                <a:rPr lang="en-US" altLang="zh-CN" sz="32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1</a:t>
              </a:r>
              <a:r>
                <a:rPr lang="zh-CN" altLang="en-US" sz="32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 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3634923" y="1455665"/>
              <a:ext cx="4601032" cy="583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b="1" spc="300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帮助老人安全用网络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933065" y="2510790"/>
            <a:ext cx="5998210" cy="2059940"/>
            <a:chOff x="2077" y="3968"/>
            <a:chExt cx="9446" cy="3244"/>
          </a:xfrm>
        </p:grpSpPr>
        <p:sp>
          <p:nvSpPr>
            <p:cNvPr id="9" name="圆角矩形标注 8"/>
            <p:cNvSpPr/>
            <p:nvPr/>
          </p:nvSpPr>
          <p:spPr>
            <a:xfrm>
              <a:off x="2077" y="3968"/>
              <a:ext cx="6070" cy="3245"/>
            </a:xfrm>
            <a:prstGeom prst="wedgeRoundRectCallout">
              <a:avLst>
                <a:gd name="adj1" fmla="val 71823"/>
                <a:gd name="adj2" fmla="val -2611"/>
                <a:gd name="adj3" fmla="val 16667"/>
              </a:avLst>
            </a:prstGeom>
            <a:solidFill>
              <a:schemeClr val="accent5">
                <a:lumMod val="75000"/>
                <a:alpha val="69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2415" y="4355"/>
              <a:ext cx="9108" cy="24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800" b="1" spc="600" dirty="0">
                  <a:solidFill>
                    <a:schemeClr val="bg1"/>
                  </a:solidFill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网络安全</a:t>
              </a:r>
            </a:p>
            <a:p>
              <a:r>
                <a:rPr lang="zh-CN" altLang="en-US" sz="4800" b="1" spc="600" dirty="0">
                  <a:solidFill>
                    <a:schemeClr val="bg1"/>
                  </a:solidFill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共建共享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67" y="2475693"/>
            <a:ext cx="4023294" cy="402329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856864" y="891524"/>
            <a:ext cx="395081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互联网安全防范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619591" y="891524"/>
            <a:ext cx="42934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七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年级下册</a:t>
            </a:r>
            <a:endParaRPr lang="zh-CN" altLang="en-US" sz="2000" b="1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55702" y="654085"/>
            <a:ext cx="720000" cy="579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89553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60611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问题思考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0" y="129430"/>
            <a:ext cx="5269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项目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1 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帮助老人安全用网络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318358" y="6419069"/>
            <a:ext cx="2811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单元  互联网安全防范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77690" y="1708468"/>
            <a:ext cx="5054600" cy="347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项目问题</a:t>
            </a: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老人身边有哪些互联网安全隐患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如何帮助老人防范网络诈骗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如何帮助老人营造安全的互联网环境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?</a:t>
            </a: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素养问题</a:t>
            </a: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互联网安全隐患会产生哪些不良后果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如何做好互联网安全防护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互联网中有哪些典型的违法行为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?</a:t>
            </a:r>
          </a:p>
          <a:p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图片 4" descr="18060c03cace126e16232111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560" y="1983740"/>
            <a:ext cx="1811020" cy="2741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1" y="901822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76349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36545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学习目标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562770" y="1635942"/>
            <a:ext cx="8190754" cy="374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419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lang="en-US" altLang="zh-CN" sz="2000" b="1" kern="1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zh-CN" sz="2000" b="1" kern="1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．项目目标</a:t>
            </a:r>
          </a:p>
          <a:p>
            <a:pPr indent="50419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lang="zh-CN" altLang="en-US" sz="1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为家中老人安全使用互联网提出合理建议。</a:t>
            </a:r>
          </a:p>
          <a:p>
            <a:pPr indent="504190" algn="just"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endParaRPr lang="en-US" altLang="zh-CN" sz="1600" b="1" kern="100" dirty="0">
              <a:solidFill>
                <a:srgbClr val="0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宋体" panose="02010600030101010101" pitchFamily="2" charset="-122"/>
            </a:endParaRPr>
          </a:p>
          <a:p>
            <a:pPr indent="50419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tabLst>
                <a:tab pos="269875" algn="l"/>
              </a:tabLst>
            </a:pPr>
            <a:r>
              <a:rPr lang="en-US" altLang="zh-CN" sz="2000" b="1" kern="1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2．素养目标</a:t>
            </a:r>
          </a:p>
          <a:p>
            <a:pPr indent="50419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lang="en-US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1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具有较强的数据安全意识，有意识地保护个人隐私、进行安全防护，并具备识别网络虚假信息的基本能力。</a:t>
            </a:r>
          </a:p>
          <a:p>
            <a:pPr indent="50419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lang="en-US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en-US" sz="1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认识网络法律法规和伦理道德规范对信息社会有序发展的保障作用，明确科技活动中应遵守的价值观念、道德责任和行为准则。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0" y="129430"/>
            <a:ext cx="5269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项目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1 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帮助老人安全用网络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318358" y="6419069"/>
            <a:ext cx="2811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单元  互联网安全防范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321435" y="2157730"/>
            <a:ext cx="1160145" cy="1912620"/>
            <a:chOff x="4856863" y="1950523"/>
            <a:chExt cx="2478274" cy="4082976"/>
          </a:xfrm>
        </p:grpSpPr>
        <p:sp>
          <p:nvSpPr>
            <p:cNvPr id="7" name="Freeform 6"/>
            <p:cNvSpPr/>
            <p:nvPr/>
          </p:nvSpPr>
          <p:spPr>
            <a:xfrm>
              <a:off x="5573463" y="5002188"/>
              <a:ext cx="1064006" cy="1031311"/>
            </a:xfrm>
            <a:custGeom>
              <a:avLst/>
              <a:gdLst>
                <a:gd name="connsiteX0" fmla="*/ 55291 w 1064006"/>
                <a:gd name="connsiteY0" fmla="*/ 0 h 1188564"/>
                <a:gd name="connsiteX1" fmla="*/ 1008717 w 1064006"/>
                <a:gd name="connsiteY1" fmla="*/ 0 h 1188564"/>
                <a:gd name="connsiteX2" fmla="*/ 1005879 w 1064006"/>
                <a:gd name="connsiteY2" fmla="*/ 198055 h 1188564"/>
                <a:gd name="connsiteX3" fmla="*/ 1025324 w 1064006"/>
                <a:gd name="connsiteY3" fmla="*/ 201981 h 1188564"/>
                <a:gd name="connsiteX4" fmla="*/ 1064006 w 1064006"/>
                <a:gd name="connsiteY4" fmla="*/ 260338 h 1188564"/>
                <a:gd name="connsiteX5" fmla="*/ 1025324 w 1064006"/>
                <a:gd name="connsiteY5" fmla="*/ 318695 h 1188564"/>
                <a:gd name="connsiteX6" fmla="*/ 1004089 w 1064006"/>
                <a:gd name="connsiteY6" fmla="*/ 322982 h 1188564"/>
                <a:gd name="connsiteX7" fmla="*/ 1003464 w 1064006"/>
                <a:gd name="connsiteY7" fmla="*/ 366582 h 1188564"/>
                <a:gd name="connsiteX8" fmla="*/ 1025324 w 1064006"/>
                <a:gd name="connsiteY8" fmla="*/ 370996 h 1188564"/>
                <a:gd name="connsiteX9" fmla="*/ 1064006 w 1064006"/>
                <a:gd name="connsiteY9" fmla="*/ 429353 h 1188564"/>
                <a:gd name="connsiteX10" fmla="*/ 1025324 w 1064006"/>
                <a:gd name="connsiteY10" fmla="*/ 487710 h 1188564"/>
                <a:gd name="connsiteX11" fmla="*/ 1001659 w 1064006"/>
                <a:gd name="connsiteY11" fmla="*/ 492487 h 1188564"/>
                <a:gd name="connsiteX12" fmla="*/ 1001049 w 1064006"/>
                <a:gd name="connsiteY12" fmla="*/ 535111 h 1188564"/>
                <a:gd name="connsiteX13" fmla="*/ 1025324 w 1064006"/>
                <a:gd name="connsiteY13" fmla="*/ 540012 h 1188564"/>
                <a:gd name="connsiteX14" fmla="*/ 1064006 w 1064006"/>
                <a:gd name="connsiteY14" fmla="*/ 598369 h 1188564"/>
                <a:gd name="connsiteX15" fmla="*/ 1000672 w 1064006"/>
                <a:gd name="connsiteY15" fmla="*/ 661703 h 1188564"/>
                <a:gd name="connsiteX16" fmla="*/ 999234 w 1064006"/>
                <a:gd name="connsiteY16" fmla="*/ 661703 h 1188564"/>
                <a:gd name="connsiteX17" fmla="*/ 998628 w 1064006"/>
                <a:gd name="connsiteY17" fmla="*/ 704051 h 1188564"/>
                <a:gd name="connsiteX18" fmla="*/ 1000672 w 1064006"/>
                <a:gd name="connsiteY18" fmla="*/ 704051 h 1188564"/>
                <a:gd name="connsiteX19" fmla="*/ 1064006 w 1064006"/>
                <a:gd name="connsiteY19" fmla="*/ 767385 h 1188564"/>
                <a:gd name="connsiteX20" fmla="*/ 1000672 w 1064006"/>
                <a:gd name="connsiteY20" fmla="*/ 830719 h 1188564"/>
                <a:gd name="connsiteX21" fmla="*/ 961543 w 1064006"/>
                <a:gd name="connsiteY21" fmla="*/ 830719 h 1188564"/>
                <a:gd name="connsiteX22" fmla="*/ 960691 w 1064006"/>
                <a:gd name="connsiteY22" fmla="*/ 839174 h 1188564"/>
                <a:gd name="connsiteX23" fmla="*/ 532003 w 1064006"/>
                <a:gd name="connsiteY23" fmla="*/ 1188564 h 1188564"/>
                <a:gd name="connsiteX24" fmla="*/ 103315 w 1064006"/>
                <a:gd name="connsiteY24" fmla="*/ 839174 h 1188564"/>
                <a:gd name="connsiteX25" fmla="*/ 102463 w 1064006"/>
                <a:gd name="connsiteY25" fmla="*/ 830719 h 1188564"/>
                <a:gd name="connsiteX26" fmla="*/ 63334 w 1064006"/>
                <a:gd name="connsiteY26" fmla="*/ 830719 h 1188564"/>
                <a:gd name="connsiteX27" fmla="*/ 0 w 1064006"/>
                <a:gd name="connsiteY27" fmla="*/ 767385 h 1188564"/>
                <a:gd name="connsiteX28" fmla="*/ 63334 w 1064006"/>
                <a:gd name="connsiteY28" fmla="*/ 704051 h 1188564"/>
                <a:gd name="connsiteX29" fmla="*/ 65381 w 1064006"/>
                <a:gd name="connsiteY29" fmla="*/ 704051 h 1188564"/>
                <a:gd name="connsiteX30" fmla="*/ 64774 w 1064006"/>
                <a:gd name="connsiteY30" fmla="*/ 661703 h 1188564"/>
                <a:gd name="connsiteX31" fmla="*/ 63334 w 1064006"/>
                <a:gd name="connsiteY31" fmla="*/ 661703 h 1188564"/>
                <a:gd name="connsiteX32" fmla="*/ 0 w 1064006"/>
                <a:gd name="connsiteY32" fmla="*/ 598369 h 1188564"/>
                <a:gd name="connsiteX33" fmla="*/ 38682 w 1064006"/>
                <a:gd name="connsiteY33" fmla="*/ 540012 h 1188564"/>
                <a:gd name="connsiteX34" fmla="*/ 62960 w 1064006"/>
                <a:gd name="connsiteY34" fmla="*/ 535110 h 1188564"/>
                <a:gd name="connsiteX35" fmla="*/ 62349 w 1064006"/>
                <a:gd name="connsiteY35" fmla="*/ 492488 h 1188564"/>
                <a:gd name="connsiteX36" fmla="*/ 38682 w 1064006"/>
                <a:gd name="connsiteY36" fmla="*/ 487710 h 1188564"/>
                <a:gd name="connsiteX37" fmla="*/ 0 w 1064006"/>
                <a:gd name="connsiteY37" fmla="*/ 429353 h 1188564"/>
                <a:gd name="connsiteX38" fmla="*/ 38682 w 1064006"/>
                <a:gd name="connsiteY38" fmla="*/ 370996 h 1188564"/>
                <a:gd name="connsiteX39" fmla="*/ 60544 w 1064006"/>
                <a:gd name="connsiteY39" fmla="*/ 366582 h 1188564"/>
                <a:gd name="connsiteX40" fmla="*/ 59920 w 1064006"/>
                <a:gd name="connsiteY40" fmla="*/ 322982 h 1188564"/>
                <a:gd name="connsiteX41" fmla="*/ 38682 w 1064006"/>
                <a:gd name="connsiteY41" fmla="*/ 318695 h 1188564"/>
                <a:gd name="connsiteX42" fmla="*/ 0 w 1064006"/>
                <a:gd name="connsiteY42" fmla="*/ 260338 h 1188564"/>
                <a:gd name="connsiteX43" fmla="*/ 38682 w 1064006"/>
                <a:gd name="connsiteY43" fmla="*/ 201981 h 1188564"/>
                <a:gd name="connsiteX44" fmla="*/ 58129 w 1064006"/>
                <a:gd name="connsiteY44" fmla="*/ 198055 h 1188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64006" h="1188564">
                  <a:moveTo>
                    <a:pt x="55291" y="0"/>
                  </a:moveTo>
                  <a:lnTo>
                    <a:pt x="1008717" y="0"/>
                  </a:lnTo>
                  <a:lnTo>
                    <a:pt x="1005879" y="198055"/>
                  </a:lnTo>
                  <a:lnTo>
                    <a:pt x="1025324" y="201981"/>
                  </a:lnTo>
                  <a:cubicBezTo>
                    <a:pt x="1048056" y="211596"/>
                    <a:pt x="1064006" y="234104"/>
                    <a:pt x="1064006" y="260338"/>
                  </a:cubicBezTo>
                  <a:cubicBezTo>
                    <a:pt x="1064006" y="286571"/>
                    <a:pt x="1048056" y="309080"/>
                    <a:pt x="1025324" y="318695"/>
                  </a:cubicBezTo>
                  <a:lnTo>
                    <a:pt x="1004089" y="322982"/>
                  </a:lnTo>
                  <a:lnTo>
                    <a:pt x="1003464" y="366582"/>
                  </a:lnTo>
                  <a:lnTo>
                    <a:pt x="1025324" y="370996"/>
                  </a:lnTo>
                  <a:cubicBezTo>
                    <a:pt x="1048056" y="380611"/>
                    <a:pt x="1064006" y="403119"/>
                    <a:pt x="1064006" y="429353"/>
                  </a:cubicBezTo>
                  <a:cubicBezTo>
                    <a:pt x="1064006" y="455586"/>
                    <a:pt x="1048056" y="478095"/>
                    <a:pt x="1025324" y="487710"/>
                  </a:cubicBezTo>
                  <a:lnTo>
                    <a:pt x="1001659" y="492487"/>
                  </a:lnTo>
                  <a:lnTo>
                    <a:pt x="1001049" y="535111"/>
                  </a:lnTo>
                  <a:lnTo>
                    <a:pt x="1025324" y="540012"/>
                  </a:lnTo>
                  <a:cubicBezTo>
                    <a:pt x="1048056" y="549627"/>
                    <a:pt x="1064006" y="572135"/>
                    <a:pt x="1064006" y="598369"/>
                  </a:cubicBezTo>
                  <a:cubicBezTo>
                    <a:pt x="1064006" y="633347"/>
                    <a:pt x="1035650" y="661703"/>
                    <a:pt x="1000672" y="661703"/>
                  </a:cubicBezTo>
                  <a:lnTo>
                    <a:pt x="999234" y="661703"/>
                  </a:lnTo>
                  <a:lnTo>
                    <a:pt x="998628" y="704051"/>
                  </a:lnTo>
                  <a:lnTo>
                    <a:pt x="1000672" y="704051"/>
                  </a:lnTo>
                  <a:cubicBezTo>
                    <a:pt x="1035650" y="704051"/>
                    <a:pt x="1064006" y="732407"/>
                    <a:pt x="1064006" y="767385"/>
                  </a:cubicBezTo>
                  <a:cubicBezTo>
                    <a:pt x="1064006" y="802363"/>
                    <a:pt x="1035650" y="830719"/>
                    <a:pt x="1000672" y="830719"/>
                  </a:cubicBezTo>
                  <a:lnTo>
                    <a:pt x="961543" y="830719"/>
                  </a:lnTo>
                  <a:lnTo>
                    <a:pt x="960691" y="839174"/>
                  </a:lnTo>
                  <a:cubicBezTo>
                    <a:pt x="919889" y="1038571"/>
                    <a:pt x="743463" y="1188564"/>
                    <a:pt x="532003" y="1188564"/>
                  </a:cubicBezTo>
                  <a:cubicBezTo>
                    <a:pt x="320544" y="1188564"/>
                    <a:pt x="144118" y="1038571"/>
                    <a:pt x="103315" y="839174"/>
                  </a:cubicBezTo>
                  <a:lnTo>
                    <a:pt x="102463" y="830719"/>
                  </a:lnTo>
                  <a:lnTo>
                    <a:pt x="63334" y="830719"/>
                  </a:lnTo>
                  <a:cubicBezTo>
                    <a:pt x="28356" y="830719"/>
                    <a:pt x="0" y="802363"/>
                    <a:pt x="0" y="767385"/>
                  </a:cubicBezTo>
                  <a:cubicBezTo>
                    <a:pt x="0" y="732407"/>
                    <a:pt x="28356" y="704051"/>
                    <a:pt x="63334" y="704051"/>
                  </a:cubicBezTo>
                  <a:lnTo>
                    <a:pt x="65381" y="704051"/>
                  </a:lnTo>
                  <a:lnTo>
                    <a:pt x="64774" y="661703"/>
                  </a:lnTo>
                  <a:lnTo>
                    <a:pt x="63334" y="661703"/>
                  </a:lnTo>
                  <a:cubicBezTo>
                    <a:pt x="28356" y="661703"/>
                    <a:pt x="0" y="633347"/>
                    <a:pt x="0" y="598369"/>
                  </a:cubicBezTo>
                  <a:cubicBezTo>
                    <a:pt x="0" y="572135"/>
                    <a:pt x="15950" y="549627"/>
                    <a:pt x="38682" y="540012"/>
                  </a:cubicBezTo>
                  <a:lnTo>
                    <a:pt x="62960" y="535110"/>
                  </a:lnTo>
                  <a:lnTo>
                    <a:pt x="62349" y="492488"/>
                  </a:lnTo>
                  <a:lnTo>
                    <a:pt x="38682" y="487710"/>
                  </a:lnTo>
                  <a:cubicBezTo>
                    <a:pt x="15950" y="478095"/>
                    <a:pt x="0" y="455586"/>
                    <a:pt x="0" y="429353"/>
                  </a:cubicBezTo>
                  <a:cubicBezTo>
                    <a:pt x="0" y="403119"/>
                    <a:pt x="15950" y="380611"/>
                    <a:pt x="38682" y="370996"/>
                  </a:cubicBezTo>
                  <a:lnTo>
                    <a:pt x="60544" y="366582"/>
                  </a:lnTo>
                  <a:lnTo>
                    <a:pt x="59920" y="322982"/>
                  </a:lnTo>
                  <a:lnTo>
                    <a:pt x="38682" y="318695"/>
                  </a:lnTo>
                  <a:cubicBezTo>
                    <a:pt x="15950" y="309080"/>
                    <a:pt x="0" y="286571"/>
                    <a:pt x="0" y="260338"/>
                  </a:cubicBezTo>
                  <a:cubicBezTo>
                    <a:pt x="0" y="234104"/>
                    <a:pt x="15950" y="211596"/>
                    <a:pt x="38682" y="201981"/>
                  </a:cubicBezTo>
                  <a:lnTo>
                    <a:pt x="58129" y="19805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Oval 8"/>
            <p:cNvSpPr/>
            <p:nvPr/>
          </p:nvSpPr>
          <p:spPr>
            <a:xfrm>
              <a:off x="5565170" y="4685095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460527" y="4685095"/>
              <a:ext cx="139249" cy="1392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031082" y="4719684"/>
              <a:ext cx="139249" cy="1392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Oval 11"/>
            <p:cNvSpPr/>
            <p:nvPr/>
          </p:nvSpPr>
          <p:spPr>
            <a:xfrm>
              <a:off x="5267458" y="4166349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Oval 12"/>
            <p:cNvSpPr/>
            <p:nvPr/>
          </p:nvSpPr>
          <p:spPr>
            <a:xfrm>
              <a:off x="4941995" y="3666654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856863" y="3037960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171166" y="2306907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Oval 15"/>
            <p:cNvSpPr/>
            <p:nvPr/>
          </p:nvSpPr>
          <p:spPr>
            <a:xfrm>
              <a:off x="5667938" y="1982610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16"/>
            <p:cNvSpPr/>
            <p:nvPr/>
          </p:nvSpPr>
          <p:spPr>
            <a:xfrm>
              <a:off x="6265553" y="1950523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Oval 17"/>
            <p:cNvSpPr/>
            <p:nvPr/>
          </p:nvSpPr>
          <p:spPr>
            <a:xfrm>
              <a:off x="6906377" y="2356818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Oval 18"/>
            <p:cNvSpPr/>
            <p:nvPr/>
          </p:nvSpPr>
          <p:spPr>
            <a:xfrm>
              <a:off x="7143743" y="2964252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Oval 19"/>
            <p:cNvSpPr/>
            <p:nvPr/>
          </p:nvSpPr>
          <p:spPr>
            <a:xfrm>
              <a:off x="7089045" y="3622813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Oval 20"/>
            <p:cNvSpPr/>
            <p:nvPr/>
          </p:nvSpPr>
          <p:spPr>
            <a:xfrm>
              <a:off x="6732346" y="4210216"/>
              <a:ext cx="139249" cy="139249"/>
            </a:xfrm>
            <a:prstGeom prst="ellipse">
              <a:avLst/>
            </a:prstGeom>
            <a:solidFill>
              <a:srgbClr val="7F8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Oval 21"/>
            <p:cNvSpPr/>
            <p:nvPr/>
          </p:nvSpPr>
          <p:spPr>
            <a:xfrm>
              <a:off x="5765119" y="4105225"/>
              <a:ext cx="139249" cy="1392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Oval 22"/>
            <p:cNvSpPr/>
            <p:nvPr/>
          </p:nvSpPr>
          <p:spPr>
            <a:xfrm>
              <a:off x="5507064" y="2958421"/>
              <a:ext cx="295957" cy="295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Oval 23"/>
            <p:cNvSpPr/>
            <p:nvPr/>
          </p:nvSpPr>
          <p:spPr>
            <a:xfrm>
              <a:off x="6101976" y="3564513"/>
              <a:ext cx="432576" cy="4325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Oval 24"/>
            <p:cNvSpPr/>
            <p:nvPr/>
          </p:nvSpPr>
          <p:spPr>
            <a:xfrm>
              <a:off x="5817672" y="3425264"/>
              <a:ext cx="139249" cy="1392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Oval 25"/>
            <p:cNvSpPr/>
            <p:nvPr/>
          </p:nvSpPr>
          <p:spPr>
            <a:xfrm>
              <a:off x="5347686" y="3477876"/>
              <a:ext cx="139249" cy="139249"/>
            </a:xfrm>
            <a:prstGeom prst="ellipse">
              <a:avLst/>
            </a:prstGeom>
            <a:solidFill>
              <a:srgbClr val="7F8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Oval 26"/>
            <p:cNvSpPr/>
            <p:nvPr/>
          </p:nvSpPr>
          <p:spPr>
            <a:xfrm>
              <a:off x="6097298" y="2422987"/>
              <a:ext cx="139249" cy="1392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Oval 27"/>
            <p:cNvSpPr/>
            <p:nvPr/>
          </p:nvSpPr>
          <p:spPr>
            <a:xfrm>
              <a:off x="6297191" y="2780727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Oval 28"/>
            <p:cNvSpPr/>
            <p:nvPr/>
          </p:nvSpPr>
          <p:spPr>
            <a:xfrm>
              <a:off x="6751402" y="3286482"/>
              <a:ext cx="191394" cy="1913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Oval 29"/>
            <p:cNvSpPr/>
            <p:nvPr/>
          </p:nvSpPr>
          <p:spPr>
            <a:xfrm>
              <a:off x="5518144" y="2425323"/>
              <a:ext cx="295957" cy="295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Oval 30"/>
            <p:cNvSpPr/>
            <p:nvPr/>
          </p:nvSpPr>
          <p:spPr>
            <a:xfrm>
              <a:off x="6222001" y="3255579"/>
              <a:ext cx="139249" cy="1392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3" name="Straight Connector 32"/>
            <p:cNvCxnSpPr>
              <a:stCxn id="3" idx="6"/>
              <a:endCxn id="11" idx="2"/>
            </p:cNvCxnSpPr>
            <p:nvPr/>
          </p:nvCxnSpPr>
          <p:spPr>
            <a:xfrm>
              <a:off x="5756564" y="4780792"/>
              <a:ext cx="274518" cy="8517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1" idx="6"/>
              <a:endCxn id="10" idx="2"/>
            </p:cNvCxnSpPr>
            <p:nvPr/>
          </p:nvCxnSpPr>
          <p:spPr>
            <a:xfrm flipV="1">
              <a:off x="6170331" y="4754720"/>
              <a:ext cx="290196" cy="34589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0" idx="7"/>
              <a:endCxn id="22" idx="3"/>
            </p:cNvCxnSpPr>
            <p:nvPr/>
          </p:nvCxnSpPr>
          <p:spPr>
            <a:xfrm flipV="1">
              <a:off x="6579383" y="4329072"/>
              <a:ext cx="173356" cy="376416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2" idx="7"/>
              <a:endCxn id="21" idx="3"/>
            </p:cNvCxnSpPr>
            <p:nvPr/>
          </p:nvCxnSpPr>
          <p:spPr>
            <a:xfrm flipV="1">
              <a:off x="6851202" y="3786178"/>
              <a:ext cx="265872" cy="44443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1" idx="0"/>
              <a:endCxn id="20" idx="4"/>
            </p:cNvCxnSpPr>
            <p:nvPr/>
          </p:nvCxnSpPr>
          <p:spPr>
            <a:xfrm flipV="1">
              <a:off x="7184742" y="3155646"/>
              <a:ext cx="54698" cy="467167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0" idx="0"/>
              <a:endCxn id="19" idx="5"/>
            </p:cNvCxnSpPr>
            <p:nvPr/>
          </p:nvCxnSpPr>
          <p:spPr>
            <a:xfrm flipH="1" flipV="1">
              <a:off x="7069742" y="2520183"/>
              <a:ext cx="169698" cy="444069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9" idx="1"/>
              <a:endCxn id="18" idx="6"/>
            </p:cNvCxnSpPr>
            <p:nvPr/>
          </p:nvCxnSpPr>
          <p:spPr>
            <a:xfrm flipH="1" flipV="1">
              <a:off x="6456947" y="2046220"/>
              <a:ext cx="477459" cy="338627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8" idx="2"/>
              <a:endCxn id="17" idx="6"/>
            </p:cNvCxnSpPr>
            <p:nvPr/>
          </p:nvCxnSpPr>
          <p:spPr>
            <a:xfrm flipH="1">
              <a:off x="5859332" y="2046220"/>
              <a:ext cx="406221" cy="32087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7" idx="2"/>
              <a:endCxn id="15" idx="7"/>
            </p:cNvCxnSpPr>
            <p:nvPr/>
          </p:nvCxnSpPr>
          <p:spPr>
            <a:xfrm flipH="1">
              <a:off x="5334531" y="2078307"/>
              <a:ext cx="333407" cy="256629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5" idx="3"/>
              <a:endCxn id="14" idx="0"/>
            </p:cNvCxnSpPr>
            <p:nvPr/>
          </p:nvCxnSpPr>
          <p:spPr>
            <a:xfrm flipH="1">
              <a:off x="4952560" y="2470272"/>
              <a:ext cx="246635" cy="567688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4" idx="4"/>
              <a:endCxn id="8" idx="0"/>
            </p:cNvCxnSpPr>
            <p:nvPr/>
          </p:nvCxnSpPr>
          <p:spPr>
            <a:xfrm>
              <a:off x="4952560" y="3229354"/>
              <a:ext cx="85132" cy="4373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8" idx="5"/>
              <a:endCxn id="5" idx="1"/>
            </p:cNvCxnSpPr>
            <p:nvPr/>
          </p:nvCxnSpPr>
          <p:spPr>
            <a:xfrm>
              <a:off x="5105360" y="3830019"/>
              <a:ext cx="190127" cy="364359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5" idx="4"/>
              <a:endCxn id="3" idx="1"/>
            </p:cNvCxnSpPr>
            <p:nvPr/>
          </p:nvCxnSpPr>
          <p:spPr>
            <a:xfrm>
              <a:off x="5363155" y="4357743"/>
              <a:ext cx="230044" cy="35538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" idx="7"/>
              <a:endCxn id="23" idx="4"/>
            </p:cNvCxnSpPr>
            <p:nvPr/>
          </p:nvCxnSpPr>
          <p:spPr>
            <a:xfrm flipV="1">
              <a:off x="5728535" y="4244474"/>
              <a:ext cx="106209" cy="46865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3" idx="6"/>
              <a:endCxn id="22" idx="2"/>
            </p:cNvCxnSpPr>
            <p:nvPr/>
          </p:nvCxnSpPr>
          <p:spPr>
            <a:xfrm>
              <a:off x="5904368" y="4174850"/>
              <a:ext cx="827978" cy="10499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3" idx="5"/>
              <a:endCxn id="11" idx="0"/>
            </p:cNvCxnSpPr>
            <p:nvPr/>
          </p:nvCxnSpPr>
          <p:spPr>
            <a:xfrm>
              <a:off x="5883975" y="4224081"/>
              <a:ext cx="216732" cy="495603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10" idx="1"/>
              <a:endCxn id="23" idx="5"/>
            </p:cNvCxnSpPr>
            <p:nvPr/>
          </p:nvCxnSpPr>
          <p:spPr>
            <a:xfrm flipH="1" flipV="1">
              <a:off x="5883975" y="4224081"/>
              <a:ext cx="596945" cy="481407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3" idx="1"/>
              <a:endCxn id="27" idx="5"/>
            </p:cNvCxnSpPr>
            <p:nvPr/>
          </p:nvCxnSpPr>
          <p:spPr>
            <a:xfrm flipH="1" flipV="1">
              <a:off x="5466542" y="3596732"/>
              <a:ext cx="318970" cy="528886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5" idx="7"/>
              <a:endCxn id="23" idx="2"/>
            </p:cNvCxnSpPr>
            <p:nvPr/>
          </p:nvCxnSpPr>
          <p:spPr>
            <a:xfrm flipV="1">
              <a:off x="5430823" y="4174850"/>
              <a:ext cx="334296" cy="19528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7" idx="3"/>
              <a:endCxn id="8" idx="7"/>
            </p:cNvCxnSpPr>
            <p:nvPr/>
          </p:nvCxnSpPr>
          <p:spPr>
            <a:xfrm flipH="1">
              <a:off x="5105360" y="3596732"/>
              <a:ext cx="262719" cy="9795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" idx="0"/>
              <a:endCxn id="27" idx="4"/>
            </p:cNvCxnSpPr>
            <p:nvPr/>
          </p:nvCxnSpPr>
          <p:spPr>
            <a:xfrm flipV="1">
              <a:off x="5363155" y="3617125"/>
              <a:ext cx="54156" cy="549224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27" idx="0"/>
              <a:endCxn id="15" idx="4"/>
            </p:cNvCxnSpPr>
            <p:nvPr/>
          </p:nvCxnSpPr>
          <p:spPr>
            <a:xfrm flipH="1" flipV="1">
              <a:off x="5266863" y="2498301"/>
              <a:ext cx="150448" cy="979575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7" idx="1"/>
              <a:endCxn id="14" idx="6"/>
            </p:cNvCxnSpPr>
            <p:nvPr/>
          </p:nvCxnSpPr>
          <p:spPr>
            <a:xfrm flipH="1" flipV="1">
              <a:off x="5048257" y="3133657"/>
              <a:ext cx="319822" cy="364612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5" idx="6"/>
              <a:endCxn id="31" idx="1"/>
            </p:cNvCxnSpPr>
            <p:nvPr/>
          </p:nvCxnSpPr>
          <p:spPr>
            <a:xfrm>
              <a:off x="5362560" y="2402604"/>
              <a:ext cx="198926" cy="6606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31" idx="4"/>
              <a:endCxn id="24" idx="0"/>
            </p:cNvCxnSpPr>
            <p:nvPr/>
          </p:nvCxnSpPr>
          <p:spPr>
            <a:xfrm flipH="1">
              <a:off x="5655043" y="2721280"/>
              <a:ext cx="11080" cy="23714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4" idx="5"/>
              <a:endCxn id="26" idx="1"/>
            </p:cNvCxnSpPr>
            <p:nvPr/>
          </p:nvCxnSpPr>
          <p:spPr>
            <a:xfrm>
              <a:off x="5759679" y="3211036"/>
              <a:ext cx="78386" cy="23462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6" idx="5"/>
              <a:endCxn id="25" idx="1"/>
            </p:cNvCxnSpPr>
            <p:nvPr/>
          </p:nvCxnSpPr>
          <p:spPr>
            <a:xfrm>
              <a:off x="5936528" y="3544120"/>
              <a:ext cx="228797" cy="83742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25" idx="5"/>
              <a:endCxn id="22" idx="1"/>
            </p:cNvCxnSpPr>
            <p:nvPr/>
          </p:nvCxnSpPr>
          <p:spPr>
            <a:xfrm>
              <a:off x="6471203" y="3933740"/>
              <a:ext cx="281536" cy="296869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25" idx="3"/>
              <a:endCxn id="23" idx="7"/>
            </p:cNvCxnSpPr>
            <p:nvPr/>
          </p:nvCxnSpPr>
          <p:spPr>
            <a:xfrm flipH="1">
              <a:off x="5883975" y="3933740"/>
              <a:ext cx="281350" cy="191878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26" idx="3"/>
              <a:endCxn id="27" idx="6"/>
            </p:cNvCxnSpPr>
            <p:nvPr/>
          </p:nvCxnSpPr>
          <p:spPr>
            <a:xfrm flipH="1">
              <a:off x="5486935" y="3544120"/>
              <a:ext cx="351130" cy="338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24" idx="3"/>
              <a:endCxn id="27" idx="7"/>
            </p:cNvCxnSpPr>
            <p:nvPr/>
          </p:nvCxnSpPr>
          <p:spPr>
            <a:xfrm flipH="1">
              <a:off x="5466542" y="3211036"/>
              <a:ext cx="83864" cy="287233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4" idx="7"/>
              <a:endCxn id="28" idx="3"/>
            </p:cNvCxnSpPr>
            <p:nvPr/>
          </p:nvCxnSpPr>
          <p:spPr>
            <a:xfrm flipV="1">
              <a:off x="5759679" y="2541843"/>
              <a:ext cx="358012" cy="45992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28" idx="7"/>
              <a:endCxn id="18" idx="3"/>
            </p:cNvCxnSpPr>
            <p:nvPr/>
          </p:nvCxnSpPr>
          <p:spPr>
            <a:xfrm flipV="1">
              <a:off x="6216154" y="2113888"/>
              <a:ext cx="77428" cy="329492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31" idx="7"/>
              <a:endCxn id="18" idx="3"/>
            </p:cNvCxnSpPr>
            <p:nvPr/>
          </p:nvCxnSpPr>
          <p:spPr>
            <a:xfrm flipV="1">
              <a:off x="5770759" y="2113888"/>
              <a:ext cx="522823" cy="354777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7" idx="5"/>
              <a:endCxn id="28" idx="1"/>
            </p:cNvCxnSpPr>
            <p:nvPr/>
          </p:nvCxnSpPr>
          <p:spPr>
            <a:xfrm>
              <a:off x="5831303" y="2145975"/>
              <a:ext cx="286388" cy="297405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9" idx="7"/>
              <a:endCxn id="19" idx="3"/>
            </p:cNvCxnSpPr>
            <p:nvPr/>
          </p:nvCxnSpPr>
          <p:spPr>
            <a:xfrm flipV="1">
              <a:off x="6460556" y="2520183"/>
              <a:ext cx="473850" cy="288573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29" idx="0"/>
              <a:endCxn id="18" idx="4"/>
            </p:cNvCxnSpPr>
            <p:nvPr/>
          </p:nvCxnSpPr>
          <p:spPr>
            <a:xfrm flipH="1" flipV="1">
              <a:off x="6361250" y="2141917"/>
              <a:ext cx="31638" cy="63881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29" idx="1"/>
              <a:endCxn id="28" idx="5"/>
            </p:cNvCxnSpPr>
            <p:nvPr/>
          </p:nvCxnSpPr>
          <p:spPr>
            <a:xfrm flipH="1" flipV="1">
              <a:off x="6216154" y="2541843"/>
              <a:ext cx="109066" cy="266913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32" idx="0"/>
              <a:endCxn id="29" idx="4"/>
            </p:cNvCxnSpPr>
            <p:nvPr/>
          </p:nvCxnSpPr>
          <p:spPr>
            <a:xfrm flipV="1">
              <a:off x="6291626" y="2972121"/>
              <a:ext cx="101262" cy="283458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32" idx="4"/>
              <a:endCxn id="25" idx="0"/>
            </p:cNvCxnSpPr>
            <p:nvPr/>
          </p:nvCxnSpPr>
          <p:spPr>
            <a:xfrm>
              <a:off x="6291626" y="3394828"/>
              <a:ext cx="26638" cy="169685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32" idx="1"/>
              <a:endCxn id="24" idx="6"/>
            </p:cNvCxnSpPr>
            <p:nvPr/>
          </p:nvCxnSpPr>
          <p:spPr>
            <a:xfrm flipH="1" flipV="1">
              <a:off x="5803021" y="3106400"/>
              <a:ext cx="439373" cy="169572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25" idx="7"/>
              <a:endCxn id="30" idx="3"/>
            </p:cNvCxnSpPr>
            <p:nvPr/>
          </p:nvCxnSpPr>
          <p:spPr>
            <a:xfrm flipV="1">
              <a:off x="6471203" y="3449847"/>
              <a:ext cx="308228" cy="178015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30" idx="0"/>
              <a:endCxn id="19" idx="4"/>
            </p:cNvCxnSpPr>
            <p:nvPr/>
          </p:nvCxnSpPr>
          <p:spPr>
            <a:xfrm flipV="1">
              <a:off x="6847099" y="2548212"/>
              <a:ext cx="154975" cy="73827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30" idx="1"/>
              <a:endCxn id="29" idx="5"/>
            </p:cNvCxnSpPr>
            <p:nvPr/>
          </p:nvCxnSpPr>
          <p:spPr>
            <a:xfrm flipH="1" flipV="1">
              <a:off x="6460556" y="2944092"/>
              <a:ext cx="318875" cy="370419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30" idx="7"/>
              <a:endCxn id="20" idx="3"/>
            </p:cNvCxnSpPr>
            <p:nvPr/>
          </p:nvCxnSpPr>
          <p:spPr>
            <a:xfrm flipV="1">
              <a:off x="6914767" y="3127617"/>
              <a:ext cx="257005" cy="186894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30" idx="5"/>
              <a:endCxn id="21" idx="1"/>
            </p:cNvCxnSpPr>
            <p:nvPr/>
          </p:nvCxnSpPr>
          <p:spPr>
            <a:xfrm>
              <a:off x="6914767" y="3449847"/>
              <a:ext cx="202307" cy="200995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22" idx="0"/>
              <a:endCxn id="30" idx="4"/>
            </p:cNvCxnSpPr>
            <p:nvPr/>
          </p:nvCxnSpPr>
          <p:spPr>
            <a:xfrm flipV="1">
              <a:off x="6801971" y="3477876"/>
              <a:ext cx="45128" cy="73234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2"/>
          <p:cNvSpPr/>
          <p:nvPr>
            <p:custDataLst>
              <p:tags r:id="rId1"/>
            </p:custDataLst>
          </p:nvPr>
        </p:nvSpPr>
        <p:spPr>
          <a:xfrm>
            <a:off x="5637124" y="998010"/>
            <a:ext cx="5489296" cy="4860637"/>
          </a:xfrm>
          <a:prstGeom prst="roundRect">
            <a:avLst>
              <a:gd name="adj" fmla="val 3640"/>
            </a:avLst>
          </a:prstGeom>
          <a:noFill/>
          <a:ln>
            <a:solidFill>
              <a:schemeClr val="accent1">
                <a:alpha val="50000"/>
              </a:schemeClr>
            </a:solidFill>
            <a:prstDash val="solid"/>
          </a:ln>
          <a:effectLst>
            <a:outerShdw blurRad="330200" dist="203200" dir="5400000" sx="98000" sy="98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2">
            <a:clrChange>
              <a:clrFrom>
                <a:srgbClr val="74D5F9">
                  <a:alpha val="100000"/>
                </a:srgbClr>
              </a:clrFrom>
              <a:clrTo>
                <a:srgbClr val="74D5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7124" y="954594"/>
            <a:ext cx="5489296" cy="4904054"/>
          </a:xfrm>
          <a:prstGeom prst="rect">
            <a:avLst/>
          </a:prstGeom>
        </p:spPr>
      </p:pic>
      <p:sp>
        <p:nvSpPr>
          <p:cNvPr id="11" name="序号"/>
          <p:cNvSpPr txBox="1"/>
          <p:nvPr>
            <p:custDataLst>
              <p:tags r:id="rId2"/>
            </p:custDataLst>
          </p:nvPr>
        </p:nvSpPr>
        <p:spPr>
          <a:xfrm>
            <a:off x="10332671" y="1106627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01.</a:t>
            </a:r>
          </a:p>
        </p:txBody>
      </p:sp>
      <p:sp>
        <p:nvSpPr>
          <p:cNvPr id="5" name="标题"/>
          <p:cNvSpPr txBox="1"/>
          <p:nvPr>
            <p:custDataLst>
              <p:tags r:id="rId3"/>
            </p:custDataLst>
          </p:nvPr>
        </p:nvSpPr>
        <p:spPr>
          <a:xfrm>
            <a:off x="5916881" y="892632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项目准备</a:t>
            </a: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5916881" y="2248038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序号"/>
          <p:cNvSpPr txBox="1"/>
          <p:nvPr>
            <p:custDataLst>
              <p:tags r:id="rId5"/>
            </p:custDataLst>
          </p:nvPr>
        </p:nvSpPr>
        <p:spPr>
          <a:xfrm>
            <a:off x="10332671" y="2300955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02.</a:t>
            </a:r>
          </a:p>
        </p:txBody>
      </p:sp>
      <p:sp>
        <p:nvSpPr>
          <p:cNvPr id="26" name="标题"/>
          <p:cNvSpPr txBox="1"/>
          <p:nvPr>
            <p:custDataLst>
              <p:tags r:id="rId6"/>
            </p:custDataLst>
          </p:nvPr>
        </p:nvSpPr>
        <p:spPr>
          <a:xfrm>
            <a:off x="5916881" y="2139030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项目实施</a:t>
            </a:r>
          </a:p>
        </p:txBody>
      </p:sp>
      <p:cxnSp>
        <p:nvCxnSpPr>
          <p:cNvPr id="4" name="直接连接符 3"/>
          <p:cNvCxnSpPr/>
          <p:nvPr>
            <p:custDataLst>
              <p:tags r:id="rId7"/>
            </p:custDataLst>
          </p:nvPr>
        </p:nvCxnSpPr>
        <p:spPr>
          <a:xfrm>
            <a:off x="5916881" y="3442366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序号"/>
          <p:cNvSpPr txBox="1"/>
          <p:nvPr>
            <p:custDataLst>
              <p:tags r:id="rId8"/>
            </p:custDataLst>
          </p:nvPr>
        </p:nvSpPr>
        <p:spPr>
          <a:xfrm>
            <a:off x="10332671" y="3495283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03.</a:t>
            </a:r>
          </a:p>
        </p:txBody>
      </p:sp>
      <p:sp>
        <p:nvSpPr>
          <p:cNvPr id="7" name="标题"/>
          <p:cNvSpPr txBox="1"/>
          <p:nvPr>
            <p:custDataLst>
              <p:tags r:id="rId9"/>
            </p:custDataLst>
          </p:nvPr>
        </p:nvSpPr>
        <p:spPr>
          <a:xfrm>
            <a:off x="5916881" y="3333358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素养提升</a:t>
            </a:r>
          </a:p>
        </p:txBody>
      </p:sp>
      <p:cxnSp>
        <p:nvCxnSpPr>
          <p:cNvPr id="33" name="直接连接符 32"/>
          <p:cNvCxnSpPr/>
          <p:nvPr>
            <p:custDataLst>
              <p:tags r:id="rId10"/>
            </p:custDataLst>
          </p:nvPr>
        </p:nvCxnSpPr>
        <p:spPr>
          <a:xfrm>
            <a:off x="5916881" y="4636694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序号"/>
          <p:cNvSpPr txBox="1"/>
          <p:nvPr>
            <p:custDataLst>
              <p:tags r:id="rId11"/>
            </p:custDataLst>
          </p:nvPr>
        </p:nvSpPr>
        <p:spPr>
          <a:xfrm>
            <a:off x="10332671" y="4689612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04.</a:t>
            </a:r>
          </a:p>
        </p:txBody>
      </p:sp>
      <p:sp>
        <p:nvSpPr>
          <p:cNvPr id="36" name="标题"/>
          <p:cNvSpPr txBox="1"/>
          <p:nvPr>
            <p:custDataLst>
              <p:tags r:id="rId12"/>
            </p:custDataLst>
          </p:nvPr>
        </p:nvSpPr>
        <p:spPr>
          <a:xfrm>
            <a:off x="5916881" y="4527687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拓展评价</a:t>
            </a:r>
          </a:p>
        </p:txBody>
      </p:sp>
      <p:sp>
        <p:nvSpPr>
          <p:cNvPr id="8" name="标题"/>
          <p:cNvSpPr txBox="1"/>
          <p:nvPr>
            <p:custDataLst>
              <p:tags r:id="rId13"/>
            </p:custDataLst>
          </p:nvPr>
        </p:nvSpPr>
        <p:spPr>
          <a:xfrm>
            <a:off x="6596380" y="1508125"/>
            <a:ext cx="3848735" cy="672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寻找老人身边的互联网安全问题</a:t>
            </a:r>
          </a:p>
        </p:txBody>
      </p:sp>
      <p:sp>
        <p:nvSpPr>
          <p:cNvPr id="12" name="标题"/>
          <p:cNvSpPr txBox="1"/>
          <p:nvPr>
            <p:custDataLst>
              <p:tags r:id="rId14"/>
            </p:custDataLst>
          </p:nvPr>
        </p:nvSpPr>
        <p:spPr>
          <a:xfrm>
            <a:off x="6546215" y="2202815"/>
            <a:ext cx="4314825" cy="121729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设计“老年人安全使用网络指南”</a:t>
            </a:r>
          </a:p>
        </p:txBody>
      </p:sp>
      <p:sp>
        <p:nvSpPr>
          <p:cNvPr id="22" name="标题"/>
          <p:cNvSpPr txBox="1"/>
          <p:nvPr>
            <p:custDataLst>
              <p:tags r:id="rId15"/>
            </p:custDataLst>
          </p:nvPr>
        </p:nvSpPr>
        <p:spPr>
          <a:xfrm>
            <a:off x="6596380" y="3693795"/>
            <a:ext cx="3778885" cy="92900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帮助老人形成网络安全意识</a:t>
            </a:r>
          </a:p>
        </p:txBody>
      </p:sp>
      <p:sp>
        <p:nvSpPr>
          <p:cNvPr id="23" name="标题"/>
          <p:cNvSpPr txBox="1"/>
          <p:nvPr>
            <p:custDataLst>
              <p:tags r:id="rId16"/>
            </p:custDataLst>
          </p:nvPr>
        </p:nvSpPr>
        <p:spPr>
          <a:xfrm>
            <a:off x="6546215" y="4792345"/>
            <a:ext cx="4627880" cy="91630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分享互联网安全使用建议</a:t>
            </a:r>
          </a:p>
        </p:txBody>
      </p:sp>
      <p:sp>
        <p:nvSpPr>
          <p:cNvPr id="27" name="文本框 26"/>
          <p:cNvSpPr txBox="1"/>
          <p:nvPr userDrawn="1">
            <p:custDataLst>
              <p:tags r:id="rId17"/>
            </p:custDataLst>
          </p:nvPr>
        </p:nvSpPr>
        <p:spPr>
          <a:xfrm>
            <a:off x="3016432" y="1389212"/>
            <a:ext cx="1532679" cy="229214"/>
          </a:xfrm>
          <a:custGeom>
            <a:avLst/>
            <a:gdLst/>
            <a:ahLst/>
            <a:cxnLst/>
            <a:rect l="l" t="t" r="r" b="b"/>
            <a:pathLst>
              <a:path w="1532679" h="229214">
                <a:moveTo>
                  <a:pt x="290910" y="25296"/>
                </a:moveTo>
                <a:cubicBezTo>
                  <a:pt x="278078" y="25296"/>
                  <a:pt x="267307" y="27705"/>
                  <a:pt x="258599" y="32523"/>
                </a:cubicBezTo>
                <a:cubicBezTo>
                  <a:pt x="249891" y="37342"/>
                  <a:pt x="242816" y="43766"/>
                  <a:pt x="237374" y="51797"/>
                </a:cubicBezTo>
                <a:cubicBezTo>
                  <a:pt x="231932" y="59827"/>
                  <a:pt x="228036" y="69206"/>
                  <a:pt x="225687" y="79932"/>
                </a:cubicBezTo>
                <a:cubicBezTo>
                  <a:pt x="223338" y="90659"/>
                  <a:pt x="222163" y="101930"/>
                  <a:pt x="222163" y="113746"/>
                </a:cubicBezTo>
                <a:cubicBezTo>
                  <a:pt x="222163" y="126825"/>
                  <a:pt x="223252" y="138870"/>
                  <a:pt x="225429" y="149884"/>
                </a:cubicBezTo>
                <a:cubicBezTo>
                  <a:pt x="227606" y="160897"/>
                  <a:pt x="231273" y="170390"/>
                  <a:pt x="236429" y="178363"/>
                </a:cubicBezTo>
                <a:cubicBezTo>
                  <a:pt x="241585" y="186336"/>
                  <a:pt x="248488" y="192531"/>
                  <a:pt x="257139" y="196948"/>
                </a:cubicBezTo>
                <a:cubicBezTo>
                  <a:pt x="265790" y="201365"/>
                  <a:pt x="276645" y="203573"/>
                  <a:pt x="289706" y="203573"/>
                </a:cubicBezTo>
                <a:cubicBezTo>
                  <a:pt x="302653" y="203573"/>
                  <a:pt x="313538" y="201164"/>
                  <a:pt x="322361" y="196346"/>
                </a:cubicBezTo>
                <a:cubicBezTo>
                  <a:pt x="331184" y="191528"/>
                  <a:pt x="338288" y="185017"/>
                  <a:pt x="343672" y="176815"/>
                </a:cubicBezTo>
                <a:cubicBezTo>
                  <a:pt x="349057" y="168612"/>
                  <a:pt x="352895" y="159119"/>
                  <a:pt x="355187" y="148335"/>
                </a:cubicBezTo>
                <a:cubicBezTo>
                  <a:pt x="357479" y="137551"/>
                  <a:pt x="358625" y="126136"/>
                  <a:pt x="358625" y="114090"/>
                </a:cubicBezTo>
                <a:cubicBezTo>
                  <a:pt x="358625" y="101471"/>
                  <a:pt x="357508" y="89741"/>
                  <a:pt x="355273" y="78900"/>
                </a:cubicBezTo>
                <a:cubicBezTo>
                  <a:pt x="353039" y="68058"/>
                  <a:pt x="349315" y="58651"/>
                  <a:pt x="344101" y="50678"/>
                </a:cubicBezTo>
                <a:cubicBezTo>
                  <a:pt x="338888" y="42705"/>
                  <a:pt x="331927" y="36481"/>
                  <a:pt x="323220" y="32007"/>
                </a:cubicBezTo>
                <a:cubicBezTo>
                  <a:pt x="314513" y="27533"/>
                  <a:pt x="303743" y="25296"/>
                  <a:pt x="290910" y="25296"/>
                </a:cubicBezTo>
                <a:close/>
                <a:moveTo>
                  <a:pt x="1220465" y="3269"/>
                </a:moveTo>
                <a:lnTo>
                  <a:pt x="1375340" y="3269"/>
                </a:lnTo>
                <a:cubicBezTo>
                  <a:pt x="1376257" y="3269"/>
                  <a:pt x="1377089" y="3499"/>
                  <a:pt x="1377835" y="3958"/>
                </a:cubicBezTo>
                <a:cubicBezTo>
                  <a:pt x="1378580" y="4416"/>
                  <a:pt x="1379211" y="5162"/>
                  <a:pt x="1379728" y="6195"/>
                </a:cubicBezTo>
                <a:cubicBezTo>
                  <a:pt x="1380244" y="7227"/>
                  <a:pt x="1380617" y="8575"/>
                  <a:pt x="1380846" y="10239"/>
                </a:cubicBezTo>
                <a:cubicBezTo>
                  <a:pt x="1381076" y="11902"/>
                  <a:pt x="1381190" y="13824"/>
                  <a:pt x="1381190" y="16003"/>
                </a:cubicBezTo>
                <a:cubicBezTo>
                  <a:pt x="1381190" y="18183"/>
                  <a:pt x="1381076" y="20076"/>
                  <a:pt x="1380846" y="21682"/>
                </a:cubicBezTo>
                <a:cubicBezTo>
                  <a:pt x="1380617" y="23288"/>
                  <a:pt x="1380244" y="24579"/>
                  <a:pt x="1379728" y="25554"/>
                </a:cubicBezTo>
                <a:cubicBezTo>
                  <a:pt x="1379211" y="26529"/>
                  <a:pt x="1378580" y="27246"/>
                  <a:pt x="1377835" y="27705"/>
                </a:cubicBezTo>
                <a:cubicBezTo>
                  <a:pt x="1377089" y="28164"/>
                  <a:pt x="1376257" y="28393"/>
                  <a:pt x="1375340" y="28393"/>
                </a:cubicBezTo>
                <a:lnTo>
                  <a:pt x="1312702" y="28393"/>
                </a:lnTo>
                <a:lnTo>
                  <a:pt x="1312702" y="221470"/>
                </a:lnTo>
                <a:cubicBezTo>
                  <a:pt x="1312702" y="222388"/>
                  <a:pt x="1312472" y="223191"/>
                  <a:pt x="1312013" y="223879"/>
                </a:cubicBezTo>
                <a:cubicBezTo>
                  <a:pt x="1311554" y="224567"/>
                  <a:pt x="1310751" y="225112"/>
                  <a:pt x="1309604" y="225514"/>
                </a:cubicBezTo>
                <a:cubicBezTo>
                  <a:pt x="1308457" y="225915"/>
                  <a:pt x="1306937" y="226260"/>
                  <a:pt x="1305044" y="226546"/>
                </a:cubicBezTo>
                <a:cubicBezTo>
                  <a:pt x="1303151" y="226833"/>
                  <a:pt x="1300771" y="226977"/>
                  <a:pt x="1297902" y="226977"/>
                </a:cubicBezTo>
                <a:cubicBezTo>
                  <a:pt x="1295149" y="226977"/>
                  <a:pt x="1292797" y="226833"/>
                  <a:pt x="1290847" y="226546"/>
                </a:cubicBezTo>
                <a:cubicBezTo>
                  <a:pt x="1288897" y="226260"/>
                  <a:pt x="1287348" y="225915"/>
                  <a:pt x="1286201" y="225514"/>
                </a:cubicBezTo>
                <a:cubicBezTo>
                  <a:pt x="1285054" y="225112"/>
                  <a:pt x="1284251" y="224567"/>
                  <a:pt x="1283792" y="223879"/>
                </a:cubicBezTo>
                <a:cubicBezTo>
                  <a:pt x="1283333" y="223191"/>
                  <a:pt x="1283103" y="222388"/>
                  <a:pt x="1283103" y="221470"/>
                </a:cubicBezTo>
                <a:lnTo>
                  <a:pt x="1283103" y="28393"/>
                </a:lnTo>
                <a:lnTo>
                  <a:pt x="1220465" y="28393"/>
                </a:lnTo>
                <a:cubicBezTo>
                  <a:pt x="1219548" y="28393"/>
                  <a:pt x="1218716" y="28164"/>
                  <a:pt x="1217970" y="27705"/>
                </a:cubicBezTo>
                <a:cubicBezTo>
                  <a:pt x="1217224" y="27246"/>
                  <a:pt x="1216622" y="26529"/>
                  <a:pt x="1216163" y="25554"/>
                </a:cubicBezTo>
                <a:cubicBezTo>
                  <a:pt x="1215704" y="24579"/>
                  <a:pt x="1215332" y="23288"/>
                  <a:pt x="1215045" y="21682"/>
                </a:cubicBezTo>
                <a:cubicBezTo>
                  <a:pt x="1214758" y="20076"/>
                  <a:pt x="1214614" y="18183"/>
                  <a:pt x="1214614" y="16003"/>
                </a:cubicBezTo>
                <a:cubicBezTo>
                  <a:pt x="1214614" y="13824"/>
                  <a:pt x="1214758" y="11902"/>
                  <a:pt x="1215045" y="10239"/>
                </a:cubicBezTo>
                <a:cubicBezTo>
                  <a:pt x="1215332" y="8575"/>
                  <a:pt x="1215704" y="7227"/>
                  <a:pt x="1216163" y="6195"/>
                </a:cubicBezTo>
                <a:cubicBezTo>
                  <a:pt x="1216622" y="5162"/>
                  <a:pt x="1217224" y="4416"/>
                  <a:pt x="1217970" y="3958"/>
                </a:cubicBezTo>
                <a:cubicBezTo>
                  <a:pt x="1218716" y="3499"/>
                  <a:pt x="1219548" y="3269"/>
                  <a:pt x="1220465" y="3269"/>
                </a:cubicBezTo>
                <a:close/>
                <a:moveTo>
                  <a:pt x="852595" y="3269"/>
                </a:moveTo>
                <a:lnTo>
                  <a:pt x="958253" y="3269"/>
                </a:lnTo>
                <a:cubicBezTo>
                  <a:pt x="959171" y="3269"/>
                  <a:pt x="960003" y="3499"/>
                  <a:pt x="960749" y="3958"/>
                </a:cubicBezTo>
                <a:cubicBezTo>
                  <a:pt x="961494" y="4416"/>
                  <a:pt x="962096" y="5162"/>
                  <a:pt x="962555" y="6195"/>
                </a:cubicBezTo>
                <a:cubicBezTo>
                  <a:pt x="963014" y="7227"/>
                  <a:pt x="963387" y="8518"/>
                  <a:pt x="963674" y="10067"/>
                </a:cubicBezTo>
                <a:cubicBezTo>
                  <a:pt x="963961" y="11615"/>
                  <a:pt x="964104" y="13537"/>
                  <a:pt x="964104" y="15831"/>
                </a:cubicBezTo>
                <a:cubicBezTo>
                  <a:pt x="964104" y="17896"/>
                  <a:pt x="963961" y="19703"/>
                  <a:pt x="963674" y="21252"/>
                </a:cubicBezTo>
                <a:cubicBezTo>
                  <a:pt x="963387" y="22801"/>
                  <a:pt x="963014" y="24063"/>
                  <a:pt x="962555" y="25038"/>
                </a:cubicBezTo>
                <a:cubicBezTo>
                  <a:pt x="962096" y="26013"/>
                  <a:pt x="961494" y="26730"/>
                  <a:pt x="960749" y="27189"/>
                </a:cubicBezTo>
                <a:cubicBezTo>
                  <a:pt x="960003" y="27648"/>
                  <a:pt x="959171" y="27877"/>
                  <a:pt x="958253" y="27877"/>
                </a:cubicBezTo>
                <a:lnTo>
                  <a:pt x="871180" y="27877"/>
                </a:lnTo>
                <a:lnTo>
                  <a:pt x="871180" y="97743"/>
                </a:lnTo>
                <a:lnTo>
                  <a:pt x="945863" y="97743"/>
                </a:lnTo>
                <a:cubicBezTo>
                  <a:pt x="946781" y="97743"/>
                  <a:pt x="947613" y="98001"/>
                  <a:pt x="948359" y="98517"/>
                </a:cubicBezTo>
                <a:cubicBezTo>
                  <a:pt x="949104" y="99033"/>
                  <a:pt x="949735" y="99750"/>
                  <a:pt x="950251" y="100668"/>
                </a:cubicBezTo>
                <a:cubicBezTo>
                  <a:pt x="950768" y="101586"/>
                  <a:pt x="951141" y="102848"/>
                  <a:pt x="951370" y="104454"/>
                </a:cubicBezTo>
                <a:cubicBezTo>
                  <a:pt x="951599" y="106060"/>
                  <a:pt x="951714" y="107953"/>
                  <a:pt x="951714" y="110133"/>
                </a:cubicBezTo>
                <a:cubicBezTo>
                  <a:pt x="951714" y="112198"/>
                  <a:pt x="951599" y="113976"/>
                  <a:pt x="951370" y="115467"/>
                </a:cubicBezTo>
                <a:cubicBezTo>
                  <a:pt x="951141" y="116958"/>
                  <a:pt x="950768" y="118163"/>
                  <a:pt x="950251" y="119081"/>
                </a:cubicBezTo>
                <a:cubicBezTo>
                  <a:pt x="949735" y="119999"/>
                  <a:pt x="949104" y="120658"/>
                  <a:pt x="948359" y="121060"/>
                </a:cubicBezTo>
                <a:cubicBezTo>
                  <a:pt x="947613" y="121461"/>
                  <a:pt x="946781" y="121662"/>
                  <a:pt x="945863" y="121662"/>
                </a:cubicBezTo>
                <a:lnTo>
                  <a:pt x="871180" y="121662"/>
                </a:lnTo>
                <a:lnTo>
                  <a:pt x="871180" y="201336"/>
                </a:lnTo>
                <a:lnTo>
                  <a:pt x="959458" y="201336"/>
                </a:lnTo>
                <a:cubicBezTo>
                  <a:pt x="960376" y="201336"/>
                  <a:pt x="961207" y="201566"/>
                  <a:pt x="961953" y="202025"/>
                </a:cubicBezTo>
                <a:cubicBezTo>
                  <a:pt x="962699" y="202484"/>
                  <a:pt x="963358" y="203201"/>
                  <a:pt x="963932" y="204176"/>
                </a:cubicBezTo>
                <a:cubicBezTo>
                  <a:pt x="964506" y="205151"/>
                  <a:pt x="964907" y="206413"/>
                  <a:pt x="965137" y="207961"/>
                </a:cubicBezTo>
                <a:cubicBezTo>
                  <a:pt x="965366" y="209510"/>
                  <a:pt x="965481" y="211432"/>
                  <a:pt x="965481" y="213726"/>
                </a:cubicBezTo>
                <a:cubicBezTo>
                  <a:pt x="965481" y="215791"/>
                  <a:pt x="965366" y="217598"/>
                  <a:pt x="965137" y="219147"/>
                </a:cubicBezTo>
                <a:cubicBezTo>
                  <a:pt x="964907" y="220696"/>
                  <a:pt x="964506" y="221986"/>
                  <a:pt x="963932" y="223019"/>
                </a:cubicBezTo>
                <a:cubicBezTo>
                  <a:pt x="963358" y="224051"/>
                  <a:pt x="962699" y="224797"/>
                  <a:pt x="961953" y="225256"/>
                </a:cubicBezTo>
                <a:cubicBezTo>
                  <a:pt x="961207" y="225715"/>
                  <a:pt x="960376" y="225944"/>
                  <a:pt x="959458" y="225944"/>
                </a:cubicBezTo>
                <a:lnTo>
                  <a:pt x="852595" y="225944"/>
                </a:lnTo>
                <a:cubicBezTo>
                  <a:pt x="849956" y="225944"/>
                  <a:pt x="847461" y="225055"/>
                  <a:pt x="845109" y="223277"/>
                </a:cubicBezTo>
                <a:cubicBezTo>
                  <a:pt x="842757" y="221499"/>
                  <a:pt x="841581" y="218372"/>
                  <a:pt x="841581" y="213898"/>
                </a:cubicBezTo>
                <a:lnTo>
                  <a:pt x="841581" y="15315"/>
                </a:lnTo>
                <a:cubicBezTo>
                  <a:pt x="841581" y="10841"/>
                  <a:pt x="842757" y="7715"/>
                  <a:pt x="845109" y="5937"/>
                </a:cubicBezTo>
                <a:cubicBezTo>
                  <a:pt x="847461" y="4158"/>
                  <a:pt x="849956" y="3269"/>
                  <a:pt x="852595" y="3269"/>
                </a:cubicBezTo>
                <a:close/>
                <a:moveTo>
                  <a:pt x="648965" y="3269"/>
                </a:moveTo>
                <a:lnTo>
                  <a:pt x="803839" y="3269"/>
                </a:lnTo>
                <a:cubicBezTo>
                  <a:pt x="804757" y="3269"/>
                  <a:pt x="805589" y="3499"/>
                  <a:pt x="806335" y="3958"/>
                </a:cubicBezTo>
                <a:cubicBezTo>
                  <a:pt x="807080" y="4416"/>
                  <a:pt x="807711" y="5162"/>
                  <a:pt x="808228" y="6195"/>
                </a:cubicBezTo>
                <a:cubicBezTo>
                  <a:pt x="808744" y="7227"/>
                  <a:pt x="809117" y="8575"/>
                  <a:pt x="809346" y="10239"/>
                </a:cubicBezTo>
                <a:cubicBezTo>
                  <a:pt x="809576" y="11902"/>
                  <a:pt x="809690" y="13824"/>
                  <a:pt x="809690" y="16003"/>
                </a:cubicBezTo>
                <a:cubicBezTo>
                  <a:pt x="809690" y="18183"/>
                  <a:pt x="809576" y="20076"/>
                  <a:pt x="809346" y="21682"/>
                </a:cubicBezTo>
                <a:cubicBezTo>
                  <a:pt x="809117" y="23288"/>
                  <a:pt x="808744" y="24579"/>
                  <a:pt x="808228" y="25554"/>
                </a:cubicBezTo>
                <a:cubicBezTo>
                  <a:pt x="807711" y="26529"/>
                  <a:pt x="807080" y="27246"/>
                  <a:pt x="806335" y="27705"/>
                </a:cubicBezTo>
                <a:cubicBezTo>
                  <a:pt x="805589" y="28164"/>
                  <a:pt x="804757" y="28393"/>
                  <a:pt x="803839" y="28393"/>
                </a:cubicBezTo>
                <a:lnTo>
                  <a:pt x="741201" y="28393"/>
                </a:lnTo>
                <a:lnTo>
                  <a:pt x="741201" y="221470"/>
                </a:lnTo>
                <a:cubicBezTo>
                  <a:pt x="741201" y="222388"/>
                  <a:pt x="740972" y="223191"/>
                  <a:pt x="740513" y="223879"/>
                </a:cubicBezTo>
                <a:cubicBezTo>
                  <a:pt x="740054" y="224567"/>
                  <a:pt x="739251" y="225112"/>
                  <a:pt x="738104" y="225514"/>
                </a:cubicBezTo>
                <a:cubicBezTo>
                  <a:pt x="736957" y="225915"/>
                  <a:pt x="735437" y="226260"/>
                  <a:pt x="733544" y="226546"/>
                </a:cubicBezTo>
                <a:cubicBezTo>
                  <a:pt x="731651" y="226833"/>
                  <a:pt x="729270" y="226977"/>
                  <a:pt x="726402" y="226977"/>
                </a:cubicBezTo>
                <a:cubicBezTo>
                  <a:pt x="723649" y="226977"/>
                  <a:pt x="721297" y="226833"/>
                  <a:pt x="719347" y="226546"/>
                </a:cubicBezTo>
                <a:cubicBezTo>
                  <a:pt x="717397" y="226260"/>
                  <a:pt x="715848" y="225915"/>
                  <a:pt x="714701" y="225514"/>
                </a:cubicBezTo>
                <a:cubicBezTo>
                  <a:pt x="713554" y="225112"/>
                  <a:pt x="712750" y="224567"/>
                  <a:pt x="712292" y="223879"/>
                </a:cubicBezTo>
                <a:cubicBezTo>
                  <a:pt x="711833" y="223191"/>
                  <a:pt x="711603" y="222388"/>
                  <a:pt x="711603" y="221470"/>
                </a:cubicBezTo>
                <a:lnTo>
                  <a:pt x="711603" y="28393"/>
                </a:lnTo>
                <a:lnTo>
                  <a:pt x="648965" y="28393"/>
                </a:lnTo>
                <a:cubicBezTo>
                  <a:pt x="648047" y="28393"/>
                  <a:pt x="647216" y="28164"/>
                  <a:pt x="646470" y="27705"/>
                </a:cubicBezTo>
                <a:cubicBezTo>
                  <a:pt x="645724" y="27246"/>
                  <a:pt x="645122" y="26529"/>
                  <a:pt x="644663" y="25554"/>
                </a:cubicBezTo>
                <a:cubicBezTo>
                  <a:pt x="644204" y="24579"/>
                  <a:pt x="643831" y="23288"/>
                  <a:pt x="643545" y="21682"/>
                </a:cubicBezTo>
                <a:cubicBezTo>
                  <a:pt x="643258" y="20076"/>
                  <a:pt x="643114" y="18183"/>
                  <a:pt x="643114" y="16003"/>
                </a:cubicBezTo>
                <a:cubicBezTo>
                  <a:pt x="643114" y="13824"/>
                  <a:pt x="643258" y="11902"/>
                  <a:pt x="643545" y="10239"/>
                </a:cubicBezTo>
                <a:cubicBezTo>
                  <a:pt x="643831" y="8575"/>
                  <a:pt x="644204" y="7227"/>
                  <a:pt x="644663" y="6195"/>
                </a:cubicBezTo>
                <a:cubicBezTo>
                  <a:pt x="645122" y="5162"/>
                  <a:pt x="645724" y="4416"/>
                  <a:pt x="646470" y="3958"/>
                </a:cubicBezTo>
                <a:cubicBezTo>
                  <a:pt x="647216" y="3499"/>
                  <a:pt x="648047" y="3269"/>
                  <a:pt x="648965" y="3269"/>
                </a:cubicBezTo>
                <a:close/>
                <a:moveTo>
                  <a:pt x="1166801" y="2753"/>
                </a:moveTo>
                <a:cubicBezTo>
                  <a:pt x="1169464" y="2753"/>
                  <a:pt x="1171764" y="2868"/>
                  <a:pt x="1173701" y="3097"/>
                </a:cubicBezTo>
                <a:cubicBezTo>
                  <a:pt x="1175638" y="3327"/>
                  <a:pt x="1177152" y="3699"/>
                  <a:pt x="1178241" y="4216"/>
                </a:cubicBezTo>
                <a:cubicBezTo>
                  <a:pt x="1179331" y="4732"/>
                  <a:pt x="1180118" y="5334"/>
                  <a:pt x="1180602" y="6023"/>
                </a:cubicBezTo>
                <a:cubicBezTo>
                  <a:pt x="1181086" y="6711"/>
                  <a:pt x="1181328" y="7457"/>
                  <a:pt x="1181328" y="8260"/>
                </a:cubicBezTo>
                <a:lnTo>
                  <a:pt x="1181328" y="213726"/>
                </a:lnTo>
                <a:cubicBezTo>
                  <a:pt x="1181328" y="216021"/>
                  <a:pt x="1180943" y="217971"/>
                  <a:pt x="1180172" y="219577"/>
                </a:cubicBezTo>
                <a:cubicBezTo>
                  <a:pt x="1179401" y="221183"/>
                  <a:pt x="1178393" y="222502"/>
                  <a:pt x="1177147" y="223535"/>
                </a:cubicBezTo>
                <a:cubicBezTo>
                  <a:pt x="1175901" y="224567"/>
                  <a:pt x="1174507" y="225313"/>
                  <a:pt x="1172965" y="225772"/>
                </a:cubicBezTo>
                <a:cubicBezTo>
                  <a:pt x="1171422" y="226231"/>
                  <a:pt x="1169879" y="226460"/>
                  <a:pt x="1168336" y="226460"/>
                </a:cubicBezTo>
                <a:lnTo>
                  <a:pt x="1158549" y="226460"/>
                </a:lnTo>
                <a:cubicBezTo>
                  <a:pt x="1155464" y="226460"/>
                  <a:pt x="1152764" y="226145"/>
                  <a:pt x="1150450" y="225514"/>
                </a:cubicBezTo>
                <a:cubicBezTo>
                  <a:pt x="1148136" y="224883"/>
                  <a:pt x="1145941" y="223736"/>
                  <a:pt x="1143865" y="222072"/>
                </a:cubicBezTo>
                <a:cubicBezTo>
                  <a:pt x="1141789" y="220409"/>
                  <a:pt x="1139713" y="218143"/>
                  <a:pt x="1137637" y="215275"/>
                </a:cubicBezTo>
                <a:cubicBezTo>
                  <a:pt x="1135560" y="212407"/>
                  <a:pt x="1133357" y="208736"/>
                  <a:pt x="1131026" y="204262"/>
                </a:cubicBezTo>
                <a:lnTo>
                  <a:pt x="1063097" y="77609"/>
                </a:lnTo>
                <a:cubicBezTo>
                  <a:pt x="1059546" y="71070"/>
                  <a:pt x="1055966" y="64215"/>
                  <a:pt x="1052359" y="57045"/>
                </a:cubicBezTo>
                <a:cubicBezTo>
                  <a:pt x="1048751" y="49875"/>
                  <a:pt x="1045394" y="42906"/>
                  <a:pt x="1042285" y="36137"/>
                </a:cubicBezTo>
                <a:lnTo>
                  <a:pt x="1041941" y="36137"/>
                </a:lnTo>
                <a:cubicBezTo>
                  <a:pt x="1042171" y="44397"/>
                  <a:pt x="1042343" y="52829"/>
                  <a:pt x="1042457" y="61433"/>
                </a:cubicBezTo>
                <a:cubicBezTo>
                  <a:pt x="1042572" y="70037"/>
                  <a:pt x="1042630" y="78584"/>
                  <a:pt x="1042630" y="87073"/>
                </a:cubicBezTo>
                <a:lnTo>
                  <a:pt x="1042630" y="221470"/>
                </a:lnTo>
                <a:cubicBezTo>
                  <a:pt x="1042630" y="222273"/>
                  <a:pt x="1042388" y="223047"/>
                  <a:pt x="1041904" y="223793"/>
                </a:cubicBezTo>
                <a:cubicBezTo>
                  <a:pt x="1041420" y="224539"/>
                  <a:pt x="1040603" y="225112"/>
                  <a:pt x="1039453" y="225514"/>
                </a:cubicBezTo>
                <a:cubicBezTo>
                  <a:pt x="1038303" y="225915"/>
                  <a:pt x="1036790" y="226260"/>
                  <a:pt x="1034913" y="226546"/>
                </a:cubicBezTo>
                <a:cubicBezTo>
                  <a:pt x="1033036" y="226833"/>
                  <a:pt x="1030645" y="226977"/>
                  <a:pt x="1027739" y="226977"/>
                </a:cubicBezTo>
                <a:cubicBezTo>
                  <a:pt x="1024833" y="226977"/>
                  <a:pt x="1022443" y="226833"/>
                  <a:pt x="1020567" y="226546"/>
                </a:cubicBezTo>
                <a:cubicBezTo>
                  <a:pt x="1018691" y="226260"/>
                  <a:pt x="1017208" y="225915"/>
                  <a:pt x="1016118" y="225514"/>
                </a:cubicBezTo>
                <a:cubicBezTo>
                  <a:pt x="1015028" y="225112"/>
                  <a:pt x="1014241" y="224539"/>
                  <a:pt x="1013757" y="223793"/>
                </a:cubicBezTo>
                <a:cubicBezTo>
                  <a:pt x="1013273" y="223047"/>
                  <a:pt x="1013031" y="222273"/>
                  <a:pt x="1013031" y="221470"/>
                </a:cubicBezTo>
                <a:lnTo>
                  <a:pt x="1013031" y="16003"/>
                </a:lnTo>
                <a:cubicBezTo>
                  <a:pt x="1013031" y="11415"/>
                  <a:pt x="1014334" y="8145"/>
                  <a:pt x="1016940" y="6195"/>
                </a:cubicBezTo>
                <a:cubicBezTo>
                  <a:pt x="1019545" y="4244"/>
                  <a:pt x="1022387" y="3269"/>
                  <a:pt x="1025464" y="3269"/>
                </a:cubicBezTo>
                <a:lnTo>
                  <a:pt x="1040030" y="3269"/>
                </a:lnTo>
                <a:cubicBezTo>
                  <a:pt x="1043462" y="3269"/>
                  <a:pt x="1046333" y="3556"/>
                  <a:pt x="1048643" y="4130"/>
                </a:cubicBezTo>
                <a:cubicBezTo>
                  <a:pt x="1050953" y="4703"/>
                  <a:pt x="1053025" y="5650"/>
                  <a:pt x="1054860" y="6969"/>
                </a:cubicBezTo>
                <a:cubicBezTo>
                  <a:pt x="1056694" y="8288"/>
                  <a:pt x="1058470" y="10124"/>
                  <a:pt x="1060187" y="12476"/>
                </a:cubicBezTo>
                <a:cubicBezTo>
                  <a:pt x="1061905" y="14827"/>
                  <a:pt x="1063706" y="17782"/>
                  <a:pt x="1065592" y="21338"/>
                </a:cubicBezTo>
                <a:lnTo>
                  <a:pt x="1117814" y="119081"/>
                </a:lnTo>
                <a:cubicBezTo>
                  <a:pt x="1121029" y="125046"/>
                  <a:pt x="1124134" y="130868"/>
                  <a:pt x="1127128" y="136547"/>
                </a:cubicBezTo>
                <a:cubicBezTo>
                  <a:pt x="1130121" y="142226"/>
                  <a:pt x="1133004" y="147819"/>
                  <a:pt x="1135776" y="153325"/>
                </a:cubicBezTo>
                <a:cubicBezTo>
                  <a:pt x="1138548" y="158832"/>
                  <a:pt x="1141292" y="164252"/>
                  <a:pt x="1144008" y="169587"/>
                </a:cubicBezTo>
                <a:cubicBezTo>
                  <a:pt x="1146723" y="174922"/>
                  <a:pt x="1149412" y="180285"/>
                  <a:pt x="1152074" y="185677"/>
                </a:cubicBezTo>
                <a:lnTo>
                  <a:pt x="1152246" y="185677"/>
                </a:lnTo>
                <a:cubicBezTo>
                  <a:pt x="1152017" y="176614"/>
                  <a:pt x="1151873" y="167178"/>
                  <a:pt x="1151816" y="157369"/>
                </a:cubicBezTo>
                <a:cubicBezTo>
                  <a:pt x="1151759" y="147560"/>
                  <a:pt x="1151730" y="138125"/>
                  <a:pt x="1151730" y="129062"/>
                </a:cubicBezTo>
                <a:lnTo>
                  <a:pt x="1151730" y="8260"/>
                </a:lnTo>
                <a:cubicBezTo>
                  <a:pt x="1151730" y="7457"/>
                  <a:pt x="1151972" y="6711"/>
                  <a:pt x="1152456" y="6023"/>
                </a:cubicBezTo>
                <a:cubicBezTo>
                  <a:pt x="1152940" y="5334"/>
                  <a:pt x="1153757" y="4732"/>
                  <a:pt x="1154907" y="4216"/>
                </a:cubicBezTo>
                <a:cubicBezTo>
                  <a:pt x="1156057" y="3699"/>
                  <a:pt x="1157570" y="3327"/>
                  <a:pt x="1159447" y="3097"/>
                </a:cubicBezTo>
                <a:cubicBezTo>
                  <a:pt x="1161324" y="2868"/>
                  <a:pt x="1163775" y="2753"/>
                  <a:pt x="1166801" y="2753"/>
                </a:cubicBezTo>
                <a:close/>
                <a:moveTo>
                  <a:pt x="595301" y="2753"/>
                </a:moveTo>
                <a:cubicBezTo>
                  <a:pt x="597964" y="2753"/>
                  <a:pt x="600264" y="2868"/>
                  <a:pt x="602201" y="3097"/>
                </a:cubicBezTo>
                <a:cubicBezTo>
                  <a:pt x="604138" y="3327"/>
                  <a:pt x="605651" y="3699"/>
                  <a:pt x="606741" y="4216"/>
                </a:cubicBezTo>
                <a:cubicBezTo>
                  <a:pt x="607831" y="4732"/>
                  <a:pt x="608618" y="5334"/>
                  <a:pt x="609102" y="6023"/>
                </a:cubicBezTo>
                <a:cubicBezTo>
                  <a:pt x="609586" y="6711"/>
                  <a:pt x="609828" y="7457"/>
                  <a:pt x="609828" y="8260"/>
                </a:cubicBezTo>
                <a:lnTo>
                  <a:pt x="609828" y="213726"/>
                </a:lnTo>
                <a:cubicBezTo>
                  <a:pt x="609828" y="216021"/>
                  <a:pt x="609443" y="217971"/>
                  <a:pt x="608672" y="219577"/>
                </a:cubicBezTo>
                <a:cubicBezTo>
                  <a:pt x="607901" y="221183"/>
                  <a:pt x="606893" y="222502"/>
                  <a:pt x="605647" y="223535"/>
                </a:cubicBezTo>
                <a:cubicBezTo>
                  <a:pt x="604401" y="224567"/>
                  <a:pt x="603007" y="225313"/>
                  <a:pt x="601465" y="225772"/>
                </a:cubicBezTo>
                <a:cubicBezTo>
                  <a:pt x="599922" y="226231"/>
                  <a:pt x="598379" y="226460"/>
                  <a:pt x="596836" y="226460"/>
                </a:cubicBezTo>
                <a:lnTo>
                  <a:pt x="587049" y="226460"/>
                </a:lnTo>
                <a:cubicBezTo>
                  <a:pt x="583964" y="226460"/>
                  <a:pt x="581264" y="226145"/>
                  <a:pt x="578950" y="225514"/>
                </a:cubicBezTo>
                <a:cubicBezTo>
                  <a:pt x="576636" y="224883"/>
                  <a:pt x="574441" y="223736"/>
                  <a:pt x="572365" y="222072"/>
                </a:cubicBezTo>
                <a:cubicBezTo>
                  <a:pt x="570289" y="220409"/>
                  <a:pt x="568213" y="218143"/>
                  <a:pt x="566137" y="215275"/>
                </a:cubicBezTo>
                <a:cubicBezTo>
                  <a:pt x="564060" y="212407"/>
                  <a:pt x="561856" y="208736"/>
                  <a:pt x="559526" y="204262"/>
                </a:cubicBezTo>
                <a:lnTo>
                  <a:pt x="491597" y="77609"/>
                </a:lnTo>
                <a:cubicBezTo>
                  <a:pt x="488046" y="71070"/>
                  <a:pt x="484466" y="64215"/>
                  <a:pt x="480859" y="57045"/>
                </a:cubicBezTo>
                <a:cubicBezTo>
                  <a:pt x="477251" y="49875"/>
                  <a:pt x="473894" y="42906"/>
                  <a:pt x="470785" y="36137"/>
                </a:cubicBezTo>
                <a:lnTo>
                  <a:pt x="470441" y="36137"/>
                </a:lnTo>
                <a:cubicBezTo>
                  <a:pt x="470671" y="44397"/>
                  <a:pt x="470843" y="52829"/>
                  <a:pt x="470957" y="61433"/>
                </a:cubicBezTo>
                <a:cubicBezTo>
                  <a:pt x="471072" y="70037"/>
                  <a:pt x="471130" y="78584"/>
                  <a:pt x="471130" y="87073"/>
                </a:cubicBezTo>
                <a:lnTo>
                  <a:pt x="471130" y="221470"/>
                </a:lnTo>
                <a:cubicBezTo>
                  <a:pt x="471130" y="222273"/>
                  <a:pt x="470888" y="223047"/>
                  <a:pt x="470404" y="223793"/>
                </a:cubicBezTo>
                <a:cubicBezTo>
                  <a:pt x="469920" y="224539"/>
                  <a:pt x="469103" y="225112"/>
                  <a:pt x="467953" y="225514"/>
                </a:cubicBezTo>
                <a:cubicBezTo>
                  <a:pt x="466803" y="225915"/>
                  <a:pt x="465290" y="226260"/>
                  <a:pt x="463413" y="226546"/>
                </a:cubicBezTo>
                <a:cubicBezTo>
                  <a:pt x="461536" y="226833"/>
                  <a:pt x="459145" y="226977"/>
                  <a:pt x="456239" y="226977"/>
                </a:cubicBezTo>
                <a:cubicBezTo>
                  <a:pt x="453333" y="226977"/>
                  <a:pt x="450943" y="226833"/>
                  <a:pt x="449067" y="226546"/>
                </a:cubicBezTo>
                <a:cubicBezTo>
                  <a:pt x="447191" y="226260"/>
                  <a:pt x="445708" y="225915"/>
                  <a:pt x="444618" y="225514"/>
                </a:cubicBezTo>
                <a:cubicBezTo>
                  <a:pt x="443528" y="225112"/>
                  <a:pt x="442741" y="224539"/>
                  <a:pt x="442257" y="223793"/>
                </a:cubicBezTo>
                <a:cubicBezTo>
                  <a:pt x="441773" y="223047"/>
                  <a:pt x="441531" y="222273"/>
                  <a:pt x="441531" y="221470"/>
                </a:cubicBezTo>
                <a:lnTo>
                  <a:pt x="441531" y="16003"/>
                </a:lnTo>
                <a:cubicBezTo>
                  <a:pt x="441531" y="11415"/>
                  <a:pt x="442834" y="8145"/>
                  <a:pt x="445440" y="6195"/>
                </a:cubicBezTo>
                <a:cubicBezTo>
                  <a:pt x="448045" y="4244"/>
                  <a:pt x="450887" y="3269"/>
                  <a:pt x="453964" y="3269"/>
                </a:cubicBezTo>
                <a:lnTo>
                  <a:pt x="468530" y="3269"/>
                </a:lnTo>
                <a:cubicBezTo>
                  <a:pt x="471962" y="3269"/>
                  <a:pt x="474833" y="3556"/>
                  <a:pt x="477143" y="4130"/>
                </a:cubicBezTo>
                <a:cubicBezTo>
                  <a:pt x="479453" y="4703"/>
                  <a:pt x="481525" y="5650"/>
                  <a:pt x="483359" y="6969"/>
                </a:cubicBezTo>
                <a:cubicBezTo>
                  <a:pt x="485194" y="8288"/>
                  <a:pt x="486970" y="10124"/>
                  <a:pt x="488687" y="12476"/>
                </a:cubicBezTo>
                <a:cubicBezTo>
                  <a:pt x="490405" y="14827"/>
                  <a:pt x="492206" y="17782"/>
                  <a:pt x="494092" y="21338"/>
                </a:cubicBezTo>
                <a:lnTo>
                  <a:pt x="546314" y="119081"/>
                </a:lnTo>
                <a:cubicBezTo>
                  <a:pt x="549529" y="125046"/>
                  <a:pt x="552634" y="130868"/>
                  <a:pt x="555627" y="136547"/>
                </a:cubicBezTo>
                <a:cubicBezTo>
                  <a:pt x="558621" y="142226"/>
                  <a:pt x="561504" y="147819"/>
                  <a:pt x="564276" y="153325"/>
                </a:cubicBezTo>
                <a:cubicBezTo>
                  <a:pt x="567048" y="158832"/>
                  <a:pt x="569792" y="164252"/>
                  <a:pt x="572508" y="169587"/>
                </a:cubicBezTo>
                <a:cubicBezTo>
                  <a:pt x="575223" y="174922"/>
                  <a:pt x="577912" y="180285"/>
                  <a:pt x="580574" y="185677"/>
                </a:cubicBezTo>
                <a:lnTo>
                  <a:pt x="580746" y="185677"/>
                </a:lnTo>
                <a:cubicBezTo>
                  <a:pt x="580517" y="176614"/>
                  <a:pt x="580373" y="167178"/>
                  <a:pt x="580316" y="157369"/>
                </a:cubicBezTo>
                <a:cubicBezTo>
                  <a:pt x="580259" y="147560"/>
                  <a:pt x="580230" y="138125"/>
                  <a:pt x="580230" y="129062"/>
                </a:cubicBezTo>
                <a:lnTo>
                  <a:pt x="580230" y="8260"/>
                </a:lnTo>
                <a:cubicBezTo>
                  <a:pt x="580230" y="7457"/>
                  <a:pt x="580472" y="6711"/>
                  <a:pt x="580956" y="6023"/>
                </a:cubicBezTo>
                <a:cubicBezTo>
                  <a:pt x="581440" y="5334"/>
                  <a:pt x="582257" y="4732"/>
                  <a:pt x="583407" y="4216"/>
                </a:cubicBezTo>
                <a:cubicBezTo>
                  <a:pt x="584557" y="3699"/>
                  <a:pt x="586070" y="3327"/>
                  <a:pt x="587947" y="3097"/>
                </a:cubicBezTo>
                <a:cubicBezTo>
                  <a:pt x="589824" y="2868"/>
                  <a:pt x="592275" y="2753"/>
                  <a:pt x="595301" y="2753"/>
                </a:cubicBezTo>
                <a:close/>
                <a:moveTo>
                  <a:pt x="97915" y="516"/>
                </a:moveTo>
                <a:cubicBezTo>
                  <a:pt x="104340" y="516"/>
                  <a:pt x="110592" y="1118"/>
                  <a:pt x="116672" y="2323"/>
                </a:cubicBezTo>
                <a:cubicBezTo>
                  <a:pt x="122752" y="3527"/>
                  <a:pt x="128374" y="5047"/>
                  <a:pt x="133536" y="6883"/>
                </a:cubicBezTo>
                <a:cubicBezTo>
                  <a:pt x="138699" y="8719"/>
                  <a:pt x="143288" y="10841"/>
                  <a:pt x="147303" y="13250"/>
                </a:cubicBezTo>
                <a:cubicBezTo>
                  <a:pt x="151318" y="15659"/>
                  <a:pt x="154100" y="17638"/>
                  <a:pt x="155649" y="19187"/>
                </a:cubicBezTo>
                <a:cubicBezTo>
                  <a:pt x="157198" y="20736"/>
                  <a:pt x="158201" y="21912"/>
                  <a:pt x="158660" y="22715"/>
                </a:cubicBezTo>
                <a:cubicBezTo>
                  <a:pt x="159119" y="23518"/>
                  <a:pt x="159492" y="24464"/>
                  <a:pt x="159779" y="25554"/>
                </a:cubicBezTo>
                <a:cubicBezTo>
                  <a:pt x="160066" y="26644"/>
                  <a:pt x="160295" y="27934"/>
                  <a:pt x="160467" y="29426"/>
                </a:cubicBezTo>
                <a:cubicBezTo>
                  <a:pt x="160639" y="30917"/>
                  <a:pt x="160725" y="32695"/>
                  <a:pt x="160725" y="34760"/>
                </a:cubicBezTo>
                <a:cubicBezTo>
                  <a:pt x="160725" y="37055"/>
                  <a:pt x="160610" y="39005"/>
                  <a:pt x="160380" y="40611"/>
                </a:cubicBezTo>
                <a:cubicBezTo>
                  <a:pt x="160149" y="42217"/>
                  <a:pt x="159803" y="43565"/>
                  <a:pt x="159342" y="44655"/>
                </a:cubicBezTo>
                <a:cubicBezTo>
                  <a:pt x="158880" y="45745"/>
                  <a:pt x="158332" y="46548"/>
                  <a:pt x="157698" y="47064"/>
                </a:cubicBezTo>
                <a:cubicBezTo>
                  <a:pt x="157063" y="47581"/>
                  <a:pt x="156284" y="47839"/>
                  <a:pt x="155361" y="47839"/>
                </a:cubicBezTo>
                <a:cubicBezTo>
                  <a:pt x="153748" y="47839"/>
                  <a:pt x="151499" y="46720"/>
                  <a:pt x="148615" y="44483"/>
                </a:cubicBezTo>
                <a:cubicBezTo>
                  <a:pt x="145731" y="42246"/>
                  <a:pt x="142011" y="39779"/>
                  <a:pt x="137455" y="37084"/>
                </a:cubicBezTo>
                <a:cubicBezTo>
                  <a:pt x="132899" y="34388"/>
                  <a:pt x="127364" y="31921"/>
                  <a:pt x="120848" y="29684"/>
                </a:cubicBezTo>
                <a:cubicBezTo>
                  <a:pt x="114332" y="27447"/>
                  <a:pt x="106518" y="26328"/>
                  <a:pt x="97407" y="26328"/>
                </a:cubicBezTo>
                <a:cubicBezTo>
                  <a:pt x="87487" y="26328"/>
                  <a:pt x="78462" y="28307"/>
                  <a:pt x="70331" y="32265"/>
                </a:cubicBezTo>
                <a:cubicBezTo>
                  <a:pt x="62200" y="36223"/>
                  <a:pt x="55251" y="42045"/>
                  <a:pt x="49485" y="49732"/>
                </a:cubicBezTo>
                <a:cubicBezTo>
                  <a:pt x="43718" y="57418"/>
                  <a:pt x="39249" y="66796"/>
                  <a:pt x="36077" y="77867"/>
                </a:cubicBezTo>
                <a:cubicBezTo>
                  <a:pt x="32905" y="88938"/>
                  <a:pt x="31319" y="101586"/>
                  <a:pt x="31319" y="115811"/>
                </a:cubicBezTo>
                <a:cubicBezTo>
                  <a:pt x="31319" y="129922"/>
                  <a:pt x="32847" y="142398"/>
                  <a:pt x="35904" y="153239"/>
                </a:cubicBezTo>
                <a:cubicBezTo>
                  <a:pt x="38960" y="164080"/>
                  <a:pt x="43343" y="173143"/>
                  <a:pt x="49052" y="180428"/>
                </a:cubicBezTo>
                <a:cubicBezTo>
                  <a:pt x="54761" y="187713"/>
                  <a:pt x="61767" y="193220"/>
                  <a:pt x="70071" y="196948"/>
                </a:cubicBezTo>
                <a:cubicBezTo>
                  <a:pt x="78375" y="200677"/>
                  <a:pt x="87775" y="202541"/>
                  <a:pt x="98270" y="202541"/>
                </a:cubicBezTo>
                <a:cubicBezTo>
                  <a:pt x="107150" y="202541"/>
                  <a:pt x="114906" y="201451"/>
                  <a:pt x="121537" y="199271"/>
                </a:cubicBezTo>
                <a:cubicBezTo>
                  <a:pt x="128169" y="197092"/>
                  <a:pt x="133820" y="194654"/>
                  <a:pt x="138490" y="191958"/>
                </a:cubicBezTo>
                <a:cubicBezTo>
                  <a:pt x="143161" y="189262"/>
                  <a:pt x="146995" y="186824"/>
                  <a:pt x="149994" y="184644"/>
                </a:cubicBezTo>
                <a:cubicBezTo>
                  <a:pt x="152993" y="182465"/>
                  <a:pt x="155358" y="181375"/>
                  <a:pt x="157087" y="181375"/>
                </a:cubicBezTo>
                <a:cubicBezTo>
                  <a:pt x="157896" y="181375"/>
                  <a:pt x="158588" y="181547"/>
                  <a:pt x="159164" y="181891"/>
                </a:cubicBezTo>
                <a:cubicBezTo>
                  <a:pt x="159741" y="182235"/>
                  <a:pt x="160202" y="182895"/>
                  <a:pt x="160548" y="183870"/>
                </a:cubicBezTo>
                <a:cubicBezTo>
                  <a:pt x="160894" y="184845"/>
                  <a:pt x="161153" y="186193"/>
                  <a:pt x="161326" y="187914"/>
                </a:cubicBezTo>
                <a:cubicBezTo>
                  <a:pt x="161499" y="189635"/>
                  <a:pt x="161586" y="191814"/>
                  <a:pt x="161586" y="194453"/>
                </a:cubicBezTo>
                <a:cubicBezTo>
                  <a:pt x="161586" y="196289"/>
                  <a:pt x="161528" y="197895"/>
                  <a:pt x="161414" y="199271"/>
                </a:cubicBezTo>
                <a:cubicBezTo>
                  <a:pt x="161299" y="200648"/>
                  <a:pt x="161098" y="201853"/>
                  <a:pt x="160811" y="202885"/>
                </a:cubicBezTo>
                <a:cubicBezTo>
                  <a:pt x="160525" y="203918"/>
                  <a:pt x="160152" y="204835"/>
                  <a:pt x="159693" y="205638"/>
                </a:cubicBezTo>
                <a:cubicBezTo>
                  <a:pt x="159234" y="206441"/>
                  <a:pt x="158431" y="207417"/>
                  <a:pt x="157284" y="208564"/>
                </a:cubicBezTo>
                <a:cubicBezTo>
                  <a:pt x="156136" y="209711"/>
                  <a:pt x="153727" y="211460"/>
                  <a:pt x="150056" y="213812"/>
                </a:cubicBezTo>
                <a:cubicBezTo>
                  <a:pt x="146385" y="216164"/>
                  <a:pt x="141825" y="218458"/>
                  <a:pt x="136376" y="220696"/>
                </a:cubicBezTo>
                <a:cubicBezTo>
                  <a:pt x="130926" y="222933"/>
                  <a:pt x="124674" y="224826"/>
                  <a:pt x="117619" y="226374"/>
                </a:cubicBezTo>
                <a:cubicBezTo>
                  <a:pt x="110563" y="227923"/>
                  <a:pt x="102848" y="228697"/>
                  <a:pt x="94473" y="228697"/>
                </a:cubicBezTo>
                <a:cubicBezTo>
                  <a:pt x="80019" y="228697"/>
                  <a:pt x="66969" y="226288"/>
                  <a:pt x="55325" y="221470"/>
                </a:cubicBezTo>
                <a:cubicBezTo>
                  <a:pt x="43680" y="216652"/>
                  <a:pt x="33757" y="209539"/>
                  <a:pt x="25554" y="200132"/>
                </a:cubicBezTo>
                <a:cubicBezTo>
                  <a:pt x="17352" y="190725"/>
                  <a:pt x="11042" y="179109"/>
                  <a:pt x="6625" y="165285"/>
                </a:cubicBezTo>
                <a:cubicBezTo>
                  <a:pt x="2209" y="151461"/>
                  <a:pt x="0" y="135543"/>
                  <a:pt x="0" y="117532"/>
                </a:cubicBezTo>
                <a:cubicBezTo>
                  <a:pt x="0" y="99062"/>
                  <a:pt x="2381" y="82599"/>
                  <a:pt x="7142" y="68144"/>
                </a:cubicBezTo>
                <a:cubicBezTo>
                  <a:pt x="11903" y="53689"/>
                  <a:pt x="18585" y="41443"/>
                  <a:pt x="27189" y="31405"/>
                </a:cubicBezTo>
                <a:cubicBezTo>
                  <a:pt x="35793" y="21367"/>
                  <a:pt x="46090" y="13709"/>
                  <a:pt x="58078" y="8432"/>
                </a:cubicBezTo>
                <a:cubicBezTo>
                  <a:pt x="70066" y="3155"/>
                  <a:pt x="83345" y="516"/>
                  <a:pt x="97915" y="516"/>
                </a:cubicBezTo>
                <a:close/>
                <a:moveTo>
                  <a:pt x="1468836" y="0"/>
                </a:moveTo>
                <a:cubicBezTo>
                  <a:pt x="1473769" y="0"/>
                  <a:pt x="1478731" y="430"/>
                  <a:pt x="1483721" y="1290"/>
                </a:cubicBezTo>
                <a:cubicBezTo>
                  <a:pt x="1488712" y="2151"/>
                  <a:pt x="1493415" y="3298"/>
                  <a:pt x="1497832" y="4732"/>
                </a:cubicBezTo>
                <a:cubicBezTo>
                  <a:pt x="1502249" y="6166"/>
                  <a:pt x="1506178" y="7772"/>
                  <a:pt x="1509620" y="9550"/>
                </a:cubicBezTo>
                <a:cubicBezTo>
                  <a:pt x="1513061" y="11328"/>
                  <a:pt x="1515327" y="12762"/>
                  <a:pt x="1516417" y="13852"/>
                </a:cubicBezTo>
                <a:cubicBezTo>
                  <a:pt x="1517507" y="14942"/>
                  <a:pt x="1518224" y="15803"/>
                  <a:pt x="1518568" y="16434"/>
                </a:cubicBezTo>
                <a:cubicBezTo>
                  <a:pt x="1518912" y="17065"/>
                  <a:pt x="1519199" y="17868"/>
                  <a:pt x="1519428" y="18843"/>
                </a:cubicBezTo>
                <a:cubicBezTo>
                  <a:pt x="1519658" y="19818"/>
                  <a:pt x="1519830" y="20994"/>
                  <a:pt x="1519945" y="22370"/>
                </a:cubicBezTo>
                <a:cubicBezTo>
                  <a:pt x="1520059" y="23747"/>
                  <a:pt x="1520117" y="25525"/>
                  <a:pt x="1520117" y="27705"/>
                </a:cubicBezTo>
                <a:cubicBezTo>
                  <a:pt x="1520117" y="29770"/>
                  <a:pt x="1520031" y="31606"/>
                  <a:pt x="1519859" y="33212"/>
                </a:cubicBezTo>
                <a:cubicBezTo>
                  <a:pt x="1519687" y="34818"/>
                  <a:pt x="1519428" y="36166"/>
                  <a:pt x="1519084" y="37256"/>
                </a:cubicBezTo>
                <a:cubicBezTo>
                  <a:pt x="1518740" y="38345"/>
                  <a:pt x="1518252" y="39148"/>
                  <a:pt x="1517622" y="39665"/>
                </a:cubicBezTo>
                <a:cubicBezTo>
                  <a:pt x="1516991" y="40181"/>
                  <a:pt x="1516274" y="40439"/>
                  <a:pt x="1515471" y="40439"/>
                </a:cubicBezTo>
                <a:cubicBezTo>
                  <a:pt x="1514209" y="40439"/>
                  <a:pt x="1512230" y="39636"/>
                  <a:pt x="1509534" y="38030"/>
                </a:cubicBezTo>
                <a:cubicBezTo>
                  <a:pt x="1506838" y="36424"/>
                  <a:pt x="1503539" y="34617"/>
                  <a:pt x="1499639" y="32609"/>
                </a:cubicBezTo>
                <a:cubicBezTo>
                  <a:pt x="1495738" y="30602"/>
                  <a:pt x="1491121" y="28766"/>
                  <a:pt x="1485786" y="27103"/>
                </a:cubicBezTo>
                <a:cubicBezTo>
                  <a:pt x="1480452" y="25439"/>
                  <a:pt x="1474457" y="24608"/>
                  <a:pt x="1467804" y="24608"/>
                </a:cubicBezTo>
                <a:cubicBezTo>
                  <a:pt x="1461609" y="24608"/>
                  <a:pt x="1456217" y="25439"/>
                  <a:pt x="1451628" y="27103"/>
                </a:cubicBezTo>
                <a:cubicBezTo>
                  <a:pt x="1447039" y="28766"/>
                  <a:pt x="1443253" y="30975"/>
                  <a:pt x="1440270" y="33728"/>
                </a:cubicBezTo>
                <a:cubicBezTo>
                  <a:pt x="1437288" y="36481"/>
                  <a:pt x="1435051" y="39751"/>
                  <a:pt x="1433559" y="43537"/>
                </a:cubicBezTo>
                <a:cubicBezTo>
                  <a:pt x="1432068" y="47322"/>
                  <a:pt x="1431322" y="51338"/>
                  <a:pt x="1431322" y="55582"/>
                </a:cubicBezTo>
                <a:cubicBezTo>
                  <a:pt x="1431322" y="61777"/>
                  <a:pt x="1432756" y="67112"/>
                  <a:pt x="1435624" y="71586"/>
                </a:cubicBezTo>
                <a:cubicBezTo>
                  <a:pt x="1438492" y="76060"/>
                  <a:pt x="1442307" y="80018"/>
                  <a:pt x="1447068" y="83460"/>
                </a:cubicBezTo>
                <a:cubicBezTo>
                  <a:pt x="1451829" y="86901"/>
                  <a:pt x="1457249" y="90056"/>
                  <a:pt x="1463330" y="92924"/>
                </a:cubicBezTo>
                <a:cubicBezTo>
                  <a:pt x="1469410" y="95792"/>
                  <a:pt x="1475605" y="98689"/>
                  <a:pt x="1481914" y="101614"/>
                </a:cubicBezTo>
                <a:cubicBezTo>
                  <a:pt x="1488224" y="104540"/>
                  <a:pt x="1494419" y="107752"/>
                  <a:pt x="1500499" y="111251"/>
                </a:cubicBezTo>
                <a:cubicBezTo>
                  <a:pt x="1506580" y="114750"/>
                  <a:pt x="1512000" y="118880"/>
                  <a:pt x="1516761" y="123641"/>
                </a:cubicBezTo>
                <a:cubicBezTo>
                  <a:pt x="1521522" y="128402"/>
                  <a:pt x="1525365" y="134023"/>
                  <a:pt x="1528291" y="140505"/>
                </a:cubicBezTo>
                <a:cubicBezTo>
                  <a:pt x="1531216" y="146987"/>
                  <a:pt x="1532679" y="154645"/>
                  <a:pt x="1532679" y="163478"/>
                </a:cubicBezTo>
                <a:cubicBezTo>
                  <a:pt x="1532679" y="173918"/>
                  <a:pt x="1530757" y="183210"/>
                  <a:pt x="1526914" y="191355"/>
                </a:cubicBezTo>
                <a:cubicBezTo>
                  <a:pt x="1523071" y="199501"/>
                  <a:pt x="1517736" y="206413"/>
                  <a:pt x="1510910" y="212091"/>
                </a:cubicBezTo>
                <a:cubicBezTo>
                  <a:pt x="1504084" y="217770"/>
                  <a:pt x="1496054" y="222044"/>
                  <a:pt x="1486819" y="224912"/>
                </a:cubicBezTo>
                <a:cubicBezTo>
                  <a:pt x="1477584" y="227780"/>
                  <a:pt x="1467632" y="229214"/>
                  <a:pt x="1456962" y="229214"/>
                </a:cubicBezTo>
                <a:cubicBezTo>
                  <a:pt x="1449506" y="229214"/>
                  <a:pt x="1442594" y="228583"/>
                  <a:pt x="1436227" y="227321"/>
                </a:cubicBezTo>
                <a:cubicBezTo>
                  <a:pt x="1429859" y="226059"/>
                  <a:pt x="1424181" y="224510"/>
                  <a:pt x="1419190" y="222675"/>
                </a:cubicBezTo>
                <a:cubicBezTo>
                  <a:pt x="1414200" y="220839"/>
                  <a:pt x="1410013" y="218946"/>
                  <a:pt x="1406628" y="216996"/>
                </a:cubicBezTo>
                <a:cubicBezTo>
                  <a:pt x="1403244" y="215046"/>
                  <a:pt x="1400892" y="213382"/>
                  <a:pt x="1399573" y="212005"/>
                </a:cubicBezTo>
                <a:cubicBezTo>
                  <a:pt x="1398254" y="210629"/>
                  <a:pt x="1397278" y="208879"/>
                  <a:pt x="1396648" y="206757"/>
                </a:cubicBezTo>
                <a:cubicBezTo>
                  <a:pt x="1396017" y="204635"/>
                  <a:pt x="1395701" y="201795"/>
                  <a:pt x="1395701" y="198239"/>
                </a:cubicBezTo>
                <a:cubicBezTo>
                  <a:pt x="1395701" y="195715"/>
                  <a:pt x="1395816" y="193621"/>
                  <a:pt x="1396045" y="191958"/>
                </a:cubicBezTo>
                <a:cubicBezTo>
                  <a:pt x="1396275" y="190294"/>
                  <a:pt x="1396619" y="188946"/>
                  <a:pt x="1397078" y="187914"/>
                </a:cubicBezTo>
                <a:cubicBezTo>
                  <a:pt x="1397537" y="186881"/>
                  <a:pt x="1398110" y="186164"/>
                  <a:pt x="1398799" y="185763"/>
                </a:cubicBezTo>
                <a:cubicBezTo>
                  <a:pt x="1399487" y="185361"/>
                  <a:pt x="1400290" y="185161"/>
                  <a:pt x="1401208" y="185161"/>
                </a:cubicBezTo>
                <a:cubicBezTo>
                  <a:pt x="1402814" y="185161"/>
                  <a:pt x="1405080" y="186136"/>
                  <a:pt x="1408005" y="188086"/>
                </a:cubicBezTo>
                <a:cubicBezTo>
                  <a:pt x="1410930" y="190036"/>
                  <a:pt x="1414688" y="192159"/>
                  <a:pt x="1419276" y="194453"/>
                </a:cubicBezTo>
                <a:cubicBezTo>
                  <a:pt x="1423865" y="196747"/>
                  <a:pt x="1429401" y="198898"/>
                  <a:pt x="1435882" y="200906"/>
                </a:cubicBezTo>
                <a:cubicBezTo>
                  <a:pt x="1442364" y="202914"/>
                  <a:pt x="1449850" y="203918"/>
                  <a:pt x="1458339" y="203918"/>
                </a:cubicBezTo>
                <a:cubicBezTo>
                  <a:pt x="1464764" y="203918"/>
                  <a:pt x="1470643" y="203057"/>
                  <a:pt x="1475978" y="201336"/>
                </a:cubicBezTo>
                <a:cubicBezTo>
                  <a:pt x="1481312" y="199615"/>
                  <a:pt x="1485901" y="197178"/>
                  <a:pt x="1489744" y="194023"/>
                </a:cubicBezTo>
                <a:cubicBezTo>
                  <a:pt x="1493587" y="190868"/>
                  <a:pt x="1496541" y="186996"/>
                  <a:pt x="1498606" y="182407"/>
                </a:cubicBezTo>
                <a:cubicBezTo>
                  <a:pt x="1500671" y="177818"/>
                  <a:pt x="1501704" y="172598"/>
                  <a:pt x="1501704" y="166748"/>
                </a:cubicBezTo>
                <a:cubicBezTo>
                  <a:pt x="1501704" y="160438"/>
                  <a:pt x="1500270" y="155046"/>
                  <a:pt x="1497402" y="150572"/>
                </a:cubicBezTo>
                <a:cubicBezTo>
                  <a:pt x="1494534" y="146098"/>
                  <a:pt x="1490748" y="142169"/>
                  <a:pt x="1486044" y="138784"/>
                </a:cubicBezTo>
                <a:cubicBezTo>
                  <a:pt x="1481341" y="135400"/>
                  <a:pt x="1475978" y="132303"/>
                  <a:pt x="1469955" y="129492"/>
                </a:cubicBezTo>
                <a:cubicBezTo>
                  <a:pt x="1463932" y="126681"/>
                  <a:pt x="1457765" y="123813"/>
                  <a:pt x="1451456" y="120888"/>
                </a:cubicBezTo>
                <a:cubicBezTo>
                  <a:pt x="1445146" y="117962"/>
                  <a:pt x="1439008" y="114721"/>
                  <a:pt x="1433043" y="111165"/>
                </a:cubicBezTo>
                <a:cubicBezTo>
                  <a:pt x="1427078" y="107609"/>
                  <a:pt x="1421743" y="103421"/>
                  <a:pt x="1417039" y="98603"/>
                </a:cubicBezTo>
                <a:cubicBezTo>
                  <a:pt x="1412336" y="93785"/>
                  <a:pt x="1408521" y="88135"/>
                  <a:pt x="1405596" y="81653"/>
                </a:cubicBezTo>
                <a:cubicBezTo>
                  <a:pt x="1402670" y="75171"/>
                  <a:pt x="1401208" y="67399"/>
                  <a:pt x="1401208" y="58336"/>
                </a:cubicBezTo>
                <a:cubicBezTo>
                  <a:pt x="1401208" y="49043"/>
                  <a:pt x="1402900" y="40755"/>
                  <a:pt x="1406284" y="33470"/>
                </a:cubicBezTo>
                <a:cubicBezTo>
                  <a:pt x="1409668" y="26185"/>
                  <a:pt x="1414372" y="20076"/>
                  <a:pt x="1420395" y="15143"/>
                </a:cubicBezTo>
                <a:cubicBezTo>
                  <a:pt x="1426418" y="10210"/>
                  <a:pt x="1433588" y="6453"/>
                  <a:pt x="1441905" y="3872"/>
                </a:cubicBezTo>
                <a:cubicBezTo>
                  <a:pt x="1450223" y="1290"/>
                  <a:pt x="1459200" y="0"/>
                  <a:pt x="1468836" y="0"/>
                </a:cubicBezTo>
                <a:close/>
                <a:moveTo>
                  <a:pt x="292717" y="0"/>
                </a:moveTo>
                <a:cubicBezTo>
                  <a:pt x="309122" y="0"/>
                  <a:pt x="323405" y="2466"/>
                  <a:pt x="335566" y="7399"/>
                </a:cubicBezTo>
                <a:cubicBezTo>
                  <a:pt x="347726" y="12332"/>
                  <a:pt x="357850" y="19531"/>
                  <a:pt x="365938" y="28996"/>
                </a:cubicBezTo>
                <a:cubicBezTo>
                  <a:pt x="374026" y="38460"/>
                  <a:pt x="380049" y="50162"/>
                  <a:pt x="384007" y="64100"/>
                </a:cubicBezTo>
                <a:cubicBezTo>
                  <a:pt x="387965" y="78039"/>
                  <a:pt x="389944" y="94014"/>
                  <a:pt x="389944" y="112025"/>
                </a:cubicBezTo>
                <a:cubicBezTo>
                  <a:pt x="389944" y="130037"/>
                  <a:pt x="387821" y="146270"/>
                  <a:pt x="383577" y="160725"/>
                </a:cubicBezTo>
                <a:cubicBezTo>
                  <a:pt x="379332" y="175180"/>
                  <a:pt x="372994" y="187484"/>
                  <a:pt x="364562" y="197636"/>
                </a:cubicBezTo>
                <a:cubicBezTo>
                  <a:pt x="356130" y="207789"/>
                  <a:pt x="345547" y="215590"/>
                  <a:pt x="332812" y="221040"/>
                </a:cubicBezTo>
                <a:cubicBezTo>
                  <a:pt x="320078" y="226489"/>
                  <a:pt x="305222" y="229214"/>
                  <a:pt x="288243" y="229214"/>
                </a:cubicBezTo>
                <a:cubicBezTo>
                  <a:pt x="271494" y="229214"/>
                  <a:pt x="257010" y="226718"/>
                  <a:pt x="244792" y="221728"/>
                </a:cubicBezTo>
                <a:cubicBezTo>
                  <a:pt x="232574" y="216738"/>
                  <a:pt x="222479" y="209482"/>
                  <a:pt x="214506" y="199960"/>
                </a:cubicBezTo>
                <a:cubicBezTo>
                  <a:pt x="206533" y="190438"/>
                  <a:pt x="200596" y="178621"/>
                  <a:pt x="196695" y="164511"/>
                </a:cubicBezTo>
                <a:cubicBezTo>
                  <a:pt x="192795" y="150400"/>
                  <a:pt x="190844" y="134167"/>
                  <a:pt x="190844" y="115811"/>
                </a:cubicBezTo>
                <a:cubicBezTo>
                  <a:pt x="190844" y="98259"/>
                  <a:pt x="192967" y="82313"/>
                  <a:pt x="197211" y="67972"/>
                </a:cubicBezTo>
                <a:cubicBezTo>
                  <a:pt x="201456" y="53632"/>
                  <a:pt x="207823" y="41443"/>
                  <a:pt x="216313" y="31405"/>
                </a:cubicBezTo>
                <a:cubicBezTo>
                  <a:pt x="224802" y="21367"/>
                  <a:pt x="235414" y="13623"/>
                  <a:pt x="248148" y="8174"/>
                </a:cubicBezTo>
                <a:cubicBezTo>
                  <a:pt x="260882" y="2724"/>
                  <a:pt x="275738" y="0"/>
                  <a:pt x="292717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  <a:prstDash val="sysDot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R="0" lvl="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en-GB" altLang="zh-CN" sz="2800" b="0" i="0" u="none" strike="noStrike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  <a:lvl2pPr marL="685800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kumimoji="0" lang="zh-CN" altLang="en-US" sz="16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2pPr>
            <a:lvl3pPr marL="1143000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3pPr>
            <a:lvl4pPr marL="1600200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4pPr>
            <a:lvl5pPr marL="2057400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zh-CN" altLang="en-US"/>
          </a:p>
        </p:txBody>
      </p:sp>
      <p:sp>
        <p:nvSpPr>
          <p:cNvPr id="40" name="标题 5"/>
          <p:cNvSpPr>
            <a:spLocks noGrp="1"/>
          </p:cNvSpPr>
          <p:nvPr>
            <p:custDataLst>
              <p:tags r:id="rId18"/>
            </p:custDataLst>
          </p:nvPr>
        </p:nvSpPr>
        <p:spPr>
          <a:xfrm>
            <a:off x="835025" y="603885"/>
            <a:ext cx="2002790" cy="12230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t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000" b="0" i="0" u="none" strike="noStrike" kern="1200" cap="none" spc="0" normalizeH="0" baseline="0" noProof="1" dirty="0" smtClea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</a:lstStyle>
          <a:p>
            <a:r>
              <a:rPr lang="zh-CN" altLang="en-US" dirty="0">
                <a:latin typeface="汉仪雅酷黑 85W" panose="020B0904020202020204" charset="-122"/>
                <a:ea typeface="汉仪雅酷黑 85W" panose="020B0904020202020204" charset="-122"/>
              </a:rPr>
              <a:t>目录</a:t>
            </a:r>
          </a:p>
        </p:txBody>
      </p:sp>
      <p:grpSp>
        <p:nvGrpSpPr>
          <p:cNvPr id="14" name="Group 532"/>
          <p:cNvGrpSpPr/>
          <p:nvPr>
            <p:custDataLst>
              <p:tags r:id="rId19"/>
            </p:custDataLst>
          </p:nvPr>
        </p:nvGrpSpPr>
        <p:grpSpPr>
          <a:xfrm>
            <a:off x="1748790" y="2000250"/>
            <a:ext cx="2929255" cy="3463290"/>
            <a:chOff x="56464" y="66751"/>
            <a:chExt cx="6792667" cy="8030085"/>
          </a:xfrm>
        </p:grpSpPr>
        <p:sp>
          <p:nvSpPr>
            <p:cNvPr id="522" name="Shape 522"/>
            <p:cNvSpPr/>
            <p:nvPr>
              <p:custDataLst>
                <p:tags r:id="rId20"/>
              </p:custDataLst>
            </p:nvPr>
          </p:nvSpPr>
          <p:spPr>
            <a:xfrm>
              <a:off x="56464" y="66751"/>
              <a:ext cx="6792667" cy="8030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extrusionOk="0">
                  <a:moveTo>
                    <a:pt x="10550" y="0"/>
                  </a:moveTo>
                  <a:cubicBezTo>
                    <a:pt x="9016" y="1016"/>
                    <a:pt x="7352" y="1878"/>
                    <a:pt x="5590" y="2569"/>
                  </a:cubicBezTo>
                  <a:cubicBezTo>
                    <a:pt x="3838" y="3255"/>
                    <a:pt x="2000" y="3768"/>
                    <a:pt x="112" y="4098"/>
                  </a:cubicBezTo>
                  <a:cubicBezTo>
                    <a:pt x="-307" y="7561"/>
                    <a:pt x="456" y="11054"/>
                    <a:pt x="2309" y="14151"/>
                  </a:cubicBezTo>
                  <a:cubicBezTo>
                    <a:pt x="4182" y="17283"/>
                    <a:pt x="7086" y="19873"/>
                    <a:pt x="10659" y="21600"/>
                  </a:cubicBezTo>
                  <a:cubicBezTo>
                    <a:pt x="13758" y="20218"/>
                    <a:pt x="16326" y="18096"/>
                    <a:pt x="18052" y="15490"/>
                  </a:cubicBezTo>
                  <a:cubicBezTo>
                    <a:pt x="19165" y="13812"/>
                    <a:pt x="19895" y="11987"/>
                    <a:pt x="20406" y="10132"/>
                  </a:cubicBezTo>
                  <a:cubicBezTo>
                    <a:pt x="20944" y="8178"/>
                    <a:pt x="21244" y="6169"/>
                    <a:pt x="21293" y="4138"/>
                  </a:cubicBezTo>
                  <a:cubicBezTo>
                    <a:pt x="19428" y="3686"/>
                    <a:pt x="17604" y="3119"/>
                    <a:pt x="15834" y="2442"/>
                  </a:cubicBezTo>
                  <a:cubicBezTo>
                    <a:pt x="14004" y="1742"/>
                    <a:pt x="12238" y="926"/>
                    <a:pt x="10550" y="0"/>
                  </a:cubicBezTo>
                  <a:close/>
                </a:path>
              </a:pathLst>
            </a:custGeom>
            <a:noFill/>
            <a:ln w="3048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22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3" name="Shape 523"/>
            <p:cNvSpPr/>
            <p:nvPr>
              <p:custDataLst>
                <p:tags r:id="rId21"/>
              </p:custDataLst>
            </p:nvPr>
          </p:nvSpPr>
          <p:spPr>
            <a:xfrm>
              <a:off x="545561" y="641674"/>
              <a:ext cx="5815468" cy="6874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extrusionOk="0">
                  <a:moveTo>
                    <a:pt x="10550" y="0"/>
                  </a:moveTo>
                  <a:cubicBezTo>
                    <a:pt x="9016" y="1016"/>
                    <a:pt x="7352" y="1878"/>
                    <a:pt x="5590" y="2569"/>
                  </a:cubicBezTo>
                  <a:cubicBezTo>
                    <a:pt x="3838" y="3255"/>
                    <a:pt x="2000" y="3768"/>
                    <a:pt x="112" y="4098"/>
                  </a:cubicBezTo>
                  <a:cubicBezTo>
                    <a:pt x="-307" y="7561"/>
                    <a:pt x="456" y="11054"/>
                    <a:pt x="2309" y="14151"/>
                  </a:cubicBezTo>
                  <a:cubicBezTo>
                    <a:pt x="4182" y="17283"/>
                    <a:pt x="7086" y="19873"/>
                    <a:pt x="10659" y="21600"/>
                  </a:cubicBezTo>
                  <a:cubicBezTo>
                    <a:pt x="13758" y="20218"/>
                    <a:pt x="16326" y="18096"/>
                    <a:pt x="18052" y="15490"/>
                  </a:cubicBezTo>
                  <a:cubicBezTo>
                    <a:pt x="19165" y="13812"/>
                    <a:pt x="19895" y="11987"/>
                    <a:pt x="20406" y="10132"/>
                  </a:cubicBezTo>
                  <a:cubicBezTo>
                    <a:pt x="20944" y="8178"/>
                    <a:pt x="21244" y="6169"/>
                    <a:pt x="21293" y="4138"/>
                  </a:cubicBezTo>
                  <a:cubicBezTo>
                    <a:pt x="19428" y="3686"/>
                    <a:pt x="17604" y="3119"/>
                    <a:pt x="15834" y="2442"/>
                  </a:cubicBezTo>
                  <a:cubicBezTo>
                    <a:pt x="14004" y="1742"/>
                    <a:pt x="12238" y="926"/>
                    <a:pt x="10550" y="0"/>
                  </a:cubicBezTo>
                  <a:close/>
                </a:path>
              </a:pathLst>
            </a:custGeom>
            <a:noFill/>
            <a:ln w="1778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22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4" name="Shape 524"/>
            <p:cNvSpPr/>
            <p:nvPr>
              <p:custDataLst>
                <p:tags r:id="rId22"/>
              </p:custDataLst>
            </p:nvPr>
          </p:nvSpPr>
          <p:spPr>
            <a:xfrm>
              <a:off x="954611" y="1090388"/>
              <a:ext cx="2402363" cy="3030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extrusionOk="0">
                  <a:moveTo>
                    <a:pt x="111" y="7827"/>
                  </a:moveTo>
                  <a:cubicBezTo>
                    <a:pt x="3990" y="7234"/>
                    <a:pt x="7765" y="6273"/>
                    <a:pt x="11357" y="4966"/>
                  </a:cubicBezTo>
                  <a:cubicBezTo>
                    <a:pt x="14991" y="3644"/>
                    <a:pt x="18411" y="1976"/>
                    <a:pt x="21541" y="0"/>
                  </a:cubicBezTo>
                  <a:lnTo>
                    <a:pt x="21541" y="21600"/>
                  </a:lnTo>
                  <a:lnTo>
                    <a:pt x="1545" y="21600"/>
                  </a:lnTo>
                  <a:cubicBezTo>
                    <a:pt x="875" y="19278"/>
                    <a:pt x="421" y="16919"/>
                    <a:pt x="187" y="14544"/>
                  </a:cubicBezTo>
                  <a:cubicBezTo>
                    <a:pt x="-34" y="12309"/>
                    <a:pt x="-59" y="10065"/>
                    <a:pt x="111" y="782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22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5" name="Shape 525"/>
            <p:cNvSpPr/>
            <p:nvPr>
              <p:custDataLst>
                <p:tags r:id="rId23"/>
              </p:custDataLst>
            </p:nvPr>
          </p:nvSpPr>
          <p:spPr>
            <a:xfrm>
              <a:off x="3551011" y="1116085"/>
              <a:ext cx="2391400" cy="298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392" y="1699"/>
                    <a:pt x="6929" y="3205"/>
                    <a:pt x="10585" y="4507"/>
                  </a:cubicBezTo>
                  <a:cubicBezTo>
                    <a:pt x="14160" y="5780"/>
                    <a:pt x="17840" y="6855"/>
                    <a:pt x="21600" y="7724"/>
                  </a:cubicBezTo>
                  <a:cubicBezTo>
                    <a:pt x="21577" y="9984"/>
                    <a:pt x="21426" y="12241"/>
                    <a:pt x="21147" y="14490"/>
                  </a:cubicBezTo>
                  <a:cubicBezTo>
                    <a:pt x="20852" y="16875"/>
                    <a:pt x="20413" y="19248"/>
                    <a:pt x="19833" y="21600"/>
                  </a:cubicBezTo>
                  <a:lnTo>
                    <a:pt x="184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22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6" name="Shape 526"/>
            <p:cNvSpPr/>
            <p:nvPr>
              <p:custDataLst>
                <p:tags r:id="rId24"/>
              </p:custDataLst>
            </p:nvPr>
          </p:nvSpPr>
          <p:spPr>
            <a:xfrm>
              <a:off x="1213429" y="4289875"/>
              <a:ext cx="2119994" cy="2704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6474" y="19204"/>
                    <a:pt x="11955" y="16088"/>
                    <a:pt x="8268" y="12410"/>
                  </a:cubicBezTo>
                  <a:cubicBezTo>
                    <a:pt x="4558" y="8709"/>
                    <a:pt x="1755" y="450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22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7" name="Shape 527"/>
            <p:cNvSpPr/>
            <p:nvPr>
              <p:custDataLst>
                <p:tags r:id="rId25"/>
              </p:custDataLst>
            </p:nvPr>
          </p:nvSpPr>
          <p:spPr>
            <a:xfrm>
              <a:off x="3597286" y="4313711"/>
              <a:ext cx="2042834" cy="2645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cubicBezTo>
                    <a:pt x="20097" y="4711"/>
                    <a:pt x="17304" y="9119"/>
                    <a:pt x="13408" y="12926"/>
                  </a:cubicBezTo>
                  <a:cubicBezTo>
                    <a:pt x="9782" y="16471"/>
                    <a:pt x="5274" y="19420"/>
                    <a:pt x="151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22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8" name="Shape 528"/>
            <p:cNvSpPr/>
            <p:nvPr>
              <p:custDataLst>
                <p:tags r:id="rId26"/>
              </p:custDataLst>
            </p:nvPr>
          </p:nvSpPr>
          <p:spPr>
            <a:xfrm>
              <a:off x="4151524" y="4838433"/>
              <a:ext cx="575574" cy="546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>
                <a:defRPr sz="4400"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28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sz="128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9" name="Shape 529"/>
            <p:cNvSpPr/>
            <p:nvPr>
              <p:custDataLst>
                <p:tags r:id="rId27"/>
              </p:custDataLst>
            </p:nvPr>
          </p:nvSpPr>
          <p:spPr>
            <a:xfrm>
              <a:off x="4218653" y="2591169"/>
              <a:ext cx="575574" cy="546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>
                <a:defRPr sz="5400"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28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sz="128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0" name="Shape 530"/>
            <p:cNvSpPr/>
            <p:nvPr>
              <p:custDataLst>
                <p:tags r:id="rId28"/>
              </p:custDataLst>
            </p:nvPr>
          </p:nvSpPr>
          <p:spPr>
            <a:xfrm>
              <a:off x="1915224" y="2591166"/>
              <a:ext cx="575574" cy="546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>
                <a:defRPr sz="4400"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28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sz="128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1" name="Shape 531"/>
            <p:cNvSpPr/>
            <p:nvPr>
              <p:custDataLst>
                <p:tags r:id="rId29"/>
              </p:custDataLst>
            </p:nvPr>
          </p:nvSpPr>
          <p:spPr>
            <a:xfrm>
              <a:off x="2033157" y="4838426"/>
              <a:ext cx="575574" cy="546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>
                <a:defRPr sz="4400"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28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sz="128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86809" y="749544"/>
            <a:ext cx="3790689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帮助老人安全用网络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grpSp>
        <p:nvGrpSpPr>
          <p:cNvPr id="103" name="组合 40"/>
          <p:cNvGrpSpPr/>
          <p:nvPr/>
        </p:nvGrpSpPr>
        <p:grpSpPr bwMode="auto">
          <a:xfrm>
            <a:off x="2697321" y="1592192"/>
            <a:ext cx="6007100" cy="684212"/>
            <a:chOff x="1071563" y="5353051"/>
            <a:chExt cx="10006012" cy="1139825"/>
          </a:xfrm>
        </p:grpSpPr>
        <p:sp>
          <p:nvSpPr>
            <p:cNvPr id="104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05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06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107" name="文本框 106"/>
          <p:cNvSpPr txBox="1"/>
          <p:nvPr/>
        </p:nvSpPr>
        <p:spPr>
          <a:xfrm>
            <a:off x="4334577" y="1638240"/>
            <a:ext cx="182614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项目准备</a:t>
            </a:r>
          </a:p>
        </p:txBody>
      </p:sp>
      <p:sp>
        <p:nvSpPr>
          <p:cNvPr id="108" name="Text Box 4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54839" y="2701927"/>
            <a:ext cx="1868240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000" kern="0" dirty="0">
                <a:solidFill>
                  <a:schemeClr val="bg1"/>
                </a:solidFill>
              </a:rPr>
              <a:t>明确学什么</a:t>
            </a:r>
          </a:p>
        </p:txBody>
      </p:sp>
      <p:grpSp>
        <p:nvGrpSpPr>
          <p:cNvPr id="109" name="组合 33"/>
          <p:cNvGrpSpPr/>
          <p:nvPr>
            <p:custDataLst>
              <p:tags r:id="rId2"/>
            </p:custDataLst>
          </p:nvPr>
        </p:nvGrpSpPr>
        <p:grpSpPr bwMode="auto">
          <a:xfrm>
            <a:off x="3149600" y="2717165"/>
            <a:ext cx="4302760" cy="684530"/>
            <a:chOff x="3193634" y="1696673"/>
            <a:chExt cx="3924300" cy="647700"/>
          </a:xfrm>
        </p:grpSpPr>
        <p:sp>
          <p:nvSpPr>
            <p:cNvPr id="110" name="矩形 6"/>
            <p:cNvSpPr/>
            <p:nvPr>
              <p:custDataLst>
                <p:tags r:id="rId77"/>
              </p:custDataLst>
            </p:nvPr>
          </p:nvSpPr>
          <p:spPr>
            <a:xfrm>
              <a:off x="3193634" y="1696673"/>
              <a:ext cx="3924300" cy="647700"/>
            </a:xfrm>
            <a:custGeom>
              <a:avLst/>
              <a:gdLst/>
              <a:ahLst/>
              <a:cxnLst/>
              <a:rect l="l" t="t" r="r" b="b"/>
              <a:pathLst>
                <a:path w="3924114" h="648072">
                  <a:moveTo>
                    <a:pt x="0" y="0"/>
                  </a:moveTo>
                  <a:lnTo>
                    <a:pt x="3680842" y="0"/>
                  </a:lnTo>
                  <a:cubicBezTo>
                    <a:pt x="3814408" y="0"/>
                    <a:pt x="3922864" y="143025"/>
                    <a:pt x="3924114" y="320229"/>
                  </a:cubicBezTo>
                  <a:cubicBezTo>
                    <a:pt x="3922430" y="207936"/>
                    <a:pt x="3830771" y="117537"/>
                    <a:pt x="3717999" y="117537"/>
                  </a:cubicBezTo>
                  <a:cubicBezTo>
                    <a:pt x="3603953" y="117537"/>
                    <a:pt x="3511500" y="209990"/>
                    <a:pt x="3511500" y="324036"/>
                  </a:cubicBezTo>
                  <a:cubicBezTo>
                    <a:pt x="3511500" y="438082"/>
                    <a:pt x="3603953" y="530535"/>
                    <a:pt x="3717999" y="530535"/>
                  </a:cubicBezTo>
                  <a:cubicBezTo>
                    <a:pt x="3830698" y="530535"/>
                    <a:pt x="3922311" y="440253"/>
                    <a:pt x="3924092" y="328061"/>
                  </a:cubicBezTo>
                  <a:cubicBezTo>
                    <a:pt x="3922745" y="505131"/>
                    <a:pt x="3814335" y="648000"/>
                    <a:pt x="3680842" y="648000"/>
                  </a:cubicBezTo>
                  <a:lnTo>
                    <a:pt x="3680842" y="648072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E33947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寻找身边的典型安全问题</a:t>
              </a:r>
            </a:p>
          </p:txBody>
        </p:sp>
        <p:sp>
          <p:nvSpPr>
            <p:cNvPr id="111" name="椭圆 110"/>
            <p:cNvSpPr/>
            <p:nvPr>
              <p:custDataLst>
                <p:tags r:id="rId78"/>
              </p:custDataLst>
            </p:nvPr>
          </p:nvSpPr>
          <p:spPr>
            <a:xfrm>
              <a:off x="6700421" y="1812560"/>
              <a:ext cx="412750" cy="41275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2800" dirty="0">
                  <a:solidFill>
                    <a:srgbClr val="E33947"/>
                  </a:solidFill>
                  <a:latin typeface="Arial Black" panose="020B0A04020102020204" pitchFamily="34" charset="0"/>
                </a:rPr>
                <a:t>1</a:t>
              </a:r>
              <a:endParaRPr lang="zh-CN" altLang="en-US" sz="2800" dirty="0">
                <a:solidFill>
                  <a:srgbClr val="E33947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2" name="组合 4"/>
          <p:cNvGrpSpPr/>
          <p:nvPr>
            <p:custDataLst>
              <p:tags r:id="rId3"/>
            </p:custDataLst>
          </p:nvPr>
        </p:nvGrpSpPr>
        <p:grpSpPr bwMode="auto">
          <a:xfrm>
            <a:off x="3149600" y="3882390"/>
            <a:ext cx="4502150" cy="744220"/>
            <a:chOff x="3992147" y="2765060"/>
            <a:chExt cx="3924300" cy="649288"/>
          </a:xfrm>
        </p:grpSpPr>
        <p:sp>
          <p:nvSpPr>
            <p:cNvPr id="113" name="矩形 6"/>
            <p:cNvSpPr/>
            <p:nvPr>
              <p:custDataLst>
                <p:tags r:id="rId75"/>
              </p:custDataLst>
            </p:nvPr>
          </p:nvSpPr>
          <p:spPr>
            <a:xfrm>
              <a:off x="3992147" y="2765060"/>
              <a:ext cx="3924300" cy="649288"/>
            </a:xfrm>
            <a:custGeom>
              <a:avLst/>
              <a:gdLst/>
              <a:ahLst/>
              <a:cxnLst/>
              <a:rect l="l" t="t" r="r" b="b"/>
              <a:pathLst>
                <a:path w="3924114" h="648072">
                  <a:moveTo>
                    <a:pt x="0" y="0"/>
                  </a:moveTo>
                  <a:lnTo>
                    <a:pt x="3680842" y="0"/>
                  </a:lnTo>
                  <a:cubicBezTo>
                    <a:pt x="3814408" y="0"/>
                    <a:pt x="3922864" y="143025"/>
                    <a:pt x="3924114" y="320229"/>
                  </a:cubicBezTo>
                  <a:cubicBezTo>
                    <a:pt x="3922430" y="207936"/>
                    <a:pt x="3830771" y="117537"/>
                    <a:pt x="3717999" y="117537"/>
                  </a:cubicBezTo>
                  <a:cubicBezTo>
                    <a:pt x="3603953" y="117537"/>
                    <a:pt x="3511500" y="209990"/>
                    <a:pt x="3511500" y="324036"/>
                  </a:cubicBezTo>
                  <a:cubicBezTo>
                    <a:pt x="3511500" y="438082"/>
                    <a:pt x="3603953" y="530535"/>
                    <a:pt x="3717999" y="530535"/>
                  </a:cubicBezTo>
                  <a:cubicBezTo>
                    <a:pt x="3830698" y="530535"/>
                    <a:pt x="3922311" y="440253"/>
                    <a:pt x="3924092" y="328061"/>
                  </a:cubicBezTo>
                  <a:cubicBezTo>
                    <a:pt x="3922745" y="505131"/>
                    <a:pt x="3814335" y="648000"/>
                    <a:pt x="3680842" y="648000"/>
                  </a:cubicBezTo>
                  <a:lnTo>
                    <a:pt x="3680842" y="648072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讨论网络安全问题背后的原因</a:t>
              </a:r>
            </a:p>
          </p:txBody>
        </p:sp>
        <p:sp>
          <p:nvSpPr>
            <p:cNvPr id="114" name="椭圆 113"/>
            <p:cNvSpPr/>
            <p:nvPr>
              <p:custDataLst>
                <p:tags r:id="rId76"/>
              </p:custDataLst>
            </p:nvPr>
          </p:nvSpPr>
          <p:spPr>
            <a:xfrm>
              <a:off x="7498934" y="2880947"/>
              <a:ext cx="412750" cy="412751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2800" dirty="0">
                  <a:solidFill>
                    <a:srgbClr val="F49B18"/>
                  </a:solidFill>
                  <a:latin typeface="Arial Black" panose="020B0A04020102020204" pitchFamily="34" charset="0"/>
                </a:rPr>
                <a:t>2</a:t>
              </a:r>
              <a:endParaRPr lang="zh-CN" altLang="en-US" sz="2800" dirty="0">
                <a:solidFill>
                  <a:srgbClr val="F49B18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5" name="组合 3"/>
          <p:cNvGrpSpPr/>
          <p:nvPr>
            <p:custDataLst>
              <p:tags r:id="rId4"/>
            </p:custDataLst>
          </p:nvPr>
        </p:nvGrpSpPr>
        <p:grpSpPr bwMode="auto">
          <a:xfrm>
            <a:off x="3149600" y="5048885"/>
            <a:ext cx="4404995" cy="727710"/>
            <a:chOff x="1569701" y="4933379"/>
            <a:chExt cx="3934656" cy="649287"/>
          </a:xfrm>
        </p:grpSpPr>
        <p:sp>
          <p:nvSpPr>
            <p:cNvPr id="116" name="矩形 6"/>
            <p:cNvSpPr/>
            <p:nvPr>
              <p:custDataLst>
                <p:tags r:id="rId73"/>
              </p:custDataLst>
            </p:nvPr>
          </p:nvSpPr>
          <p:spPr>
            <a:xfrm>
              <a:off x="1569701" y="4933379"/>
              <a:ext cx="3923541" cy="649287"/>
            </a:xfrm>
            <a:custGeom>
              <a:avLst/>
              <a:gdLst/>
              <a:ahLst/>
              <a:cxnLst/>
              <a:rect l="l" t="t" r="r" b="b"/>
              <a:pathLst>
                <a:path w="3924114" h="648072">
                  <a:moveTo>
                    <a:pt x="0" y="0"/>
                  </a:moveTo>
                  <a:lnTo>
                    <a:pt x="3680842" y="0"/>
                  </a:lnTo>
                  <a:cubicBezTo>
                    <a:pt x="3814408" y="0"/>
                    <a:pt x="3922864" y="143025"/>
                    <a:pt x="3924114" y="320229"/>
                  </a:cubicBezTo>
                  <a:cubicBezTo>
                    <a:pt x="3922430" y="207936"/>
                    <a:pt x="3830771" y="117537"/>
                    <a:pt x="3717999" y="117537"/>
                  </a:cubicBezTo>
                  <a:cubicBezTo>
                    <a:pt x="3603953" y="117537"/>
                    <a:pt x="3511500" y="209990"/>
                    <a:pt x="3511500" y="324036"/>
                  </a:cubicBezTo>
                  <a:cubicBezTo>
                    <a:pt x="3511500" y="438082"/>
                    <a:pt x="3603953" y="530535"/>
                    <a:pt x="3717999" y="530535"/>
                  </a:cubicBezTo>
                  <a:cubicBezTo>
                    <a:pt x="3830698" y="530535"/>
                    <a:pt x="3922311" y="440253"/>
                    <a:pt x="3924092" y="328061"/>
                  </a:cubicBezTo>
                  <a:cubicBezTo>
                    <a:pt x="3922745" y="505131"/>
                    <a:pt x="3814335" y="648000"/>
                    <a:pt x="3680842" y="648000"/>
                  </a:cubicBezTo>
                  <a:lnTo>
                    <a:pt x="3680842" y="648072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72B71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探讨解决网络安全问题的措施</a:t>
              </a:r>
            </a:p>
          </p:txBody>
        </p:sp>
        <p:sp>
          <p:nvSpPr>
            <p:cNvPr id="117" name="椭圆 116"/>
            <p:cNvSpPr/>
            <p:nvPr>
              <p:custDataLst>
                <p:tags r:id="rId74"/>
              </p:custDataLst>
            </p:nvPr>
          </p:nvSpPr>
          <p:spPr>
            <a:xfrm>
              <a:off x="5091520" y="5063554"/>
              <a:ext cx="412837" cy="412749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2800" dirty="0">
                  <a:solidFill>
                    <a:srgbClr val="72B71F"/>
                  </a:solidFill>
                  <a:latin typeface="Arial Black" panose="020B0A04020102020204" pitchFamily="34" charset="0"/>
                </a:rPr>
                <a:t>3</a:t>
              </a:r>
              <a:endParaRPr lang="zh-CN" altLang="en-US" sz="2800" dirty="0">
                <a:solidFill>
                  <a:srgbClr val="72B71F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8" name="组合 118"/>
          <p:cNvGrpSpPr/>
          <p:nvPr>
            <p:custDataLst>
              <p:tags r:id="rId5"/>
            </p:custDataLst>
          </p:nvPr>
        </p:nvGrpSpPr>
        <p:grpSpPr bwMode="auto">
          <a:xfrm>
            <a:off x="2733483" y="2621815"/>
            <a:ext cx="838200" cy="827087"/>
            <a:chOff x="2530475" y="2481263"/>
            <a:chExt cx="1609725" cy="1589087"/>
          </a:xfrm>
        </p:grpSpPr>
        <p:sp>
          <p:nvSpPr>
            <p:cNvPr id="119" name="Freeform 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2530475" y="2481263"/>
              <a:ext cx="1609725" cy="1589087"/>
            </a:xfrm>
            <a:custGeom>
              <a:avLst/>
              <a:gdLst>
                <a:gd name="T0" fmla="*/ 387 w 1014"/>
                <a:gd name="T1" fmla="*/ 0 h 1001"/>
                <a:gd name="T2" fmla="*/ 0 w 1014"/>
                <a:gd name="T3" fmla="*/ 218 h 1001"/>
                <a:gd name="T4" fmla="*/ 442 w 1014"/>
                <a:gd name="T5" fmla="*/ 1001 h 1001"/>
                <a:gd name="T6" fmla="*/ 1014 w 1014"/>
                <a:gd name="T7" fmla="*/ 678 h 1001"/>
                <a:gd name="T8" fmla="*/ 677 w 1014"/>
                <a:gd name="T9" fmla="*/ 81 h 1001"/>
                <a:gd name="T10" fmla="*/ 387 w 1014"/>
                <a:gd name="T11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4" h="1001">
                  <a:moveTo>
                    <a:pt x="387" y="0"/>
                  </a:moveTo>
                  <a:lnTo>
                    <a:pt x="0" y="218"/>
                  </a:lnTo>
                  <a:lnTo>
                    <a:pt x="442" y="1001"/>
                  </a:lnTo>
                  <a:lnTo>
                    <a:pt x="1014" y="678"/>
                  </a:lnTo>
                  <a:lnTo>
                    <a:pt x="677" y="81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20" name="Freeform 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44838" y="2481263"/>
              <a:ext cx="460375" cy="293687"/>
            </a:xfrm>
            <a:custGeom>
              <a:avLst/>
              <a:gdLst>
                <a:gd name="T0" fmla="*/ 0 w 290"/>
                <a:gd name="T1" fmla="*/ 0 h 185"/>
                <a:gd name="T2" fmla="*/ 104 w 290"/>
                <a:gd name="T3" fmla="*/ 185 h 185"/>
                <a:gd name="T4" fmla="*/ 290 w 290"/>
                <a:gd name="T5" fmla="*/ 81 h 185"/>
                <a:gd name="T6" fmla="*/ 0 w 290"/>
                <a:gd name="T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185">
                  <a:moveTo>
                    <a:pt x="0" y="0"/>
                  </a:moveTo>
                  <a:lnTo>
                    <a:pt x="104" y="185"/>
                  </a:lnTo>
                  <a:lnTo>
                    <a:pt x="29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21" name="Freeform 9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784475" y="2887663"/>
              <a:ext cx="330200" cy="195262"/>
            </a:xfrm>
            <a:custGeom>
              <a:avLst/>
              <a:gdLst>
                <a:gd name="T0" fmla="*/ 208 w 208"/>
                <a:gd name="T1" fmla="*/ 8 h 123"/>
                <a:gd name="T2" fmla="*/ 3 w 208"/>
                <a:gd name="T3" fmla="*/ 123 h 123"/>
                <a:gd name="T4" fmla="*/ 0 w 208"/>
                <a:gd name="T5" fmla="*/ 116 h 123"/>
                <a:gd name="T6" fmla="*/ 205 w 208"/>
                <a:gd name="T7" fmla="*/ 0 h 123"/>
                <a:gd name="T8" fmla="*/ 208 w 208"/>
                <a:gd name="T9" fmla="*/ 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3">
                  <a:moveTo>
                    <a:pt x="208" y="8"/>
                  </a:moveTo>
                  <a:lnTo>
                    <a:pt x="3" y="123"/>
                  </a:lnTo>
                  <a:lnTo>
                    <a:pt x="0" y="116"/>
                  </a:lnTo>
                  <a:lnTo>
                    <a:pt x="205" y="0"/>
                  </a:lnTo>
                  <a:lnTo>
                    <a:pt x="208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22" name="Freeform 10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2801938" y="2919413"/>
              <a:ext cx="330200" cy="195262"/>
            </a:xfrm>
            <a:custGeom>
              <a:avLst/>
              <a:gdLst>
                <a:gd name="T0" fmla="*/ 208 w 208"/>
                <a:gd name="T1" fmla="*/ 7 h 123"/>
                <a:gd name="T2" fmla="*/ 3 w 208"/>
                <a:gd name="T3" fmla="*/ 123 h 123"/>
                <a:gd name="T4" fmla="*/ 0 w 208"/>
                <a:gd name="T5" fmla="*/ 115 h 123"/>
                <a:gd name="T6" fmla="*/ 205 w 208"/>
                <a:gd name="T7" fmla="*/ 0 h 123"/>
                <a:gd name="T8" fmla="*/ 208 w 208"/>
                <a:gd name="T9" fmla="*/ 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3">
                  <a:moveTo>
                    <a:pt x="208" y="7"/>
                  </a:moveTo>
                  <a:lnTo>
                    <a:pt x="3" y="123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08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23" name="Freeform 11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2819400" y="2952750"/>
              <a:ext cx="333375" cy="192087"/>
            </a:xfrm>
            <a:custGeom>
              <a:avLst/>
              <a:gdLst>
                <a:gd name="T0" fmla="*/ 210 w 210"/>
                <a:gd name="T1" fmla="*/ 6 h 121"/>
                <a:gd name="T2" fmla="*/ 5 w 210"/>
                <a:gd name="T3" fmla="*/ 121 h 121"/>
                <a:gd name="T4" fmla="*/ 0 w 210"/>
                <a:gd name="T5" fmla="*/ 115 h 121"/>
                <a:gd name="T6" fmla="*/ 205 w 210"/>
                <a:gd name="T7" fmla="*/ 0 h 121"/>
                <a:gd name="T8" fmla="*/ 210 w 210"/>
                <a:gd name="T9" fmla="*/ 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21">
                  <a:moveTo>
                    <a:pt x="210" y="6"/>
                  </a:moveTo>
                  <a:lnTo>
                    <a:pt x="5" y="121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10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24" name="Freeform 12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840038" y="2984500"/>
              <a:ext cx="330200" cy="193675"/>
            </a:xfrm>
            <a:custGeom>
              <a:avLst/>
              <a:gdLst>
                <a:gd name="T0" fmla="*/ 208 w 208"/>
                <a:gd name="T1" fmla="*/ 7 h 122"/>
                <a:gd name="T2" fmla="*/ 3 w 208"/>
                <a:gd name="T3" fmla="*/ 122 h 122"/>
                <a:gd name="T4" fmla="*/ 0 w 208"/>
                <a:gd name="T5" fmla="*/ 115 h 122"/>
                <a:gd name="T6" fmla="*/ 203 w 208"/>
                <a:gd name="T7" fmla="*/ 0 h 122"/>
                <a:gd name="T8" fmla="*/ 208 w 208"/>
                <a:gd name="T9" fmla="*/ 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2">
                  <a:moveTo>
                    <a:pt x="208" y="7"/>
                  </a:moveTo>
                  <a:lnTo>
                    <a:pt x="3" y="122"/>
                  </a:lnTo>
                  <a:lnTo>
                    <a:pt x="0" y="115"/>
                  </a:lnTo>
                  <a:lnTo>
                    <a:pt x="203" y="0"/>
                  </a:lnTo>
                  <a:lnTo>
                    <a:pt x="208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25" name="Freeform 13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535363" y="3267075"/>
              <a:ext cx="330200" cy="195262"/>
            </a:xfrm>
            <a:custGeom>
              <a:avLst/>
              <a:gdLst>
                <a:gd name="T0" fmla="*/ 208 w 208"/>
                <a:gd name="T1" fmla="*/ 8 h 123"/>
                <a:gd name="T2" fmla="*/ 3 w 208"/>
                <a:gd name="T3" fmla="*/ 123 h 123"/>
                <a:gd name="T4" fmla="*/ 0 w 208"/>
                <a:gd name="T5" fmla="*/ 117 h 123"/>
                <a:gd name="T6" fmla="*/ 205 w 208"/>
                <a:gd name="T7" fmla="*/ 0 h 123"/>
                <a:gd name="T8" fmla="*/ 208 w 208"/>
                <a:gd name="T9" fmla="*/ 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3">
                  <a:moveTo>
                    <a:pt x="208" y="8"/>
                  </a:moveTo>
                  <a:lnTo>
                    <a:pt x="3" y="123"/>
                  </a:lnTo>
                  <a:lnTo>
                    <a:pt x="0" y="117"/>
                  </a:lnTo>
                  <a:lnTo>
                    <a:pt x="205" y="0"/>
                  </a:lnTo>
                  <a:lnTo>
                    <a:pt x="208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26" name="Freeform 1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552825" y="3300413"/>
              <a:ext cx="330200" cy="195262"/>
            </a:xfrm>
            <a:custGeom>
              <a:avLst/>
              <a:gdLst>
                <a:gd name="T0" fmla="*/ 208 w 208"/>
                <a:gd name="T1" fmla="*/ 6 h 123"/>
                <a:gd name="T2" fmla="*/ 5 w 208"/>
                <a:gd name="T3" fmla="*/ 123 h 123"/>
                <a:gd name="T4" fmla="*/ 0 w 208"/>
                <a:gd name="T5" fmla="*/ 116 h 123"/>
                <a:gd name="T6" fmla="*/ 205 w 208"/>
                <a:gd name="T7" fmla="*/ 0 h 123"/>
                <a:gd name="T8" fmla="*/ 208 w 208"/>
                <a:gd name="T9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3">
                  <a:moveTo>
                    <a:pt x="208" y="6"/>
                  </a:moveTo>
                  <a:lnTo>
                    <a:pt x="5" y="123"/>
                  </a:lnTo>
                  <a:lnTo>
                    <a:pt x="0" y="116"/>
                  </a:lnTo>
                  <a:lnTo>
                    <a:pt x="205" y="0"/>
                  </a:lnTo>
                  <a:lnTo>
                    <a:pt x="208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27" name="Freeform 1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3570288" y="3332163"/>
              <a:ext cx="333375" cy="195262"/>
            </a:xfrm>
            <a:custGeom>
              <a:avLst/>
              <a:gdLst>
                <a:gd name="T0" fmla="*/ 210 w 210"/>
                <a:gd name="T1" fmla="*/ 7 h 123"/>
                <a:gd name="T2" fmla="*/ 5 w 210"/>
                <a:gd name="T3" fmla="*/ 123 h 123"/>
                <a:gd name="T4" fmla="*/ 0 w 210"/>
                <a:gd name="T5" fmla="*/ 115 h 123"/>
                <a:gd name="T6" fmla="*/ 205 w 210"/>
                <a:gd name="T7" fmla="*/ 0 h 123"/>
                <a:gd name="T8" fmla="*/ 210 w 210"/>
                <a:gd name="T9" fmla="*/ 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23">
                  <a:moveTo>
                    <a:pt x="210" y="7"/>
                  </a:moveTo>
                  <a:lnTo>
                    <a:pt x="5" y="123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10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28" name="Freeform 16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590925" y="3365500"/>
              <a:ext cx="330200" cy="192087"/>
            </a:xfrm>
            <a:custGeom>
              <a:avLst/>
              <a:gdLst>
                <a:gd name="T0" fmla="*/ 208 w 208"/>
                <a:gd name="T1" fmla="*/ 6 h 121"/>
                <a:gd name="T2" fmla="*/ 3 w 208"/>
                <a:gd name="T3" fmla="*/ 121 h 121"/>
                <a:gd name="T4" fmla="*/ 0 w 208"/>
                <a:gd name="T5" fmla="*/ 115 h 121"/>
                <a:gd name="T6" fmla="*/ 205 w 208"/>
                <a:gd name="T7" fmla="*/ 0 h 121"/>
                <a:gd name="T8" fmla="*/ 208 w 208"/>
                <a:gd name="T9" fmla="*/ 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1">
                  <a:moveTo>
                    <a:pt x="208" y="6"/>
                  </a:moveTo>
                  <a:lnTo>
                    <a:pt x="3" y="121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08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29" name="Freeform 17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2900363" y="2865438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4 w 465"/>
                <a:gd name="T3" fmla="*/ 266 h 266"/>
                <a:gd name="T4" fmla="*/ 0 w 465"/>
                <a:gd name="T5" fmla="*/ 260 h 266"/>
                <a:gd name="T6" fmla="*/ 462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2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30" name="Freeform 18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919413" y="2897188"/>
              <a:ext cx="736600" cy="422275"/>
            </a:xfrm>
            <a:custGeom>
              <a:avLst/>
              <a:gdLst>
                <a:gd name="T0" fmla="*/ 464 w 464"/>
                <a:gd name="T1" fmla="*/ 6 h 266"/>
                <a:gd name="T2" fmla="*/ 4 w 464"/>
                <a:gd name="T3" fmla="*/ 266 h 266"/>
                <a:gd name="T4" fmla="*/ 0 w 464"/>
                <a:gd name="T5" fmla="*/ 260 h 266"/>
                <a:gd name="T6" fmla="*/ 461 w 464"/>
                <a:gd name="T7" fmla="*/ 0 h 266"/>
                <a:gd name="T8" fmla="*/ 464 w 464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266">
                  <a:moveTo>
                    <a:pt x="464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1" y="0"/>
                  </a:lnTo>
                  <a:lnTo>
                    <a:pt x="464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31" name="Freeform 19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936875" y="2930525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4 w 465"/>
                <a:gd name="T3" fmla="*/ 266 h 266"/>
                <a:gd name="T4" fmla="*/ 0 w 465"/>
                <a:gd name="T5" fmla="*/ 260 h 266"/>
                <a:gd name="T6" fmla="*/ 461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1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32" name="Freeform 2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954338" y="2959100"/>
              <a:ext cx="738188" cy="425450"/>
            </a:xfrm>
            <a:custGeom>
              <a:avLst/>
              <a:gdLst>
                <a:gd name="T0" fmla="*/ 465 w 465"/>
                <a:gd name="T1" fmla="*/ 8 h 268"/>
                <a:gd name="T2" fmla="*/ 4 w 465"/>
                <a:gd name="T3" fmla="*/ 268 h 268"/>
                <a:gd name="T4" fmla="*/ 0 w 465"/>
                <a:gd name="T5" fmla="*/ 262 h 268"/>
                <a:gd name="T6" fmla="*/ 461 w 465"/>
                <a:gd name="T7" fmla="*/ 0 h 268"/>
                <a:gd name="T8" fmla="*/ 465 w 465"/>
                <a:gd name="T9" fmla="*/ 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8">
                  <a:moveTo>
                    <a:pt x="465" y="8"/>
                  </a:moveTo>
                  <a:lnTo>
                    <a:pt x="4" y="268"/>
                  </a:lnTo>
                  <a:lnTo>
                    <a:pt x="0" y="262"/>
                  </a:lnTo>
                  <a:lnTo>
                    <a:pt x="461" y="0"/>
                  </a:lnTo>
                  <a:lnTo>
                    <a:pt x="465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33" name="Freeform 21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013075" y="3062288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3 w 465"/>
                <a:gd name="T3" fmla="*/ 266 h 266"/>
                <a:gd name="T4" fmla="*/ 0 w 465"/>
                <a:gd name="T5" fmla="*/ 260 h 266"/>
                <a:gd name="T6" fmla="*/ 460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3" y="266"/>
                  </a:lnTo>
                  <a:lnTo>
                    <a:pt x="0" y="260"/>
                  </a:lnTo>
                  <a:lnTo>
                    <a:pt x="460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34" name="Freeform 22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3030538" y="3095625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4 w 465"/>
                <a:gd name="T3" fmla="*/ 266 h 266"/>
                <a:gd name="T4" fmla="*/ 0 w 465"/>
                <a:gd name="T5" fmla="*/ 260 h 266"/>
                <a:gd name="T6" fmla="*/ 460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0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35" name="Freeform 23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3048000" y="3127375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4 w 465"/>
                <a:gd name="T3" fmla="*/ 266 h 266"/>
                <a:gd name="T4" fmla="*/ 0 w 465"/>
                <a:gd name="T5" fmla="*/ 260 h 266"/>
                <a:gd name="T6" fmla="*/ 462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2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36" name="Freeform 24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3067050" y="3157538"/>
              <a:ext cx="736600" cy="425450"/>
            </a:xfrm>
            <a:custGeom>
              <a:avLst/>
              <a:gdLst>
                <a:gd name="T0" fmla="*/ 464 w 464"/>
                <a:gd name="T1" fmla="*/ 8 h 268"/>
                <a:gd name="T2" fmla="*/ 4 w 464"/>
                <a:gd name="T3" fmla="*/ 268 h 268"/>
                <a:gd name="T4" fmla="*/ 0 w 464"/>
                <a:gd name="T5" fmla="*/ 260 h 268"/>
                <a:gd name="T6" fmla="*/ 461 w 464"/>
                <a:gd name="T7" fmla="*/ 0 h 268"/>
                <a:gd name="T8" fmla="*/ 464 w 464"/>
                <a:gd name="T9" fmla="*/ 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268">
                  <a:moveTo>
                    <a:pt x="464" y="8"/>
                  </a:moveTo>
                  <a:lnTo>
                    <a:pt x="4" y="268"/>
                  </a:lnTo>
                  <a:lnTo>
                    <a:pt x="0" y="260"/>
                  </a:lnTo>
                  <a:lnTo>
                    <a:pt x="461" y="0"/>
                  </a:lnTo>
                  <a:lnTo>
                    <a:pt x="464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37" name="Freeform 25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3143250" y="3635375"/>
              <a:ext cx="139700" cy="139700"/>
            </a:xfrm>
            <a:custGeom>
              <a:avLst/>
              <a:gdLst>
                <a:gd name="T0" fmla="*/ 49 w 56"/>
                <a:gd name="T1" fmla="*/ 16 h 56"/>
                <a:gd name="T2" fmla="*/ 40 w 56"/>
                <a:gd name="T3" fmla="*/ 49 h 56"/>
                <a:gd name="T4" fmla="*/ 7 w 56"/>
                <a:gd name="T5" fmla="*/ 40 h 56"/>
                <a:gd name="T6" fmla="*/ 16 w 56"/>
                <a:gd name="T7" fmla="*/ 6 h 56"/>
                <a:gd name="T8" fmla="*/ 49 w 56"/>
                <a:gd name="T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49" y="16"/>
                  </a:moveTo>
                  <a:cubicBezTo>
                    <a:pt x="56" y="27"/>
                    <a:pt x="52" y="42"/>
                    <a:pt x="40" y="49"/>
                  </a:cubicBezTo>
                  <a:cubicBezTo>
                    <a:pt x="28" y="56"/>
                    <a:pt x="13" y="52"/>
                    <a:pt x="7" y="40"/>
                  </a:cubicBezTo>
                  <a:cubicBezTo>
                    <a:pt x="0" y="28"/>
                    <a:pt x="4" y="13"/>
                    <a:pt x="16" y="6"/>
                  </a:cubicBezTo>
                  <a:cubicBezTo>
                    <a:pt x="28" y="0"/>
                    <a:pt x="43" y="4"/>
                    <a:pt x="49" y="16"/>
                  </a:cubicBezTo>
                  <a:close/>
                </a:path>
              </a:pathLst>
            </a:custGeom>
            <a:solidFill>
              <a:srgbClr val="EB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38" name="Freeform 26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3279775" y="3557588"/>
              <a:ext cx="141288" cy="139700"/>
            </a:xfrm>
            <a:custGeom>
              <a:avLst/>
              <a:gdLst>
                <a:gd name="T0" fmla="*/ 49 w 56"/>
                <a:gd name="T1" fmla="*/ 16 h 56"/>
                <a:gd name="T2" fmla="*/ 40 w 56"/>
                <a:gd name="T3" fmla="*/ 49 h 56"/>
                <a:gd name="T4" fmla="*/ 7 w 56"/>
                <a:gd name="T5" fmla="*/ 40 h 56"/>
                <a:gd name="T6" fmla="*/ 16 w 56"/>
                <a:gd name="T7" fmla="*/ 6 h 56"/>
                <a:gd name="T8" fmla="*/ 49 w 56"/>
                <a:gd name="T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49" y="16"/>
                  </a:moveTo>
                  <a:cubicBezTo>
                    <a:pt x="56" y="27"/>
                    <a:pt x="52" y="42"/>
                    <a:pt x="40" y="49"/>
                  </a:cubicBezTo>
                  <a:cubicBezTo>
                    <a:pt x="28" y="56"/>
                    <a:pt x="13" y="52"/>
                    <a:pt x="7" y="40"/>
                  </a:cubicBezTo>
                  <a:cubicBezTo>
                    <a:pt x="0" y="28"/>
                    <a:pt x="4" y="13"/>
                    <a:pt x="16" y="6"/>
                  </a:cubicBezTo>
                  <a:cubicBezTo>
                    <a:pt x="28" y="0"/>
                    <a:pt x="42" y="4"/>
                    <a:pt x="49" y="16"/>
                  </a:cubicBezTo>
                  <a:close/>
                </a:path>
              </a:pathLst>
            </a:custGeom>
            <a:solidFill>
              <a:srgbClr val="FAE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39" name="Freeform 27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3417888" y="3479800"/>
              <a:ext cx="139700" cy="141287"/>
            </a:xfrm>
            <a:custGeom>
              <a:avLst/>
              <a:gdLst>
                <a:gd name="T0" fmla="*/ 49 w 56"/>
                <a:gd name="T1" fmla="*/ 16 h 56"/>
                <a:gd name="T2" fmla="*/ 40 w 56"/>
                <a:gd name="T3" fmla="*/ 49 h 56"/>
                <a:gd name="T4" fmla="*/ 6 w 56"/>
                <a:gd name="T5" fmla="*/ 40 h 56"/>
                <a:gd name="T6" fmla="*/ 16 w 56"/>
                <a:gd name="T7" fmla="*/ 6 h 56"/>
                <a:gd name="T8" fmla="*/ 49 w 56"/>
                <a:gd name="T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49" y="16"/>
                  </a:moveTo>
                  <a:cubicBezTo>
                    <a:pt x="56" y="27"/>
                    <a:pt x="52" y="42"/>
                    <a:pt x="40" y="49"/>
                  </a:cubicBezTo>
                  <a:cubicBezTo>
                    <a:pt x="28" y="56"/>
                    <a:pt x="13" y="52"/>
                    <a:pt x="6" y="40"/>
                  </a:cubicBezTo>
                  <a:cubicBezTo>
                    <a:pt x="0" y="28"/>
                    <a:pt x="4" y="13"/>
                    <a:pt x="16" y="6"/>
                  </a:cubicBezTo>
                  <a:cubicBezTo>
                    <a:pt x="27" y="0"/>
                    <a:pt x="42" y="4"/>
                    <a:pt x="49" y="16"/>
                  </a:cubicBezTo>
                  <a:close/>
                </a:path>
              </a:pathLst>
            </a:custGeom>
            <a:solidFill>
              <a:srgbClr val="8AC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140" name="组合 140"/>
          <p:cNvGrpSpPr/>
          <p:nvPr>
            <p:custDataLst>
              <p:tags r:id="rId6"/>
            </p:custDataLst>
          </p:nvPr>
        </p:nvGrpSpPr>
        <p:grpSpPr bwMode="auto">
          <a:xfrm>
            <a:off x="2733483" y="3761640"/>
            <a:ext cx="838200" cy="827087"/>
            <a:chOff x="2530475" y="2481263"/>
            <a:chExt cx="1609725" cy="1589087"/>
          </a:xfrm>
        </p:grpSpPr>
        <p:sp>
          <p:nvSpPr>
            <p:cNvPr id="141" name="Freeform 7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530475" y="2481263"/>
              <a:ext cx="1609725" cy="1589087"/>
            </a:xfrm>
            <a:custGeom>
              <a:avLst/>
              <a:gdLst>
                <a:gd name="T0" fmla="*/ 387 w 1014"/>
                <a:gd name="T1" fmla="*/ 0 h 1001"/>
                <a:gd name="T2" fmla="*/ 0 w 1014"/>
                <a:gd name="T3" fmla="*/ 218 h 1001"/>
                <a:gd name="T4" fmla="*/ 442 w 1014"/>
                <a:gd name="T5" fmla="*/ 1001 h 1001"/>
                <a:gd name="T6" fmla="*/ 1014 w 1014"/>
                <a:gd name="T7" fmla="*/ 678 h 1001"/>
                <a:gd name="T8" fmla="*/ 677 w 1014"/>
                <a:gd name="T9" fmla="*/ 81 h 1001"/>
                <a:gd name="T10" fmla="*/ 387 w 1014"/>
                <a:gd name="T11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4" h="1001">
                  <a:moveTo>
                    <a:pt x="387" y="0"/>
                  </a:moveTo>
                  <a:lnTo>
                    <a:pt x="0" y="218"/>
                  </a:lnTo>
                  <a:lnTo>
                    <a:pt x="442" y="1001"/>
                  </a:lnTo>
                  <a:lnTo>
                    <a:pt x="1014" y="678"/>
                  </a:lnTo>
                  <a:lnTo>
                    <a:pt x="677" y="81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42" name="Freeform 8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144838" y="2481263"/>
              <a:ext cx="460375" cy="293687"/>
            </a:xfrm>
            <a:custGeom>
              <a:avLst/>
              <a:gdLst>
                <a:gd name="T0" fmla="*/ 0 w 290"/>
                <a:gd name="T1" fmla="*/ 0 h 185"/>
                <a:gd name="T2" fmla="*/ 104 w 290"/>
                <a:gd name="T3" fmla="*/ 185 h 185"/>
                <a:gd name="T4" fmla="*/ 290 w 290"/>
                <a:gd name="T5" fmla="*/ 81 h 185"/>
                <a:gd name="T6" fmla="*/ 0 w 290"/>
                <a:gd name="T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185">
                  <a:moveTo>
                    <a:pt x="0" y="0"/>
                  </a:moveTo>
                  <a:lnTo>
                    <a:pt x="104" y="185"/>
                  </a:lnTo>
                  <a:lnTo>
                    <a:pt x="29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43" name="Freeform 9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784475" y="2887663"/>
              <a:ext cx="330200" cy="195262"/>
            </a:xfrm>
            <a:custGeom>
              <a:avLst/>
              <a:gdLst>
                <a:gd name="T0" fmla="*/ 208 w 208"/>
                <a:gd name="T1" fmla="*/ 8 h 123"/>
                <a:gd name="T2" fmla="*/ 3 w 208"/>
                <a:gd name="T3" fmla="*/ 123 h 123"/>
                <a:gd name="T4" fmla="*/ 0 w 208"/>
                <a:gd name="T5" fmla="*/ 116 h 123"/>
                <a:gd name="T6" fmla="*/ 205 w 208"/>
                <a:gd name="T7" fmla="*/ 0 h 123"/>
                <a:gd name="T8" fmla="*/ 208 w 208"/>
                <a:gd name="T9" fmla="*/ 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3">
                  <a:moveTo>
                    <a:pt x="208" y="8"/>
                  </a:moveTo>
                  <a:lnTo>
                    <a:pt x="3" y="123"/>
                  </a:lnTo>
                  <a:lnTo>
                    <a:pt x="0" y="116"/>
                  </a:lnTo>
                  <a:lnTo>
                    <a:pt x="205" y="0"/>
                  </a:lnTo>
                  <a:lnTo>
                    <a:pt x="208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44" name="Freeform 10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801938" y="2919413"/>
              <a:ext cx="330200" cy="195262"/>
            </a:xfrm>
            <a:custGeom>
              <a:avLst/>
              <a:gdLst>
                <a:gd name="T0" fmla="*/ 208 w 208"/>
                <a:gd name="T1" fmla="*/ 7 h 123"/>
                <a:gd name="T2" fmla="*/ 3 w 208"/>
                <a:gd name="T3" fmla="*/ 123 h 123"/>
                <a:gd name="T4" fmla="*/ 0 w 208"/>
                <a:gd name="T5" fmla="*/ 115 h 123"/>
                <a:gd name="T6" fmla="*/ 205 w 208"/>
                <a:gd name="T7" fmla="*/ 0 h 123"/>
                <a:gd name="T8" fmla="*/ 208 w 208"/>
                <a:gd name="T9" fmla="*/ 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3">
                  <a:moveTo>
                    <a:pt x="208" y="7"/>
                  </a:moveTo>
                  <a:lnTo>
                    <a:pt x="3" y="123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08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45" name="Freeform 1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819400" y="2952750"/>
              <a:ext cx="333375" cy="192087"/>
            </a:xfrm>
            <a:custGeom>
              <a:avLst/>
              <a:gdLst>
                <a:gd name="T0" fmla="*/ 210 w 210"/>
                <a:gd name="T1" fmla="*/ 6 h 121"/>
                <a:gd name="T2" fmla="*/ 5 w 210"/>
                <a:gd name="T3" fmla="*/ 121 h 121"/>
                <a:gd name="T4" fmla="*/ 0 w 210"/>
                <a:gd name="T5" fmla="*/ 115 h 121"/>
                <a:gd name="T6" fmla="*/ 205 w 210"/>
                <a:gd name="T7" fmla="*/ 0 h 121"/>
                <a:gd name="T8" fmla="*/ 210 w 210"/>
                <a:gd name="T9" fmla="*/ 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21">
                  <a:moveTo>
                    <a:pt x="210" y="6"/>
                  </a:moveTo>
                  <a:lnTo>
                    <a:pt x="5" y="121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10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46" name="Freeform 1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840038" y="2984500"/>
              <a:ext cx="330200" cy="193675"/>
            </a:xfrm>
            <a:custGeom>
              <a:avLst/>
              <a:gdLst>
                <a:gd name="T0" fmla="*/ 208 w 208"/>
                <a:gd name="T1" fmla="*/ 7 h 122"/>
                <a:gd name="T2" fmla="*/ 3 w 208"/>
                <a:gd name="T3" fmla="*/ 122 h 122"/>
                <a:gd name="T4" fmla="*/ 0 w 208"/>
                <a:gd name="T5" fmla="*/ 115 h 122"/>
                <a:gd name="T6" fmla="*/ 203 w 208"/>
                <a:gd name="T7" fmla="*/ 0 h 122"/>
                <a:gd name="T8" fmla="*/ 208 w 208"/>
                <a:gd name="T9" fmla="*/ 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2">
                  <a:moveTo>
                    <a:pt x="208" y="7"/>
                  </a:moveTo>
                  <a:lnTo>
                    <a:pt x="3" y="122"/>
                  </a:lnTo>
                  <a:lnTo>
                    <a:pt x="0" y="115"/>
                  </a:lnTo>
                  <a:lnTo>
                    <a:pt x="203" y="0"/>
                  </a:lnTo>
                  <a:lnTo>
                    <a:pt x="208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47" name="Freeform 13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535363" y="3267075"/>
              <a:ext cx="330200" cy="195262"/>
            </a:xfrm>
            <a:custGeom>
              <a:avLst/>
              <a:gdLst>
                <a:gd name="T0" fmla="*/ 208 w 208"/>
                <a:gd name="T1" fmla="*/ 8 h 123"/>
                <a:gd name="T2" fmla="*/ 3 w 208"/>
                <a:gd name="T3" fmla="*/ 123 h 123"/>
                <a:gd name="T4" fmla="*/ 0 w 208"/>
                <a:gd name="T5" fmla="*/ 117 h 123"/>
                <a:gd name="T6" fmla="*/ 205 w 208"/>
                <a:gd name="T7" fmla="*/ 0 h 123"/>
                <a:gd name="T8" fmla="*/ 208 w 208"/>
                <a:gd name="T9" fmla="*/ 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3">
                  <a:moveTo>
                    <a:pt x="208" y="8"/>
                  </a:moveTo>
                  <a:lnTo>
                    <a:pt x="3" y="123"/>
                  </a:lnTo>
                  <a:lnTo>
                    <a:pt x="0" y="117"/>
                  </a:lnTo>
                  <a:lnTo>
                    <a:pt x="205" y="0"/>
                  </a:lnTo>
                  <a:lnTo>
                    <a:pt x="208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48" name="Freeform 1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552825" y="3300413"/>
              <a:ext cx="330200" cy="195262"/>
            </a:xfrm>
            <a:custGeom>
              <a:avLst/>
              <a:gdLst>
                <a:gd name="T0" fmla="*/ 208 w 208"/>
                <a:gd name="T1" fmla="*/ 6 h 123"/>
                <a:gd name="T2" fmla="*/ 5 w 208"/>
                <a:gd name="T3" fmla="*/ 123 h 123"/>
                <a:gd name="T4" fmla="*/ 0 w 208"/>
                <a:gd name="T5" fmla="*/ 116 h 123"/>
                <a:gd name="T6" fmla="*/ 205 w 208"/>
                <a:gd name="T7" fmla="*/ 0 h 123"/>
                <a:gd name="T8" fmla="*/ 208 w 208"/>
                <a:gd name="T9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3">
                  <a:moveTo>
                    <a:pt x="208" y="6"/>
                  </a:moveTo>
                  <a:lnTo>
                    <a:pt x="5" y="123"/>
                  </a:lnTo>
                  <a:lnTo>
                    <a:pt x="0" y="116"/>
                  </a:lnTo>
                  <a:lnTo>
                    <a:pt x="205" y="0"/>
                  </a:lnTo>
                  <a:lnTo>
                    <a:pt x="208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49" name="Freeform 1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570288" y="3332163"/>
              <a:ext cx="333375" cy="195262"/>
            </a:xfrm>
            <a:custGeom>
              <a:avLst/>
              <a:gdLst>
                <a:gd name="T0" fmla="*/ 210 w 210"/>
                <a:gd name="T1" fmla="*/ 7 h 123"/>
                <a:gd name="T2" fmla="*/ 5 w 210"/>
                <a:gd name="T3" fmla="*/ 123 h 123"/>
                <a:gd name="T4" fmla="*/ 0 w 210"/>
                <a:gd name="T5" fmla="*/ 115 h 123"/>
                <a:gd name="T6" fmla="*/ 205 w 210"/>
                <a:gd name="T7" fmla="*/ 0 h 123"/>
                <a:gd name="T8" fmla="*/ 210 w 210"/>
                <a:gd name="T9" fmla="*/ 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23">
                  <a:moveTo>
                    <a:pt x="210" y="7"/>
                  </a:moveTo>
                  <a:lnTo>
                    <a:pt x="5" y="123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10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50" name="Freeform 16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590925" y="3365500"/>
              <a:ext cx="330200" cy="192087"/>
            </a:xfrm>
            <a:custGeom>
              <a:avLst/>
              <a:gdLst>
                <a:gd name="T0" fmla="*/ 208 w 208"/>
                <a:gd name="T1" fmla="*/ 6 h 121"/>
                <a:gd name="T2" fmla="*/ 3 w 208"/>
                <a:gd name="T3" fmla="*/ 121 h 121"/>
                <a:gd name="T4" fmla="*/ 0 w 208"/>
                <a:gd name="T5" fmla="*/ 115 h 121"/>
                <a:gd name="T6" fmla="*/ 205 w 208"/>
                <a:gd name="T7" fmla="*/ 0 h 121"/>
                <a:gd name="T8" fmla="*/ 208 w 208"/>
                <a:gd name="T9" fmla="*/ 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1">
                  <a:moveTo>
                    <a:pt x="208" y="6"/>
                  </a:moveTo>
                  <a:lnTo>
                    <a:pt x="3" y="121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08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51" name="Freeform 17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900363" y="2865438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4 w 465"/>
                <a:gd name="T3" fmla="*/ 266 h 266"/>
                <a:gd name="T4" fmla="*/ 0 w 465"/>
                <a:gd name="T5" fmla="*/ 260 h 266"/>
                <a:gd name="T6" fmla="*/ 462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2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52" name="Freeform 1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919413" y="2897188"/>
              <a:ext cx="736600" cy="422275"/>
            </a:xfrm>
            <a:custGeom>
              <a:avLst/>
              <a:gdLst>
                <a:gd name="T0" fmla="*/ 464 w 464"/>
                <a:gd name="T1" fmla="*/ 6 h 266"/>
                <a:gd name="T2" fmla="*/ 4 w 464"/>
                <a:gd name="T3" fmla="*/ 266 h 266"/>
                <a:gd name="T4" fmla="*/ 0 w 464"/>
                <a:gd name="T5" fmla="*/ 260 h 266"/>
                <a:gd name="T6" fmla="*/ 461 w 464"/>
                <a:gd name="T7" fmla="*/ 0 h 266"/>
                <a:gd name="T8" fmla="*/ 464 w 464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266">
                  <a:moveTo>
                    <a:pt x="464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1" y="0"/>
                  </a:lnTo>
                  <a:lnTo>
                    <a:pt x="464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53" name="Freeform 19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936875" y="2930525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4 w 465"/>
                <a:gd name="T3" fmla="*/ 266 h 266"/>
                <a:gd name="T4" fmla="*/ 0 w 465"/>
                <a:gd name="T5" fmla="*/ 260 h 266"/>
                <a:gd name="T6" fmla="*/ 461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1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54" name="Freeform 20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954338" y="2959100"/>
              <a:ext cx="738188" cy="425450"/>
            </a:xfrm>
            <a:custGeom>
              <a:avLst/>
              <a:gdLst>
                <a:gd name="T0" fmla="*/ 465 w 465"/>
                <a:gd name="T1" fmla="*/ 8 h 268"/>
                <a:gd name="T2" fmla="*/ 4 w 465"/>
                <a:gd name="T3" fmla="*/ 268 h 268"/>
                <a:gd name="T4" fmla="*/ 0 w 465"/>
                <a:gd name="T5" fmla="*/ 262 h 268"/>
                <a:gd name="T6" fmla="*/ 461 w 465"/>
                <a:gd name="T7" fmla="*/ 0 h 268"/>
                <a:gd name="T8" fmla="*/ 465 w 465"/>
                <a:gd name="T9" fmla="*/ 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8">
                  <a:moveTo>
                    <a:pt x="465" y="8"/>
                  </a:moveTo>
                  <a:lnTo>
                    <a:pt x="4" y="268"/>
                  </a:lnTo>
                  <a:lnTo>
                    <a:pt x="0" y="262"/>
                  </a:lnTo>
                  <a:lnTo>
                    <a:pt x="461" y="0"/>
                  </a:lnTo>
                  <a:lnTo>
                    <a:pt x="465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55" name="Freeform 2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013075" y="3062288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3 w 465"/>
                <a:gd name="T3" fmla="*/ 266 h 266"/>
                <a:gd name="T4" fmla="*/ 0 w 465"/>
                <a:gd name="T5" fmla="*/ 260 h 266"/>
                <a:gd name="T6" fmla="*/ 460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3" y="266"/>
                  </a:lnTo>
                  <a:lnTo>
                    <a:pt x="0" y="260"/>
                  </a:lnTo>
                  <a:lnTo>
                    <a:pt x="460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56" name="Freeform 2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030538" y="3095625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4 w 465"/>
                <a:gd name="T3" fmla="*/ 266 h 266"/>
                <a:gd name="T4" fmla="*/ 0 w 465"/>
                <a:gd name="T5" fmla="*/ 260 h 266"/>
                <a:gd name="T6" fmla="*/ 460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0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57" name="Freeform 2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048000" y="3127375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4 w 465"/>
                <a:gd name="T3" fmla="*/ 266 h 266"/>
                <a:gd name="T4" fmla="*/ 0 w 465"/>
                <a:gd name="T5" fmla="*/ 260 h 266"/>
                <a:gd name="T6" fmla="*/ 462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2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58" name="Freeform 2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067050" y="3157538"/>
              <a:ext cx="736600" cy="425450"/>
            </a:xfrm>
            <a:custGeom>
              <a:avLst/>
              <a:gdLst>
                <a:gd name="T0" fmla="*/ 464 w 464"/>
                <a:gd name="T1" fmla="*/ 8 h 268"/>
                <a:gd name="T2" fmla="*/ 4 w 464"/>
                <a:gd name="T3" fmla="*/ 268 h 268"/>
                <a:gd name="T4" fmla="*/ 0 w 464"/>
                <a:gd name="T5" fmla="*/ 260 h 268"/>
                <a:gd name="T6" fmla="*/ 461 w 464"/>
                <a:gd name="T7" fmla="*/ 0 h 268"/>
                <a:gd name="T8" fmla="*/ 464 w 464"/>
                <a:gd name="T9" fmla="*/ 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268">
                  <a:moveTo>
                    <a:pt x="464" y="8"/>
                  </a:moveTo>
                  <a:lnTo>
                    <a:pt x="4" y="268"/>
                  </a:lnTo>
                  <a:lnTo>
                    <a:pt x="0" y="260"/>
                  </a:lnTo>
                  <a:lnTo>
                    <a:pt x="461" y="0"/>
                  </a:lnTo>
                  <a:lnTo>
                    <a:pt x="464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59" name="Freeform 2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143250" y="3635375"/>
              <a:ext cx="139700" cy="139700"/>
            </a:xfrm>
            <a:custGeom>
              <a:avLst/>
              <a:gdLst>
                <a:gd name="T0" fmla="*/ 49 w 56"/>
                <a:gd name="T1" fmla="*/ 16 h 56"/>
                <a:gd name="T2" fmla="*/ 40 w 56"/>
                <a:gd name="T3" fmla="*/ 49 h 56"/>
                <a:gd name="T4" fmla="*/ 7 w 56"/>
                <a:gd name="T5" fmla="*/ 40 h 56"/>
                <a:gd name="T6" fmla="*/ 16 w 56"/>
                <a:gd name="T7" fmla="*/ 6 h 56"/>
                <a:gd name="T8" fmla="*/ 49 w 56"/>
                <a:gd name="T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49" y="16"/>
                  </a:moveTo>
                  <a:cubicBezTo>
                    <a:pt x="56" y="27"/>
                    <a:pt x="52" y="42"/>
                    <a:pt x="40" y="49"/>
                  </a:cubicBezTo>
                  <a:cubicBezTo>
                    <a:pt x="28" y="56"/>
                    <a:pt x="13" y="52"/>
                    <a:pt x="7" y="40"/>
                  </a:cubicBezTo>
                  <a:cubicBezTo>
                    <a:pt x="0" y="28"/>
                    <a:pt x="4" y="13"/>
                    <a:pt x="16" y="6"/>
                  </a:cubicBezTo>
                  <a:cubicBezTo>
                    <a:pt x="28" y="0"/>
                    <a:pt x="43" y="4"/>
                    <a:pt x="49" y="16"/>
                  </a:cubicBezTo>
                  <a:close/>
                </a:path>
              </a:pathLst>
            </a:custGeom>
            <a:solidFill>
              <a:srgbClr val="EB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60" name="Freeform 2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279775" y="3557588"/>
              <a:ext cx="141288" cy="139700"/>
            </a:xfrm>
            <a:custGeom>
              <a:avLst/>
              <a:gdLst>
                <a:gd name="T0" fmla="*/ 49 w 56"/>
                <a:gd name="T1" fmla="*/ 16 h 56"/>
                <a:gd name="T2" fmla="*/ 40 w 56"/>
                <a:gd name="T3" fmla="*/ 49 h 56"/>
                <a:gd name="T4" fmla="*/ 7 w 56"/>
                <a:gd name="T5" fmla="*/ 40 h 56"/>
                <a:gd name="T6" fmla="*/ 16 w 56"/>
                <a:gd name="T7" fmla="*/ 6 h 56"/>
                <a:gd name="T8" fmla="*/ 49 w 56"/>
                <a:gd name="T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49" y="16"/>
                  </a:moveTo>
                  <a:cubicBezTo>
                    <a:pt x="56" y="27"/>
                    <a:pt x="52" y="42"/>
                    <a:pt x="40" y="49"/>
                  </a:cubicBezTo>
                  <a:cubicBezTo>
                    <a:pt x="28" y="56"/>
                    <a:pt x="13" y="52"/>
                    <a:pt x="7" y="40"/>
                  </a:cubicBezTo>
                  <a:cubicBezTo>
                    <a:pt x="0" y="28"/>
                    <a:pt x="4" y="13"/>
                    <a:pt x="16" y="6"/>
                  </a:cubicBezTo>
                  <a:cubicBezTo>
                    <a:pt x="28" y="0"/>
                    <a:pt x="42" y="4"/>
                    <a:pt x="49" y="16"/>
                  </a:cubicBezTo>
                  <a:close/>
                </a:path>
              </a:pathLst>
            </a:custGeom>
            <a:solidFill>
              <a:srgbClr val="FAE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61" name="Freeform 27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417888" y="3479800"/>
              <a:ext cx="139700" cy="141287"/>
            </a:xfrm>
            <a:custGeom>
              <a:avLst/>
              <a:gdLst>
                <a:gd name="T0" fmla="*/ 49 w 56"/>
                <a:gd name="T1" fmla="*/ 16 h 56"/>
                <a:gd name="T2" fmla="*/ 40 w 56"/>
                <a:gd name="T3" fmla="*/ 49 h 56"/>
                <a:gd name="T4" fmla="*/ 6 w 56"/>
                <a:gd name="T5" fmla="*/ 40 h 56"/>
                <a:gd name="T6" fmla="*/ 16 w 56"/>
                <a:gd name="T7" fmla="*/ 6 h 56"/>
                <a:gd name="T8" fmla="*/ 49 w 56"/>
                <a:gd name="T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49" y="16"/>
                  </a:moveTo>
                  <a:cubicBezTo>
                    <a:pt x="56" y="27"/>
                    <a:pt x="52" y="42"/>
                    <a:pt x="40" y="49"/>
                  </a:cubicBezTo>
                  <a:cubicBezTo>
                    <a:pt x="28" y="56"/>
                    <a:pt x="13" y="52"/>
                    <a:pt x="6" y="40"/>
                  </a:cubicBezTo>
                  <a:cubicBezTo>
                    <a:pt x="0" y="28"/>
                    <a:pt x="4" y="13"/>
                    <a:pt x="16" y="6"/>
                  </a:cubicBezTo>
                  <a:cubicBezTo>
                    <a:pt x="27" y="0"/>
                    <a:pt x="42" y="4"/>
                    <a:pt x="49" y="16"/>
                  </a:cubicBezTo>
                  <a:close/>
                </a:path>
              </a:pathLst>
            </a:custGeom>
            <a:solidFill>
              <a:srgbClr val="8AC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162" name="组合 162"/>
          <p:cNvGrpSpPr/>
          <p:nvPr>
            <p:custDataLst>
              <p:tags r:id="rId7"/>
            </p:custDataLst>
          </p:nvPr>
        </p:nvGrpSpPr>
        <p:grpSpPr bwMode="auto">
          <a:xfrm>
            <a:off x="2733483" y="4903052"/>
            <a:ext cx="838200" cy="827088"/>
            <a:chOff x="2530475" y="2481263"/>
            <a:chExt cx="1609725" cy="1589087"/>
          </a:xfrm>
        </p:grpSpPr>
        <p:sp>
          <p:nvSpPr>
            <p:cNvPr id="163" name="Freeform 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530475" y="2481263"/>
              <a:ext cx="1609725" cy="1589087"/>
            </a:xfrm>
            <a:custGeom>
              <a:avLst/>
              <a:gdLst>
                <a:gd name="T0" fmla="*/ 387 w 1014"/>
                <a:gd name="T1" fmla="*/ 0 h 1001"/>
                <a:gd name="T2" fmla="*/ 0 w 1014"/>
                <a:gd name="T3" fmla="*/ 218 h 1001"/>
                <a:gd name="T4" fmla="*/ 442 w 1014"/>
                <a:gd name="T5" fmla="*/ 1001 h 1001"/>
                <a:gd name="T6" fmla="*/ 1014 w 1014"/>
                <a:gd name="T7" fmla="*/ 678 h 1001"/>
                <a:gd name="T8" fmla="*/ 677 w 1014"/>
                <a:gd name="T9" fmla="*/ 81 h 1001"/>
                <a:gd name="T10" fmla="*/ 387 w 1014"/>
                <a:gd name="T11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4" h="1001">
                  <a:moveTo>
                    <a:pt x="387" y="0"/>
                  </a:moveTo>
                  <a:lnTo>
                    <a:pt x="0" y="218"/>
                  </a:lnTo>
                  <a:lnTo>
                    <a:pt x="442" y="1001"/>
                  </a:lnTo>
                  <a:lnTo>
                    <a:pt x="1014" y="678"/>
                  </a:lnTo>
                  <a:lnTo>
                    <a:pt x="677" y="81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64" name="Freeform 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44838" y="2481263"/>
              <a:ext cx="460375" cy="293687"/>
            </a:xfrm>
            <a:custGeom>
              <a:avLst/>
              <a:gdLst>
                <a:gd name="T0" fmla="*/ 0 w 290"/>
                <a:gd name="T1" fmla="*/ 0 h 185"/>
                <a:gd name="T2" fmla="*/ 104 w 290"/>
                <a:gd name="T3" fmla="*/ 185 h 185"/>
                <a:gd name="T4" fmla="*/ 290 w 290"/>
                <a:gd name="T5" fmla="*/ 81 h 185"/>
                <a:gd name="T6" fmla="*/ 0 w 290"/>
                <a:gd name="T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185">
                  <a:moveTo>
                    <a:pt x="0" y="0"/>
                  </a:moveTo>
                  <a:lnTo>
                    <a:pt x="104" y="185"/>
                  </a:lnTo>
                  <a:lnTo>
                    <a:pt x="29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65" name="Freeform 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784475" y="2887663"/>
              <a:ext cx="330200" cy="195262"/>
            </a:xfrm>
            <a:custGeom>
              <a:avLst/>
              <a:gdLst>
                <a:gd name="T0" fmla="*/ 208 w 208"/>
                <a:gd name="T1" fmla="*/ 8 h 123"/>
                <a:gd name="T2" fmla="*/ 3 w 208"/>
                <a:gd name="T3" fmla="*/ 123 h 123"/>
                <a:gd name="T4" fmla="*/ 0 w 208"/>
                <a:gd name="T5" fmla="*/ 116 h 123"/>
                <a:gd name="T6" fmla="*/ 205 w 208"/>
                <a:gd name="T7" fmla="*/ 0 h 123"/>
                <a:gd name="T8" fmla="*/ 208 w 208"/>
                <a:gd name="T9" fmla="*/ 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3">
                  <a:moveTo>
                    <a:pt x="208" y="8"/>
                  </a:moveTo>
                  <a:lnTo>
                    <a:pt x="3" y="123"/>
                  </a:lnTo>
                  <a:lnTo>
                    <a:pt x="0" y="116"/>
                  </a:lnTo>
                  <a:lnTo>
                    <a:pt x="205" y="0"/>
                  </a:lnTo>
                  <a:lnTo>
                    <a:pt x="208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66" name="Freeform 1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801938" y="2919413"/>
              <a:ext cx="330200" cy="195262"/>
            </a:xfrm>
            <a:custGeom>
              <a:avLst/>
              <a:gdLst>
                <a:gd name="T0" fmla="*/ 208 w 208"/>
                <a:gd name="T1" fmla="*/ 7 h 123"/>
                <a:gd name="T2" fmla="*/ 3 w 208"/>
                <a:gd name="T3" fmla="*/ 123 h 123"/>
                <a:gd name="T4" fmla="*/ 0 w 208"/>
                <a:gd name="T5" fmla="*/ 115 h 123"/>
                <a:gd name="T6" fmla="*/ 205 w 208"/>
                <a:gd name="T7" fmla="*/ 0 h 123"/>
                <a:gd name="T8" fmla="*/ 208 w 208"/>
                <a:gd name="T9" fmla="*/ 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3">
                  <a:moveTo>
                    <a:pt x="208" y="7"/>
                  </a:moveTo>
                  <a:lnTo>
                    <a:pt x="3" y="123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08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67" name="Freeform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819400" y="2952750"/>
              <a:ext cx="333375" cy="192087"/>
            </a:xfrm>
            <a:custGeom>
              <a:avLst/>
              <a:gdLst>
                <a:gd name="T0" fmla="*/ 210 w 210"/>
                <a:gd name="T1" fmla="*/ 6 h 121"/>
                <a:gd name="T2" fmla="*/ 5 w 210"/>
                <a:gd name="T3" fmla="*/ 121 h 121"/>
                <a:gd name="T4" fmla="*/ 0 w 210"/>
                <a:gd name="T5" fmla="*/ 115 h 121"/>
                <a:gd name="T6" fmla="*/ 205 w 210"/>
                <a:gd name="T7" fmla="*/ 0 h 121"/>
                <a:gd name="T8" fmla="*/ 210 w 210"/>
                <a:gd name="T9" fmla="*/ 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21">
                  <a:moveTo>
                    <a:pt x="210" y="6"/>
                  </a:moveTo>
                  <a:lnTo>
                    <a:pt x="5" y="121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10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68" name="Freeform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840038" y="2984500"/>
              <a:ext cx="330200" cy="193675"/>
            </a:xfrm>
            <a:custGeom>
              <a:avLst/>
              <a:gdLst>
                <a:gd name="T0" fmla="*/ 208 w 208"/>
                <a:gd name="T1" fmla="*/ 7 h 122"/>
                <a:gd name="T2" fmla="*/ 3 w 208"/>
                <a:gd name="T3" fmla="*/ 122 h 122"/>
                <a:gd name="T4" fmla="*/ 0 w 208"/>
                <a:gd name="T5" fmla="*/ 115 h 122"/>
                <a:gd name="T6" fmla="*/ 203 w 208"/>
                <a:gd name="T7" fmla="*/ 0 h 122"/>
                <a:gd name="T8" fmla="*/ 208 w 208"/>
                <a:gd name="T9" fmla="*/ 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2">
                  <a:moveTo>
                    <a:pt x="208" y="7"/>
                  </a:moveTo>
                  <a:lnTo>
                    <a:pt x="3" y="122"/>
                  </a:lnTo>
                  <a:lnTo>
                    <a:pt x="0" y="115"/>
                  </a:lnTo>
                  <a:lnTo>
                    <a:pt x="203" y="0"/>
                  </a:lnTo>
                  <a:lnTo>
                    <a:pt x="208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69" name="Freeform 1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535363" y="3267075"/>
              <a:ext cx="330200" cy="195262"/>
            </a:xfrm>
            <a:custGeom>
              <a:avLst/>
              <a:gdLst>
                <a:gd name="T0" fmla="*/ 208 w 208"/>
                <a:gd name="T1" fmla="*/ 8 h 123"/>
                <a:gd name="T2" fmla="*/ 3 w 208"/>
                <a:gd name="T3" fmla="*/ 123 h 123"/>
                <a:gd name="T4" fmla="*/ 0 w 208"/>
                <a:gd name="T5" fmla="*/ 117 h 123"/>
                <a:gd name="T6" fmla="*/ 205 w 208"/>
                <a:gd name="T7" fmla="*/ 0 h 123"/>
                <a:gd name="T8" fmla="*/ 208 w 208"/>
                <a:gd name="T9" fmla="*/ 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3">
                  <a:moveTo>
                    <a:pt x="208" y="8"/>
                  </a:moveTo>
                  <a:lnTo>
                    <a:pt x="3" y="123"/>
                  </a:lnTo>
                  <a:lnTo>
                    <a:pt x="0" y="117"/>
                  </a:lnTo>
                  <a:lnTo>
                    <a:pt x="205" y="0"/>
                  </a:lnTo>
                  <a:lnTo>
                    <a:pt x="208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70" name="Freeform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552825" y="3300413"/>
              <a:ext cx="330200" cy="195262"/>
            </a:xfrm>
            <a:custGeom>
              <a:avLst/>
              <a:gdLst>
                <a:gd name="T0" fmla="*/ 208 w 208"/>
                <a:gd name="T1" fmla="*/ 6 h 123"/>
                <a:gd name="T2" fmla="*/ 5 w 208"/>
                <a:gd name="T3" fmla="*/ 123 h 123"/>
                <a:gd name="T4" fmla="*/ 0 w 208"/>
                <a:gd name="T5" fmla="*/ 116 h 123"/>
                <a:gd name="T6" fmla="*/ 205 w 208"/>
                <a:gd name="T7" fmla="*/ 0 h 123"/>
                <a:gd name="T8" fmla="*/ 208 w 208"/>
                <a:gd name="T9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3">
                  <a:moveTo>
                    <a:pt x="208" y="6"/>
                  </a:moveTo>
                  <a:lnTo>
                    <a:pt x="5" y="123"/>
                  </a:lnTo>
                  <a:lnTo>
                    <a:pt x="0" y="116"/>
                  </a:lnTo>
                  <a:lnTo>
                    <a:pt x="205" y="0"/>
                  </a:lnTo>
                  <a:lnTo>
                    <a:pt x="208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71" name="Freeform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570288" y="3332163"/>
              <a:ext cx="333375" cy="195262"/>
            </a:xfrm>
            <a:custGeom>
              <a:avLst/>
              <a:gdLst>
                <a:gd name="T0" fmla="*/ 210 w 210"/>
                <a:gd name="T1" fmla="*/ 7 h 123"/>
                <a:gd name="T2" fmla="*/ 5 w 210"/>
                <a:gd name="T3" fmla="*/ 123 h 123"/>
                <a:gd name="T4" fmla="*/ 0 w 210"/>
                <a:gd name="T5" fmla="*/ 115 h 123"/>
                <a:gd name="T6" fmla="*/ 205 w 210"/>
                <a:gd name="T7" fmla="*/ 0 h 123"/>
                <a:gd name="T8" fmla="*/ 210 w 210"/>
                <a:gd name="T9" fmla="*/ 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23">
                  <a:moveTo>
                    <a:pt x="210" y="7"/>
                  </a:moveTo>
                  <a:lnTo>
                    <a:pt x="5" y="123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10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72" name="Freeform 1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590925" y="3365500"/>
              <a:ext cx="330200" cy="192087"/>
            </a:xfrm>
            <a:custGeom>
              <a:avLst/>
              <a:gdLst>
                <a:gd name="T0" fmla="*/ 208 w 208"/>
                <a:gd name="T1" fmla="*/ 6 h 121"/>
                <a:gd name="T2" fmla="*/ 3 w 208"/>
                <a:gd name="T3" fmla="*/ 121 h 121"/>
                <a:gd name="T4" fmla="*/ 0 w 208"/>
                <a:gd name="T5" fmla="*/ 115 h 121"/>
                <a:gd name="T6" fmla="*/ 205 w 208"/>
                <a:gd name="T7" fmla="*/ 0 h 121"/>
                <a:gd name="T8" fmla="*/ 208 w 208"/>
                <a:gd name="T9" fmla="*/ 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1">
                  <a:moveTo>
                    <a:pt x="208" y="6"/>
                  </a:moveTo>
                  <a:lnTo>
                    <a:pt x="3" y="121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08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73" name="Freeform 1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00363" y="2865438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4 w 465"/>
                <a:gd name="T3" fmla="*/ 266 h 266"/>
                <a:gd name="T4" fmla="*/ 0 w 465"/>
                <a:gd name="T5" fmla="*/ 260 h 266"/>
                <a:gd name="T6" fmla="*/ 462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2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74" name="Freeform 1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19413" y="2897188"/>
              <a:ext cx="736600" cy="422275"/>
            </a:xfrm>
            <a:custGeom>
              <a:avLst/>
              <a:gdLst>
                <a:gd name="T0" fmla="*/ 464 w 464"/>
                <a:gd name="T1" fmla="*/ 6 h 266"/>
                <a:gd name="T2" fmla="*/ 4 w 464"/>
                <a:gd name="T3" fmla="*/ 266 h 266"/>
                <a:gd name="T4" fmla="*/ 0 w 464"/>
                <a:gd name="T5" fmla="*/ 260 h 266"/>
                <a:gd name="T6" fmla="*/ 461 w 464"/>
                <a:gd name="T7" fmla="*/ 0 h 266"/>
                <a:gd name="T8" fmla="*/ 464 w 464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266">
                  <a:moveTo>
                    <a:pt x="464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1" y="0"/>
                  </a:lnTo>
                  <a:lnTo>
                    <a:pt x="464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75" name="Freeform 1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36875" y="2930525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4 w 465"/>
                <a:gd name="T3" fmla="*/ 266 h 266"/>
                <a:gd name="T4" fmla="*/ 0 w 465"/>
                <a:gd name="T5" fmla="*/ 260 h 266"/>
                <a:gd name="T6" fmla="*/ 461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1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76" name="Freeform 2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954338" y="2959100"/>
              <a:ext cx="738188" cy="425450"/>
            </a:xfrm>
            <a:custGeom>
              <a:avLst/>
              <a:gdLst>
                <a:gd name="T0" fmla="*/ 465 w 465"/>
                <a:gd name="T1" fmla="*/ 8 h 268"/>
                <a:gd name="T2" fmla="*/ 4 w 465"/>
                <a:gd name="T3" fmla="*/ 268 h 268"/>
                <a:gd name="T4" fmla="*/ 0 w 465"/>
                <a:gd name="T5" fmla="*/ 262 h 268"/>
                <a:gd name="T6" fmla="*/ 461 w 465"/>
                <a:gd name="T7" fmla="*/ 0 h 268"/>
                <a:gd name="T8" fmla="*/ 465 w 465"/>
                <a:gd name="T9" fmla="*/ 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8">
                  <a:moveTo>
                    <a:pt x="465" y="8"/>
                  </a:moveTo>
                  <a:lnTo>
                    <a:pt x="4" y="268"/>
                  </a:lnTo>
                  <a:lnTo>
                    <a:pt x="0" y="262"/>
                  </a:lnTo>
                  <a:lnTo>
                    <a:pt x="461" y="0"/>
                  </a:lnTo>
                  <a:lnTo>
                    <a:pt x="465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77" name="Freeform 2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013075" y="3062288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3 w 465"/>
                <a:gd name="T3" fmla="*/ 266 h 266"/>
                <a:gd name="T4" fmla="*/ 0 w 465"/>
                <a:gd name="T5" fmla="*/ 260 h 266"/>
                <a:gd name="T6" fmla="*/ 460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3" y="266"/>
                  </a:lnTo>
                  <a:lnTo>
                    <a:pt x="0" y="260"/>
                  </a:lnTo>
                  <a:lnTo>
                    <a:pt x="460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78" name="Freeform 2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030538" y="3095625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4 w 465"/>
                <a:gd name="T3" fmla="*/ 266 h 266"/>
                <a:gd name="T4" fmla="*/ 0 w 465"/>
                <a:gd name="T5" fmla="*/ 260 h 266"/>
                <a:gd name="T6" fmla="*/ 460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0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79" name="Freeform 2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048000" y="3127375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4 w 465"/>
                <a:gd name="T3" fmla="*/ 266 h 266"/>
                <a:gd name="T4" fmla="*/ 0 w 465"/>
                <a:gd name="T5" fmla="*/ 260 h 266"/>
                <a:gd name="T6" fmla="*/ 462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2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80" name="Freeform 2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067050" y="3157538"/>
              <a:ext cx="736600" cy="425450"/>
            </a:xfrm>
            <a:custGeom>
              <a:avLst/>
              <a:gdLst>
                <a:gd name="T0" fmla="*/ 464 w 464"/>
                <a:gd name="T1" fmla="*/ 8 h 268"/>
                <a:gd name="T2" fmla="*/ 4 w 464"/>
                <a:gd name="T3" fmla="*/ 268 h 268"/>
                <a:gd name="T4" fmla="*/ 0 w 464"/>
                <a:gd name="T5" fmla="*/ 260 h 268"/>
                <a:gd name="T6" fmla="*/ 461 w 464"/>
                <a:gd name="T7" fmla="*/ 0 h 268"/>
                <a:gd name="T8" fmla="*/ 464 w 464"/>
                <a:gd name="T9" fmla="*/ 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268">
                  <a:moveTo>
                    <a:pt x="464" y="8"/>
                  </a:moveTo>
                  <a:lnTo>
                    <a:pt x="4" y="268"/>
                  </a:lnTo>
                  <a:lnTo>
                    <a:pt x="0" y="260"/>
                  </a:lnTo>
                  <a:lnTo>
                    <a:pt x="461" y="0"/>
                  </a:lnTo>
                  <a:lnTo>
                    <a:pt x="464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81" name="Freeform 2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143250" y="3635375"/>
              <a:ext cx="139700" cy="139700"/>
            </a:xfrm>
            <a:custGeom>
              <a:avLst/>
              <a:gdLst>
                <a:gd name="T0" fmla="*/ 49 w 56"/>
                <a:gd name="T1" fmla="*/ 16 h 56"/>
                <a:gd name="T2" fmla="*/ 40 w 56"/>
                <a:gd name="T3" fmla="*/ 49 h 56"/>
                <a:gd name="T4" fmla="*/ 7 w 56"/>
                <a:gd name="T5" fmla="*/ 40 h 56"/>
                <a:gd name="T6" fmla="*/ 16 w 56"/>
                <a:gd name="T7" fmla="*/ 6 h 56"/>
                <a:gd name="T8" fmla="*/ 49 w 56"/>
                <a:gd name="T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49" y="16"/>
                  </a:moveTo>
                  <a:cubicBezTo>
                    <a:pt x="56" y="27"/>
                    <a:pt x="52" y="42"/>
                    <a:pt x="40" y="49"/>
                  </a:cubicBezTo>
                  <a:cubicBezTo>
                    <a:pt x="28" y="56"/>
                    <a:pt x="13" y="52"/>
                    <a:pt x="7" y="40"/>
                  </a:cubicBezTo>
                  <a:cubicBezTo>
                    <a:pt x="0" y="28"/>
                    <a:pt x="4" y="13"/>
                    <a:pt x="16" y="6"/>
                  </a:cubicBezTo>
                  <a:cubicBezTo>
                    <a:pt x="28" y="0"/>
                    <a:pt x="43" y="4"/>
                    <a:pt x="49" y="16"/>
                  </a:cubicBezTo>
                  <a:close/>
                </a:path>
              </a:pathLst>
            </a:custGeom>
            <a:solidFill>
              <a:srgbClr val="EB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82" name="Freeform 26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279775" y="3557588"/>
              <a:ext cx="141288" cy="139700"/>
            </a:xfrm>
            <a:custGeom>
              <a:avLst/>
              <a:gdLst>
                <a:gd name="T0" fmla="*/ 49 w 56"/>
                <a:gd name="T1" fmla="*/ 16 h 56"/>
                <a:gd name="T2" fmla="*/ 40 w 56"/>
                <a:gd name="T3" fmla="*/ 49 h 56"/>
                <a:gd name="T4" fmla="*/ 7 w 56"/>
                <a:gd name="T5" fmla="*/ 40 h 56"/>
                <a:gd name="T6" fmla="*/ 16 w 56"/>
                <a:gd name="T7" fmla="*/ 6 h 56"/>
                <a:gd name="T8" fmla="*/ 49 w 56"/>
                <a:gd name="T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49" y="16"/>
                  </a:moveTo>
                  <a:cubicBezTo>
                    <a:pt x="56" y="27"/>
                    <a:pt x="52" y="42"/>
                    <a:pt x="40" y="49"/>
                  </a:cubicBezTo>
                  <a:cubicBezTo>
                    <a:pt x="28" y="56"/>
                    <a:pt x="13" y="52"/>
                    <a:pt x="7" y="40"/>
                  </a:cubicBezTo>
                  <a:cubicBezTo>
                    <a:pt x="0" y="28"/>
                    <a:pt x="4" y="13"/>
                    <a:pt x="16" y="6"/>
                  </a:cubicBezTo>
                  <a:cubicBezTo>
                    <a:pt x="28" y="0"/>
                    <a:pt x="42" y="4"/>
                    <a:pt x="49" y="16"/>
                  </a:cubicBezTo>
                  <a:close/>
                </a:path>
              </a:pathLst>
            </a:custGeom>
            <a:solidFill>
              <a:srgbClr val="FAE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83" name="Freeform 27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417888" y="3479800"/>
              <a:ext cx="139700" cy="141287"/>
            </a:xfrm>
            <a:custGeom>
              <a:avLst/>
              <a:gdLst>
                <a:gd name="T0" fmla="*/ 49 w 56"/>
                <a:gd name="T1" fmla="*/ 16 h 56"/>
                <a:gd name="T2" fmla="*/ 40 w 56"/>
                <a:gd name="T3" fmla="*/ 49 h 56"/>
                <a:gd name="T4" fmla="*/ 6 w 56"/>
                <a:gd name="T5" fmla="*/ 40 h 56"/>
                <a:gd name="T6" fmla="*/ 16 w 56"/>
                <a:gd name="T7" fmla="*/ 6 h 56"/>
                <a:gd name="T8" fmla="*/ 49 w 56"/>
                <a:gd name="T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49" y="16"/>
                  </a:moveTo>
                  <a:cubicBezTo>
                    <a:pt x="56" y="27"/>
                    <a:pt x="52" y="42"/>
                    <a:pt x="40" y="49"/>
                  </a:cubicBezTo>
                  <a:cubicBezTo>
                    <a:pt x="28" y="56"/>
                    <a:pt x="13" y="52"/>
                    <a:pt x="6" y="40"/>
                  </a:cubicBezTo>
                  <a:cubicBezTo>
                    <a:pt x="0" y="28"/>
                    <a:pt x="4" y="13"/>
                    <a:pt x="16" y="6"/>
                  </a:cubicBezTo>
                  <a:cubicBezTo>
                    <a:pt x="27" y="0"/>
                    <a:pt x="42" y="4"/>
                    <a:pt x="49" y="16"/>
                  </a:cubicBezTo>
                  <a:close/>
                </a:path>
              </a:pathLst>
            </a:custGeom>
            <a:solidFill>
              <a:srgbClr val="8AC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184" name="Text Box 4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758789" y="3914617"/>
            <a:ext cx="1805895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000" kern="0" dirty="0">
                <a:solidFill>
                  <a:schemeClr val="bg1"/>
                </a:solidFill>
              </a:rPr>
              <a:t>思考为什么学</a:t>
            </a:r>
          </a:p>
        </p:txBody>
      </p:sp>
      <p:sp>
        <p:nvSpPr>
          <p:cNvPr id="185" name="Text Box 4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51250" y="5114478"/>
            <a:ext cx="1720744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000" kern="0" dirty="0">
                <a:solidFill>
                  <a:schemeClr val="bg1"/>
                </a:solidFill>
              </a:rPr>
              <a:t>厘清怎么学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49"/>
          <p:cNvGrpSpPr/>
          <p:nvPr/>
        </p:nvGrpSpPr>
        <p:grpSpPr>
          <a:xfrm>
            <a:off x="1003300" y="861060"/>
            <a:ext cx="581660" cy="582295"/>
            <a:chOff x="304800" y="673100"/>
            <a:chExt cx="4000500" cy="4000500"/>
          </a:xfrm>
          <a:solidFill>
            <a:srgbClr val="FF9900"/>
          </a:solidFill>
          <a:effectLst/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/>
                <a:t>1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694180" y="917575"/>
            <a:ext cx="528383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寻找老人身边的典型安全问题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2" y="617440"/>
            <a:ext cx="906927" cy="115842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15390" y="1900555"/>
            <a:ext cx="4411980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【案例</a:t>
            </a:r>
            <a:r>
              <a:rPr lang="en-US" altLang="zh-CN"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1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】爷爷浏览网页时，网页突然弹出不吃药治疗糖尿病广告弹窗，好奇的他直接点击链接进行浏览。</a:t>
            </a: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【案例</a:t>
            </a:r>
            <a:r>
              <a:rPr lang="en-US" altLang="zh-CN"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】奶奶喜欢把自拍照或孙子参加活动的照片发到朋友圈；经常参加商场里扫码集赞发小礼物的活动。</a:t>
            </a: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【案例</a:t>
            </a:r>
            <a:r>
              <a:rPr lang="en-US" altLang="zh-CN"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3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】爷爷夜里不睡觉，喜欢刷短视频，还喜欢把奇闻视频分享到家庭群组，导致白天精神不好，容易犯困。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418580" y="2109470"/>
            <a:ext cx="4475480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请你结合案例，展开讨论，老人在使用互联网的过程中，会遇到哪些安全隐患，请选一选。</a:t>
            </a: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□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网络诈骗</a:t>
            </a: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□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隐私信息泄露</a:t>
            </a: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□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网络病毒感染</a:t>
            </a: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□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账号被盗</a:t>
            </a: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□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沉迷网络</a:t>
            </a:r>
          </a:p>
        </p:txBody>
      </p:sp>
      <p:sp>
        <p:nvSpPr>
          <p:cNvPr id="40" name="Freeform 39"/>
          <p:cNvSpPr/>
          <p:nvPr>
            <p:custDataLst>
              <p:tags r:id="rId1"/>
            </p:custDataLst>
          </p:nvPr>
        </p:nvSpPr>
        <p:spPr bwMode="auto">
          <a:xfrm>
            <a:off x="1611872" y="1900784"/>
            <a:ext cx="41642" cy="167704"/>
          </a:xfrm>
          <a:custGeom>
            <a:avLst/>
            <a:gdLst>
              <a:gd name="T0" fmla="*/ 12 w 17"/>
              <a:gd name="T1" fmla="*/ 0 h 65"/>
              <a:gd name="T2" fmla="*/ 4 w 17"/>
              <a:gd name="T3" fmla="*/ 0 h 65"/>
              <a:gd name="T4" fmla="*/ 0 w 17"/>
              <a:gd name="T5" fmla="*/ 4 h 65"/>
              <a:gd name="T6" fmla="*/ 0 w 17"/>
              <a:gd name="T7" fmla="*/ 65 h 65"/>
              <a:gd name="T8" fmla="*/ 17 w 17"/>
              <a:gd name="T9" fmla="*/ 65 h 65"/>
              <a:gd name="T10" fmla="*/ 17 w 17"/>
              <a:gd name="T11" fmla="*/ 4 h 65"/>
              <a:gd name="T12" fmla="*/ 12 w 17"/>
              <a:gd name="T13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65">
                <a:moveTo>
                  <a:pt x="12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5"/>
                  <a:pt x="0" y="65"/>
                  <a:pt x="0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2"/>
                  <a:pt x="15" y="0"/>
                  <a:pt x="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五边形 33"/>
          <p:cNvSpPr/>
          <p:nvPr>
            <p:custDataLst>
              <p:tags r:id="rId2"/>
            </p:custDataLst>
          </p:nvPr>
        </p:nvSpPr>
        <p:spPr>
          <a:xfrm>
            <a:off x="6484620" y="1817370"/>
            <a:ext cx="1438275" cy="333375"/>
          </a:xfrm>
          <a:prstGeom prst="homePlate">
            <a:avLst/>
          </a:prstGeom>
          <a:solidFill>
            <a:srgbClr val="FF990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选一选</a:t>
            </a:r>
          </a:p>
        </p:txBody>
      </p:sp>
      <p:cxnSp>
        <p:nvCxnSpPr>
          <p:cNvPr id="39" name="直接连接符 38"/>
          <p:cNvCxnSpPr/>
          <p:nvPr>
            <p:custDataLst>
              <p:tags r:id="rId3"/>
            </p:custDataLst>
          </p:nvPr>
        </p:nvCxnSpPr>
        <p:spPr>
          <a:xfrm>
            <a:off x="6022975" y="2056765"/>
            <a:ext cx="0" cy="3132455"/>
          </a:xfrm>
          <a:prstGeom prst="line">
            <a:avLst/>
          </a:prstGeom>
          <a:solidFill>
            <a:srgbClr val="FF9900"/>
          </a:solidFill>
          <a:ln w="19050">
            <a:solidFill>
              <a:schemeClr val="accent2">
                <a:lumMod val="40000"/>
                <a:lumOff val="60000"/>
              </a:schemeClr>
            </a:solidFill>
            <a:headEnd type="diamond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694180" y="917575"/>
            <a:ext cx="640334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讨论老人发生网络安全问题的原因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2" y="617440"/>
            <a:ext cx="906927" cy="115842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66035" y="2214880"/>
            <a:ext cx="7145020" cy="1996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讨论思考：</a:t>
            </a: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发生在老人身上网络安全问题背后的原因是什么，</a:t>
            </a:r>
            <a:r>
              <a:rPr lang="zh-CN" altLang="en-US" sz="20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请你写一写。</a:t>
            </a:r>
          </a:p>
          <a:p>
            <a:pPr marL="0" indent="0" algn="just" defTabSz="266700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原因</a:t>
            </a: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zh-CN" altLang="en-US" sz="2000" u="sng">
                <a:solidFill>
                  <a:srgbClr val="A5A5A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网络安全意识薄弱</a:t>
            </a:r>
          </a:p>
          <a:p>
            <a:pPr marL="0" indent="0" algn="just" defTabSz="266700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原因</a:t>
            </a: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zh-CN" altLang="en-US" sz="2000" u="sng">
                <a:solidFill>
                  <a:srgbClr val="A4A4A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缺少必要的网络安全防范知识和技能</a:t>
            </a:r>
          </a:p>
          <a:p>
            <a:pPr marL="0" indent="0" algn="just" defTabSz="266700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原因</a:t>
            </a: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zh-CN" altLang="en-US" sz="2000" u="sng">
                <a:solidFill>
                  <a:srgbClr val="A5A5A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缺乏良好的上网习惯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52"/>
          <a:stretch>
            <a:fillRect/>
          </a:stretch>
        </p:blipFill>
        <p:spPr>
          <a:xfrm>
            <a:off x="9711201" y="1602416"/>
            <a:ext cx="1768824" cy="36537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9" r="-6305"/>
          <a:stretch>
            <a:fillRect/>
          </a:stretch>
        </p:blipFill>
        <p:spPr>
          <a:xfrm>
            <a:off x="734695" y="1709096"/>
            <a:ext cx="1940925" cy="3653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694180" y="917575"/>
            <a:ext cx="640334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探讨解决老人网络安全问题的措施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2" y="617440"/>
            <a:ext cx="906927" cy="115842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398270" y="1647190"/>
            <a:ext cx="972566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269875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</a:rPr>
              <a:t>规划方案：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与同学探讨，如何帮助老人安全使用互联网，完成设计“老年人安全使用互联网指南”。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163" y="2914333"/>
            <a:ext cx="7305675" cy="3024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WFlNzg2MWU0MzVkOTllNDBlYmIxYTQ5NzIyOTNlMWYifQ=="/>
  <p:tag name="RESOURCE_RECORD_KEY" val="{&quot;13&quot;:[4563120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2"/>
  <p:tag name="KSO_WM_UNIT_ID" val="custom20230290_4*l_h_i*1_3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65.89614173228347,&quot;top&quot;:68.7056671142578,&quot;width&quot;:428.20377952755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3.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3_1"/>
  <p:tag name="KSO_WM_DIAGRAM_VERSION" val="3"/>
  <p:tag name="KSO_WM_DIAGRAM_MAX_ITEMCNT" val="6"/>
  <p:tag name="KSO_WM_DIAGRAM_MIN_ITEMCNT" val="2"/>
  <p:tag name="KSO_WM_DIAGRAM_VIRTUALLY_FRAME" val="{&quot;height&quot;:423.0386657714844,&quot;left&quot;:465.89614173228347,&quot;top&quot;:68.7056671142578,&quot;width&quot;:428.20377952755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2.09354330708663,&quot;left&quot;:35.92220472440945,&quot;top&quot;:44.23464566929133,&quot;width&quot;:648.1557480314959}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50007874015745,&quot;left&quot;:96.89456692913386,&quot;top&quot;:82.62496062992126,&quot;width&quot;:540.8252755905512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50007874015745,&quot;left&quot;:96.89456692913386,&quot;top&quot;:82.62496062992126,&quot;width&quot;:540.8252755905512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6.683779527559,&quot;left&quot;:238.9823622047244,&quot;top&quot;:196.21291338582677,&quot;width&quot;:504.9802362204724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79.4371653543307,&quot;left&quot;:299.25,&quot;top&quot;:203.45952755905506,&quot;width&quot;:421.45}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79.4371653543307,&quot;left&quot;:299.25,&quot;top&quot;:203.45952755905506,&quot;width&quot;:421.45}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79.4371653543307,&quot;left&quot;:299.25,&quot;top&quot;:203.45952755905506,&quot;width&quot;:421.45}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79.4371653543307,&quot;left&quot;:299.25,&quot;top&quot;:203.45952755905506,&quot;width&quot;:421.45}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79.4371653543307,&quot;left&quot;:299.25,&quot;top&quot;:203.45952755905506,&quot;width&quot;:421.45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79.4371653543307,&quot;left&quot;:299.25,&quot;top&quot;:203.45952755905506,&quot;width&quot;:421.4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4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1"/>
  <p:tag name="KSO_WM_DIAGRAM_VERSION" val="3"/>
  <p:tag name="KSO_WM_DIAGRAM_MAX_ITEMCNT" val="6"/>
  <p:tag name="KSO_WM_DIAGRAM_MIN_ITEMCNT" val="2"/>
  <p:tag name="KSO_WM_DIAGRAM_VIRTUALLY_FRAME" val="{&quot;height&quot;:423.0386657714844,&quot;left&quot;:465.89614173228347,&quot;top&quot;:68.7056671142578,&quot;width&quot;:428.203779527559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0.3488976377953,&quot;left&quot;:201.33866141732284,&quot;top&quot;:124.95,&quot;width&quot;:529.6146456692913}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0.3488976377953,&quot;left&quot;:201.33866141732284,&quot;top&quot;:124.95,&quot;width&quot;:529.6146456692913}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90.3488976377953,&quot;left&quot;:201.33866141732284,&quot;top&quot;:124.95,&quot;width&quot;:529.6146456692913}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90.3488976377953,&quot;left&quot;:201.33866141732284,&quot;top&quot;:124.95,&quot;width&quot;:529.6146456692913}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0.3488976377953,&quot;left&quot;:201.33866141732284,&quot;top&quot;:124.95,&quot;width&quot;:529.6146456692913}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0.3488976377953,&quot;left&quot;:201.33866141732284,&quot;top&quot;:124.95,&quot;width&quot;:529.6146456692913}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0.3488976377953,&quot;left&quot;:201.33866141732284,&quot;top&quot;:124.95,&quot;width&quot;:529.6146456692913}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0.3488976377953,&quot;left&quot;:201.33866141732284,&quot;top&quot;:124.95,&quot;width&quot;:529.6146456692913}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0.3488976377953,&quot;left&quot;:201.33866141732284,&quot;top&quot;:124.95,&quot;width&quot;:529.614645669291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2"/>
  <p:tag name="KSO_WM_UNIT_ID" val="custom20230290_4*l_h_i*1_4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65.89614173228347,&quot;top&quot;:68.7056671142578,&quot;width&quot;:428.20377952755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4.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0.3488976377953,&quot;left&quot;:201.33866141732284,&quot;top&quot;:124.95,&quot;width&quot;:529.6146456692913}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4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4_1"/>
  <p:tag name="KSO_WM_DIAGRAM_VERSION" val="3"/>
  <p:tag name="KSO_WM_DIAGRAM_MAX_ITEMCNT" val="6"/>
  <p:tag name="KSO_WM_DIAGRAM_MIN_ITEMCNT" val="2"/>
  <p:tag name="KSO_WM_DIAGRAM_VIRTUALLY_FRAME" val="{&quot;height&quot;:423.0386657714844,&quot;left&quot;:465.89614173228347,&quot;top&quot;:68.7056671142578,&quot;width&quot;:428.20377952755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65.89614173228347,&quot;top&quot;:68.7056671142578,&quot;width&quot;:428.20377952755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65.89614173228347,&quot;top&quot;:68.7056671142578,&quot;width&quot;:428.20377952755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65.89614173228347,&quot;top&quot;:68.7056671142578,&quot;width&quot;:428.20377952755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65.89614173228347,&quot;top&quot;:68.7056671142578,&quot;width&quot;:428.20377952755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90_4*a*1"/>
  <p:tag name="KSO_WM_TEMPLATE_CATEGORY" val="custom"/>
  <p:tag name="KSO_WM_TEMPLATE_INDEX" val="20230290"/>
  <p:tag name="KSO_WM_UNIT_LAYERLEVEL" val="1"/>
  <p:tag name="KSO_WM_TAG_VERSION" val="3.0"/>
  <p:tag name="KSO_WM_BEAUTIFY_FLAG" val="#wm#"/>
  <p:tag name="KSO_WM_DIAGRAM_GROUP_CODE" val="l1-1"/>
  <p:tag name="KSO_WM_UNIT_PRESET_TEXT" val="目录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2.03559055118112,&quot;left&quot;:138.22220472440944,&quot;top&quot;:121.96574803149606,&quot;width&quot;:447.56677165354324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2.03559055118112,&quot;left&quot;:138.22220472440944,&quot;top&quot;:121.96574803149606,&quot;width&quot;:447.56677165354324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2.03559055118112,&quot;left&quot;:138.22220472440944,&quot;top&quot;:121.96574803149606,&quot;width&quot;:447.56677165354324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2.03559055118112,&quot;left&quot;:138.22220472440944,&quot;top&quot;:121.96574803149606,&quot;width&quot;:447.56677165354324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2.03559055118112,&quot;left&quot;:138.22220472440944,&quot;top&quot;:121.96574803149606,&quot;width&quot;:447.56677165354324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2.03559055118112,&quot;left&quot;:138.22220472440944,&quot;top&quot;:121.96574803149606,&quot;width&quot;:447.56677165354324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2.03559055118112,&quot;left&quot;:138.22220472440944,&quot;top&quot;:121.96574803149606,&quot;width&quot;:447.56677165354324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2.03559055118112,&quot;left&quot;:138.22220472440944,&quot;top&quot;:121.96574803149606,&quot;width&quot;:447.56677165354324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2.03559055118112,&quot;left&quot;:138.22220472440944,&quot;top&quot;:121.96574803149606,&quot;width&quot;:447.5667716535432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UNIT_TYPE" val="i"/>
  <p:tag name="KSO_WM_UNIT_INDEX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2.03559055118112,&quot;left&quot;:138.22220472440944,&quot;top&quot;:121.96574803149606,&quot;width&quot;:447.56677165354324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2.03559055118112,&quot;left&quot;:138.22220472440944,&quot;top&quot;:121.96574803149606,&quot;width&quot;:447.56677165354324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30290_4*l_h_i*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65.89614173228347,&quot;top&quot;:68.7056671142578,&quot;width&quot;:428.20377952755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1.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65.89614173228347,&quot;top&quot;:68.7056671142578,&quot;width&quot;:428.20377952755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2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MAX_ITEMCNT" val="6"/>
  <p:tag name="KSO_WM_DIAGRAM_MIN_ITEMCNT" val="2"/>
  <p:tag name="KSO_WM_DIAGRAM_VIRTUALLY_FRAME" val="{&quot;height&quot;:423.0386657714844,&quot;left&quot;:465.89614173228347,&quot;top&quot;:68.7056671142578,&quot;width&quot;:428.203779527559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2"/>
  <p:tag name="KSO_WM_UNIT_ID" val="custom20230290_4*l_h_i*1_2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65.89614173228347,&quot;top&quot;:68.7056671142578,&quot;width&quot;:428.20377952755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2.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2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2_1"/>
  <p:tag name="KSO_WM_DIAGRAM_VERSION" val="3"/>
  <p:tag name="KSO_WM_DIAGRAM_MAX_ITEMCNT" val="6"/>
  <p:tag name="KSO_WM_DIAGRAM_MIN_ITEMCNT" val="2"/>
  <p:tag name="KSO_WM_DIAGRAM_VIRTUALLY_FRAME" val="{&quot;height&quot;:423.0386657714844,&quot;left&quot;:465.89614173228347,&quot;top&quot;:68.7056671142578,&quot;width&quot;:428.20377952755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MAX_ITEMCNT" val="6"/>
  <p:tag name="KSO_WM_DIAGRAM_MIN_ITEMCNT" val="2"/>
  <p:tag name="KSO_WM_DIAGRAM_VIRTUALLY_FRAME" val="{&quot;height&quot;:423.0386657714844,&quot;left&quot;:465.89614173228347,&quot;top&quot;:68.7056671142578,&quot;width&quot;:428.203779527559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8.40787401574804,&quot;left&quot;:215.23488188976376,&quot;top&quot;:206.44212598425196,&quot;width&quot;:635.089842519685}"/>
</p:tagLst>
</file>

<file path=ppt/theme/theme1.xml><?xml version="1.0" encoding="utf-8"?>
<a:theme xmlns:a="http://schemas.openxmlformats.org/drawingml/2006/main" name="Office 主题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1552</Words>
  <Application>Microsoft Office PowerPoint</Application>
  <PresentationFormat>宽屏</PresentationFormat>
  <Paragraphs>187</Paragraphs>
  <Slides>25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5" baseType="lpstr">
      <vt:lpstr>楷体</vt:lpstr>
      <vt:lpstr>Arial Black</vt:lpstr>
      <vt:lpstr>方正姚体简体</vt:lpstr>
      <vt:lpstr>宋体</vt:lpstr>
      <vt:lpstr>汉仪综艺体简</vt:lpstr>
      <vt:lpstr>方正剪纸简体</vt:lpstr>
      <vt:lpstr>方正兰亭黑简体</vt:lpstr>
      <vt:lpstr>方正稚艺简体</vt:lpstr>
      <vt:lpstr>华文琥珀</vt:lpstr>
      <vt:lpstr>Arial</vt:lpstr>
      <vt:lpstr>MiSans Normal</vt:lpstr>
      <vt:lpstr>Calibri</vt:lpstr>
      <vt:lpstr>Times New Roman</vt:lpstr>
      <vt:lpstr>方正小标宋简体</vt:lpstr>
      <vt:lpstr>微软雅黑</vt:lpstr>
      <vt:lpstr>黑体</vt:lpstr>
      <vt:lpstr>Impact</vt:lpstr>
      <vt:lpstr>等线</vt:lpstr>
      <vt:lpstr>汉仪雅酷黑 85W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7上3单元项目1课件</dc:title>
  <dc:creator>梁祥</dc:creator>
  <cp:keywords>安徽初中信息科技</cp:keywords>
  <cp:lastModifiedBy>Administrator</cp:lastModifiedBy>
  <cp:revision>234</cp:revision>
  <dcterms:created xsi:type="dcterms:W3CDTF">2021-03-10T08:28:00Z</dcterms:created>
  <dcterms:modified xsi:type="dcterms:W3CDTF">2025-02-08T00:55:56Z</dcterms:modified>
  <cp:category>互联网应用与创新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8F6A40DEAB994B90A50F73EA1B060CF3_13</vt:lpwstr>
  </property>
</Properties>
</file>