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9" r:id="rId4"/>
    <p:sldId id="330" r:id="rId5"/>
    <p:sldId id="331" r:id="rId6"/>
    <p:sldId id="332" r:id="rId7"/>
    <p:sldId id="333" r:id="rId8"/>
    <p:sldId id="264" r:id="rId9"/>
    <p:sldId id="260" r:id="rId10"/>
    <p:sldId id="268" r:id="rId11"/>
    <p:sldId id="270" r:id="rId12"/>
    <p:sldId id="277" r:id="rId13"/>
    <p:sldId id="280" r:id="rId14"/>
    <p:sldId id="290" r:id="rId15"/>
    <p:sldId id="296" r:id="rId16"/>
    <p:sldId id="300" r:id="rId17"/>
    <p:sldId id="311" r:id="rId18"/>
    <p:sldId id="261" r:id="rId19"/>
    <p:sldId id="318" r:id="rId20"/>
    <p:sldId id="319" r:id="rId21"/>
    <p:sldId id="321" r:id="rId22"/>
    <p:sldId id="322" r:id="rId23"/>
    <p:sldId id="323" r:id="rId24"/>
    <p:sldId id="262" r:id="rId25"/>
    <p:sldId id="325" r:id="rId26"/>
    <p:sldId id="327" r:id="rId27"/>
    <p:sldId id="328" r:id="rId28"/>
    <p:sldId id="329" r:id="rId29"/>
    <p:sldId id="263"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E7FF"/>
    <a:srgbClr val="832ACE"/>
    <a:srgbClr val="279EEF"/>
    <a:srgbClr val="8EE7FF"/>
    <a:srgbClr val="311058"/>
    <a:srgbClr val="A300C3"/>
    <a:srgbClr val="6A4DD8"/>
    <a:srgbClr val="26A8F0"/>
    <a:srgbClr val="89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73" autoAdjust="0"/>
    <p:restoredTop sz="94660"/>
  </p:normalViewPr>
  <p:slideViewPr>
    <p:cSldViewPr snapToGrid="0">
      <p:cViewPr varScale="1">
        <p:scale>
          <a:sx n="80" d="100"/>
          <a:sy n="80" d="100"/>
        </p:scale>
        <p:origin x="186"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A43557-42DA-4BF4-AD74-931F56304753}" type="datetimeFigureOut">
              <a:rPr lang="zh-CN" altLang="en-US" smtClean="0"/>
              <a:t>2020/10/13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110EF-15A9-4DD0-AE54-224E6BD1E9CD}" type="slidenum">
              <a:rPr lang="zh-CN" altLang="en-US" smtClean="0"/>
              <a:t>‹#›</a:t>
            </a:fld>
            <a:endParaRPr lang="zh-CN" altLang="en-US"/>
          </a:p>
        </p:txBody>
      </p:sp>
    </p:spTree>
    <p:extLst>
      <p:ext uri="{BB962C8B-B14F-4D97-AF65-F5344CB8AC3E}">
        <p14:creationId xmlns:p14="http://schemas.microsoft.com/office/powerpoint/2010/main" val="377042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54626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47792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379845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347014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408496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298833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953770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4036922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2572417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1667989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1332265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147722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129311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1757434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161878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22818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13736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51669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574642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72927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7270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404700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D9C67A-579C-4DEB-8524-576504D9A9B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8835F9D6-52E1-4A58-B126-23BDE77AE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02022069-6D5F-458C-9227-BEE645342DFB}"/>
              </a:ext>
            </a:extLst>
          </p:cNvPr>
          <p:cNvSpPr>
            <a:spLocks noGrp="1"/>
          </p:cNvSpPr>
          <p:nvPr>
            <p:ph type="dt" sz="half" idx="10"/>
          </p:nvPr>
        </p:nvSpPr>
        <p:spPr/>
        <p:txBody>
          <a:bodyPr/>
          <a:lstStyle/>
          <a:p>
            <a:fld id="{62E00F9E-A293-449F-A6A0-F27B86B7F837}" type="datetimeFigureOut">
              <a:rPr lang="zh-CN" altLang="en-US" smtClean="0"/>
              <a:t>2020/10/13</a:t>
            </a:fld>
            <a:endParaRPr lang="zh-CN" altLang="en-US"/>
          </a:p>
        </p:txBody>
      </p:sp>
      <p:sp>
        <p:nvSpPr>
          <p:cNvPr id="5" name="页脚占位符 4">
            <a:extLst>
              <a:ext uri="{FF2B5EF4-FFF2-40B4-BE49-F238E27FC236}">
                <a16:creationId xmlns:a16="http://schemas.microsoft.com/office/drawing/2014/main" xmlns="" id="{537897C8-C1E9-439F-85AB-084809A89B3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6B9AD66-58F1-4889-90CD-DA39DB308C1C}"/>
              </a:ext>
            </a:extLst>
          </p:cNvPr>
          <p:cNvSpPr>
            <a:spLocks noGrp="1"/>
          </p:cNvSpPr>
          <p:nvPr>
            <p:ph type="sldNum" sz="quarter" idx="12"/>
          </p:nvPr>
        </p:nvSpPr>
        <p:spPr/>
        <p:txBody>
          <a:bodyPr/>
          <a:lstStyle/>
          <a:p>
            <a:fld id="{A655C6E2-0858-448B-B9FE-01BBBC4580D1}" type="slidenum">
              <a:rPr lang="zh-CN" altLang="en-US" smtClean="0"/>
              <a:t>‹#›</a:t>
            </a:fld>
            <a:endParaRPr lang="zh-CN" altLang="en-US"/>
          </a:p>
        </p:txBody>
      </p:sp>
    </p:spTree>
    <p:extLst>
      <p:ext uri="{BB962C8B-B14F-4D97-AF65-F5344CB8AC3E}">
        <p14:creationId xmlns:p14="http://schemas.microsoft.com/office/powerpoint/2010/main" val="3654808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BBCF86-822D-4B63-B1B2-F34D5136290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9161915-A3DA-46D0-8514-5471A47C58E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0A79E5E-3A32-47C7-91B7-AEB9CE986E52}"/>
              </a:ext>
            </a:extLst>
          </p:cNvPr>
          <p:cNvSpPr>
            <a:spLocks noGrp="1"/>
          </p:cNvSpPr>
          <p:nvPr>
            <p:ph type="dt" sz="half" idx="10"/>
          </p:nvPr>
        </p:nvSpPr>
        <p:spPr/>
        <p:txBody>
          <a:bodyPr/>
          <a:lstStyle/>
          <a:p>
            <a:fld id="{62E00F9E-A293-449F-A6A0-F27B86B7F837}" type="datetimeFigureOut">
              <a:rPr lang="zh-CN" altLang="en-US" smtClean="0"/>
              <a:t>2020/10/13</a:t>
            </a:fld>
            <a:endParaRPr lang="zh-CN" altLang="en-US"/>
          </a:p>
        </p:txBody>
      </p:sp>
      <p:sp>
        <p:nvSpPr>
          <p:cNvPr id="5" name="页脚占位符 4">
            <a:extLst>
              <a:ext uri="{FF2B5EF4-FFF2-40B4-BE49-F238E27FC236}">
                <a16:creationId xmlns:a16="http://schemas.microsoft.com/office/drawing/2014/main" xmlns="" id="{31B1818E-CED5-4565-92DD-8DB6CE4613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D7EF2E3-ABB4-4C4E-8447-D182A66241E6}"/>
              </a:ext>
            </a:extLst>
          </p:cNvPr>
          <p:cNvSpPr>
            <a:spLocks noGrp="1"/>
          </p:cNvSpPr>
          <p:nvPr>
            <p:ph type="sldNum" sz="quarter" idx="12"/>
          </p:nvPr>
        </p:nvSpPr>
        <p:spPr/>
        <p:txBody>
          <a:bodyPr/>
          <a:lstStyle/>
          <a:p>
            <a:fld id="{A655C6E2-0858-448B-B9FE-01BBBC4580D1}" type="slidenum">
              <a:rPr lang="zh-CN" altLang="en-US" smtClean="0"/>
              <a:t>‹#›</a:t>
            </a:fld>
            <a:endParaRPr lang="zh-CN" altLang="en-US"/>
          </a:p>
        </p:txBody>
      </p:sp>
    </p:spTree>
    <p:extLst>
      <p:ext uri="{BB962C8B-B14F-4D97-AF65-F5344CB8AC3E}">
        <p14:creationId xmlns:p14="http://schemas.microsoft.com/office/powerpoint/2010/main" val="182152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EA26435-5000-4E8A-8DD5-D2708444086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66CAC32-C72B-485A-8CC1-9DDC3A3C52C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2022E80-6AB2-4797-86F9-8012C216EF98}"/>
              </a:ext>
            </a:extLst>
          </p:cNvPr>
          <p:cNvSpPr>
            <a:spLocks noGrp="1"/>
          </p:cNvSpPr>
          <p:nvPr>
            <p:ph type="dt" sz="half" idx="10"/>
          </p:nvPr>
        </p:nvSpPr>
        <p:spPr/>
        <p:txBody>
          <a:bodyPr/>
          <a:lstStyle/>
          <a:p>
            <a:fld id="{62E00F9E-A293-449F-A6A0-F27B86B7F837}" type="datetimeFigureOut">
              <a:rPr lang="zh-CN" altLang="en-US" smtClean="0"/>
              <a:t>2020/10/13</a:t>
            </a:fld>
            <a:endParaRPr lang="zh-CN" altLang="en-US"/>
          </a:p>
        </p:txBody>
      </p:sp>
      <p:sp>
        <p:nvSpPr>
          <p:cNvPr id="5" name="页脚占位符 4">
            <a:extLst>
              <a:ext uri="{FF2B5EF4-FFF2-40B4-BE49-F238E27FC236}">
                <a16:creationId xmlns:a16="http://schemas.microsoft.com/office/drawing/2014/main" xmlns="" id="{F66A9481-2F09-4E75-81A6-9CCBA51C00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8A79775-60F1-403C-B451-A4D55B0D776D}"/>
              </a:ext>
            </a:extLst>
          </p:cNvPr>
          <p:cNvSpPr>
            <a:spLocks noGrp="1"/>
          </p:cNvSpPr>
          <p:nvPr>
            <p:ph type="sldNum" sz="quarter" idx="12"/>
          </p:nvPr>
        </p:nvSpPr>
        <p:spPr/>
        <p:txBody>
          <a:bodyPr/>
          <a:lstStyle/>
          <a:p>
            <a:fld id="{A655C6E2-0858-448B-B9FE-01BBBC4580D1}" type="slidenum">
              <a:rPr lang="zh-CN" altLang="en-US" smtClean="0"/>
              <a:t>‹#›</a:t>
            </a:fld>
            <a:endParaRPr lang="zh-CN" altLang="en-US"/>
          </a:p>
        </p:txBody>
      </p:sp>
    </p:spTree>
    <p:extLst>
      <p:ext uri="{BB962C8B-B14F-4D97-AF65-F5344CB8AC3E}">
        <p14:creationId xmlns:p14="http://schemas.microsoft.com/office/powerpoint/2010/main" val="886213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73242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C0BFAF4-FDF3-45B3-9FB9-0E65B9802E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8641564-CF63-49C3-83B7-D3B2D14BAEF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84EE343-F5CF-4E8A-9603-1110B19B20B5}"/>
              </a:ext>
            </a:extLst>
          </p:cNvPr>
          <p:cNvSpPr>
            <a:spLocks noGrp="1"/>
          </p:cNvSpPr>
          <p:nvPr>
            <p:ph type="dt" sz="half" idx="10"/>
          </p:nvPr>
        </p:nvSpPr>
        <p:spPr/>
        <p:txBody>
          <a:bodyPr/>
          <a:lstStyle/>
          <a:p>
            <a:fld id="{62E00F9E-A293-449F-A6A0-F27B86B7F837}" type="datetimeFigureOut">
              <a:rPr lang="zh-CN" altLang="en-US" smtClean="0"/>
              <a:t>2020/10/13</a:t>
            </a:fld>
            <a:endParaRPr lang="zh-CN" altLang="en-US"/>
          </a:p>
        </p:txBody>
      </p:sp>
      <p:sp>
        <p:nvSpPr>
          <p:cNvPr id="5" name="页脚占位符 4">
            <a:extLst>
              <a:ext uri="{FF2B5EF4-FFF2-40B4-BE49-F238E27FC236}">
                <a16:creationId xmlns:a16="http://schemas.microsoft.com/office/drawing/2014/main" xmlns="" id="{57A975E2-410D-4143-91CB-08FDB1B7210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3E49A36-FF57-492D-95C2-C8DC96B4A153}"/>
              </a:ext>
            </a:extLst>
          </p:cNvPr>
          <p:cNvSpPr>
            <a:spLocks noGrp="1"/>
          </p:cNvSpPr>
          <p:nvPr>
            <p:ph type="sldNum" sz="quarter" idx="12"/>
          </p:nvPr>
        </p:nvSpPr>
        <p:spPr/>
        <p:txBody>
          <a:bodyPr/>
          <a:lstStyle/>
          <a:p>
            <a:fld id="{A655C6E2-0858-448B-B9FE-01BBBC4580D1}" type="slidenum">
              <a:rPr lang="zh-CN" altLang="en-US" smtClean="0"/>
              <a:t>‹#›</a:t>
            </a:fld>
            <a:endParaRPr lang="zh-CN" altLang="en-US"/>
          </a:p>
        </p:txBody>
      </p:sp>
    </p:spTree>
    <p:extLst>
      <p:ext uri="{BB962C8B-B14F-4D97-AF65-F5344CB8AC3E}">
        <p14:creationId xmlns:p14="http://schemas.microsoft.com/office/powerpoint/2010/main" val="164858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96EEF9-9126-431C-819F-43AD1B5798A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F133E2D-9E87-4720-88F8-4C0FC047BB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7FB7600E-F394-4E7C-8605-4AECD70BD82D}"/>
              </a:ext>
            </a:extLst>
          </p:cNvPr>
          <p:cNvSpPr>
            <a:spLocks noGrp="1"/>
          </p:cNvSpPr>
          <p:nvPr>
            <p:ph type="dt" sz="half" idx="10"/>
          </p:nvPr>
        </p:nvSpPr>
        <p:spPr/>
        <p:txBody>
          <a:bodyPr/>
          <a:lstStyle/>
          <a:p>
            <a:fld id="{62E00F9E-A293-449F-A6A0-F27B86B7F837}" type="datetimeFigureOut">
              <a:rPr lang="zh-CN" altLang="en-US" smtClean="0"/>
              <a:t>2020/10/13</a:t>
            </a:fld>
            <a:endParaRPr lang="zh-CN" altLang="en-US"/>
          </a:p>
        </p:txBody>
      </p:sp>
      <p:sp>
        <p:nvSpPr>
          <p:cNvPr id="5" name="页脚占位符 4">
            <a:extLst>
              <a:ext uri="{FF2B5EF4-FFF2-40B4-BE49-F238E27FC236}">
                <a16:creationId xmlns:a16="http://schemas.microsoft.com/office/drawing/2014/main" xmlns="" id="{9EAEEF01-A81B-4089-9F6B-035559A9DF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D3A8A1C-ACF2-4116-93DD-E3D608E3313B}"/>
              </a:ext>
            </a:extLst>
          </p:cNvPr>
          <p:cNvSpPr>
            <a:spLocks noGrp="1"/>
          </p:cNvSpPr>
          <p:nvPr>
            <p:ph type="sldNum" sz="quarter" idx="12"/>
          </p:nvPr>
        </p:nvSpPr>
        <p:spPr/>
        <p:txBody>
          <a:bodyPr/>
          <a:lstStyle/>
          <a:p>
            <a:fld id="{A655C6E2-0858-448B-B9FE-01BBBC4580D1}" type="slidenum">
              <a:rPr lang="zh-CN" altLang="en-US" smtClean="0"/>
              <a:t>‹#›</a:t>
            </a:fld>
            <a:endParaRPr lang="zh-CN" altLang="en-US"/>
          </a:p>
        </p:txBody>
      </p:sp>
    </p:spTree>
    <p:extLst>
      <p:ext uri="{BB962C8B-B14F-4D97-AF65-F5344CB8AC3E}">
        <p14:creationId xmlns:p14="http://schemas.microsoft.com/office/powerpoint/2010/main" val="270167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5610B3C-0A90-41F4-8A30-570A681DB2C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0B430B2-4EF7-455B-9045-9E5093CE6A1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466F2BD5-2571-4A23-8C8F-439C86ADE81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5269475C-BBE1-49BE-8794-B03565E9C3F3}"/>
              </a:ext>
            </a:extLst>
          </p:cNvPr>
          <p:cNvSpPr>
            <a:spLocks noGrp="1"/>
          </p:cNvSpPr>
          <p:nvPr>
            <p:ph type="dt" sz="half" idx="10"/>
          </p:nvPr>
        </p:nvSpPr>
        <p:spPr/>
        <p:txBody>
          <a:bodyPr/>
          <a:lstStyle/>
          <a:p>
            <a:fld id="{62E00F9E-A293-449F-A6A0-F27B86B7F837}" type="datetimeFigureOut">
              <a:rPr lang="zh-CN" altLang="en-US" smtClean="0"/>
              <a:t>2020/10/13</a:t>
            </a:fld>
            <a:endParaRPr lang="zh-CN" altLang="en-US"/>
          </a:p>
        </p:txBody>
      </p:sp>
      <p:sp>
        <p:nvSpPr>
          <p:cNvPr id="6" name="页脚占位符 5">
            <a:extLst>
              <a:ext uri="{FF2B5EF4-FFF2-40B4-BE49-F238E27FC236}">
                <a16:creationId xmlns:a16="http://schemas.microsoft.com/office/drawing/2014/main" xmlns="" id="{F8BA8136-E8B2-4D99-8786-F172E031D0C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CF7CE52-E93F-46E1-A1B1-BB7E727936DA}"/>
              </a:ext>
            </a:extLst>
          </p:cNvPr>
          <p:cNvSpPr>
            <a:spLocks noGrp="1"/>
          </p:cNvSpPr>
          <p:nvPr>
            <p:ph type="sldNum" sz="quarter" idx="12"/>
          </p:nvPr>
        </p:nvSpPr>
        <p:spPr/>
        <p:txBody>
          <a:bodyPr/>
          <a:lstStyle/>
          <a:p>
            <a:fld id="{A655C6E2-0858-448B-B9FE-01BBBC4580D1}" type="slidenum">
              <a:rPr lang="zh-CN" altLang="en-US" smtClean="0"/>
              <a:t>‹#›</a:t>
            </a:fld>
            <a:endParaRPr lang="zh-CN" altLang="en-US"/>
          </a:p>
        </p:txBody>
      </p:sp>
    </p:spTree>
    <p:extLst>
      <p:ext uri="{BB962C8B-B14F-4D97-AF65-F5344CB8AC3E}">
        <p14:creationId xmlns:p14="http://schemas.microsoft.com/office/powerpoint/2010/main" val="336701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4662AB4-D6BD-4CE9-868A-694860F3FA7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B1DA1BE-1624-41F6-AD07-917ACB2F2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DC179FF6-3A23-4F83-A02B-A69925E3ACB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48DAD6B7-F711-49EE-9FE0-AA68C88985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29D609DF-2816-4ADD-A8EB-669EAD94A6F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028C4BD9-B2C9-4F5A-AE3E-E84B1260A0A8}"/>
              </a:ext>
            </a:extLst>
          </p:cNvPr>
          <p:cNvSpPr>
            <a:spLocks noGrp="1"/>
          </p:cNvSpPr>
          <p:nvPr>
            <p:ph type="dt" sz="half" idx="10"/>
          </p:nvPr>
        </p:nvSpPr>
        <p:spPr/>
        <p:txBody>
          <a:bodyPr/>
          <a:lstStyle/>
          <a:p>
            <a:fld id="{62E00F9E-A293-449F-A6A0-F27B86B7F837}" type="datetimeFigureOut">
              <a:rPr lang="zh-CN" altLang="en-US" smtClean="0"/>
              <a:t>2020/10/13</a:t>
            </a:fld>
            <a:endParaRPr lang="zh-CN" altLang="en-US"/>
          </a:p>
        </p:txBody>
      </p:sp>
      <p:sp>
        <p:nvSpPr>
          <p:cNvPr id="8" name="页脚占位符 7">
            <a:extLst>
              <a:ext uri="{FF2B5EF4-FFF2-40B4-BE49-F238E27FC236}">
                <a16:creationId xmlns:a16="http://schemas.microsoft.com/office/drawing/2014/main" xmlns="" id="{5BC44AA9-5F42-490D-9F22-D9B6CEA3ACD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0F1D7DA-03B1-4DA3-B2B5-110818FA206C}"/>
              </a:ext>
            </a:extLst>
          </p:cNvPr>
          <p:cNvSpPr>
            <a:spLocks noGrp="1"/>
          </p:cNvSpPr>
          <p:nvPr>
            <p:ph type="sldNum" sz="quarter" idx="12"/>
          </p:nvPr>
        </p:nvSpPr>
        <p:spPr/>
        <p:txBody>
          <a:bodyPr/>
          <a:lstStyle/>
          <a:p>
            <a:fld id="{A655C6E2-0858-448B-B9FE-01BBBC4580D1}" type="slidenum">
              <a:rPr lang="zh-CN" altLang="en-US" smtClean="0"/>
              <a:t>‹#›</a:t>
            </a:fld>
            <a:endParaRPr lang="zh-CN" altLang="en-US"/>
          </a:p>
        </p:txBody>
      </p:sp>
    </p:spTree>
    <p:extLst>
      <p:ext uri="{BB962C8B-B14F-4D97-AF65-F5344CB8AC3E}">
        <p14:creationId xmlns:p14="http://schemas.microsoft.com/office/powerpoint/2010/main" val="2379794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866C323-A607-4703-BC68-3F97288C321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91CD861D-A77F-4015-B41F-2D3FA6D908D0}"/>
              </a:ext>
            </a:extLst>
          </p:cNvPr>
          <p:cNvSpPr>
            <a:spLocks noGrp="1"/>
          </p:cNvSpPr>
          <p:nvPr>
            <p:ph type="dt" sz="half" idx="10"/>
          </p:nvPr>
        </p:nvSpPr>
        <p:spPr/>
        <p:txBody>
          <a:bodyPr/>
          <a:lstStyle/>
          <a:p>
            <a:fld id="{62E00F9E-A293-449F-A6A0-F27B86B7F837}" type="datetimeFigureOut">
              <a:rPr lang="zh-CN" altLang="en-US" smtClean="0"/>
              <a:t>2020/10/13</a:t>
            </a:fld>
            <a:endParaRPr lang="zh-CN" altLang="en-US"/>
          </a:p>
        </p:txBody>
      </p:sp>
      <p:sp>
        <p:nvSpPr>
          <p:cNvPr id="4" name="页脚占位符 3">
            <a:extLst>
              <a:ext uri="{FF2B5EF4-FFF2-40B4-BE49-F238E27FC236}">
                <a16:creationId xmlns:a16="http://schemas.microsoft.com/office/drawing/2014/main" xmlns="" id="{6A6D8B55-F900-4396-8783-606AB36C656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34F5ADFE-3B0C-4293-A05E-C9408AF42BDA}"/>
              </a:ext>
            </a:extLst>
          </p:cNvPr>
          <p:cNvSpPr>
            <a:spLocks noGrp="1"/>
          </p:cNvSpPr>
          <p:nvPr>
            <p:ph type="sldNum" sz="quarter" idx="12"/>
          </p:nvPr>
        </p:nvSpPr>
        <p:spPr/>
        <p:txBody>
          <a:bodyPr/>
          <a:lstStyle/>
          <a:p>
            <a:fld id="{A655C6E2-0858-448B-B9FE-01BBBC4580D1}" type="slidenum">
              <a:rPr lang="zh-CN" altLang="en-US" smtClean="0"/>
              <a:t>‹#›</a:t>
            </a:fld>
            <a:endParaRPr lang="zh-CN" altLang="en-US"/>
          </a:p>
        </p:txBody>
      </p:sp>
    </p:spTree>
    <p:extLst>
      <p:ext uri="{BB962C8B-B14F-4D97-AF65-F5344CB8AC3E}">
        <p14:creationId xmlns:p14="http://schemas.microsoft.com/office/powerpoint/2010/main" val="290617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48AAEF23-C29F-4266-82CB-11BF5E9FF5B6}"/>
              </a:ext>
            </a:extLst>
          </p:cNvPr>
          <p:cNvSpPr>
            <a:spLocks noGrp="1"/>
          </p:cNvSpPr>
          <p:nvPr>
            <p:ph type="dt" sz="half" idx="10"/>
          </p:nvPr>
        </p:nvSpPr>
        <p:spPr/>
        <p:txBody>
          <a:bodyPr/>
          <a:lstStyle/>
          <a:p>
            <a:fld id="{62E00F9E-A293-449F-A6A0-F27B86B7F837}" type="datetimeFigureOut">
              <a:rPr lang="zh-CN" altLang="en-US" smtClean="0"/>
              <a:t>2020/10/13</a:t>
            </a:fld>
            <a:endParaRPr lang="zh-CN" altLang="en-US"/>
          </a:p>
        </p:txBody>
      </p:sp>
      <p:sp>
        <p:nvSpPr>
          <p:cNvPr id="3" name="页脚占位符 2">
            <a:extLst>
              <a:ext uri="{FF2B5EF4-FFF2-40B4-BE49-F238E27FC236}">
                <a16:creationId xmlns:a16="http://schemas.microsoft.com/office/drawing/2014/main" xmlns="" id="{27FB7F2E-D58D-4629-A244-F88F3AA29C8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74FC225D-5887-4C35-8461-86BA4C12DE0B}"/>
              </a:ext>
            </a:extLst>
          </p:cNvPr>
          <p:cNvSpPr>
            <a:spLocks noGrp="1"/>
          </p:cNvSpPr>
          <p:nvPr>
            <p:ph type="sldNum" sz="quarter" idx="12"/>
          </p:nvPr>
        </p:nvSpPr>
        <p:spPr/>
        <p:txBody>
          <a:bodyPr/>
          <a:lstStyle/>
          <a:p>
            <a:fld id="{A655C6E2-0858-448B-B9FE-01BBBC4580D1}" type="slidenum">
              <a:rPr lang="zh-CN" altLang="en-US" smtClean="0"/>
              <a:t>‹#›</a:t>
            </a:fld>
            <a:endParaRPr lang="zh-CN" altLang="en-US"/>
          </a:p>
        </p:txBody>
      </p:sp>
    </p:spTree>
    <p:extLst>
      <p:ext uri="{BB962C8B-B14F-4D97-AF65-F5344CB8AC3E}">
        <p14:creationId xmlns:p14="http://schemas.microsoft.com/office/powerpoint/2010/main" val="122043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C147750-8A98-433F-AA9C-13FB4A5B8A7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213B9CF-AA19-4774-B12A-84DB67C28F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F2C04333-F91B-45D8-8A60-1D2E7EAFD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4EF0588-8D30-4C32-BAF8-647CD7CD1C35}"/>
              </a:ext>
            </a:extLst>
          </p:cNvPr>
          <p:cNvSpPr>
            <a:spLocks noGrp="1"/>
          </p:cNvSpPr>
          <p:nvPr>
            <p:ph type="dt" sz="half" idx="10"/>
          </p:nvPr>
        </p:nvSpPr>
        <p:spPr/>
        <p:txBody>
          <a:bodyPr/>
          <a:lstStyle/>
          <a:p>
            <a:fld id="{62E00F9E-A293-449F-A6A0-F27B86B7F837}" type="datetimeFigureOut">
              <a:rPr lang="zh-CN" altLang="en-US" smtClean="0"/>
              <a:t>2020/10/13</a:t>
            </a:fld>
            <a:endParaRPr lang="zh-CN" altLang="en-US"/>
          </a:p>
        </p:txBody>
      </p:sp>
      <p:sp>
        <p:nvSpPr>
          <p:cNvPr id="6" name="页脚占位符 5">
            <a:extLst>
              <a:ext uri="{FF2B5EF4-FFF2-40B4-BE49-F238E27FC236}">
                <a16:creationId xmlns:a16="http://schemas.microsoft.com/office/drawing/2014/main" xmlns="" id="{2E11EC8A-A06D-4755-B987-40B047E3024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A3F288D-21C3-4464-B3F6-A022BBB885C5}"/>
              </a:ext>
            </a:extLst>
          </p:cNvPr>
          <p:cNvSpPr>
            <a:spLocks noGrp="1"/>
          </p:cNvSpPr>
          <p:nvPr>
            <p:ph type="sldNum" sz="quarter" idx="12"/>
          </p:nvPr>
        </p:nvSpPr>
        <p:spPr/>
        <p:txBody>
          <a:bodyPr/>
          <a:lstStyle/>
          <a:p>
            <a:fld id="{A655C6E2-0858-448B-B9FE-01BBBC4580D1}" type="slidenum">
              <a:rPr lang="zh-CN" altLang="en-US" smtClean="0"/>
              <a:t>‹#›</a:t>
            </a:fld>
            <a:endParaRPr lang="zh-CN" altLang="en-US"/>
          </a:p>
        </p:txBody>
      </p:sp>
    </p:spTree>
    <p:extLst>
      <p:ext uri="{BB962C8B-B14F-4D97-AF65-F5344CB8AC3E}">
        <p14:creationId xmlns:p14="http://schemas.microsoft.com/office/powerpoint/2010/main" val="59153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562763-3F88-49E2-A539-8539DD077B7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E0C7931C-5019-4F79-BABD-00FEFD9333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8C8ACDB-DCEE-406F-B52C-4DF28E4CF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F3D41003-94E1-4A5E-BE08-570AA060B81E}"/>
              </a:ext>
            </a:extLst>
          </p:cNvPr>
          <p:cNvSpPr>
            <a:spLocks noGrp="1"/>
          </p:cNvSpPr>
          <p:nvPr>
            <p:ph type="dt" sz="half" idx="10"/>
          </p:nvPr>
        </p:nvSpPr>
        <p:spPr/>
        <p:txBody>
          <a:bodyPr/>
          <a:lstStyle/>
          <a:p>
            <a:fld id="{62E00F9E-A293-449F-A6A0-F27B86B7F837}" type="datetimeFigureOut">
              <a:rPr lang="zh-CN" altLang="en-US" smtClean="0"/>
              <a:t>2020/10/13</a:t>
            </a:fld>
            <a:endParaRPr lang="zh-CN" altLang="en-US"/>
          </a:p>
        </p:txBody>
      </p:sp>
      <p:sp>
        <p:nvSpPr>
          <p:cNvPr id="6" name="页脚占位符 5">
            <a:extLst>
              <a:ext uri="{FF2B5EF4-FFF2-40B4-BE49-F238E27FC236}">
                <a16:creationId xmlns:a16="http://schemas.microsoft.com/office/drawing/2014/main" xmlns="" id="{E465E976-B07A-408D-9E5A-4CF42D124B0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DE9EDC6-E103-4F9B-A77D-6B43C7C0888F}"/>
              </a:ext>
            </a:extLst>
          </p:cNvPr>
          <p:cNvSpPr>
            <a:spLocks noGrp="1"/>
          </p:cNvSpPr>
          <p:nvPr>
            <p:ph type="sldNum" sz="quarter" idx="12"/>
          </p:nvPr>
        </p:nvSpPr>
        <p:spPr/>
        <p:txBody>
          <a:bodyPr/>
          <a:lstStyle/>
          <a:p>
            <a:fld id="{A655C6E2-0858-448B-B9FE-01BBBC4580D1}" type="slidenum">
              <a:rPr lang="zh-CN" altLang="en-US" smtClean="0"/>
              <a:t>‹#›</a:t>
            </a:fld>
            <a:endParaRPr lang="zh-CN" altLang="en-US"/>
          </a:p>
        </p:txBody>
      </p:sp>
    </p:spTree>
    <p:extLst>
      <p:ext uri="{BB962C8B-B14F-4D97-AF65-F5344CB8AC3E}">
        <p14:creationId xmlns:p14="http://schemas.microsoft.com/office/powerpoint/2010/main" val="346047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214696A4-9CD0-48A7-B197-DDC17A1737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38E1B7A-6B2E-40CE-B027-F96225CCB0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486046F-E9C5-4D21-8B26-5FE19D2188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00F9E-A293-449F-A6A0-F27B86B7F837}" type="datetimeFigureOut">
              <a:rPr lang="zh-CN" altLang="en-US" smtClean="0"/>
              <a:t>2020/10/13</a:t>
            </a:fld>
            <a:endParaRPr lang="zh-CN" altLang="en-US"/>
          </a:p>
        </p:txBody>
      </p:sp>
      <p:sp>
        <p:nvSpPr>
          <p:cNvPr id="5" name="页脚占位符 4">
            <a:extLst>
              <a:ext uri="{FF2B5EF4-FFF2-40B4-BE49-F238E27FC236}">
                <a16:creationId xmlns:a16="http://schemas.microsoft.com/office/drawing/2014/main" xmlns="" id="{644026CB-82BF-4BBB-B2BE-E1F63A4E18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404F5A93-13FD-4B07-A728-5134C08DE9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5C6E2-0858-448B-B9FE-01BBBC4580D1}" type="slidenum">
              <a:rPr lang="zh-CN" altLang="en-US" smtClean="0"/>
              <a:t>‹#›</a:t>
            </a:fld>
            <a:endParaRPr lang="zh-CN" altLang="en-US"/>
          </a:p>
        </p:txBody>
      </p:sp>
      <p:pic>
        <p:nvPicPr>
          <p:cNvPr id="7" name="图片 6">
            <a:extLst>
              <a:ext uri="{FF2B5EF4-FFF2-40B4-BE49-F238E27FC236}">
                <a16:creationId xmlns:a16="http://schemas.microsoft.com/office/drawing/2014/main" xmlns="" id="{FFE787CC-56D4-4797-B726-46163CC016E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3434" y="1"/>
            <a:ext cx="12533056" cy="6858000"/>
          </a:xfrm>
          <a:prstGeom prst="rect">
            <a:avLst/>
          </a:prstGeom>
        </p:spPr>
      </p:pic>
      <p:sp>
        <p:nvSpPr>
          <p:cNvPr id="8" name="矩形 7">
            <a:extLst>
              <a:ext uri="{FF2B5EF4-FFF2-40B4-BE49-F238E27FC236}">
                <a16:creationId xmlns:a16="http://schemas.microsoft.com/office/drawing/2014/main" xmlns="" id="{22864D3D-BC9E-4A4B-B7F1-AC78D55BE165}"/>
              </a:ext>
            </a:extLst>
          </p:cNvPr>
          <p:cNvSpPr/>
          <p:nvPr userDrawn="1"/>
        </p:nvSpPr>
        <p:spPr>
          <a:xfrm>
            <a:off x="434109" y="452582"/>
            <a:ext cx="11296074" cy="59037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06078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1CB151B2-CB01-4FC0-9903-B8D88CCDAB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434" y="1"/>
            <a:ext cx="12533056" cy="6858000"/>
          </a:xfrm>
          <a:prstGeom prst="rect">
            <a:avLst/>
          </a:prstGeom>
        </p:spPr>
      </p:pic>
      <p:pic>
        <p:nvPicPr>
          <p:cNvPr id="7" name="图片 6">
            <a:extLst>
              <a:ext uri="{FF2B5EF4-FFF2-40B4-BE49-F238E27FC236}">
                <a16:creationId xmlns:a16="http://schemas.microsoft.com/office/drawing/2014/main" xmlns="" id="{288E39C7-60B9-42BC-B2EE-FC5C3718F7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387" t="23101" r="2662" b="11406"/>
          <a:stretch/>
        </p:blipFill>
        <p:spPr>
          <a:xfrm>
            <a:off x="5915796" y="1920176"/>
            <a:ext cx="6263151" cy="4189190"/>
          </a:xfrm>
          <a:prstGeom prst="rect">
            <a:avLst/>
          </a:prstGeom>
        </p:spPr>
      </p:pic>
      <p:pic>
        <p:nvPicPr>
          <p:cNvPr id="9" name="图片 8">
            <a:extLst>
              <a:ext uri="{FF2B5EF4-FFF2-40B4-BE49-F238E27FC236}">
                <a16:creationId xmlns:a16="http://schemas.microsoft.com/office/drawing/2014/main" xmlns="" id="{2598F5B8-0E82-4D9E-994C-729D472D3F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823" t="12293" r="44355" b="75447"/>
          <a:stretch/>
        </p:blipFill>
        <p:spPr>
          <a:xfrm>
            <a:off x="5296257" y="776885"/>
            <a:ext cx="1563329" cy="747251"/>
          </a:xfrm>
          <a:prstGeom prst="rect">
            <a:avLst/>
          </a:prstGeom>
        </p:spPr>
      </p:pic>
      <p:pic>
        <p:nvPicPr>
          <p:cNvPr id="11" name="图片 10">
            <a:extLst>
              <a:ext uri="{FF2B5EF4-FFF2-40B4-BE49-F238E27FC236}">
                <a16:creationId xmlns:a16="http://schemas.microsoft.com/office/drawing/2014/main" xmlns="" id="{03B89A93-72A1-4A34-87D4-56DBF633E8B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pic>
        <p:nvPicPr>
          <p:cNvPr id="13" name="图片 12">
            <a:extLst>
              <a:ext uri="{FF2B5EF4-FFF2-40B4-BE49-F238E27FC236}">
                <a16:creationId xmlns:a16="http://schemas.microsoft.com/office/drawing/2014/main" xmlns="" id="{5560D120-BCBB-4111-9DE2-AAA3DD126F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548" t="55968" r="51452" b="20319"/>
          <a:stretch/>
        </p:blipFill>
        <p:spPr>
          <a:xfrm>
            <a:off x="2399070" y="3972233"/>
            <a:ext cx="3047999" cy="1445342"/>
          </a:xfrm>
          <a:prstGeom prst="rect">
            <a:avLst/>
          </a:prstGeom>
        </p:spPr>
      </p:pic>
      <p:pic>
        <p:nvPicPr>
          <p:cNvPr id="15" name="图片 14">
            <a:extLst>
              <a:ext uri="{FF2B5EF4-FFF2-40B4-BE49-F238E27FC236}">
                <a16:creationId xmlns:a16="http://schemas.microsoft.com/office/drawing/2014/main" xmlns="" id="{CE424EBC-2A68-4B3B-A4A4-D223D5F3153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23" t="26287" r="54274" b="41135"/>
          <a:stretch/>
        </p:blipFill>
        <p:spPr>
          <a:xfrm>
            <a:off x="1023623" y="2315496"/>
            <a:ext cx="5462413" cy="1985688"/>
          </a:xfrm>
          <a:prstGeom prst="rect">
            <a:avLst/>
          </a:prstGeom>
        </p:spPr>
      </p:pic>
      <p:pic>
        <p:nvPicPr>
          <p:cNvPr id="17" name="图片 16">
            <a:extLst>
              <a:ext uri="{FF2B5EF4-FFF2-40B4-BE49-F238E27FC236}">
                <a16:creationId xmlns:a16="http://schemas.microsoft.com/office/drawing/2014/main" xmlns="" id="{B894113E-F853-49AE-AB79-3C6891407D8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3466" t="57131" r="9150" b="28021"/>
          <a:stretch/>
        </p:blipFill>
        <p:spPr>
          <a:xfrm>
            <a:off x="10294375" y="4070556"/>
            <a:ext cx="900248" cy="904997"/>
          </a:xfrm>
          <a:prstGeom prst="rect">
            <a:avLst/>
          </a:prstGeom>
        </p:spPr>
      </p:pic>
      <p:pic>
        <p:nvPicPr>
          <p:cNvPr id="23" name="图片 22">
            <a:extLst>
              <a:ext uri="{FF2B5EF4-FFF2-40B4-BE49-F238E27FC236}">
                <a16:creationId xmlns:a16="http://schemas.microsoft.com/office/drawing/2014/main" xmlns="" id="{C88A16F3-8AB1-4A1A-8D1B-7A380456CD4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6936" t="59158" r="45322" b="33835"/>
          <a:stretch/>
        </p:blipFill>
        <p:spPr>
          <a:xfrm>
            <a:off x="1700981" y="4057308"/>
            <a:ext cx="4601497" cy="427060"/>
          </a:xfrm>
          <a:prstGeom prst="rect">
            <a:avLst/>
          </a:prstGeom>
        </p:spPr>
      </p:pic>
      <p:pic>
        <p:nvPicPr>
          <p:cNvPr id="2" name="5d0cac1f18843214">
            <a:hlinkClick r:id="" action="ppaction://media"/>
            <a:extLst>
              <a:ext uri="{FF2B5EF4-FFF2-40B4-BE49-F238E27FC236}">
                <a16:creationId xmlns:a16="http://schemas.microsoft.com/office/drawing/2014/main" xmlns="" id="{125492EE-8613-4B10-BC69-224ECE15AF34}"/>
              </a:ext>
            </a:extLst>
          </p:cNvPr>
          <p:cNvPicPr>
            <a:picLocks noChangeAspect="1"/>
          </p:cNvPicPr>
          <p:nvPr>
            <a:audioFile r:link="rId1"/>
            <p:extLst>
              <p:ext uri="{DAA4B4D4-6D71-4841-9C94-3DE7FCFB9230}">
                <p14:media xmlns:p14="http://schemas.microsoft.com/office/powerpoint/2010/main" r:embed="rId2">
                  <p14:trim end="379.875"/>
                </p14:media>
              </p:ext>
            </p:extLst>
          </p:nvPr>
        </p:nvPicPr>
        <p:blipFill>
          <a:blip r:embed="rId10"/>
          <a:stretch>
            <a:fillRect/>
          </a:stretch>
        </p:blipFill>
        <p:spPr>
          <a:xfrm>
            <a:off x="5692793" y="-643685"/>
            <a:ext cx="487363" cy="487363"/>
          </a:xfrm>
          <a:prstGeom prst="rect">
            <a:avLst/>
          </a:prstGeom>
        </p:spPr>
      </p:pic>
      <p:grpSp>
        <p:nvGrpSpPr>
          <p:cNvPr id="5" name="组合 4">
            <a:extLst>
              <a:ext uri="{FF2B5EF4-FFF2-40B4-BE49-F238E27FC236}">
                <a16:creationId xmlns:a16="http://schemas.microsoft.com/office/drawing/2014/main" xmlns="" id="{2D2F9A9A-82CB-4B8F-839D-550A62BD87C5}"/>
              </a:ext>
            </a:extLst>
          </p:cNvPr>
          <p:cNvGrpSpPr/>
          <p:nvPr/>
        </p:nvGrpSpPr>
        <p:grpSpPr>
          <a:xfrm>
            <a:off x="493648" y="1642847"/>
            <a:ext cx="7175349" cy="2329386"/>
            <a:chOff x="493648" y="1642847"/>
            <a:chExt cx="7175349" cy="2329386"/>
          </a:xfrm>
        </p:grpSpPr>
        <p:pic>
          <p:nvPicPr>
            <p:cNvPr id="12" name="图片 11">
              <a:extLst>
                <a:ext uri="{FF2B5EF4-FFF2-40B4-BE49-F238E27FC236}">
                  <a16:creationId xmlns:a16="http://schemas.microsoft.com/office/drawing/2014/main" xmlns="" id="{F677610B-E136-4A7F-B677-0AAA76277CA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572" t="20695" r="40524" b="41088"/>
            <a:stretch/>
          </p:blipFill>
          <p:spPr>
            <a:xfrm>
              <a:off x="493648" y="1642847"/>
              <a:ext cx="5840361" cy="2329386"/>
            </a:xfrm>
            <a:prstGeom prst="rect">
              <a:avLst/>
            </a:prstGeom>
          </p:spPr>
        </p:pic>
        <p:sp>
          <p:nvSpPr>
            <p:cNvPr id="4" name="文本框 3">
              <a:extLst>
                <a:ext uri="{FF2B5EF4-FFF2-40B4-BE49-F238E27FC236}">
                  <a16:creationId xmlns:a16="http://schemas.microsoft.com/office/drawing/2014/main" xmlns="" id="{3F961D6C-56C1-4EEC-B90C-C20E8F2D92FD}"/>
                </a:ext>
              </a:extLst>
            </p:cNvPr>
            <p:cNvSpPr txBox="1"/>
            <p:nvPr/>
          </p:nvSpPr>
          <p:spPr>
            <a:xfrm>
              <a:off x="5936475" y="1683675"/>
              <a:ext cx="1732522" cy="1862048"/>
            </a:xfrm>
            <a:prstGeom prst="rect">
              <a:avLst/>
            </a:prstGeom>
            <a:noFill/>
          </p:spPr>
          <p:txBody>
            <a:bodyPr wrap="square" rtlCol="0">
              <a:spAutoFit/>
            </a:bodyPr>
            <a:lstStyle/>
            <a:p>
              <a:r>
                <a:rPr lang="zh-CN" altLang="en-US" sz="11500" b="1" dirty="0">
                  <a:gradFill>
                    <a:gsLst>
                      <a:gs pos="0">
                        <a:srgbClr val="8EE7FF"/>
                      </a:gs>
                      <a:gs pos="50000">
                        <a:srgbClr val="279EEF"/>
                      </a:gs>
                      <a:gs pos="42000">
                        <a:srgbClr val="8DE7FF"/>
                      </a:gs>
                      <a:gs pos="71000">
                        <a:srgbClr val="832ACE"/>
                      </a:gs>
                    </a:gsLst>
                    <a:lin ang="5400000" scaled="1"/>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周</a:t>
              </a:r>
            </a:p>
          </p:txBody>
        </p:sp>
      </p:grpSp>
    </p:spTree>
    <p:extLst>
      <p:ext uri="{BB962C8B-B14F-4D97-AF65-F5344CB8AC3E}">
        <p14:creationId xmlns:p14="http://schemas.microsoft.com/office/powerpoint/2010/main" val="14888548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2000"/>
                            </p:stCondLst>
                            <p:childTnLst>
                              <p:par>
                                <p:cTn id="24" presetID="21" presetClass="entr" presetSubtype="1"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heel(1)">
                                      <p:cBhvr>
                                        <p:cTn id="26" dur="2000"/>
                                        <p:tgtEl>
                                          <p:spTgt spid="23"/>
                                        </p:tgtEl>
                                      </p:cBhvr>
                                    </p:animEffect>
                                  </p:childTnLst>
                                </p:cTn>
                              </p:par>
                            </p:childTnLst>
                          </p:cTn>
                        </p:par>
                        <p:par>
                          <p:cTn id="27" fill="hold">
                            <p:stCondLst>
                              <p:cond delay="4000"/>
                            </p:stCondLst>
                            <p:childTnLst>
                              <p:par>
                                <p:cTn id="28" presetID="31"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par>
                          <p:cTn id="34" fill="hold">
                            <p:stCondLst>
                              <p:cond delay="5000"/>
                            </p:stCondLst>
                            <p:childTnLst>
                              <p:par>
                                <p:cTn id="35" presetID="14" presetClass="entr" presetSubtype="1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1D9BF0CA-65CE-4140-B4CF-10D7FFFE5998}"/>
              </a:ext>
            </a:extLst>
          </p:cNvPr>
          <p:cNvGrpSpPr/>
          <p:nvPr/>
        </p:nvGrpSpPr>
        <p:grpSpPr>
          <a:xfrm>
            <a:off x="472979" y="422751"/>
            <a:ext cx="11119253" cy="5576238"/>
            <a:chOff x="472979" y="422751"/>
            <a:chExt cx="11119253" cy="5576238"/>
          </a:xfrm>
        </p:grpSpPr>
        <p:grpSp>
          <p:nvGrpSpPr>
            <p:cNvPr id="10" name="组合 9"/>
            <p:cNvGrpSpPr/>
            <p:nvPr/>
          </p:nvGrpSpPr>
          <p:grpSpPr>
            <a:xfrm>
              <a:off x="7908288" y="1973374"/>
              <a:ext cx="3026192" cy="4025614"/>
              <a:chOff x="323274" y="1796641"/>
              <a:chExt cx="1800455" cy="2395068"/>
            </a:xfrm>
          </p:grpSpPr>
          <p:sp>
            <p:nvSpPr>
              <p:cNvPr id="12" name="矩形 11"/>
              <p:cNvSpPr/>
              <p:nvPr/>
            </p:nvSpPr>
            <p:spPr>
              <a:xfrm>
                <a:off x="323274" y="1796641"/>
                <a:ext cx="1800455" cy="2395068"/>
              </a:xfrm>
              <a:prstGeom prst="rect">
                <a:avLst/>
              </a:prstGeom>
              <a:solidFill>
                <a:srgbClr val="C0000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cs typeface="+mn-ea"/>
                  <a:sym typeface="+mn-lt"/>
                </a:endParaRPr>
              </a:p>
            </p:txBody>
          </p:sp>
          <p:sp>
            <p:nvSpPr>
              <p:cNvPr id="13" name="矩形 12"/>
              <p:cNvSpPr/>
              <p:nvPr/>
            </p:nvSpPr>
            <p:spPr>
              <a:xfrm>
                <a:off x="390334" y="2231731"/>
                <a:ext cx="1623829" cy="613431"/>
              </a:xfrm>
              <a:prstGeom prst="rect">
                <a:avLst/>
              </a:prstGeom>
            </p:spPr>
            <p:txBody>
              <a:bodyPr wrap="square">
                <a:spAutoFit/>
              </a:bodyPr>
              <a:lstStyle/>
              <a:p>
                <a:pPr algn="ctr">
                  <a:lnSpc>
                    <a:spcPct val="120000"/>
                  </a:lnSpc>
                </a:pPr>
                <a:r>
                  <a:rPr lang="zh-CN" altLang="en-US" sz="2667" b="1" dirty="0">
                    <a:solidFill>
                      <a:schemeClr val="bg1"/>
                    </a:solidFill>
                    <a:cs typeface="+mn-ea"/>
                    <a:sym typeface="+mn-lt"/>
                  </a:rPr>
                  <a:t>中华人民共和国网络安全法</a:t>
                </a:r>
                <a:endParaRPr lang="en-US" altLang="zh-CN" sz="3200" b="1" dirty="0">
                  <a:solidFill>
                    <a:schemeClr val="bg1"/>
                  </a:solidFill>
                  <a:cs typeface="+mn-ea"/>
                  <a:sym typeface="+mn-lt"/>
                </a:endParaRPr>
              </a:p>
            </p:txBody>
          </p:sp>
        </p:grpSp>
        <p:grpSp>
          <p:nvGrpSpPr>
            <p:cNvPr id="34" name="组合 33"/>
            <p:cNvGrpSpPr/>
            <p:nvPr/>
          </p:nvGrpSpPr>
          <p:grpSpPr>
            <a:xfrm>
              <a:off x="6663044" y="1973374"/>
              <a:ext cx="672000" cy="4025615"/>
              <a:chOff x="8008219" y="1347613"/>
              <a:chExt cx="393662" cy="3019211"/>
            </a:xfrm>
          </p:grpSpPr>
          <p:sp>
            <p:nvSpPr>
              <p:cNvPr id="35" name="圆角矩形 34"/>
              <p:cNvSpPr/>
              <p:nvPr/>
            </p:nvSpPr>
            <p:spPr>
              <a:xfrm>
                <a:off x="8008219" y="1347613"/>
                <a:ext cx="393662" cy="792089"/>
              </a:xfrm>
              <a:prstGeom prst="roundRect">
                <a:avLst/>
              </a:prstGeom>
              <a:solidFill>
                <a:srgbClr val="31105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7" b="1" dirty="0">
                    <a:solidFill>
                      <a:srgbClr val="FFFFFF"/>
                    </a:solidFill>
                    <a:cs typeface="+mn-ea"/>
                    <a:sym typeface="+mn-lt"/>
                  </a:rPr>
                  <a:t>第七章</a:t>
                </a:r>
              </a:p>
            </p:txBody>
          </p:sp>
          <p:sp>
            <p:nvSpPr>
              <p:cNvPr id="36" name="圆角矩形 35"/>
              <p:cNvSpPr/>
              <p:nvPr/>
            </p:nvSpPr>
            <p:spPr>
              <a:xfrm>
                <a:off x="8008219" y="2211710"/>
                <a:ext cx="393662" cy="2155114"/>
              </a:xfrm>
              <a:prstGeom prst="roundRect">
                <a:avLst/>
              </a:prstGeom>
              <a:noFill/>
              <a:ln w="9525">
                <a:solidFill>
                  <a:srgbClr val="31105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3" b="1" dirty="0">
                    <a:solidFill>
                      <a:srgbClr val="000000"/>
                    </a:solidFill>
                    <a:cs typeface="+mn-ea"/>
                    <a:sym typeface="+mn-lt"/>
                  </a:rPr>
                  <a:t>附</a:t>
                </a:r>
                <a:endParaRPr lang="en-US" altLang="zh-CN" sz="2133" b="1" dirty="0">
                  <a:solidFill>
                    <a:srgbClr val="000000"/>
                  </a:solidFill>
                  <a:cs typeface="+mn-ea"/>
                  <a:sym typeface="+mn-lt"/>
                </a:endParaRPr>
              </a:p>
              <a:p>
                <a:pPr algn="ctr"/>
                <a:endParaRPr lang="en-US" altLang="zh-CN" sz="2133" b="1" dirty="0">
                  <a:solidFill>
                    <a:srgbClr val="000000"/>
                  </a:solidFill>
                  <a:cs typeface="+mn-ea"/>
                  <a:sym typeface="+mn-lt"/>
                </a:endParaRPr>
              </a:p>
              <a:p>
                <a:pPr algn="ctr"/>
                <a:r>
                  <a:rPr lang="zh-CN" altLang="en-US" sz="2133" b="1" dirty="0">
                    <a:solidFill>
                      <a:srgbClr val="000000"/>
                    </a:solidFill>
                    <a:cs typeface="+mn-ea"/>
                    <a:sym typeface="+mn-lt"/>
                  </a:rPr>
                  <a:t>则</a:t>
                </a:r>
              </a:p>
            </p:txBody>
          </p:sp>
        </p:grpSp>
        <p:grpSp>
          <p:nvGrpSpPr>
            <p:cNvPr id="14" name="组合 13"/>
            <p:cNvGrpSpPr/>
            <p:nvPr/>
          </p:nvGrpSpPr>
          <p:grpSpPr>
            <a:xfrm>
              <a:off x="1537320" y="1973375"/>
              <a:ext cx="672000" cy="4025613"/>
              <a:chOff x="3044910" y="1347614"/>
              <a:chExt cx="393662" cy="3019210"/>
            </a:xfrm>
          </p:grpSpPr>
          <p:sp>
            <p:nvSpPr>
              <p:cNvPr id="16" name="圆角矩形 15"/>
              <p:cNvSpPr/>
              <p:nvPr/>
            </p:nvSpPr>
            <p:spPr>
              <a:xfrm>
                <a:off x="3044910" y="2211710"/>
                <a:ext cx="393662" cy="2155114"/>
              </a:xfrm>
              <a:prstGeom prst="roundRect">
                <a:avLst/>
              </a:prstGeom>
              <a:noFill/>
              <a:ln w="9525">
                <a:solidFill>
                  <a:srgbClr val="31105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3" b="1" dirty="0">
                    <a:solidFill>
                      <a:srgbClr val="000000"/>
                    </a:solidFill>
                    <a:cs typeface="+mn-ea"/>
                    <a:sym typeface="+mn-lt"/>
                  </a:rPr>
                  <a:t>总</a:t>
                </a:r>
                <a:endParaRPr lang="en-US" altLang="zh-CN" sz="2133" b="1" dirty="0">
                  <a:solidFill>
                    <a:srgbClr val="000000"/>
                  </a:solidFill>
                  <a:cs typeface="+mn-ea"/>
                  <a:sym typeface="+mn-lt"/>
                </a:endParaRPr>
              </a:p>
              <a:p>
                <a:pPr algn="ctr"/>
                <a:endParaRPr lang="en-US" altLang="zh-CN" sz="2133" b="1" dirty="0">
                  <a:solidFill>
                    <a:srgbClr val="000000"/>
                  </a:solidFill>
                  <a:cs typeface="+mn-ea"/>
                  <a:sym typeface="+mn-lt"/>
                </a:endParaRPr>
              </a:p>
              <a:p>
                <a:pPr algn="ctr"/>
                <a:r>
                  <a:rPr lang="zh-CN" altLang="en-US" sz="2133" b="1" dirty="0">
                    <a:solidFill>
                      <a:srgbClr val="000000"/>
                    </a:solidFill>
                    <a:cs typeface="+mn-ea"/>
                    <a:sym typeface="+mn-lt"/>
                  </a:rPr>
                  <a:t>则</a:t>
                </a:r>
              </a:p>
            </p:txBody>
          </p:sp>
          <p:sp>
            <p:nvSpPr>
              <p:cNvPr id="18" name="圆角矩形 17"/>
              <p:cNvSpPr/>
              <p:nvPr/>
            </p:nvSpPr>
            <p:spPr>
              <a:xfrm>
                <a:off x="3044910" y="1347614"/>
                <a:ext cx="393662" cy="792088"/>
              </a:xfrm>
              <a:prstGeom prst="roundRect">
                <a:avLst/>
              </a:prstGeom>
              <a:solidFill>
                <a:srgbClr val="31105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7" b="1" dirty="0">
                    <a:solidFill>
                      <a:srgbClr val="FFFFFF"/>
                    </a:solidFill>
                    <a:cs typeface="+mn-ea"/>
                    <a:sym typeface="+mn-lt"/>
                  </a:rPr>
                  <a:t>第一章</a:t>
                </a:r>
              </a:p>
            </p:txBody>
          </p:sp>
        </p:grpSp>
        <p:grpSp>
          <p:nvGrpSpPr>
            <p:cNvPr id="19" name="组合 18"/>
            <p:cNvGrpSpPr/>
            <p:nvPr/>
          </p:nvGrpSpPr>
          <p:grpSpPr>
            <a:xfrm>
              <a:off x="2391608" y="1973375"/>
              <a:ext cx="672000" cy="4025613"/>
              <a:chOff x="3541241" y="1347614"/>
              <a:chExt cx="393662" cy="3019210"/>
            </a:xfrm>
          </p:grpSpPr>
          <p:sp>
            <p:nvSpPr>
              <p:cNvPr id="20" name="圆角矩形 19"/>
              <p:cNvSpPr/>
              <p:nvPr/>
            </p:nvSpPr>
            <p:spPr>
              <a:xfrm>
                <a:off x="3541241" y="1347614"/>
                <a:ext cx="393662" cy="792088"/>
              </a:xfrm>
              <a:prstGeom prst="roundRect">
                <a:avLst/>
              </a:prstGeom>
              <a:solidFill>
                <a:srgbClr val="31105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7" b="1" dirty="0">
                    <a:solidFill>
                      <a:srgbClr val="FFFFFF"/>
                    </a:solidFill>
                    <a:cs typeface="+mn-ea"/>
                    <a:sym typeface="+mn-lt"/>
                  </a:rPr>
                  <a:t>第二章</a:t>
                </a:r>
              </a:p>
            </p:txBody>
          </p:sp>
          <p:sp>
            <p:nvSpPr>
              <p:cNvPr id="21" name="圆角矩形 20"/>
              <p:cNvSpPr/>
              <p:nvPr/>
            </p:nvSpPr>
            <p:spPr>
              <a:xfrm>
                <a:off x="3541241" y="2211710"/>
                <a:ext cx="393662" cy="2155114"/>
              </a:xfrm>
              <a:prstGeom prst="roundRect">
                <a:avLst/>
              </a:prstGeom>
              <a:noFill/>
              <a:ln w="9525">
                <a:solidFill>
                  <a:srgbClr val="31105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CN" altLang="en-US" sz="2133" b="1" dirty="0">
                    <a:solidFill>
                      <a:srgbClr val="000000"/>
                    </a:solidFill>
                    <a:cs typeface="+mn-ea"/>
                    <a:sym typeface="+mn-lt"/>
                  </a:rPr>
                  <a:t>网络安全支持与促进</a:t>
                </a:r>
              </a:p>
            </p:txBody>
          </p:sp>
        </p:grpSp>
        <p:grpSp>
          <p:nvGrpSpPr>
            <p:cNvPr id="22" name="组合 21"/>
            <p:cNvGrpSpPr/>
            <p:nvPr/>
          </p:nvGrpSpPr>
          <p:grpSpPr>
            <a:xfrm>
              <a:off x="3245896" y="1973375"/>
              <a:ext cx="672000" cy="4025613"/>
              <a:chOff x="4037572" y="1347614"/>
              <a:chExt cx="393662" cy="3019210"/>
            </a:xfrm>
          </p:grpSpPr>
          <p:sp>
            <p:nvSpPr>
              <p:cNvPr id="23" name="圆角矩形 22"/>
              <p:cNvSpPr/>
              <p:nvPr/>
            </p:nvSpPr>
            <p:spPr>
              <a:xfrm>
                <a:off x="4037572" y="1347614"/>
                <a:ext cx="393662" cy="792088"/>
              </a:xfrm>
              <a:prstGeom prst="roundRect">
                <a:avLst/>
              </a:prstGeom>
              <a:solidFill>
                <a:srgbClr val="31105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7" b="1" dirty="0">
                    <a:solidFill>
                      <a:srgbClr val="FFFFFF"/>
                    </a:solidFill>
                    <a:cs typeface="+mn-ea"/>
                    <a:sym typeface="+mn-lt"/>
                  </a:rPr>
                  <a:t>第三章</a:t>
                </a:r>
              </a:p>
            </p:txBody>
          </p:sp>
          <p:sp>
            <p:nvSpPr>
              <p:cNvPr id="24" name="圆角矩形 23"/>
              <p:cNvSpPr/>
              <p:nvPr/>
            </p:nvSpPr>
            <p:spPr>
              <a:xfrm>
                <a:off x="4037572" y="2211710"/>
                <a:ext cx="393662" cy="2155114"/>
              </a:xfrm>
              <a:prstGeom prst="roundRect">
                <a:avLst/>
              </a:prstGeom>
              <a:noFill/>
              <a:ln w="9525">
                <a:solidFill>
                  <a:srgbClr val="31105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3" b="1" dirty="0">
                    <a:solidFill>
                      <a:sysClr val="windowText" lastClr="000000"/>
                    </a:solidFill>
                    <a:cs typeface="+mn-ea"/>
                    <a:sym typeface="+mn-lt"/>
                  </a:rPr>
                  <a:t>网络运行安全</a:t>
                </a:r>
              </a:p>
            </p:txBody>
          </p:sp>
        </p:grpSp>
        <p:grpSp>
          <p:nvGrpSpPr>
            <p:cNvPr id="25" name="组合 24"/>
            <p:cNvGrpSpPr/>
            <p:nvPr/>
          </p:nvGrpSpPr>
          <p:grpSpPr>
            <a:xfrm>
              <a:off x="4100184" y="1973375"/>
              <a:ext cx="672000" cy="4025613"/>
              <a:chOff x="4533903" y="1347614"/>
              <a:chExt cx="393662" cy="3019210"/>
            </a:xfrm>
          </p:grpSpPr>
          <p:sp>
            <p:nvSpPr>
              <p:cNvPr id="26" name="圆角矩形 25"/>
              <p:cNvSpPr/>
              <p:nvPr/>
            </p:nvSpPr>
            <p:spPr>
              <a:xfrm>
                <a:off x="4533903" y="1347614"/>
                <a:ext cx="393662" cy="792088"/>
              </a:xfrm>
              <a:prstGeom prst="roundRect">
                <a:avLst/>
              </a:prstGeom>
              <a:solidFill>
                <a:srgbClr val="31105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7" b="1" dirty="0">
                    <a:solidFill>
                      <a:srgbClr val="FFFFFF"/>
                    </a:solidFill>
                    <a:cs typeface="+mn-ea"/>
                    <a:sym typeface="+mn-lt"/>
                  </a:rPr>
                  <a:t>第四章</a:t>
                </a:r>
              </a:p>
            </p:txBody>
          </p:sp>
          <p:sp>
            <p:nvSpPr>
              <p:cNvPr id="27" name="圆角矩形 26"/>
              <p:cNvSpPr/>
              <p:nvPr/>
            </p:nvSpPr>
            <p:spPr>
              <a:xfrm>
                <a:off x="4533903" y="2211710"/>
                <a:ext cx="393662" cy="2155114"/>
              </a:xfrm>
              <a:prstGeom prst="roundRect">
                <a:avLst/>
              </a:prstGeom>
              <a:noFill/>
              <a:ln w="9525">
                <a:solidFill>
                  <a:srgbClr val="31105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3" b="1" dirty="0">
                    <a:solidFill>
                      <a:sysClr val="windowText" lastClr="000000"/>
                    </a:solidFill>
                    <a:cs typeface="+mn-ea"/>
                    <a:sym typeface="+mn-lt"/>
                  </a:rPr>
                  <a:t>网络信息安全</a:t>
                </a:r>
              </a:p>
            </p:txBody>
          </p:sp>
        </p:grpSp>
        <p:grpSp>
          <p:nvGrpSpPr>
            <p:cNvPr id="28" name="组合 27"/>
            <p:cNvGrpSpPr/>
            <p:nvPr/>
          </p:nvGrpSpPr>
          <p:grpSpPr>
            <a:xfrm>
              <a:off x="4954472" y="1973375"/>
              <a:ext cx="672000" cy="4025613"/>
              <a:chOff x="5030234" y="1347614"/>
              <a:chExt cx="393662" cy="3019210"/>
            </a:xfrm>
          </p:grpSpPr>
          <p:sp>
            <p:nvSpPr>
              <p:cNvPr id="29" name="圆角矩形 28"/>
              <p:cNvSpPr/>
              <p:nvPr/>
            </p:nvSpPr>
            <p:spPr>
              <a:xfrm>
                <a:off x="5030234" y="1347614"/>
                <a:ext cx="393662" cy="792088"/>
              </a:xfrm>
              <a:prstGeom prst="roundRect">
                <a:avLst/>
              </a:prstGeom>
              <a:solidFill>
                <a:srgbClr val="31105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7" b="1" dirty="0">
                    <a:solidFill>
                      <a:srgbClr val="FFFFFF"/>
                    </a:solidFill>
                    <a:cs typeface="+mn-ea"/>
                    <a:sym typeface="+mn-lt"/>
                  </a:rPr>
                  <a:t>第五章</a:t>
                </a:r>
              </a:p>
            </p:txBody>
          </p:sp>
          <p:sp>
            <p:nvSpPr>
              <p:cNvPr id="30" name="圆角矩形 29"/>
              <p:cNvSpPr/>
              <p:nvPr/>
            </p:nvSpPr>
            <p:spPr>
              <a:xfrm>
                <a:off x="5030234" y="2211710"/>
                <a:ext cx="393662" cy="2155114"/>
              </a:xfrm>
              <a:prstGeom prst="roundRect">
                <a:avLst/>
              </a:prstGeom>
              <a:noFill/>
              <a:ln w="9525">
                <a:solidFill>
                  <a:srgbClr val="31105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CN" altLang="en-US" sz="2133" b="1" dirty="0">
                    <a:solidFill>
                      <a:sysClr val="windowText" lastClr="000000"/>
                    </a:solidFill>
                    <a:cs typeface="+mn-ea"/>
                    <a:sym typeface="+mn-lt"/>
                  </a:rPr>
                  <a:t>监测预警与应急处置</a:t>
                </a:r>
              </a:p>
            </p:txBody>
          </p:sp>
        </p:grpSp>
        <p:grpSp>
          <p:nvGrpSpPr>
            <p:cNvPr id="31" name="组合 30"/>
            <p:cNvGrpSpPr/>
            <p:nvPr/>
          </p:nvGrpSpPr>
          <p:grpSpPr>
            <a:xfrm>
              <a:off x="5808760" y="1973375"/>
              <a:ext cx="672000" cy="4025613"/>
              <a:chOff x="5526565" y="1347614"/>
              <a:chExt cx="393662" cy="3019210"/>
            </a:xfrm>
          </p:grpSpPr>
          <p:sp>
            <p:nvSpPr>
              <p:cNvPr id="32" name="圆角矩形 31"/>
              <p:cNvSpPr/>
              <p:nvPr/>
            </p:nvSpPr>
            <p:spPr>
              <a:xfrm>
                <a:off x="5526565" y="1347614"/>
                <a:ext cx="393662" cy="792088"/>
              </a:xfrm>
              <a:prstGeom prst="roundRect">
                <a:avLst/>
              </a:prstGeom>
              <a:solidFill>
                <a:srgbClr val="31105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7" b="1" dirty="0">
                    <a:solidFill>
                      <a:srgbClr val="FFFFFF"/>
                    </a:solidFill>
                    <a:cs typeface="+mn-ea"/>
                    <a:sym typeface="+mn-lt"/>
                  </a:rPr>
                  <a:t>第六章</a:t>
                </a:r>
              </a:p>
            </p:txBody>
          </p:sp>
          <p:sp>
            <p:nvSpPr>
              <p:cNvPr id="33" name="圆角矩形 32"/>
              <p:cNvSpPr/>
              <p:nvPr/>
            </p:nvSpPr>
            <p:spPr>
              <a:xfrm>
                <a:off x="5526565" y="2211710"/>
                <a:ext cx="393662" cy="2155114"/>
              </a:xfrm>
              <a:prstGeom prst="roundRect">
                <a:avLst/>
              </a:prstGeom>
              <a:noFill/>
              <a:ln w="9525">
                <a:solidFill>
                  <a:srgbClr val="31105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3" b="1" dirty="0">
                    <a:solidFill>
                      <a:sysClr val="windowText" lastClr="000000"/>
                    </a:solidFill>
                    <a:cs typeface="+mn-ea"/>
                    <a:sym typeface="+mn-lt"/>
                  </a:rPr>
                  <a:t>法律责任</a:t>
                </a:r>
              </a:p>
            </p:txBody>
          </p:sp>
        </p:grpSp>
        <p:grpSp>
          <p:nvGrpSpPr>
            <p:cNvPr id="37" name="组合 36">
              <a:extLst>
                <a:ext uri="{FF2B5EF4-FFF2-40B4-BE49-F238E27FC236}">
                  <a16:creationId xmlns:a16="http://schemas.microsoft.com/office/drawing/2014/main" xmlns="" id="{F1034857-957D-41F5-A14F-53D80F488243}"/>
                </a:ext>
              </a:extLst>
            </p:cNvPr>
            <p:cNvGrpSpPr/>
            <p:nvPr/>
          </p:nvGrpSpPr>
          <p:grpSpPr>
            <a:xfrm>
              <a:off x="472979" y="422751"/>
              <a:ext cx="11119253" cy="1379276"/>
              <a:chOff x="472979" y="422751"/>
              <a:chExt cx="11119253" cy="1379276"/>
            </a:xfrm>
          </p:grpSpPr>
          <p:sp>
            <p:nvSpPr>
              <p:cNvPr id="38" name="文本框 5">
                <a:extLst>
                  <a:ext uri="{FF2B5EF4-FFF2-40B4-BE49-F238E27FC236}">
                    <a16:creationId xmlns:a16="http://schemas.microsoft.com/office/drawing/2014/main" xmlns="" id="{F77EBD98-939C-4711-88A7-E41E161930F2}"/>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dirty="0">
                    <a:cs typeface="+mn-ea"/>
                    <a:sym typeface="+mn-lt"/>
                  </a:rPr>
                  <a:t>《</a:t>
                </a:r>
                <a:r>
                  <a:rPr lang="zh-CN" altLang="en-US" sz="2667" b="1" dirty="0">
                    <a:cs typeface="+mn-ea"/>
                    <a:sym typeface="+mn-lt"/>
                  </a:rPr>
                  <a:t>网络安全法</a:t>
                </a:r>
                <a:r>
                  <a:rPr lang="en-US" altLang="zh-CN" sz="2667" b="1" dirty="0">
                    <a:cs typeface="+mn-ea"/>
                    <a:sym typeface="+mn-lt"/>
                  </a:rPr>
                  <a:t>》</a:t>
                </a:r>
                <a:r>
                  <a:rPr lang="zh-CN" altLang="en-US" sz="2667" b="1" dirty="0">
                    <a:cs typeface="+mn-ea"/>
                    <a:sym typeface="+mn-lt"/>
                  </a:rPr>
                  <a:t>政策全文</a:t>
                </a:r>
              </a:p>
            </p:txBody>
          </p:sp>
          <p:grpSp>
            <p:nvGrpSpPr>
              <p:cNvPr id="39" name="组合 38">
                <a:extLst>
                  <a:ext uri="{FF2B5EF4-FFF2-40B4-BE49-F238E27FC236}">
                    <a16:creationId xmlns:a16="http://schemas.microsoft.com/office/drawing/2014/main" xmlns="" id="{35D9D920-C3CD-44B2-A51C-C3DC416BF96B}"/>
                  </a:ext>
                </a:extLst>
              </p:cNvPr>
              <p:cNvGrpSpPr/>
              <p:nvPr/>
            </p:nvGrpSpPr>
            <p:grpSpPr>
              <a:xfrm>
                <a:off x="472979" y="422751"/>
                <a:ext cx="1817793" cy="1379276"/>
                <a:chOff x="-323434" y="-110915"/>
                <a:chExt cx="6703621" cy="5086468"/>
              </a:xfrm>
            </p:grpSpPr>
            <p:grpSp>
              <p:nvGrpSpPr>
                <p:cNvPr id="43" name="组合 42">
                  <a:extLst>
                    <a:ext uri="{FF2B5EF4-FFF2-40B4-BE49-F238E27FC236}">
                      <a16:creationId xmlns:a16="http://schemas.microsoft.com/office/drawing/2014/main" xmlns="" id="{56324C42-100F-4B23-9ACC-F0D99A6E9FB0}"/>
                    </a:ext>
                  </a:extLst>
                </p:cNvPr>
                <p:cNvGrpSpPr/>
                <p:nvPr/>
              </p:nvGrpSpPr>
              <p:grpSpPr>
                <a:xfrm>
                  <a:off x="-323434" y="905544"/>
                  <a:ext cx="5164149" cy="4070009"/>
                  <a:chOff x="-323434" y="905544"/>
                  <a:chExt cx="5164149" cy="4070009"/>
                </a:xfrm>
              </p:grpSpPr>
              <p:sp>
                <p:nvSpPr>
                  <p:cNvPr id="45" name="椭圆 44">
                    <a:extLst>
                      <a:ext uri="{FF2B5EF4-FFF2-40B4-BE49-F238E27FC236}">
                        <a16:creationId xmlns:a16="http://schemas.microsoft.com/office/drawing/2014/main" xmlns="" id="{7F0EAA35-02AA-437A-8A30-158532F68252}"/>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弧 1">
                    <a:extLst>
                      <a:ext uri="{FF2B5EF4-FFF2-40B4-BE49-F238E27FC236}">
                        <a16:creationId xmlns:a16="http://schemas.microsoft.com/office/drawing/2014/main" xmlns="" id="{B8044B71-BCF7-4C3A-B0C0-40A7F79B2850}"/>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47" name="椭圆 46">
                    <a:extLst>
                      <a:ext uri="{FF2B5EF4-FFF2-40B4-BE49-F238E27FC236}">
                        <a16:creationId xmlns:a16="http://schemas.microsoft.com/office/drawing/2014/main" xmlns="" id="{513E4610-46D4-4B37-A17D-D67861BA3C7D}"/>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48" name="椭圆 47">
                    <a:extLst>
                      <a:ext uri="{FF2B5EF4-FFF2-40B4-BE49-F238E27FC236}">
                        <a16:creationId xmlns:a16="http://schemas.microsoft.com/office/drawing/2014/main" xmlns="" id="{CE10DEC3-4411-4844-990D-4D5CC4F5800F}"/>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49" name="图片 48">
                    <a:extLst>
                      <a:ext uri="{FF2B5EF4-FFF2-40B4-BE49-F238E27FC236}">
                        <a16:creationId xmlns:a16="http://schemas.microsoft.com/office/drawing/2014/main" xmlns="" id="{B1D837D0-1ABF-4338-B74B-08EFF2DDE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44" name="图片 43">
                  <a:extLst>
                    <a:ext uri="{FF2B5EF4-FFF2-40B4-BE49-F238E27FC236}">
                      <a16:creationId xmlns:a16="http://schemas.microsoft.com/office/drawing/2014/main" xmlns="" id="{6A6BFADB-D58A-41AC-99DD-75AED62965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40" name="文本框 39">
                <a:extLst>
                  <a:ext uri="{FF2B5EF4-FFF2-40B4-BE49-F238E27FC236}">
                    <a16:creationId xmlns:a16="http://schemas.microsoft.com/office/drawing/2014/main" xmlns="" id="{4E539DD3-5607-4724-AC95-66207EC24FB7}"/>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02</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41" name="直接箭头连接符 40">
                <a:extLst>
                  <a:ext uri="{FF2B5EF4-FFF2-40B4-BE49-F238E27FC236}">
                    <a16:creationId xmlns:a16="http://schemas.microsoft.com/office/drawing/2014/main" xmlns="" id="{14E7FE4F-863F-4A04-AD63-4978F6AC6B07}"/>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a:extLst>
                  <a:ext uri="{FF2B5EF4-FFF2-40B4-BE49-F238E27FC236}">
                    <a16:creationId xmlns:a16="http://schemas.microsoft.com/office/drawing/2014/main" xmlns="" id="{02AFF848-A9E2-4F40-9E68-0AFDE20AC017}"/>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80003833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91A4F4FA-A633-4E31-AC97-0312741D6553}"/>
              </a:ext>
            </a:extLst>
          </p:cNvPr>
          <p:cNvGrpSpPr/>
          <p:nvPr/>
        </p:nvGrpSpPr>
        <p:grpSpPr>
          <a:xfrm>
            <a:off x="472979" y="422751"/>
            <a:ext cx="11119253" cy="5628493"/>
            <a:chOff x="472979" y="422751"/>
            <a:chExt cx="11119253" cy="5628493"/>
          </a:xfrm>
        </p:grpSpPr>
        <p:sp>
          <p:nvSpPr>
            <p:cNvPr id="37" name="矩形 36"/>
            <p:cNvSpPr/>
            <p:nvPr/>
          </p:nvSpPr>
          <p:spPr>
            <a:xfrm>
              <a:off x="1247728" y="1867636"/>
              <a:ext cx="9600000" cy="770404"/>
            </a:xfrm>
            <a:prstGeom prst="rect">
              <a:avLst/>
            </a:prstGeom>
          </p:spPr>
          <p:txBody>
            <a:bodyPr wrap="square" lIns="91440" tIns="45720" rIns="91440" bIns="45720">
              <a:spAutoFit/>
            </a:bodyPr>
            <a:lstStyle/>
            <a:p>
              <a:pPr>
                <a:lnSpc>
                  <a:spcPct val="135000"/>
                </a:lnSpc>
              </a:pPr>
              <a:r>
                <a:rPr lang="en-US" altLang="zh-CN" b="1" dirty="0">
                  <a:cs typeface="+mn-ea"/>
                  <a:sym typeface="+mn-lt"/>
                </a:rPr>
                <a:t>【</a:t>
              </a:r>
              <a:r>
                <a:rPr lang="zh-CN" altLang="en-US" b="1" dirty="0">
                  <a:cs typeface="+mn-ea"/>
                  <a:sym typeface="+mn-lt"/>
                </a:rPr>
                <a:t>第一条 </a:t>
              </a:r>
              <a:r>
                <a:rPr lang="en-US" altLang="zh-CN" b="1" dirty="0">
                  <a:cs typeface="+mn-ea"/>
                  <a:sym typeface="+mn-lt"/>
                </a:rPr>
                <a:t>】</a:t>
              </a:r>
              <a:r>
                <a:rPr lang="zh-CN" altLang="en-US" sz="1600" dirty="0">
                  <a:cs typeface="+mn-ea"/>
                  <a:sym typeface="+mn-lt"/>
                </a:rPr>
                <a:t>为了保障网络安全，维护网络空间主权和国家安全、社会公共利益，保护公民、法人和其他组织的合法权益，促进经济社会信息化健康发展，制定本法。</a:t>
              </a:r>
            </a:p>
          </p:txBody>
        </p:sp>
        <p:cxnSp>
          <p:nvCxnSpPr>
            <p:cNvPr id="38" name="直接连接符 37"/>
            <p:cNvCxnSpPr/>
            <p:nvPr/>
          </p:nvCxnSpPr>
          <p:spPr>
            <a:xfrm>
              <a:off x="1296000" y="2860602"/>
              <a:ext cx="9600000" cy="0"/>
            </a:xfrm>
            <a:prstGeom prst="line">
              <a:avLst/>
            </a:prstGeom>
            <a:ln>
              <a:solidFill>
                <a:srgbClr val="311058"/>
              </a:solidFill>
              <a:prstDash val="lgDash"/>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247728" y="3005216"/>
              <a:ext cx="9696544" cy="434478"/>
            </a:xfrm>
            <a:prstGeom prst="rect">
              <a:avLst/>
            </a:prstGeom>
          </p:spPr>
          <p:txBody>
            <a:bodyPr wrap="square" lIns="91440" tIns="45720" rIns="91440" bIns="45720">
              <a:spAutoFit/>
            </a:bodyPr>
            <a:lstStyle/>
            <a:p>
              <a:pPr>
                <a:lnSpc>
                  <a:spcPct val="135000"/>
                </a:lnSpc>
              </a:pPr>
              <a:r>
                <a:rPr lang="en-US" altLang="zh-CN" b="1" dirty="0">
                  <a:cs typeface="+mn-ea"/>
                  <a:sym typeface="+mn-lt"/>
                </a:rPr>
                <a:t>【</a:t>
              </a:r>
              <a:r>
                <a:rPr lang="zh-CN" altLang="en-US" b="1" dirty="0">
                  <a:cs typeface="+mn-ea"/>
                  <a:sym typeface="+mn-lt"/>
                </a:rPr>
                <a:t>第二条 </a:t>
              </a:r>
              <a:r>
                <a:rPr lang="en-US" altLang="zh-CN" b="1" dirty="0">
                  <a:cs typeface="+mn-ea"/>
                  <a:sym typeface="+mn-lt"/>
                </a:rPr>
                <a:t>】</a:t>
              </a:r>
              <a:r>
                <a:rPr lang="zh-CN" altLang="en-US" sz="1600" dirty="0">
                  <a:cs typeface="+mn-ea"/>
                  <a:sym typeface="+mn-lt"/>
                </a:rPr>
                <a:t>在中华人民共和国境内建设、运营、维护和使用网络，以及网络安全的监督管理，适用本法。</a:t>
              </a:r>
              <a:endParaRPr lang="zh-CN" altLang="en-US" sz="1600" b="1" dirty="0">
                <a:cs typeface="+mn-ea"/>
                <a:sym typeface="+mn-lt"/>
              </a:endParaRPr>
            </a:p>
          </p:txBody>
        </p:sp>
        <p:cxnSp>
          <p:nvCxnSpPr>
            <p:cNvPr id="40" name="直接连接符 39"/>
            <p:cNvCxnSpPr/>
            <p:nvPr/>
          </p:nvCxnSpPr>
          <p:spPr>
            <a:xfrm>
              <a:off x="1296000" y="3756374"/>
              <a:ext cx="9600000" cy="0"/>
            </a:xfrm>
            <a:prstGeom prst="line">
              <a:avLst/>
            </a:prstGeom>
            <a:ln>
              <a:solidFill>
                <a:srgbClr val="311058"/>
              </a:solidFill>
              <a:prstDash val="lgDash"/>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1296000" y="3903030"/>
              <a:ext cx="9696544" cy="1102802"/>
            </a:xfrm>
            <a:prstGeom prst="rect">
              <a:avLst/>
            </a:prstGeom>
          </p:spPr>
          <p:txBody>
            <a:bodyPr wrap="square" lIns="91440" tIns="45720" rIns="91440" bIns="45720">
              <a:spAutoFit/>
            </a:bodyPr>
            <a:lstStyle/>
            <a:p>
              <a:pPr>
                <a:lnSpc>
                  <a:spcPct val="135000"/>
                </a:lnSpc>
              </a:pPr>
              <a:r>
                <a:rPr lang="en-US" altLang="zh-CN" b="1" dirty="0">
                  <a:cs typeface="+mn-ea"/>
                  <a:sym typeface="+mn-lt"/>
                </a:rPr>
                <a:t>【</a:t>
              </a:r>
              <a:r>
                <a:rPr lang="zh-CN" altLang="en-US" b="1" dirty="0">
                  <a:cs typeface="+mn-ea"/>
                  <a:sym typeface="+mn-lt"/>
                </a:rPr>
                <a:t>第三条 </a:t>
              </a:r>
              <a:r>
                <a:rPr lang="en-US" altLang="zh-CN" b="1" dirty="0">
                  <a:cs typeface="+mn-ea"/>
                  <a:sym typeface="+mn-lt"/>
                </a:rPr>
                <a:t>】</a:t>
              </a:r>
              <a:r>
                <a:rPr lang="zh-CN" altLang="en-US" sz="1600" dirty="0">
                  <a:cs typeface="+mn-ea"/>
                  <a:sym typeface="+mn-lt"/>
                </a:rPr>
                <a:t>国家坚持网络安全与信息化发展并重，遵循积极利用、科学发展、依法管理、确保安全的方针，推进网络基础设施建设和互联互通，鼓励网络技术创新和应用，支持培养网络安全人才，建立健全网络安全保障体系，提高网络安全保护能力。</a:t>
              </a:r>
            </a:p>
          </p:txBody>
        </p:sp>
        <p:cxnSp>
          <p:nvCxnSpPr>
            <p:cNvPr id="42" name="直接连接符 41"/>
            <p:cNvCxnSpPr/>
            <p:nvPr/>
          </p:nvCxnSpPr>
          <p:spPr>
            <a:xfrm>
              <a:off x="1296000" y="5175276"/>
              <a:ext cx="9600000" cy="0"/>
            </a:xfrm>
            <a:prstGeom prst="line">
              <a:avLst/>
            </a:prstGeom>
            <a:ln>
              <a:solidFill>
                <a:srgbClr val="311058"/>
              </a:solidFill>
              <a:prstDash val="lgDash"/>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1247728" y="5211591"/>
              <a:ext cx="9600000" cy="839653"/>
            </a:xfrm>
            <a:prstGeom prst="rect">
              <a:avLst/>
            </a:prstGeom>
          </p:spPr>
          <p:txBody>
            <a:bodyPr wrap="square" lIns="91440" tIns="45720" rIns="91440" bIns="45720">
              <a:spAutoFit/>
            </a:bodyPr>
            <a:lstStyle/>
            <a:p>
              <a:pPr>
                <a:lnSpc>
                  <a:spcPct val="150000"/>
                </a:lnSpc>
              </a:pPr>
              <a:r>
                <a:rPr lang="en-US" altLang="zh-CN" b="1" dirty="0">
                  <a:cs typeface="+mn-ea"/>
                  <a:sym typeface="+mn-lt"/>
                </a:rPr>
                <a:t>【</a:t>
              </a:r>
              <a:r>
                <a:rPr lang="zh-CN" altLang="en-US" b="1" dirty="0">
                  <a:cs typeface="+mn-ea"/>
                  <a:sym typeface="+mn-lt"/>
                </a:rPr>
                <a:t>第四条 </a:t>
              </a:r>
              <a:r>
                <a:rPr lang="en-US" altLang="zh-CN" b="1" dirty="0">
                  <a:cs typeface="+mn-ea"/>
                  <a:sym typeface="+mn-lt"/>
                </a:rPr>
                <a:t>】</a:t>
              </a:r>
              <a:r>
                <a:rPr lang="zh-CN" altLang="en-US" sz="1600" dirty="0">
                  <a:cs typeface="+mn-ea"/>
                  <a:sym typeface="+mn-lt"/>
                </a:rPr>
                <a:t>国家制定并不断完善网络安全战略，明确保障网络安全的基本要求和主要目标，提出重点领域的网络安全政策、工作任务和措施。</a:t>
              </a:r>
            </a:p>
          </p:txBody>
        </p:sp>
        <p:grpSp>
          <p:nvGrpSpPr>
            <p:cNvPr id="10" name="组合 9">
              <a:extLst>
                <a:ext uri="{FF2B5EF4-FFF2-40B4-BE49-F238E27FC236}">
                  <a16:creationId xmlns:a16="http://schemas.microsoft.com/office/drawing/2014/main" xmlns="" id="{01FDEE8B-CA0F-4F43-B210-76C9B56A07F3}"/>
                </a:ext>
              </a:extLst>
            </p:cNvPr>
            <p:cNvGrpSpPr/>
            <p:nvPr/>
          </p:nvGrpSpPr>
          <p:grpSpPr>
            <a:xfrm>
              <a:off x="472979" y="422751"/>
              <a:ext cx="11119253" cy="1379276"/>
              <a:chOff x="472979" y="422751"/>
              <a:chExt cx="11119253" cy="1379276"/>
            </a:xfrm>
          </p:grpSpPr>
          <p:sp>
            <p:nvSpPr>
              <p:cNvPr id="11" name="文本框 5">
                <a:extLst>
                  <a:ext uri="{FF2B5EF4-FFF2-40B4-BE49-F238E27FC236}">
                    <a16:creationId xmlns:a16="http://schemas.microsoft.com/office/drawing/2014/main" xmlns="" id="{D0B6DEF7-3034-4D08-9294-BA093531002E}"/>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dirty="0">
                    <a:cs typeface="+mn-ea"/>
                    <a:sym typeface="+mn-lt"/>
                  </a:rPr>
                  <a:t>《</a:t>
                </a:r>
                <a:r>
                  <a:rPr lang="zh-CN" altLang="en-US" sz="2667" b="1" dirty="0">
                    <a:cs typeface="+mn-ea"/>
                    <a:sym typeface="+mn-lt"/>
                  </a:rPr>
                  <a:t>网络安全法</a:t>
                </a:r>
                <a:r>
                  <a:rPr lang="en-US" altLang="zh-CN" sz="2667" b="1" dirty="0">
                    <a:cs typeface="+mn-ea"/>
                    <a:sym typeface="+mn-lt"/>
                  </a:rPr>
                  <a:t>》</a:t>
                </a:r>
                <a:r>
                  <a:rPr lang="zh-CN" altLang="en-US" sz="2667" b="1" dirty="0">
                    <a:cs typeface="+mn-ea"/>
                    <a:sym typeface="+mn-lt"/>
                  </a:rPr>
                  <a:t>政策全文</a:t>
                </a:r>
              </a:p>
            </p:txBody>
          </p:sp>
          <p:grpSp>
            <p:nvGrpSpPr>
              <p:cNvPr id="12" name="组合 11">
                <a:extLst>
                  <a:ext uri="{FF2B5EF4-FFF2-40B4-BE49-F238E27FC236}">
                    <a16:creationId xmlns:a16="http://schemas.microsoft.com/office/drawing/2014/main" xmlns="" id="{3686E4FD-091D-4492-9E14-F3D841056BBC}"/>
                  </a:ext>
                </a:extLst>
              </p:cNvPr>
              <p:cNvGrpSpPr/>
              <p:nvPr/>
            </p:nvGrpSpPr>
            <p:grpSpPr>
              <a:xfrm>
                <a:off x="472979" y="422751"/>
                <a:ext cx="1817793" cy="1379276"/>
                <a:chOff x="-323434" y="-110915"/>
                <a:chExt cx="6703621" cy="5086468"/>
              </a:xfrm>
            </p:grpSpPr>
            <p:grpSp>
              <p:nvGrpSpPr>
                <p:cNvPr id="16" name="组合 15">
                  <a:extLst>
                    <a:ext uri="{FF2B5EF4-FFF2-40B4-BE49-F238E27FC236}">
                      <a16:creationId xmlns:a16="http://schemas.microsoft.com/office/drawing/2014/main" xmlns="" id="{226D9AD7-1BD4-412D-ABB5-E7B4349D0496}"/>
                    </a:ext>
                  </a:extLst>
                </p:cNvPr>
                <p:cNvGrpSpPr/>
                <p:nvPr/>
              </p:nvGrpSpPr>
              <p:grpSpPr>
                <a:xfrm>
                  <a:off x="-323434" y="905544"/>
                  <a:ext cx="5164149" cy="4070009"/>
                  <a:chOff x="-323434" y="905544"/>
                  <a:chExt cx="5164149" cy="4070009"/>
                </a:xfrm>
              </p:grpSpPr>
              <p:sp>
                <p:nvSpPr>
                  <p:cNvPr id="18" name="椭圆 17">
                    <a:extLst>
                      <a:ext uri="{FF2B5EF4-FFF2-40B4-BE49-F238E27FC236}">
                        <a16:creationId xmlns:a16="http://schemas.microsoft.com/office/drawing/2014/main" xmlns="" id="{2AC62A39-8BF8-438E-9A9C-8A389A851A26}"/>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弧 1">
                    <a:extLst>
                      <a:ext uri="{FF2B5EF4-FFF2-40B4-BE49-F238E27FC236}">
                        <a16:creationId xmlns:a16="http://schemas.microsoft.com/office/drawing/2014/main" xmlns="" id="{E9EE2ECF-061F-4C0F-BB45-9BE224F56A01}"/>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20" name="椭圆 19">
                    <a:extLst>
                      <a:ext uri="{FF2B5EF4-FFF2-40B4-BE49-F238E27FC236}">
                        <a16:creationId xmlns:a16="http://schemas.microsoft.com/office/drawing/2014/main" xmlns="" id="{C84DEF3B-3625-475A-B7F6-BE7C38940E77}"/>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椭圆 20">
                    <a:extLst>
                      <a:ext uri="{FF2B5EF4-FFF2-40B4-BE49-F238E27FC236}">
                        <a16:creationId xmlns:a16="http://schemas.microsoft.com/office/drawing/2014/main" xmlns="" id="{CFFB082B-AFD4-4515-B37B-8D965F059DA5}"/>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22" name="图片 21">
                    <a:extLst>
                      <a:ext uri="{FF2B5EF4-FFF2-40B4-BE49-F238E27FC236}">
                        <a16:creationId xmlns:a16="http://schemas.microsoft.com/office/drawing/2014/main" xmlns="" id="{E6C1633C-3EED-47F7-A4F7-6B2186B071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17" name="图片 16">
                  <a:extLst>
                    <a:ext uri="{FF2B5EF4-FFF2-40B4-BE49-F238E27FC236}">
                      <a16:creationId xmlns:a16="http://schemas.microsoft.com/office/drawing/2014/main" xmlns="" id="{FE25FF51-CEBD-4C05-8AC9-AEEEB65486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13" name="文本框 12">
                <a:extLst>
                  <a:ext uri="{FF2B5EF4-FFF2-40B4-BE49-F238E27FC236}">
                    <a16:creationId xmlns:a16="http://schemas.microsoft.com/office/drawing/2014/main" xmlns="" id="{6A8A3EFD-9948-4080-8BAE-D9674D1B2D0F}"/>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02</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14" name="直接箭头连接符 13">
                <a:extLst>
                  <a:ext uri="{FF2B5EF4-FFF2-40B4-BE49-F238E27FC236}">
                    <a16:creationId xmlns:a16="http://schemas.microsoft.com/office/drawing/2014/main" xmlns="" id="{E2D30FEE-FA49-43BD-A9C8-EE4DD19F51CC}"/>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直接箭头连接符 14">
                <a:extLst>
                  <a:ext uri="{FF2B5EF4-FFF2-40B4-BE49-F238E27FC236}">
                    <a16:creationId xmlns:a16="http://schemas.microsoft.com/office/drawing/2014/main" xmlns="" id="{EFA4B58C-9C3A-457D-AEE5-E036F239836A}"/>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5417823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70C1F4F-7794-4D19-9D08-C7395190C974}"/>
              </a:ext>
            </a:extLst>
          </p:cNvPr>
          <p:cNvGrpSpPr/>
          <p:nvPr/>
        </p:nvGrpSpPr>
        <p:grpSpPr>
          <a:xfrm>
            <a:off x="472979" y="422751"/>
            <a:ext cx="11119253" cy="5534156"/>
            <a:chOff x="472979" y="422751"/>
            <a:chExt cx="11119253" cy="5534156"/>
          </a:xfrm>
        </p:grpSpPr>
        <p:sp>
          <p:nvSpPr>
            <p:cNvPr id="7" name="矩形 6"/>
            <p:cNvSpPr/>
            <p:nvPr/>
          </p:nvSpPr>
          <p:spPr>
            <a:xfrm>
              <a:off x="1284992" y="2460110"/>
              <a:ext cx="9600000" cy="1200000"/>
            </a:xfrm>
            <a:prstGeom prst="rect">
              <a:avLst/>
            </a:prstGeom>
            <a:solidFill>
              <a:srgbClr val="311058"/>
            </a:solid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altLang="zh-CN" b="1" dirty="0">
                  <a:solidFill>
                    <a:srgbClr val="FFFFFF"/>
                  </a:solidFill>
                  <a:cs typeface="+mn-ea"/>
                  <a:sym typeface="+mn-lt"/>
                </a:rPr>
                <a:t>【</a:t>
              </a:r>
              <a:r>
                <a:rPr lang="zh-CN" altLang="en-US" b="1" dirty="0">
                  <a:solidFill>
                    <a:srgbClr val="FFFFFF"/>
                  </a:solidFill>
                  <a:cs typeface="+mn-ea"/>
                  <a:sym typeface="+mn-lt"/>
                </a:rPr>
                <a:t>第十五条</a:t>
              </a:r>
              <a:r>
                <a:rPr lang="en-US" altLang="zh-CN" b="1" dirty="0">
                  <a:solidFill>
                    <a:srgbClr val="FFFFFF"/>
                  </a:solidFill>
                  <a:cs typeface="+mn-ea"/>
                  <a:sym typeface="+mn-lt"/>
                </a:rPr>
                <a:t>】</a:t>
              </a:r>
              <a:r>
                <a:rPr lang="zh-CN" altLang="en-US" sz="1200" dirty="0">
                  <a:solidFill>
                    <a:srgbClr val="FFFFFF"/>
                  </a:solidFill>
                  <a:cs typeface="+mn-ea"/>
                  <a:sym typeface="+mn-lt"/>
                </a:rPr>
                <a:t>国家建立和完善网络安全标准体系。国务院标准化行政主管部门和国务院其他有关部门根据各自的职责，组织制定并适时修订有关网络安全管理以及网络产品、服务和运行安全的国家标准、行业标准。</a:t>
              </a:r>
            </a:p>
          </p:txBody>
        </p:sp>
        <p:grpSp>
          <p:nvGrpSpPr>
            <p:cNvPr id="9" name="组合 8"/>
            <p:cNvGrpSpPr/>
            <p:nvPr/>
          </p:nvGrpSpPr>
          <p:grpSpPr>
            <a:xfrm>
              <a:off x="1296000" y="3775586"/>
              <a:ext cx="9600000" cy="503513"/>
              <a:chOff x="972000" y="1563638"/>
              <a:chExt cx="7200000" cy="666184"/>
            </a:xfrm>
          </p:grpSpPr>
          <p:sp>
            <p:nvSpPr>
              <p:cNvPr id="10" name="矩形 9"/>
              <p:cNvSpPr/>
              <p:nvPr/>
            </p:nvSpPr>
            <p:spPr>
              <a:xfrm>
                <a:off x="972000" y="1563638"/>
                <a:ext cx="7200000" cy="666184"/>
              </a:xfrm>
              <a:prstGeom prst="rect">
                <a:avLst/>
              </a:prstGeom>
              <a:no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3200" b="1" dirty="0">
                  <a:solidFill>
                    <a:srgbClr val="000000"/>
                  </a:solidFill>
                  <a:cs typeface="+mn-ea"/>
                  <a:sym typeface="+mn-lt"/>
                </a:endParaRPr>
              </a:p>
            </p:txBody>
          </p:sp>
          <p:sp>
            <p:nvSpPr>
              <p:cNvPr id="11" name="矩形 10"/>
              <p:cNvSpPr/>
              <p:nvPr/>
            </p:nvSpPr>
            <p:spPr>
              <a:xfrm>
                <a:off x="1079612" y="1592801"/>
                <a:ext cx="6984776" cy="488484"/>
              </a:xfrm>
              <a:prstGeom prst="rect">
                <a:avLst/>
              </a:prstGeom>
            </p:spPr>
            <p:txBody>
              <a:bodyPr wrap="square" lIns="91440" tIns="45720" rIns="91440" bIns="45720">
                <a:spAutoFit/>
              </a:bodyPr>
              <a:lstStyle/>
              <a:p>
                <a:pPr fontAlgn="base">
                  <a:lnSpc>
                    <a:spcPct val="125000"/>
                  </a:lnSpc>
                  <a:buClr>
                    <a:srgbClr val="E20000"/>
                  </a:buClr>
                </a:pPr>
                <a:r>
                  <a:rPr lang="zh-CN" altLang="en-US" sz="1600" dirty="0">
                    <a:solidFill>
                      <a:srgbClr val="000000"/>
                    </a:solidFill>
                    <a:cs typeface="+mn-ea"/>
                    <a:sym typeface="+mn-lt"/>
                  </a:rPr>
                  <a:t>     国家支持企业、研究机构、高等学校、网络相关行业组织参与网络安全国家标准、行业标准的制定。</a:t>
                </a:r>
              </a:p>
            </p:txBody>
          </p:sp>
        </p:grpSp>
        <p:sp>
          <p:nvSpPr>
            <p:cNvPr id="12" name="矩形 11"/>
            <p:cNvSpPr/>
            <p:nvPr/>
          </p:nvSpPr>
          <p:spPr>
            <a:xfrm>
              <a:off x="1296000" y="4333759"/>
              <a:ext cx="9600000" cy="947805"/>
            </a:xfrm>
            <a:prstGeom prst="rect">
              <a:avLst/>
            </a:prstGeom>
            <a:solidFill>
              <a:srgbClr val="311058"/>
            </a:solid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altLang="zh-CN" b="1" dirty="0">
                  <a:solidFill>
                    <a:srgbClr val="FFFFFF"/>
                  </a:solidFill>
                  <a:cs typeface="+mn-ea"/>
                  <a:sym typeface="+mn-lt"/>
                </a:rPr>
                <a:t>【</a:t>
              </a:r>
              <a:r>
                <a:rPr lang="zh-CN" altLang="en-US" b="1" dirty="0">
                  <a:solidFill>
                    <a:srgbClr val="FFFFFF"/>
                  </a:solidFill>
                  <a:cs typeface="+mn-ea"/>
                  <a:sym typeface="+mn-lt"/>
                </a:rPr>
                <a:t>第十六条</a:t>
              </a:r>
              <a:r>
                <a:rPr lang="en-US" altLang="zh-CN" b="1" dirty="0">
                  <a:solidFill>
                    <a:srgbClr val="FFFFFF"/>
                  </a:solidFill>
                  <a:cs typeface="+mn-ea"/>
                  <a:sym typeface="+mn-lt"/>
                </a:rPr>
                <a:t>】</a:t>
              </a:r>
              <a:r>
                <a:rPr lang="zh-CN" altLang="en-US" sz="1200" dirty="0">
                  <a:solidFill>
                    <a:srgbClr val="FFFFFF"/>
                  </a:solidFill>
                  <a:cs typeface="+mn-ea"/>
                  <a:sym typeface="+mn-lt"/>
                </a:rPr>
                <a:t>国务院和省、自治区、直辖市人民政府应当统筹规划，加大投入，扶持重点网络安全技术产业和项目，支持网络安全技术的研究开发和应用，推广安全可信的网络产品和服务，保护网络技术知识产权，支持企业、研究机构和高等学校等参与国家网络安全技术创新项目。</a:t>
              </a:r>
            </a:p>
          </p:txBody>
        </p:sp>
        <p:sp>
          <p:nvSpPr>
            <p:cNvPr id="16" name="矩形 15"/>
            <p:cNvSpPr/>
            <p:nvPr/>
          </p:nvSpPr>
          <p:spPr>
            <a:xfrm>
              <a:off x="1296000" y="5336223"/>
              <a:ext cx="9600000" cy="620684"/>
            </a:xfrm>
            <a:prstGeom prst="rect">
              <a:avLst/>
            </a:prstGeom>
            <a:solidFill>
              <a:srgbClr val="311058"/>
            </a:solid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altLang="zh-CN" b="1" dirty="0">
                  <a:solidFill>
                    <a:srgbClr val="FFFFFF"/>
                  </a:solidFill>
                  <a:cs typeface="+mn-ea"/>
                  <a:sym typeface="+mn-lt"/>
                </a:rPr>
                <a:t>【</a:t>
              </a:r>
              <a:r>
                <a:rPr lang="zh-CN" altLang="en-US" b="1" dirty="0">
                  <a:solidFill>
                    <a:srgbClr val="FFFFFF"/>
                  </a:solidFill>
                  <a:cs typeface="+mn-ea"/>
                  <a:sym typeface="+mn-lt"/>
                </a:rPr>
                <a:t>第十七条</a:t>
              </a:r>
              <a:r>
                <a:rPr lang="en-US" altLang="zh-CN" b="1" dirty="0">
                  <a:solidFill>
                    <a:srgbClr val="FFFFFF"/>
                  </a:solidFill>
                  <a:cs typeface="+mn-ea"/>
                  <a:sym typeface="+mn-lt"/>
                </a:rPr>
                <a:t>】</a:t>
              </a:r>
              <a:r>
                <a:rPr lang="zh-CN" altLang="en-US" sz="1200" dirty="0">
                  <a:solidFill>
                    <a:srgbClr val="FFFFFF"/>
                  </a:solidFill>
                  <a:cs typeface="+mn-ea"/>
                  <a:sym typeface="+mn-lt"/>
                </a:rPr>
                <a:t>国家推进网络安全社会化服务体系建设，鼓励有关企业、机构开展网络安全认证、检测和风险评估等安全服务。</a:t>
              </a:r>
            </a:p>
          </p:txBody>
        </p:sp>
        <p:grpSp>
          <p:nvGrpSpPr>
            <p:cNvPr id="13" name="组合 12">
              <a:extLst>
                <a:ext uri="{FF2B5EF4-FFF2-40B4-BE49-F238E27FC236}">
                  <a16:creationId xmlns:a16="http://schemas.microsoft.com/office/drawing/2014/main" xmlns="" id="{D9C77F59-44F1-4E84-8B95-E232BB88477A}"/>
                </a:ext>
              </a:extLst>
            </p:cNvPr>
            <p:cNvGrpSpPr/>
            <p:nvPr/>
          </p:nvGrpSpPr>
          <p:grpSpPr>
            <a:xfrm>
              <a:off x="472979" y="422751"/>
              <a:ext cx="11119253" cy="1379276"/>
              <a:chOff x="472979" y="422751"/>
              <a:chExt cx="11119253" cy="1379276"/>
            </a:xfrm>
          </p:grpSpPr>
          <p:sp>
            <p:nvSpPr>
              <p:cNvPr id="14" name="文本框 5">
                <a:extLst>
                  <a:ext uri="{FF2B5EF4-FFF2-40B4-BE49-F238E27FC236}">
                    <a16:creationId xmlns:a16="http://schemas.microsoft.com/office/drawing/2014/main" xmlns="" id="{E9C9F79A-2AF1-4916-8AE3-F6BA4DE1D16B}"/>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dirty="0">
                    <a:cs typeface="+mn-ea"/>
                    <a:sym typeface="+mn-lt"/>
                  </a:rPr>
                  <a:t>《</a:t>
                </a:r>
                <a:r>
                  <a:rPr lang="zh-CN" altLang="en-US" sz="2667" b="1" dirty="0">
                    <a:cs typeface="+mn-ea"/>
                    <a:sym typeface="+mn-lt"/>
                  </a:rPr>
                  <a:t>网络安全法</a:t>
                </a:r>
                <a:r>
                  <a:rPr lang="en-US" altLang="zh-CN" sz="2667" b="1" dirty="0">
                    <a:cs typeface="+mn-ea"/>
                    <a:sym typeface="+mn-lt"/>
                  </a:rPr>
                  <a:t>》</a:t>
                </a:r>
                <a:r>
                  <a:rPr lang="zh-CN" altLang="en-US" sz="2667" b="1" dirty="0">
                    <a:cs typeface="+mn-ea"/>
                    <a:sym typeface="+mn-lt"/>
                  </a:rPr>
                  <a:t>政策全文</a:t>
                </a:r>
              </a:p>
            </p:txBody>
          </p:sp>
          <p:grpSp>
            <p:nvGrpSpPr>
              <p:cNvPr id="15" name="组合 14">
                <a:extLst>
                  <a:ext uri="{FF2B5EF4-FFF2-40B4-BE49-F238E27FC236}">
                    <a16:creationId xmlns:a16="http://schemas.microsoft.com/office/drawing/2014/main" xmlns="" id="{BCA3E182-179D-40CB-9962-545C82A13DEC}"/>
                  </a:ext>
                </a:extLst>
              </p:cNvPr>
              <p:cNvGrpSpPr/>
              <p:nvPr/>
            </p:nvGrpSpPr>
            <p:grpSpPr>
              <a:xfrm>
                <a:off x="472979" y="422751"/>
                <a:ext cx="1817793" cy="1379276"/>
                <a:chOff x="-323434" y="-110915"/>
                <a:chExt cx="6703621" cy="5086468"/>
              </a:xfrm>
            </p:grpSpPr>
            <p:grpSp>
              <p:nvGrpSpPr>
                <p:cNvPr id="20" name="组合 19">
                  <a:extLst>
                    <a:ext uri="{FF2B5EF4-FFF2-40B4-BE49-F238E27FC236}">
                      <a16:creationId xmlns:a16="http://schemas.microsoft.com/office/drawing/2014/main" xmlns="" id="{22914609-21FC-4FFB-A911-EDEBFC64046D}"/>
                    </a:ext>
                  </a:extLst>
                </p:cNvPr>
                <p:cNvGrpSpPr/>
                <p:nvPr/>
              </p:nvGrpSpPr>
              <p:grpSpPr>
                <a:xfrm>
                  <a:off x="-323434" y="905544"/>
                  <a:ext cx="5164149" cy="4070009"/>
                  <a:chOff x="-323434" y="905544"/>
                  <a:chExt cx="5164149" cy="4070009"/>
                </a:xfrm>
              </p:grpSpPr>
              <p:sp>
                <p:nvSpPr>
                  <p:cNvPr id="22" name="椭圆 21">
                    <a:extLst>
                      <a:ext uri="{FF2B5EF4-FFF2-40B4-BE49-F238E27FC236}">
                        <a16:creationId xmlns:a16="http://schemas.microsoft.com/office/drawing/2014/main" xmlns="" id="{64EB03B3-38D9-48D8-B7E6-50A2F9F4495A}"/>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3" name="弧 1">
                    <a:extLst>
                      <a:ext uri="{FF2B5EF4-FFF2-40B4-BE49-F238E27FC236}">
                        <a16:creationId xmlns:a16="http://schemas.microsoft.com/office/drawing/2014/main" xmlns="" id="{B0944B32-31F2-4CF6-8C86-0E97FDDC023A}"/>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24" name="椭圆 23">
                    <a:extLst>
                      <a:ext uri="{FF2B5EF4-FFF2-40B4-BE49-F238E27FC236}">
                        <a16:creationId xmlns:a16="http://schemas.microsoft.com/office/drawing/2014/main" xmlns="" id="{E4F20A23-8ECC-49C5-9DB7-692101C99401}"/>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5" name="椭圆 24">
                    <a:extLst>
                      <a:ext uri="{FF2B5EF4-FFF2-40B4-BE49-F238E27FC236}">
                        <a16:creationId xmlns:a16="http://schemas.microsoft.com/office/drawing/2014/main" xmlns="" id="{8C34E1A0-7578-42A5-A0CF-F56DFDC2590E}"/>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26" name="图片 25">
                    <a:extLst>
                      <a:ext uri="{FF2B5EF4-FFF2-40B4-BE49-F238E27FC236}">
                        <a16:creationId xmlns:a16="http://schemas.microsoft.com/office/drawing/2014/main" xmlns="" id="{D96CB0F6-E8BD-4DCD-A55C-D82E9A680C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21" name="图片 20">
                  <a:extLst>
                    <a:ext uri="{FF2B5EF4-FFF2-40B4-BE49-F238E27FC236}">
                      <a16:creationId xmlns:a16="http://schemas.microsoft.com/office/drawing/2014/main" xmlns="" id="{FEF728D6-FC95-4F80-BD2B-7E6526661F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17" name="文本框 16">
                <a:extLst>
                  <a:ext uri="{FF2B5EF4-FFF2-40B4-BE49-F238E27FC236}">
                    <a16:creationId xmlns:a16="http://schemas.microsoft.com/office/drawing/2014/main" xmlns="" id="{BB5A0586-F093-4A01-BA3D-22606C2F3281}"/>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02</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18" name="直接箭头连接符 17">
                <a:extLst>
                  <a:ext uri="{FF2B5EF4-FFF2-40B4-BE49-F238E27FC236}">
                    <a16:creationId xmlns:a16="http://schemas.microsoft.com/office/drawing/2014/main" xmlns="" id="{D63E8B90-B006-4769-A934-923A419AFEC2}"/>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xmlns="" id="{1B73E594-819A-401D-9CE7-DD32EF3C0C00}"/>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82849629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A27BCE9E-680D-47F9-98C9-1FBECAF4B95D}"/>
              </a:ext>
            </a:extLst>
          </p:cNvPr>
          <p:cNvGrpSpPr/>
          <p:nvPr/>
        </p:nvGrpSpPr>
        <p:grpSpPr>
          <a:xfrm>
            <a:off x="472979" y="422751"/>
            <a:ext cx="11119253" cy="5790558"/>
            <a:chOff x="472979" y="422751"/>
            <a:chExt cx="11119253" cy="5790558"/>
          </a:xfrm>
        </p:grpSpPr>
        <p:sp>
          <p:nvSpPr>
            <p:cNvPr id="13" name="Freeform 9"/>
            <p:cNvSpPr>
              <a:spLocks/>
            </p:cNvSpPr>
            <p:nvPr/>
          </p:nvSpPr>
          <p:spPr bwMode="auto">
            <a:xfrm>
              <a:off x="1334153" y="1918862"/>
              <a:ext cx="2043632" cy="591907"/>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rgbClr val="002060"/>
            </a:solidFill>
            <a:ln>
              <a:noFill/>
            </a:ln>
          </p:spPr>
          <p:txBody>
            <a:bodyPr vert="horz" wrap="square" lIns="91404" tIns="45703" rIns="91404" bIns="45703" numCol="1" anchor="t" anchorCtr="0" compatLnSpc="1">
              <a:prstTxWarp prst="textNoShape">
                <a:avLst/>
              </a:prstTxWarp>
            </a:bodyPr>
            <a:lstStyle/>
            <a:p>
              <a:endParaRPr lang="zh-CN" altLang="en-US" sz="2400">
                <a:solidFill>
                  <a:srgbClr val="000000"/>
                </a:solidFill>
                <a:cs typeface="+mn-ea"/>
                <a:sym typeface="+mn-lt"/>
              </a:endParaRPr>
            </a:p>
          </p:txBody>
        </p:sp>
        <p:sp>
          <p:nvSpPr>
            <p:cNvPr id="14" name="Freeform 10"/>
            <p:cNvSpPr>
              <a:spLocks/>
            </p:cNvSpPr>
            <p:nvPr/>
          </p:nvSpPr>
          <p:spPr bwMode="auto">
            <a:xfrm>
              <a:off x="1142140" y="1918861"/>
              <a:ext cx="2235645" cy="48717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FFFFFF"/>
                </a:solidFill>
                <a:cs typeface="+mn-ea"/>
                <a:sym typeface="+mn-lt"/>
              </a:endParaRPr>
            </a:p>
          </p:txBody>
        </p:sp>
        <p:sp>
          <p:nvSpPr>
            <p:cNvPr id="15" name="TextBox 18"/>
            <p:cNvSpPr txBox="1"/>
            <p:nvPr/>
          </p:nvSpPr>
          <p:spPr>
            <a:xfrm>
              <a:off x="1619344" y="1936745"/>
              <a:ext cx="1338828" cy="420564"/>
            </a:xfrm>
            <a:prstGeom prst="rect">
              <a:avLst/>
            </a:prstGeom>
            <a:noFill/>
          </p:spPr>
          <p:txBody>
            <a:bodyPr wrap="none" rtlCol="0">
              <a:spAutoFit/>
            </a:bodyPr>
            <a:lstStyle/>
            <a:p>
              <a:r>
                <a:rPr lang="zh-CN" altLang="en-US" sz="2133" b="1" dirty="0">
                  <a:solidFill>
                    <a:srgbClr val="FFFFFF"/>
                  </a:solidFill>
                  <a:cs typeface="+mn-ea"/>
                  <a:sym typeface="+mn-lt"/>
                </a:rPr>
                <a:t>一般规定</a:t>
              </a:r>
            </a:p>
          </p:txBody>
        </p:sp>
        <p:sp>
          <p:nvSpPr>
            <p:cNvPr id="17" name="矩形 16"/>
            <p:cNvSpPr/>
            <p:nvPr/>
          </p:nvSpPr>
          <p:spPr>
            <a:xfrm>
              <a:off x="1268067" y="2498243"/>
              <a:ext cx="9912774" cy="770404"/>
            </a:xfrm>
            <a:prstGeom prst="rect">
              <a:avLst/>
            </a:prstGeom>
          </p:spPr>
          <p:txBody>
            <a:bodyPr wrap="square" lIns="91440" tIns="45720" rIns="91440" bIns="45720">
              <a:spAutoFit/>
            </a:bodyPr>
            <a:lstStyle/>
            <a:p>
              <a:pPr>
                <a:lnSpc>
                  <a:spcPct val="135000"/>
                </a:lnSpc>
              </a:pPr>
              <a:r>
                <a:rPr lang="en-US" altLang="zh-CN" b="1" dirty="0">
                  <a:cs typeface="+mn-ea"/>
                  <a:sym typeface="+mn-lt"/>
                </a:rPr>
                <a:t>【</a:t>
              </a:r>
              <a:r>
                <a:rPr lang="zh-CN" altLang="en-US" b="1" dirty="0">
                  <a:cs typeface="+mn-ea"/>
                  <a:sym typeface="+mn-lt"/>
                </a:rPr>
                <a:t>第二十一条 </a:t>
              </a:r>
              <a:r>
                <a:rPr lang="en-US" altLang="zh-CN" b="1" dirty="0">
                  <a:cs typeface="+mn-ea"/>
                  <a:sym typeface="+mn-lt"/>
                </a:rPr>
                <a:t>】</a:t>
              </a:r>
              <a:r>
                <a:rPr lang="zh-CN" altLang="en-US" sz="1600" dirty="0">
                  <a:cs typeface="+mn-ea"/>
                  <a:sym typeface="+mn-lt"/>
                </a:rPr>
                <a:t>国家实行网络安全等级保护制度。网络运营者应当按照网络安全等级保护制度的要求，履行下列安全保护义务，保障网络免受干扰、破坏或者未经授权的访问，防止网络数据泄露或者被窃取、篡改：</a:t>
              </a:r>
            </a:p>
          </p:txBody>
        </p:sp>
        <p:grpSp>
          <p:nvGrpSpPr>
            <p:cNvPr id="19" name="组合 18"/>
            <p:cNvGrpSpPr/>
            <p:nvPr/>
          </p:nvGrpSpPr>
          <p:grpSpPr>
            <a:xfrm>
              <a:off x="1300957" y="3361600"/>
              <a:ext cx="9595044" cy="480000"/>
              <a:chOff x="794012" y="1744439"/>
              <a:chExt cx="7196283" cy="280800"/>
            </a:xfrm>
          </p:grpSpPr>
          <p:sp>
            <p:nvSpPr>
              <p:cNvPr id="20" name="矩形 19"/>
              <p:cNvSpPr/>
              <p:nvPr/>
            </p:nvSpPr>
            <p:spPr bwMode="auto">
              <a:xfrm>
                <a:off x="1154012" y="1744439"/>
                <a:ext cx="6836283" cy="280800"/>
              </a:xfrm>
              <a:prstGeom prst="rect">
                <a:avLst/>
              </a:prstGeom>
              <a:noFill/>
              <a:ln w="9525" cap="flat" cmpd="sng" algn="ctr">
                <a:solidFill>
                  <a:srgbClr val="311058"/>
                </a:solidFill>
                <a:prstDash val="solid"/>
                <a:round/>
                <a:headEnd type="none" w="med" len="med"/>
                <a:tailEnd type="none" w="med" len="med"/>
              </a:ln>
              <a:effectLst/>
            </p:spPr>
            <p:txBody>
              <a:bodyPr vert="horz" wrap="square" lIns="91407" tIns="45703" rIns="91407" bIns="45703" numCol="1" rtlCol="0" anchor="ctr" anchorCtr="0" compatLnSpc="1"/>
              <a:lstStyle/>
              <a:p>
                <a:r>
                  <a:rPr lang="zh-CN" altLang="en-US" sz="1600" dirty="0">
                    <a:solidFill>
                      <a:srgbClr val="000000"/>
                    </a:solidFill>
                    <a:cs typeface="+mn-ea"/>
                    <a:sym typeface="+mn-lt"/>
                  </a:rPr>
                  <a:t>制定内部安全管理制度和操作规程，确定网络安全负责人，落实网络安全保护责任；</a:t>
                </a:r>
              </a:p>
            </p:txBody>
          </p:sp>
          <p:sp>
            <p:nvSpPr>
              <p:cNvPr id="21" name="矩形 20"/>
              <p:cNvSpPr/>
              <p:nvPr/>
            </p:nvSpPr>
            <p:spPr bwMode="auto">
              <a:xfrm>
                <a:off x="794012" y="1744439"/>
                <a:ext cx="360000" cy="280800"/>
              </a:xfrm>
              <a:prstGeom prst="rect">
                <a:avLst/>
              </a:prstGeom>
              <a:solidFill>
                <a:srgbClr val="311058"/>
              </a:solid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zh-CN" altLang="en-US" sz="1600" b="1" dirty="0">
                    <a:solidFill>
                      <a:srgbClr val="FFFFFF"/>
                    </a:solidFill>
                    <a:cs typeface="+mn-ea"/>
                    <a:sym typeface="+mn-lt"/>
                  </a:rPr>
                  <a:t>一</a:t>
                </a:r>
              </a:p>
            </p:txBody>
          </p:sp>
        </p:grpSp>
        <p:grpSp>
          <p:nvGrpSpPr>
            <p:cNvPr id="22" name="组合 21"/>
            <p:cNvGrpSpPr/>
            <p:nvPr/>
          </p:nvGrpSpPr>
          <p:grpSpPr>
            <a:xfrm>
              <a:off x="1300957" y="3906527"/>
              <a:ext cx="9595044" cy="480000"/>
              <a:chOff x="794012" y="1744439"/>
              <a:chExt cx="7196283" cy="280800"/>
            </a:xfrm>
          </p:grpSpPr>
          <p:sp>
            <p:nvSpPr>
              <p:cNvPr id="23" name="矩形 22"/>
              <p:cNvSpPr/>
              <p:nvPr/>
            </p:nvSpPr>
            <p:spPr bwMode="auto">
              <a:xfrm>
                <a:off x="1154012" y="1744439"/>
                <a:ext cx="6836283" cy="280800"/>
              </a:xfrm>
              <a:prstGeom prst="rect">
                <a:avLst/>
              </a:prstGeom>
              <a:noFill/>
              <a:ln w="9525" cap="flat" cmpd="sng" algn="ctr">
                <a:solidFill>
                  <a:srgbClr val="311058"/>
                </a:solidFill>
                <a:prstDash val="solid"/>
                <a:round/>
                <a:headEnd type="none" w="med" len="med"/>
                <a:tailEnd type="none" w="med" len="med"/>
              </a:ln>
              <a:effectLst/>
            </p:spPr>
            <p:txBody>
              <a:bodyPr vert="horz" wrap="square" lIns="91407" tIns="45703" rIns="91407" bIns="45703" numCol="1" rtlCol="0" anchor="ctr" anchorCtr="0" compatLnSpc="1"/>
              <a:lstStyle/>
              <a:p>
                <a:r>
                  <a:rPr lang="zh-CN" altLang="en-US" sz="1600" dirty="0">
                    <a:solidFill>
                      <a:srgbClr val="000000"/>
                    </a:solidFill>
                    <a:cs typeface="+mn-ea"/>
                    <a:sym typeface="+mn-lt"/>
                  </a:rPr>
                  <a:t>采取防范计算机病毒和网络攻击、网络侵入等危害网络安全行为的技术措施；</a:t>
                </a:r>
              </a:p>
            </p:txBody>
          </p:sp>
          <p:sp>
            <p:nvSpPr>
              <p:cNvPr id="24" name="矩形 23"/>
              <p:cNvSpPr/>
              <p:nvPr/>
            </p:nvSpPr>
            <p:spPr bwMode="auto">
              <a:xfrm>
                <a:off x="794012" y="1744439"/>
                <a:ext cx="360000" cy="280800"/>
              </a:xfrm>
              <a:prstGeom prst="rect">
                <a:avLst/>
              </a:prstGeom>
              <a:solidFill>
                <a:srgbClr val="311058"/>
              </a:solid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zh-CN" altLang="en-US" sz="1600" b="1" dirty="0">
                    <a:solidFill>
                      <a:srgbClr val="FFFFFF"/>
                    </a:solidFill>
                    <a:cs typeface="+mn-ea"/>
                    <a:sym typeface="+mn-lt"/>
                  </a:rPr>
                  <a:t>二</a:t>
                </a:r>
              </a:p>
            </p:txBody>
          </p:sp>
        </p:grpSp>
        <p:grpSp>
          <p:nvGrpSpPr>
            <p:cNvPr id="32" name="组合 31"/>
            <p:cNvGrpSpPr/>
            <p:nvPr/>
          </p:nvGrpSpPr>
          <p:grpSpPr>
            <a:xfrm>
              <a:off x="1300957" y="4451453"/>
              <a:ext cx="9595044" cy="672000"/>
              <a:chOff x="794012" y="1744439"/>
              <a:chExt cx="7196283" cy="280800"/>
            </a:xfrm>
          </p:grpSpPr>
          <p:sp>
            <p:nvSpPr>
              <p:cNvPr id="33" name="矩形 32"/>
              <p:cNvSpPr/>
              <p:nvPr/>
            </p:nvSpPr>
            <p:spPr bwMode="auto">
              <a:xfrm>
                <a:off x="1154012" y="1744439"/>
                <a:ext cx="6836283" cy="280800"/>
              </a:xfrm>
              <a:prstGeom prst="rect">
                <a:avLst/>
              </a:prstGeom>
              <a:noFill/>
              <a:ln w="9525" cap="flat" cmpd="sng" algn="ctr">
                <a:solidFill>
                  <a:srgbClr val="311058"/>
                </a:solidFill>
                <a:prstDash val="solid"/>
                <a:round/>
                <a:headEnd type="none" w="med" len="med"/>
                <a:tailEnd type="none" w="med" len="med"/>
              </a:ln>
              <a:effectLst/>
            </p:spPr>
            <p:txBody>
              <a:bodyPr vert="horz" wrap="square" lIns="91407" tIns="45703" rIns="91407" bIns="45703" numCol="1" rtlCol="0" anchor="ctr" anchorCtr="0" compatLnSpc="1"/>
              <a:lstStyle/>
              <a:p>
                <a:r>
                  <a:rPr lang="zh-CN" altLang="en-US" sz="1600" dirty="0">
                    <a:solidFill>
                      <a:srgbClr val="000000"/>
                    </a:solidFill>
                    <a:cs typeface="+mn-ea"/>
                    <a:sym typeface="+mn-lt"/>
                  </a:rPr>
                  <a:t>采取监测、记录网络运行状态、网络安全事件的技术措施，并按照规定留存相关的网络日志不少于六个月；</a:t>
                </a:r>
              </a:p>
            </p:txBody>
          </p:sp>
          <p:sp>
            <p:nvSpPr>
              <p:cNvPr id="34" name="矩形 33"/>
              <p:cNvSpPr/>
              <p:nvPr/>
            </p:nvSpPr>
            <p:spPr bwMode="auto">
              <a:xfrm>
                <a:off x="794012" y="1744439"/>
                <a:ext cx="360000" cy="280800"/>
              </a:xfrm>
              <a:prstGeom prst="rect">
                <a:avLst/>
              </a:prstGeom>
              <a:solidFill>
                <a:srgbClr val="311058"/>
              </a:solid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zh-CN" altLang="en-US" sz="1600" b="1" dirty="0">
                    <a:solidFill>
                      <a:srgbClr val="FFFFFF"/>
                    </a:solidFill>
                    <a:cs typeface="+mn-ea"/>
                    <a:sym typeface="+mn-lt"/>
                  </a:rPr>
                  <a:t>三</a:t>
                </a:r>
              </a:p>
            </p:txBody>
          </p:sp>
        </p:grpSp>
        <p:grpSp>
          <p:nvGrpSpPr>
            <p:cNvPr id="35" name="组合 34"/>
            <p:cNvGrpSpPr/>
            <p:nvPr/>
          </p:nvGrpSpPr>
          <p:grpSpPr>
            <a:xfrm>
              <a:off x="1300957" y="5188381"/>
              <a:ext cx="9595044" cy="480000"/>
              <a:chOff x="794012" y="1744439"/>
              <a:chExt cx="7196283" cy="280800"/>
            </a:xfrm>
          </p:grpSpPr>
          <p:sp>
            <p:nvSpPr>
              <p:cNvPr id="36" name="矩形 35"/>
              <p:cNvSpPr/>
              <p:nvPr/>
            </p:nvSpPr>
            <p:spPr bwMode="auto">
              <a:xfrm>
                <a:off x="1154012" y="1744439"/>
                <a:ext cx="6836283" cy="280800"/>
              </a:xfrm>
              <a:prstGeom prst="rect">
                <a:avLst/>
              </a:prstGeom>
              <a:noFill/>
              <a:ln w="9525" cap="flat" cmpd="sng" algn="ctr">
                <a:solidFill>
                  <a:srgbClr val="311058"/>
                </a:solidFill>
                <a:prstDash val="solid"/>
                <a:round/>
                <a:headEnd type="none" w="med" len="med"/>
                <a:tailEnd type="none" w="med" len="med"/>
              </a:ln>
              <a:effectLst/>
            </p:spPr>
            <p:txBody>
              <a:bodyPr vert="horz" wrap="square" lIns="91407" tIns="45703" rIns="91407" bIns="45703" numCol="1" rtlCol="0" anchor="ctr" anchorCtr="0" compatLnSpc="1"/>
              <a:lstStyle/>
              <a:p>
                <a:r>
                  <a:rPr lang="zh-CN" altLang="en-US" sz="1600" dirty="0">
                    <a:solidFill>
                      <a:srgbClr val="000000"/>
                    </a:solidFill>
                    <a:cs typeface="+mn-ea"/>
                    <a:sym typeface="+mn-lt"/>
                  </a:rPr>
                  <a:t>采取数据分类、重要数据备份和加密等措施；</a:t>
                </a:r>
              </a:p>
            </p:txBody>
          </p:sp>
          <p:sp>
            <p:nvSpPr>
              <p:cNvPr id="37" name="矩形 36"/>
              <p:cNvSpPr/>
              <p:nvPr/>
            </p:nvSpPr>
            <p:spPr bwMode="auto">
              <a:xfrm>
                <a:off x="794012" y="1744439"/>
                <a:ext cx="360000" cy="280800"/>
              </a:xfrm>
              <a:prstGeom prst="rect">
                <a:avLst/>
              </a:prstGeom>
              <a:solidFill>
                <a:srgbClr val="311058"/>
              </a:solid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zh-CN" altLang="en-US" sz="1600" b="1" dirty="0">
                    <a:solidFill>
                      <a:srgbClr val="FFFFFF"/>
                    </a:solidFill>
                    <a:cs typeface="+mn-ea"/>
                    <a:sym typeface="+mn-lt"/>
                  </a:rPr>
                  <a:t>四</a:t>
                </a:r>
              </a:p>
            </p:txBody>
          </p:sp>
        </p:grpSp>
        <p:grpSp>
          <p:nvGrpSpPr>
            <p:cNvPr id="38" name="组合 37"/>
            <p:cNvGrpSpPr/>
            <p:nvPr/>
          </p:nvGrpSpPr>
          <p:grpSpPr>
            <a:xfrm>
              <a:off x="1300957" y="5733309"/>
              <a:ext cx="9595044" cy="480000"/>
              <a:chOff x="794012" y="1744439"/>
              <a:chExt cx="7196283" cy="280800"/>
            </a:xfrm>
          </p:grpSpPr>
          <p:sp>
            <p:nvSpPr>
              <p:cNvPr id="39" name="矩形 38"/>
              <p:cNvSpPr/>
              <p:nvPr/>
            </p:nvSpPr>
            <p:spPr bwMode="auto">
              <a:xfrm>
                <a:off x="1154012" y="1744439"/>
                <a:ext cx="6836283" cy="280800"/>
              </a:xfrm>
              <a:prstGeom prst="rect">
                <a:avLst/>
              </a:prstGeom>
              <a:noFill/>
              <a:ln w="9525" cap="flat" cmpd="sng" algn="ctr">
                <a:solidFill>
                  <a:srgbClr val="311058"/>
                </a:solidFill>
                <a:prstDash val="solid"/>
                <a:round/>
                <a:headEnd type="none" w="med" len="med"/>
                <a:tailEnd type="none" w="med" len="med"/>
              </a:ln>
              <a:effectLst/>
            </p:spPr>
            <p:txBody>
              <a:bodyPr vert="horz" wrap="square" lIns="91407" tIns="45703" rIns="91407" bIns="45703" numCol="1" rtlCol="0" anchor="ctr" anchorCtr="0" compatLnSpc="1"/>
              <a:lstStyle/>
              <a:p>
                <a:r>
                  <a:rPr lang="zh-CN" altLang="en-US" sz="1600" dirty="0">
                    <a:solidFill>
                      <a:srgbClr val="000000"/>
                    </a:solidFill>
                    <a:cs typeface="+mn-ea"/>
                    <a:sym typeface="+mn-lt"/>
                  </a:rPr>
                  <a:t>法律、行政法规规定的其他义务。</a:t>
                </a:r>
              </a:p>
            </p:txBody>
          </p:sp>
          <p:sp>
            <p:nvSpPr>
              <p:cNvPr id="40" name="矩形 39"/>
              <p:cNvSpPr/>
              <p:nvPr/>
            </p:nvSpPr>
            <p:spPr bwMode="auto">
              <a:xfrm>
                <a:off x="794012" y="1744439"/>
                <a:ext cx="360000" cy="280800"/>
              </a:xfrm>
              <a:prstGeom prst="rect">
                <a:avLst/>
              </a:prstGeom>
              <a:solidFill>
                <a:srgbClr val="311058"/>
              </a:solid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zh-CN" altLang="en-US" sz="1600" b="1" dirty="0">
                    <a:solidFill>
                      <a:srgbClr val="FFFFFF"/>
                    </a:solidFill>
                    <a:cs typeface="+mn-ea"/>
                    <a:sym typeface="+mn-lt"/>
                  </a:rPr>
                  <a:t>五</a:t>
                </a:r>
              </a:p>
            </p:txBody>
          </p:sp>
        </p:grpSp>
        <p:grpSp>
          <p:nvGrpSpPr>
            <p:cNvPr id="25" name="组合 24">
              <a:extLst>
                <a:ext uri="{FF2B5EF4-FFF2-40B4-BE49-F238E27FC236}">
                  <a16:creationId xmlns:a16="http://schemas.microsoft.com/office/drawing/2014/main" xmlns="" id="{2300A831-D1DC-496C-919A-DBB8B4586B4E}"/>
                </a:ext>
              </a:extLst>
            </p:cNvPr>
            <p:cNvGrpSpPr/>
            <p:nvPr/>
          </p:nvGrpSpPr>
          <p:grpSpPr>
            <a:xfrm>
              <a:off x="472979" y="422751"/>
              <a:ext cx="11119253" cy="1379276"/>
              <a:chOff x="472979" y="422751"/>
              <a:chExt cx="11119253" cy="1379276"/>
            </a:xfrm>
          </p:grpSpPr>
          <p:sp>
            <p:nvSpPr>
              <p:cNvPr id="26" name="文本框 5">
                <a:extLst>
                  <a:ext uri="{FF2B5EF4-FFF2-40B4-BE49-F238E27FC236}">
                    <a16:creationId xmlns:a16="http://schemas.microsoft.com/office/drawing/2014/main" xmlns="" id="{B3EEA455-8151-431F-9322-4F724C9A8833}"/>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dirty="0">
                    <a:cs typeface="+mn-ea"/>
                    <a:sym typeface="+mn-lt"/>
                  </a:rPr>
                  <a:t>《</a:t>
                </a:r>
                <a:r>
                  <a:rPr lang="zh-CN" altLang="en-US" sz="2667" b="1" dirty="0">
                    <a:cs typeface="+mn-ea"/>
                    <a:sym typeface="+mn-lt"/>
                  </a:rPr>
                  <a:t>网络安全法</a:t>
                </a:r>
                <a:r>
                  <a:rPr lang="en-US" altLang="zh-CN" sz="2667" b="1" dirty="0">
                    <a:cs typeface="+mn-ea"/>
                    <a:sym typeface="+mn-lt"/>
                  </a:rPr>
                  <a:t>》</a:t>
                </a:r>
                <a:r>
                  <a:rPr lang="zh-CN" altLang="en-US" sz="2667" b="1" dirty="0">
                    <a:cs typeface="+mn-ea"/>
                    <a:sym typeface="+mn-lt"/>
                  </a:rPr>
                  <a:t>政策全文</a:t>
                </a:r>
              </a:p>
            </p:txBody>
          </p:sp>
          <p:grpSp>
            <p:nvGrpSpPr>
              <p:cNvPr id="27" name="组合 26">
                <a:extLst>
                  <a:ext uri="{FF2B5EF4-FFF2-40B4-BE49-F238E27FC236}">
                    <a16:creationId xmlns:a16="http://schemas.microsoft.com/office/drawing/2014/main" xmlns="" id="{7421866A-6BCC-4078-8700-E3252EFB37C3}"/>
                  </a:ext>
                </a:extLst>
              </p:cNvPr>
              <p:cNvGrpSpPr/>
              <p:nvPr/>
            </p:nvGrpSpPr>
            <p:grpSpPr>
              <a:xfrm>
                <a:off x="472979" y="422751"/>
                <a:ext cx="1817793" cy="1379276"/>
                <a:chOff x="-323434" y="-110915"/>
                <a:chExt cx="6703621" cy="5086468"/>
              </a:xfrm>
            </p:grpSpPr>
            <p:grpSp>
              <p:nvGrpSpPr>
                <p:cNvPr id="31" name="组合 30">
                  <a:extLst>
                    <a:ext uri="{FF2B5EF4-FFF2-40B4-BE49-F238E27FC236}">
                      <a16:creationId xmlns:a16="http://schemas.microsoft.com/office/drawing/2014/main" xmlns="" id="{9F25EE98-6C6D-478E-9AF7-F508067EA750}"/>
                    </a:ext>
                  </a:extLst>
                </p:cNvPr>
                <p:cNvGrpSpPr/>
                <p:nvPr/>
              </p:nvGrpSpPr>
              <p:grpSpPr>
                <a:xfrm>
                  <a:off x="-323434" y="905544"/>
                  <a:ext cx="5164149" cy="4070009"/>
                  <a:chOff x="-323434" y="905544"/>
                  <a:chExt cx="5164149" cy="4070009"/>
                </a:xfrm>
              </p:grpSpPr>
              <p:sp>
                <p:nvSpPr>
                  <p:cNvPr id="42" name="椭圆 41">
                    <a:extLst>
                      <a:ext uri="{FF2B5EF4-FFF2-40B4-BE49-F238E27FC236}">
                        <a16:creationId xmlns:a16="http://schemas.microsoft.com/office/drawing/2014/main" xmlns="" id="{38D41C57-CBF9-47ED-8EA4-D10F525295F3}"/>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弧 1">
                    <a:extLst>
                      <a:ext uri="{FF2B5EF4-FFF2-40B4-BE49-F238E27FC236}">
                        <a16:creationId xmlns:a16="http://schemas.microsoft.com/office/drawing/2014/main" xmlns="" id="{57AEDA97-20C6-4872-9D1C-9A33B8739C46}"/>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44" name="椭圆 43">
                    <a:extLst>
                      <a:ext uri="{FF2B5EF4-FFF2-40B4-BE49-F238E27FC236}">
                        <a16:creationId xmlns:a16="http://schemas.microsoft.com/office/drawing/2014/main" xmlns="" id="{5221B12D-F344-4160-805D-B54CD06EB7ED}"/>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45" name="椭圆 44">
                    <a:extLst>
                      <a:ext uri="{FF2B5EF4-FFF2-40B4-BE49-F238E27FC236}">
                        <a16:creationId xmlns:a16="http://schemas.microsoft.com/office/drawing/2014/main" xmlns="" id="{124587A0-3365-4C88-9D5E-6337DB933CF6}"/>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46" name="图片 45">
                    <a:extLst>
                      <a:ext uri="{FF2B5EF4-FFF2-40B4-BE49-F238E27FC236}">
                        <a16:creationId xmlns:a16="http://schemas.microsoft.com/office/drawing/2014/main" xmlns="" id="{A09C8B08-D9DC-48D9-92EE-9C8D35D9E2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41" name="图片 40">
                  <a:extLst>
                    <a:ext uri="{FF2B5EF4-FFF2-40B4-BE49-F238E27FC236}">
                      <a16:creationId xmlns:a16="http://schemas.microsoft.com/office/drawing/2014/main" xmlns="" id="{7076C4E0-804E-4E2B-A5C3-EF1AEDB64E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28" name="文本框 27">
                <a:extLst>
                  <a:ext uri="{FF2B5EF4-FFF2-40B4-BE49-F238E27FC236}">
                    <a16:creationId xmlns:a16="http://schemas.microsoft.com/office/drawing/2014/main" xmlns="" id="{0175C3FF-18DC-4C06-9054-80387E3C4F05}"/>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02</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29" name="直接箭头连接符 28">
                <a:extLst>
                  <a:ext uri="{FF2B5EF4-FFF2-40B4-BE49-F238E27FC236}">
                    <a16:creationId xmlns:a16="http://schemas.microsoft.com/office/drawing/2014/main" xmlns="" id="{7FB9C569-239E-49ED-8DD0-9F8F20CF61DB}"/>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直接箭头连接符 29">
                <a:extLst>
                  <a:ext uri="{FF2B5EF4-FFF2-40B4-BE49-F238E27FC236}">
                    <a16:creationId xmlns:a16="http://schemas.microsoft.com/office/drawing/2014/main" xmlns="" id="{3ADD9838-F9B6-495F-B8B5-C2438F7141C7}"/>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33855490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6CA5D3BD-C94B-447F-B902-B3AB2559F531}"/>
              </a:ext>
            </a:extLst>
          </p:cNvPr>
          <p:cNvGrpSpPr/>
          <p:nvPr/>
        </p:nvGrpSpPr>
        <p:grpSpPr>
          <a:xfrm>
            <a:off x="472979" y="422751"/>
            <a:ext cx="11119253" cy="5502526"/>
            <a:chOff x="472979" y="422751"/>
            <a:chExt cx="11119253" cy="5502526"/>
          </a:xfrm>
        </p:grpSpPr>
        <p:sp>
          <p:nvSpPr>
            <p:cNvPr id="18" name="矩形 17"/>
            <p:cNvSpPr/>
            <p:nvPr/>
          </p:nvSpPr>
          <p:spPr bwMode="auto">
            <a:xfrm>
              <a:off x="2222803" y="1845630"/>
              <a:ext cx="8673197" cy="1440000"/>
            </a:xfrm>
            <a:prstGeom prst="rect">
              <a:avLst/>
            </a:prstGeom>
            <a:noFill/>
            <a:ln w="9525" cap="flat" cmpd="sng" algn="ctr">
              <a:solidFill>
                <a:srgbClr val="0070C0"/>
              </a:solidFill>
              <a:prstDash val="solid"/>
              <a:round/>
              <a:headEnd type="none" w="med" len="med"/>
              <a:tailEnd type="none" w="med" len="med"/>
            </a:ln>
            <a:effectLst/>
          </p:spPr>
          <p:txBody>
            <a:bodyPr vert="horz" wrap="square" lIns="91407" tIns="45703" rIns="91407" bIns="45703" numCol="1" rtlCol="0" anchor="t" anchorCtr="0" compatLnSpc="1"/>
            <a:lstStyle/>
            <a:p>
              <a:endParaRPr lang="zh-CN" altLang="en-US" sz="133">
                <a:solidFill>
                  <a:srgbClr val="000000"/>
                </a:solidFill>
                <a:cs typeface="+mn-ea"/>
                <a:sym typeface="+mn-lt"/>
              </a:endParaRPr>
            </a:p>
          </p:txBody>
        </p:sp>
        <p:sp>
          <p:nvSpPr>
            <p:cNvPr id="19" name="右箭头 18"/>
            <p:cNvSpPr/>
            <p:nvPr/>
          </p:nvSpPr>
          <p:spPr bwMode="auto">
            <a:xfrm>
              <a:off x="2881020" y="2378649"/>
              <a:ext cx="466473" cy="373963"/>
            </a:xfrm>
            <a:prstGeom prst="rightArrow">
              <a:avLst/>
            </a:prstGeom>
            <a:solidFill>
              <a:srgbClr val="311058"/>
            </a:solidFill>
            <a:ln w="9525" cap="flat" cmpd="sng" algn="ctr">
              <a:noFill/>
              <a:prstDash val="solid"/>
              <a:round/>
              <a:headEnd type="none" w="med" len="med"/>
              <a:tailEnd type="none" w="med" len="med"/>
            </a:ln>
            <a:effectLst/>
          </p:spPr>
          <p:txBody>
            <a:bodyPr vert="horz" wrap="square" lIns="91407" tIns="45703" rIns="91407" bIns="45703" numCol="1" rtlCol="0" anchor="t" anchorCtr="0" compatLnSpc="1"/>
            <a:lstStyle/>
            <a:p>
              <a:pPr fontAlgn="base">
                <a:spcBef>
                  <a:spcPct val="0"/>
                </a:spcBef>
                <a:spcAft>
                  <a:spcPct val="0"/>
                </a:spcAft>
                <a:buFont typeface="Arial" pitchFamily="34" charset="0"/>
                <a:buNone/>
              </a:pPr>
              <a:endParaRPr lang="zh-CN" altLang="en-US">
                <a:solidFill>
                  <a:srgbClr val="000000"/>
                </a:solidFill>
                <a:cs typeface="+mn-ea"/>
                <a:sym typeface="+mn-lt"/>
              </a:endParaRPr>
            </a:p>
          </p:txBody>
        </p:sp>
        <p:sp>
          <p:nvSpPr>
            <p:cNvPr id="20" name="矩形 19"/>
            <p:cNvSpPr/>
            <p:nvPr/>
          </p:nvSpPr>
          <p:spPr bwMode="auto">
            <a:xfrm>
              <a:off x="1295999" y="1845630"/>
              <a:ext cx="1676944" cy="1440000"/>
            </a:xfrm>
            <a:prstGeom prst="rect">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FFFFFF"/>
                </a:solidFill>
                <a:cs typeface="+mn-ea"/>
                <a:sym typeface="+mn-lt"/>
              </a:endParaRPr>
            </a:p>
          </p:txBody>
        </p:sp>
        <p:sp>
          <p:nvSpPr>
            <p:cNvPr id="21" name="TextBox 19"/>
            <p:cNvSpPr txBox="1"/>
            <p:nvPr/>
          </p:nvSpPr>
          <p:spPr>
            <a:xfrm>
              <a:off x="1305824" y="2339928"/>
              <a:ext cx="1666791" cy="420564"/>
            </a:xfrm>
            <a:prstGeom prst="rect">
              <a:avLst/>
            </a:prstGeom>
            <a:noFill/>
          </p:spPr>
          <p:txBody>
            <a:bodyPr wrap="square" rtlCol="0">
              <a:spAutoFit/>
            </a:bodyPr>
            <a:lstStyle/>
            <a:p>
              <a:pPr algn="ctr"/>
              <a:r>
                <a:rPr lang="zh-CN" altLang="en-US" sz="2133" b="1" dirty="0">
                  <a:solidFill>
                    <a:srgbClr val="FFFFFF"/>
                  </a:solidFill>
                  <a:cs typeface="+mn-ea"/>
                  <a:sym typeface="+mn-lt"/>
                </a:rPr>
                <a:t>第四十条</a:t>
              </a:r>
            </a:p>
          </p:txBody>
        </p:sp>
        <p:sp>
          <p:nvSpPr>
            <p:cNvPr id="22" name="TextBox 20"/>
            <p:cNvSpPr txBox="1"/>
            <p:nvPr/>
          </p:nvSpPr>
          <p:spPr>
            <a:xfrm>
              <a:off x="3356987" y="2161418"/>
              <a:ext cx="7539013" cy="774636"/>
            </a:xfrm>
            <a:prstGeom prst="rect">
              <a:avLst/>
            </a:prstGeom>
            <a:noFill/>
          </p:spPr>
          <p:txBody>
            <a:bodyPr wrap="square" rtlCol="0">
              <a:spAutoFit/>
            </a:bodyPr>
            <a:lstStyle/>
            <a:p>
              <a:pPr>
                <a:lnSpc>
                  <a:spcPct val="125000"/>
                </a:lnSpc>
              </a:pPr>
              <a:r>
                <a:rPr lang="zh-CN" altLang="en-US" sz="1867" dirty="0">
                  <a:solidFill>
                    <a:srgbClr val="000000"/>
                  </a:solidFill>
                  <a:cs typeface="+mn-ea"/>
                  <a:sym typeface="+mn-lt"/>
                </a:rPr>
                <a:t>       网络运营者应当对其收集的用户信息严格保密，并建立健全用户信息保护制度。</a:t>
              </a:r>
            </a:p>
          </p:txBody>
        </p:sp>
        <p:sp>
          <p:nvSpPr>
            <p:cNvPr id="24" name="矩形 23"/>
            <p:cNvSpPr/>
            <p:nvPr/>
          </p:nvSpPr>
          <p:spPr bwMode="auto">
            <a:xfrm>
              <a:off x="2222804" y="3285277"/>
              <a:ext cx="8673197" cy="2640000"/>
            </a:xfrm>
            <a:prstGeom prst="rect">
              <a:avLst/>
            </a:prstGeom>
            <a:noFill/>
            <a:ln w="9525" cap="flat" cmpd="sng" algn="ctr">
              <a:solidFill>
                <a:srgbClr val="0070C0"/>
              </a:solidFill>
              <a:prstDash val="solid"/>
              <a:round/>
              <a:headEnd type="none" w="med" len="med"/>
              <a:tailEnd type="none" w="med" len="med"/>
            </a:ln>
            <a:effectLst/>
          </p:spPr>
          <p:txBody>
            <a:bodyPr vert="horz" wrap="square" lIns="91407" tIns="45703" rIns="91407" bIns="45703" numCol="1" rtlCol="0" anchor="t" anchorCtr="0" compatLnSpc="1"/>
            <a:lstStyle/>
            <a:p>
              <a:endParaRPr lang="zh-CN" altLang="en-US" sz="133">
                <a:solidFill>
                  <a:srgbClr val="000000"/>
                </a:solidFill>
                <a:cs typeface="+mn-ea"/>
                <a:sym typeface="+mn-lt"/>
              </a:endParaRPr>
            </a:p>
          </p:txBody>
        </p:sp>
        <p:sp>
          <p:nvSpPr>
            <p:cNvPr id="27" name="右箭头 26"/>
            <p:cNvSpPr/>
            <p:nvPr/>
          </p:nvSpPr>
          <p:spPr bwMode="auto">
            <a:xfrm>
              <a:off x="2881021" y="4418296"/>
              <a:ext cx="466473" cy="373963"/>
            </a:xfrm>
            <a:prstGeom prst="rightArrow">
              <a:avLst/>
            </a:prstGeom>
            <a:solidFill>
              <a:srgbClr val="311058"/>
            </a:solidFill>
            <a:ln w="9525" cap="flat" cmpd="sng" algn="ctr">
              <a:noFill/>
              <a:prstDash val="solid"/>
              <a:round/>
              <a:headEnd type="none" w="med" len="med"/>
              <a:tailEnd type="none" w="med" len="med"/>
            </a:ln>
            <a:effectLst/>
          </p:spPr>
          <p:txBody>
            <a:bodyPr vert="horz" wrap="square" lIns="91407" tIns="45703" rIns="91407" bIns="45703" numCol="1" rtlCol="0" anchor="t" anchorCtr="0" compatLnSpc="1"/>
            <a:lstStyle/>
            <a:p>
              <a:pPr fontAlgn="base">
                <a:spcBef>
                  <a:spcPct val="0"/>
                </a:spcBef>
                <a:spcAft>
                  <a:spcPct val="0"/>
                </a:spcAft>
                <a:buFont typeface="Arial" pitchFamily="34" charset="0"/>
                <a:buNone/>
              </a:pPr>
              <a:endParaRPr lang="zh-CN" altLang="en-US">
                <a:solidFill>
                  <a:srgbClr val="000000"/>
                </a:solidFill>
                <a:cs typeface="+mn-ea"/>
                <a:sym typeface="+mn-lt"/>
              </a:endParaRPr>
            </a:p>
          </p:txBody>
        </p:sp>
        <p:sp>
          <p:nvSpPr>
            <p:cNvPr id="28" name="矩形 27"/>
            <p:cNvSpPr/>
            <p:nvPr/>
          </p:nvSpPr>
          <p:spPr bwMode="auto">
            <a:xfrm>
              <a:off x="1296000" y="3285277"/>
              <a:ext cx="1676944" cy="2640000"/>
            </a:xfrm>
            <a:prstGeom prst="rect">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FFFFFF"/>
                </a:solidFill>
                <a:cs typeface="+mn-ea"/>
                <a:sym typeface="+mn-lt"/>
              </a:endParaRPr>
            </a:p>
          </p:txBody>
        </p:sp>
        <p:sp>
          <p:nvSpPr>
            <p:cNvPr id="29" name="TextBox 19"/>
            <p:cNvSpPr txBox="1"/>
            <p:nvPr/>
          </p:nvSpPr>
          <p:spPr>
            <a:xfrm>
              <a:off x="1305825" y="4379576"/>
              <a:ext cx="1666791" cy="420564"/>
            </a:xfrm>
            <a:prstGeom prst="rect">
              <a:avLst/>
            </a:prstGeom>
            <a:noFill/>
          </p:spPr>
          <p:txBody>
            <a:bodyPr wrap="square" rtlCol="0">
              <a:spAutoFit/>
            </a:bodyPr>
            <a:lstStyle/>
            <a:p>
              <a:pPr algn="ctr"/>
              <a:r>
                <a:rPr lang="zh-CN" altLang="en-US" sz="2133" b="1" dirty="0">
                  <a:solidFill>
                    <a:srgbClr val="FFFFFF"/>
                  </a:solidFill>
                  <a:cs typeface="+mn-ea"/>
                  <a:sym typeface="+mn-lt"/>
                </a:rPr>
                <a:t>第四十一条</a:t>
              </a:r>
            </a:p>
          </p:txBody>
        </p:sp>
        <p:sp>
          <p:nvSpPr>
            <p:cNvPr id="33" name="TextBox 20"/>
            <p:cNvSpPr txBox="1"/>
            <p:nvPr/>
          </p:nvSpPr>
          <p:spPr>
            <a:xfrm>
              <a:off x="3356988" y="3482919"/>
              <a:ext cx="7539013" cy="2247154"/>
            </a:xfrm>
            <a:prstGeom prst="rect">
              <a:avLst/>
            </a:prstGeom>
            <a:noFill/>
          </p:spPr>
          <p:txBody>
            <a:bodyPr wrap="square" rtlCol="0">
              <a:spAutoFit/>
            </a:bodyPr>
            <a:lstStyle/>
            <a:p>
              <a:pPr>
                <a:lnSpc>
                  <a:spcPct val="125000"/>
                </a:lnSpc>
              </a:pPr>
              <a:r>
                <a:rPr lang="zh-CN" altLang="en-US" sz="1867" dirty="0">
                  <a:cs typeface="+mn-ea"/>
                  <a:sym typeface="+mn-lt"/>
                </a:rPr>
                <a:t>       网络运营者收集、使用个人信息，应当遵循合法、正当、必要的原则，公开收集、使用规则，明示收集、使用信息的目的、方式和范围，并经被收集者同意。</a:t>
              </a:r>
            </a:p>
            <a:p>
              <a:pPr>
                <a:lnSpc>
                  <a:spcPct val="125000"/>
                </a:lnSpc>
              </a:pPr>
              <a:r>
                <a:rPr lang="zh-CN" altLang="en-US" sz="1867" b="1" dirty="0">
                  <a:cs typeface="+mn-ea"/>
                  <a:sym typeface="+mn-lt"/>
                </a:rPr>
                <a:t>       网络运营者不得收集与其提供的服务无关的个人信息，不得违反法律、行政法规的规定和双方的约定收集、使用个人信息，并应当依照法律、行政法规的规定和与用户的约定，处理其保存的个人信息。</a:t>
              </a:r>
            </a:p>
          </p:txBody>
        </p:sp>
        <p:grpSp>
          <p:nvGrpSpPr>
            <p:cNvPr id="13" name="组合 12">
              <a:extLst>
                <a:ext uri="{FF2B5EF4-FFF2-40B4-BE49-F238E27FC236}">
                  <a16:creationId xmlns:a16="http://schemas.microsoft.com/office/drawing/2014/main" xmlns="" id="{9EC3311F-B149-4C10-9733-8CE3701C8E72}"/>
                </a:ext>
              </a:extLst>
            </p:cNvPr>
            <p:cNvGrpSpPr/>
            <p:nvPr/>
          </p:nvGrpSpPr>
          <p:grpSpPr>
            <a:xfrm>
              <a:off x="472979" y="422751"/>
              <a:ext cx="11119253" cy="1379276"/>
              <a:chOff x="472979" y="422751"/>
              <a:chExt cx="11119253" cy="1379276"/>
            </a:xfrm>
          </p:grpSpPr>
          <p:sp>
            <p:nvSpPr>
              <p:cNvPr id="14" name="文本框 5">
                <a:extLst>
                  <a:ext uri="{FF2B5EF4-FFF2-40B4-BE49-F238E27FC236}">
                    <a16:creationId xmlns:a16="http://schemas.microsoft.com/office/drawing/2014/main" xmlns="" id="{83D8835F-D495-4963-B5E5-895582E20595}"/>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dirty="0">
                    <a:cs typeface="+mn-ea"/>
                    <a:sym typeface="+mn-lt"/>
                  </a:rPr>
                  <a:t>《</a:t>
                </a:r>
                <a:r>
                  <a:rPr lang="zh-CN" altLang="en-US" sz="2667" b="1" dirty="0">
                    <a:cs typeface="+mn-ea"/>
                    <a:sym typeface="+mn-lt"/>
                  </a:rPr>
                  <a:t>网络安全法</a:t>
                </a:r>
                <a:r>
                  <a:rPr lang="en-US" altLang="zh-CN" sz="2667" b="1" dirty="0">
                    <a:cs typeface="+mn-ea"/>
                    <a:sym typeface="+mn-lt"/>
                  </a:rPr>
                  <a:t>》</a:t>
                </a:r>
                <a:r>
                  <a:rPr lang="zh-CN" altLang="en-US" sz="2667" b="1" dirty="0">
                    <a:cs typeface="+mn-ea"/>
                    <a:sym typeface="+mn-lt"/>
                  </a:rPr>
                  <a:t>政策全文</a:t>
                </a:r>
              </a:p>
            </p:txBody>
          </p:sp>
          <p:grpSp>
            <p:nvGrpSpPr>
              <p:cNvPr id="15" name="组合 14">
                <a:extLst>
                  <a:ext uri="{FF2B5EF4-FFF2-40B4-BE49-F238E27FC236}">
                    <a16:creationId xmlns:a16="http://schemas.microsoft.com/office/drawing/2014/main" xmlns="" id="{792FBD94-B553-42A5-9CFE-F9C815FA2331}"/>
                  </a:ext>
                </a:extLst>
              </p:cNvPr>
              <p:cNvGrpSpPr/>
              <p:nvPr/>
            </p:nvGrpSpPr>
            <p:grpSpPr>
              <a:xfrm>
                <a:off x="472979" y="422751"/>
                <a:ext cx="1817793" cy="1379276"/>
                <a:chOff x="-323434" y="-110915"/>
                <a:chExt cx="6703621" cy="5086468"/>
              </a:xfrm>
            </p:grpSpPr>
            <p:grpSp>
              <p:nvGrpSpPr>
                <p:cNvPr id="25" name="组合 24">
                  <a:extLst>
                    <a:ext uri="{FF2B5EF4-FFF2-40B4-BE49-F238E27FC236}">
                      <a16:creationId xmlns:a16="http://schemas.microsoft.com/office/drawing/2014/main" xmlns="" id="{F502AE87-508E-45D1-ADE0-C626023315C8}"/>
                    </a:ext>
                  </a:extLst>
                </p:cNvPr>
                <p:cNvGrpSpPr/>
                <p:nvPr/>
              </p:nvGrpSpPr>
              <p:grpSpPr>
                <a:xfrm>
                  <a:off x="-323434" y="905544"/>
                  <a:ext cx="5164149" cy="4070009"/>
                  <a:chOff x="-323434" y="905544"/>
                  <a:chExt cx="5164149" cy="4070009"/>
                </a:xfrm>
              </p:grpSpPr>
              <p:sp>
                <p:nvSpPr>
                  <p:cNvPr id="30" name="椭圆 29">
                    <a:extLst>
                      <a:ext uri="{FF2B5EF4-FFF2-40B4-BE49-F238E27FC236}">
                        <a16:creationId xmlns:a16="http://schemas.microsoft.com/office/drawing/2014/main" xmlns="" id="{5449E64C-D503-4C3F-A155-D70472233185}"/>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弧 1">
                    <a:extLst>
                      <a:ext uri="{FF2B5EF4-FFF2-40B4-BE49-F238E27FC236}">
                        <a16:creationId xmlns:a16="http://schemas.microsoft.com/office/drawing/2014/main" xmlns="" id="{7705D406-30D6-4AD7-AE32-8ECB70FC6EC5}"/>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32" name="椭圆 31">
                    <a:extLst>
                      <a:ext uri="{FF2B5EF4-FFF2-40B4-BE49-F238E27FC236}">
                        <a16:creationId xmlns:a16="http://schemas.microsoft.com/office/drawing/2014/main" xmlns="" id="{1A6C8F2A-7D62-4F59-948A-3C9BBA28F9AE}"/>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34" name="椭圆 33">
                    <a:extLst>
                      <a:ext uri="{FF2B5EF4-FFF2-40B4-BE49-F238E27FC236}">
                        <a16:creationId xmlns:a16="http://schemas.microsoft.com/office/drawing/2014/main" xmlns="" id="{1E01CFA1-B8B5-42C7-94E6-9303A39F0FF2}"/>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35" name="图片 34">
                    <a:extLst>
                      <a:ext uri="{FF2B5EF4-FFF2-40B4-BE49-F238E27FC236}">
                        <a16:creationId xmlns:a16="http://schemas.microsoft.com/office/drawing/2014/main" xmlns="" id="{89429F04-1A23-4E7E-AD72-43CE786029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26" name="图片 25">
                  <a:extLst>
                    <a:ext uri="{FF2B5EF4-FFF2-40B4-BE49-F238E27FC236}">
                      <a16:creationId xmlns:a16="http://schemas.microsoft.com/office/drawing/2014/main" xmlns="" id="{F7ABA95B-7952-4D22-99B3-D13CA27D0B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16" name="文本框 15">
                <a:extLst>
                  <a:ext uri="{FF2B5EF4-FFF2-40B4-BE49-F238E27FC236}">
                    <a16:creationId xmlns:a16="http://schemas.microsoft.com/office/drawing/2014/main" xmlns="" id="{9C290D54-421B-4E05-A0E0-729C6B81775D}"/>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02</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17" name="直接箭头连接符 16">
                <a:extLst>
                  <a:ext uri="{FF2B5EF4-FFF2-40B4-BE49-F238E27FC236}">
                    <a16:creationId xmlns:a16="http://schemas.microsoft.com/office/drawing/2014/main" xmlns="" id="{9B295FFA-F221-435B-83D7-6F06467D1133}"/>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接箭头连接符 22">
                <a:extLst>
                  <a:ext uri="{FF2B5EF4-FFF2-40B4-BE49-F238E27FC236}">
                    <a16:creationId xmlns:a16="http://schemas.microsoft.com/office/drawing/2014/main" xmlns="" id="{322941BC-E493-4E32-BAC5-077C0D4C30C2}"/>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53766813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4E80BD86-A635-49EB-8EFD-8D9CCD37261C}"/>
              </a:ext>
            </a:extLst>
          </p:cNvPr>
          <p:cNvGrpSpPr/>
          <p:nvPr/>
        </p:nvGrpSpPr>
        <p:grpSpPr>
          <a:xfrm>
            <a:off x="472979" y="422751"/>
            <a:ext cx="11119253" cy="5665340"/>
            <a:chOff x="472979" y="422751"/>
            <a:chExt cx="11119253" cy="5665340"/>
          </a:xfrm>
        </p:grpSpPr>
        <p:sp>
          <p:nvSpPr>
            <p:cNvPr id="17" name="矩形 16"/>
            <p:cNvSpPr/>
            <p:nvPr/>
          </p:nvSpPr>
          <p:spPr>
            <a:xfrm>
              <a:off x="1296000" y="1999248"/>
              <a:ext cx="9600000" cy="650050"/>
            </a:xfrm>
            <a:prstGeom prst="rect">
              <a:avLst/>
            </a:prstGeom>
          </p:spPr>
          <p:txBody>
            <a:bodyPr wrap="square" lIns="91440" tIns="45720" rIns="91440" bIns="45720">
              <a:spAutoFit/>
            </a:bodyPr>
            <a:lstStyle/>
            <a:p>
              <a:pPr>
                <a:lnSpc>
                  <a:spcPct val="125000"/>
                </a:lnSpc>
              </a:pPr>
              <a:r>
                <a:rPr lang="en-US" altLang="zh-CN" sz="1600" b="1" dirty="0">
                  <a:cs typeface="+mn-ea"/>
                  <a:sym typeface="+mn-lt"/>
                </a:rPr>
                <a:t>【</a:t>
              </a:r>
              <a:r>
                <a:rPr lang="zh-CN" altLang="en-US" sz="1600" b="1" dirty="0">
                  <a:cs typeface="+mn-ea"/>
                  <a:sym typeface="+mn-lt"/>
                </a:rPr>
                <a:t>第五十一条 </a:t>
              </a:r>
              <a:r>
                <a:rPr lang="en-US" altLang="zh-CN" sz="1600" b="1" dirty="0">
                  <a:cs typeface="+mn-ea"/>
                  <a:sym typeface="+mn-lt"/>
                </a:rPr>
                <a:t>】</a:t>
              </a:r>
              <a:r>
                <a:rPr lang="zh-CN" altLang="en-US" sz="1400" dirty="0">
                  <a:cs typeface="+mn-ea"/>
                  <a:sym typeface="+mn-lt"/>
                </a:rPr>
                <a:t>国家建立网络安全监测预警和信息通报制度。国家网信部门应当统筹协调有关部门加强网络安全信息收集、分析和通报工作，按照规定统一发布网络安全监测预警信息。</a:t>
              </a:r>
            </a:p>
          </p:txBody>
        </p:sp>
        <p:cxnSp>
          <p:nvCxnSpPr>
            <p:cNvPr id="25" name="直接连接符 24"/>
            <p:cNvCxnSpPr/>
            <p:nvPr/>
          </p:nvCxnSpPr>
          <p:spPr>
            <a:xfrm>
              <a:off x="1296000" y="2916553"/>
              <a:ext cx="9600000" cy="0"/>
            </a:xfrm>
            <a:prstGeom prst="line">
              <a:avLst/>
            </a:prstGeom>
            <a:ln>
              <a:solidFill>
                <a:srgbClr val="311058"/>
              </a:solidFill>
              <a:prstDash val="lgDash"/>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296000" y="3258471"/>
              <a:ext cx="9600000" cy="650050"/>
            </a:xfrm>
            <a:prstGeom prst="rect">
              <a:avLst/>
            </a:prstGeom>
          </p:spPr>
          <p:txBody>
            <a:bodyPr wrap="square" lIns="91440" tIns="45720" rIns="91440" bIns="45720">
              <a:spAutoFit/>
            </a:bodyPr>
            <a:lstStyle/>
            <a:p>
              <a:pPr>
                <a:lnSpc>
                  <a:spcPct val="125000"/>
                </a:lnSpc>
              </a:pPr>
              <a:r>
                <a:rPr lang="en-US" altLang="zh-CN" sz="1600" b="1" dirty="0">
                  <a:cs typeface="+mn-ea"/>
                  <a:sym typeface="+mn-lt"/>
                </a:rPr>
                <a:t>【</a:t>
              </a:r>
              <a:r>
                <a:rPr lang="zh-CN" altLang="en-US" sz="1600" b="1" dirty="0">
                  <a:cs typeface="+mn-ea"/>
                  <a:sym typeface="+mn-lt"/>
                </a:rPr>
                <a:t>第五十二条 </a:t>
              </a:r>
              <a:r>
                <a:rPr lang="en-US" altLang="zh-CN" sz="1600" b="1" dirty="0">
                  <a:cs typeface="+mn-ea"/>
                  <a:sym typeface="+mn-lt"/>
                </a:rPr>
                <a:t>】</a:t>
              </a:r>
              <a:r>
                <a:rPr lang="zh-CN" altLang="en-US" sz="1400" dirty="0">
                  <a:cs typeface="+mn-ea"/>
                  <a:sym typeface="+mn-lt"/>
                </a:rPr>
                <a:t>负责关键信息基础设施安全保护工作的部门，应当建立健全本行业、本领域的网络安全监测预警和信息通报制度，并按照规定报送网络安全监测预警信息。</a:t>
              </a:r>
            </a:p>
          </p:txBody>
        </p:sp>
        <p:cxnSp>
          <p:nvCxnSpPr>
            <p:cNvPr id="18" name="直接连接符 17"/>
            <p:cNvCxnSpPr/>
            <p:nvPr/>
          </p:nvCxnSpPr>
          <p:spPr>
            <a:xfrm>
              <a:off x="1334153" y="4203515"/>
              <a:ext cx="9600000" cy="0"/>
            </a:xfrm>
            <a:prstGeom prst="line">
              <a:avLst/>
            </a:prstGeom>
            <a:ln>
              <a:solidFill>
                <a:srgbClr val="311058"/>
              </a:solidFill>
              <a:prstDash val="lg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96000" y="4368453"/>
              <a:ext cx="9600000" cy="1719638"/>
            </a:xfrm>
            <a:prstGeom prst="rect">
              <a:avLst/>
            </a:prstGeom>
          </p:spPr>
          <p:txBody>
            <a:bodyPr wrap="square" lIns="91440" tIns="45720" rIns="91440" bIns="45720">
              <a:spAutoFit/>
            </a:bodyPr>
            <a:lstStyle/>
            <a:p>
              <a:pPr>
                <a:lnSpc>
                  <a:spcPct val="125000"/>
                </a:lnSpc>
              </a:pPr>
              <a:r>
                <a:rPr lang="en-US" altLang="zh-CN" sz="1600" b="1" dirty="0">
                  <a:cs typeface="+mn-ea"/>
                  <a:sym typeface="+mn-lt"/>
                </a:rPr>
                <a:t>【</a:t>
              </a:r>
              <a:r>
                <a:rPr lang="zh-CN" altLang="en-US" sz="1600" b="1" dirty="0">
                  <a:cs typeface="+mn-ea"/>
                  <a:sym typeface="+mn-lt"/>
                </a:rPr>
                <a:t>第五十三条 </a:t>
              </a:r>
              <a:r>
                <a:rPr lang="en-US" altLang="zh-CN" sz="1600" b="1" dirty="0">
                  <a:cs typeface="+mn-ea"/>
                  <a:sym typeface="+mn-lt"/>
                </a:rPr>
                <a:t>】</a:t>
              </a:r>
              <a:r>
                <a:rPr lang="zh-CN" altLang="en-US" sz="1400" dirty="0">
                  <a:cs typeface="+mn-ea"/>
                  <a:sym typeface="+mn-lt"/>
                </a:rPr>
                <a:t>国家网信部门协调有关部门建立健全网络安全风险评估和应急工作机制，制定网络安全事件应急预案，并定期组织演练。</a:t>
              </a:r>
            </a:p>
            <a:p>
              <a:pPr marL="380990" indent="-380990">
                <a:lnSpc>
                  <a:spcPct val="125000"/>
                </a:lnSpc>
                <a:buFont typeface="Wingdings" panose="05000000000000000000" pitchFamily="2" charset="2"/>
                <a:buChar char="u"/>
              </a:pPr>
              <a:r>
                <a:rPr lang="zh-CN" altLang="en-US" sz="1400" b="1" dirty="0">
                  <a:cs typeface="+mn-ea"/>
                  <a:sym typeface="+mn-lt"/>
                </a:rPr>
                <a:t>负责关键信息基础设施安全保护工作的部门应当制定本行业、本领域的网络安全事件应急预案，并定期组织演练。</a:t>
              </a:r>
            </a:p>
            <a:p>
              <a:pPr marL="380990" indent="-380990">
                <a:lnSpc>
                  <a:spcPct val="125000"/>
                </a:lnSpc>
                <a:buFont typeface="Wingdings" panose="05000000000000000000" pitchFamily="2" charset="2"/>
                <a:buChar char="u"/>
              </a:pPr>
              <a:r>
                <a:rPr lang="zh-CN" altLang="en-US" sz="1400" b="1" dirty="0">
                  <a:cs typeface="+mn-ea"/>
                  <a:sym typeface="+mn-lt"/>
                </a:rPr>
                <a:t>网络安全事件应急预案应当按照事件发生后的危害程度、影响范围等因素对网络安全事件进行分级，并规定相应的应急处置措施。</a:t>
              </a:r>
            </a:p>
          </p:txBody>
        </p:sp>
        <p:grpSp>
          <p:nvGrpSpPr>
            <p:cNvPr id="9" name="组合 8">
              <a:extLst>
                <a:ext uri="{FF2B5EF4-FFF2-40B4-BE49-F238E27FC236}">
                  <a16:creationId xmlns:a16="http://schemas.microsoft.com/office/drawing/2014/main" xmlns="" id="{E7090D77-ECED-4D6A-85FE-B2B48B9CA0BD}"/>
                </a:ext>
              </a:extLst>
            </p:cNvPr>
            <p:cNvGrpSpPr/>
            <p:nvPr/>
          </p:nvGrpSpPr>
          <p:grpSpPr>
            <a:xfrm>
              <a:off x="472979" y="422751"/>
              <a:ext cx="11119253" cy="1379276"/>
              <a:chOff x="472979" y="422751"/>
              <a:chExt cx="11119253" cy="1379276"/>
            </a:xfrm>
          </p:grpSpPr>
          <p:sp>
            <p:nvSpPr>
              <p:cNvPr id="10" name="文本框 5">
                <a:extLst>
                  <a:ext uri="{FF2B5EF4-FFF2-40B4-BE49-F238E27FC236}">
                    <a16:creationId xmlns:a16="http://schemas.microsoft.com/office/drawing/2014/main" xmlns="" id="{FB836F43-C427-4021-ABFC-176D743F36AD}"/>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dirty="0">
                    <a:cs typeface="+mn-ea"/>
                    <a:sym typeface="+mn-lt"/>
                  </a:rPr>
                  <a:t>《</a:t>
                </a:r>
                <a:r>
                  <a:rPr lang="zh-CN" altLang="en-US" sz="2667" b="1" dirty="0">
                    <a:cs typeface="+mn-ea"/>
                    <a:sym typeface="+mn-lt"/>
                  </a:rPr>
                  <a:t>网络安全法</a:t>
                </a:r>
                <a:r>
                  <a:rPr lang="en-US" altLang="zh-CN" sz="2667" b="1" dirty="0">
                    <a:cs typeface="+mn-ea"/>
                    <a:sym typeface="+mn-lt"/>
                  </a:rPr>
                  <a:t>》</a:t>
                </a:r>
                <a:r>
                  <a:rPr lang="zh-CN" altLang="en-US" sz="2667" b="1" dirty="0">
                    <a:cs typeface="+mn-ea"/>
                    <a:sym typeface="+mn-lt"/>
                  </a:rPr>
                  <a:t>政策全文</a:t>
                </a:r>
              </a:p>
            </p:txBody>
          </p:sp>
          <p:grpSp>
            <p:nvGrpSpPr>
              <p:cNvPr id="11" name="组合 10">
                <a:extLst>
                  <a:ext uri="{FF2B5EF4-FFF2-40B4-BE49-F238E27FC236}">
                    <a16:creationId xmlns:a16="http://schemas.microsoft.com/office/drawing/2014/main" xmlns="" id="{0BC3F273-A76A-466E-B618-FC4A957909AB}"/>
                  </a:ext>
                </a:extLst>
              </p:cNvPr>
              <p:cNvGrpSpPr/>
              <p:nvPr/>
            </p:nvGrpSpPr>
            <p:grpSpPr>
              <a:xfrm>
                <a:off x="472979" y="422751"/>
                <a:ext cx="1817793" cy="1379276"/>
                <a:chOff x="-323434" y="-110915"/>
                <a:chExt cx="6703621" cy="5086468"/>
              </a:xfrm>
            </p:grpSpPr>
            <p:grpSp>
              <p:nvGrpSpPr>
                <p:cNvPr id="15" name="组合 14">
                  <a:extLst>
                    <a:ext uri="{FF2B5EF4-FFF2-40B4-BE49-F238E27FC236}">
                      <a16:creationId xmlns:a16="http://schemas.microsoft.com/office/drawing/2014/main" xmlns="" id="{CCC07112-0A47-4FCE-B855-6E7FCEE5A583}"/>
                    </a:ext>
                  </a:extLst>
                </p:cNvPr>
                <p:cNvGrpSpPr/>
                <p:nvPr/>
              </p:nvGrpSpPr>
              <p:grpSpPr>
                <a:xfrm>
                  <a:off x="-323434" y="905544"/>
                  <a:ext cx="5164149" cy="4070009"/>
                  <a:chOff x="-323434" y="905544"/>
                  <a:chExt cx="5164149" cy="4070009"/>
                </a:xfrm>
              </p:grpSpPr>
              <p:sp>
                <p:nvSpPr>
                  <p:cNvPr id="20" name="椭圆 19">
                    <a:extLst>
                      <a:ext uri="{FF2B5EF4-FFF2-40B4-BE49-F238E27FC236}">
                        <a16:creationId xmlns:a16="http://schemas.microsoft.com/office/drawing/2014/main" xmlns="" id="{5E68C2D2-2B38-4299-9BC4-E80476C37547}"/>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tx1"/>
                      </a:solidFill>
                      <a:effectLst/>
                      <a:uLnTx/>
                      <a:uFillTx/>
                      <a:cs typeface="+mn-ea"/>
                      <a:sym typeface="+mn-lt"/>
                    </a:endParaRPr>
                  </a:p>
                </p:txBody>
              </p:sp>
              <p:sp>
                <p:nvSpPr>
                  <p:cNvPr id="21" name="弧 1">
                    <a:extLst>
                      <a:ext uri="{FF2B5EF4-FFF2-40B4-BE49-F238E27FC236}">
                        <a16:creationId xmlns:a16="http://schemas.microsoft.com/office/drawing/2014/main" xmlns="" id="{EDD1155F-CB0E-493C-BA32-AC24FD398BAA}"/>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effectLst/>
                      <a:uLnTx/>
                      <a:uFillTx/>
                      <a:cs typeface="+mn-ea"/>
                      <a:sym typeface="+mn-lt"/>
                    </a:endParaRPr>
                  </a:p>
                </p:txBody>
              </p:sp>
              <p:sp>
                <p:nvSpPr>
                  <p:cNvPr id="22" name="椭圆 21">
                    <a:extLst>
                      <a:ext uri="{FF2B5EF4-FFF2-40B4-BE49-F238E27FC236}">
                        <a16:creationId xmlns:a16="http://schemas.microsoft.com/office/drawing/2014/main" xmlns="" id="{0ECA57CD-A217-48F7-ABA5-2FA850406C34}"/>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tx1"/>
                      </a:solidFill>
                      <a:effectLst/>
                      <a:uLnTx/>
                      <a:uFillTx/>
                      <a:cs typeface="+mn-ea"/>
                      <a:sym typeface="+mn-lt"/>
                    </a:endParaRPr>
                  </a:p>
                </p:txBody>
              </p:sp>
              <p:sp>
                <p:nvSpPr>
                  <p:cNvPr id="23" name="椭圆 22">
                    <a:extLst>
                      <a:ext uri="{FF2B5EF4-FFF2-40B4-BE49-F238E27FC236}">
                        <a16:creationId xmlns:a16="http://schemas.microsoft.com/office/drawing/2014/main" xmlns="" id="{96E0AF41-2B34-475D-B3EA-7B95303C3909}"/>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tx1"/>
                      </a:solidFill>
                      <a:effectLst/>
                      <a:uLnTx/>
                      <a:uFillTx/>
                      <a:cs typeface="+mn-ea"/>
                      <a:sym typeface="+mn-lt"/>
                    </a:endParaRPr>
                  </a:p>
                </p:txBody>
              </p:sp>
              <p:pic>
                <p:nvPicPr>
                  <p:cNvPr id="24" name="图片 23">
                    <a:extLst>
                      <a:ext uri="{FF2B5EF4-FFF2-40B4-BE49-F238E27FC236}">
                        <a16:creationId xmlns:a16="http://schemas.microsoft.com/office/drawing/2014/main" xmlns="" id="{4D316F8A-C3C7-43AB-A5E2-517E5A620F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16" name="图片 15">
                  <a:extLst>
                    <a:ext uri="{FF2B5EF4-FFF2-40B4-BE49-F238E27FC236}">
                      <a16:creationId xmlns:a16="http://schemas.microsoft.com/office/drawing/2014/main" xmlns="" id="{4732EA2A-67EA-4A79-A11A-AEEF483A4B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12" name="文本框 11">
                <a:extLst>
                  <a:ext uri="{FF2B5EF4-FFF2-40B4-BE49-F238E27FC236}">
                    <a16:creationId xmlns:a16="http://schemas.microsoft.com/office/drawing/2014/main" xmlns="" id="{59860D7C-90B5-4D07-84EC-9C03D313F84D}"/>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02</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13" name="直接箭头连接符 12">
                <a:extLst>
                  <a:ext uri="{FF2B5EF4-FFF2-40B4-BE49-F238E27FC236}">
                    <a16:creationId xmlns:a16="http://schemas.microsoft.com/office/drawing/2014/main" xmlns="" id="{29F529FA-40F7-40AD-8F0C-B58AC8DC5ACD}"/>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xmlns="" id="{457EEF97-D988-43E3-95D1-C3993E24B1DC}"/>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94340571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5981AEB5-10D0-44F6-B2D0-F358E93A6D8F}"/>
              </a:ext>
            </a:extLst>
          </p:cNvPr>
          <p:cNvGrpSpPr/>
          <p:nvPr/>
        </p:nvGrpSpPr>
        <p:grpSpPr>
          <a:xfrm>
            <a:off x="472979" y="422751"/>
            <a:ext cx="11119253" cy="5406516"/>
            <a:chOff x="472979" y="422751"/>
            <a:chExt cx="11119253" cy="5406516"/>
          </a:xfrm>
        </p:grpSpPr>
        <p:sp>
          <p:nvSpPr>
            <p:cNvPr id="17" name="矩形 16"/>
            <p:cNvSpPr/>
            <p:nvPr/>
          </p:nvSpPr>
          <p:spPr>
            <a:xfrm>
              <a:off x="1295394" y="1791123"/>
              <a:ext cx="9600000" cy="1032014"/>
            </a:xfrm>
            <a:prstGeom prst="rect">
              <a:avLst/>
            </a:prstGeom>
          </p:spPr>
          <p:txBody>
            <a:bodyPr wrap="square" lIns="91440" tIns="45720" rIns="91440" bIns="45720">
              <a:spAutoFit/>
            </a:bodyPr>
            <a:lstStyle/>
            <a:p>
              <a:pPr>
                <a:lnSpc>
                  <a:spcPct val="125000"/>
                </a:lnSpc>
              </a:pPr>
              <a:r>
                <a:rPr lang="en-US" altLang="zh-CN" b="1" dirty="0">
                  <a:cs typeface="+mn-ea"/>
                  <a:sym typeface="+mn-lt"/>
                </a:rPr>
                <a:t>【</a:t>
              </a:r>
              <a:r>
                <a:rPr lang="zh-CN" altLang="en-US" b="1" dirty="0">
                  <a:cs typeface="+mn-ea"/>
                  <a:sym typeface="+mn-lt"/>
                </a:rPr>
                <a:t>第五十九条 </a:t>
              </a:r>
              <a:r>
                <a:rPr lang="en-US" altLang="zh-CN" b="1" dirty="0">
                  <a:cs typeface="+mn-ea"/>
                  <a:sym typeface="+mn-lt"/>
                </a:rPr>
                <a:t>】</a:t>
              </a:r>
              <a:r>
                <a:rPr lang="zh-CN" altLang="en-US" sz="1600" dirty="0">
                  <a:cs typeface="+mn-ea"/>
                  <a:sym typeface="+mn-lt"/>
                </a:rPr>
                <a:t>网络运营者不履行本法第二十一条、第二十五条规定的网络安全保护义务的，由有关主管部门责令改正，给予警告；拒不改正或者导致危害网络安全等后果的，处一万元以上十万元以下罚款，对直接负责的主管人员处五千元以上五万元以下罚款。</a:t>
              </a:r>
            </a:p>
          </p:txBody>
        </p:sp>
        <p:sp>
          <p:nvSpPr>
            <p:cNvPr id="9" name="矩形 8"/>
            <p:cNvSpPr/>
            <p:nvPr/>
          </p:nvSpPr>
          <p:spPr>
            <a:xfrm>
              <a:off x="1290077" y="2893878"/>
              <a:ext cx="9599857" cy="1020228"/>
            </a:xfrm>
            <a:prstGeom prst="rect">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FFFF"/>
                  </a:solidFill>
                  <a:cs typeface="+mn-ea"/>
                  <a:sym typeface="+mn-lt"/>
                </a:rPr>
                <a:t>关键信息基础设施的运营者不履行本法第三十三条、第三十四条、第三十六条、第三十八条规定的网络安全保护义务的，</a:t>
              </a:r>
            </a:p>
          </p:txBody>
        </p:sp>
        <p:sp>
          <p:nvSpPr>
            <p:cNvPr id="10" name="矩形 9"/>
            <p:cNvSpPr/>
            <p:nvPr/>
          </p:nvSpPr>
          <p:spPr>
            <a:xfrm>
              <a:off x="1295466" y="4293095"/>
              <a:ext cx="9599857" cy="576000"/>
            </a:xfrm>
            <a:prstGeom prst="rect">
              <a:avLst/>
            </a:prstGeom>
            <a:no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000000"/>
                  </a:solidFill>
                  <a:cs typeface="+mn-ea"/>
                  <a:sym typeface="+mn-lt"/>
                </a:rPr>
                <a:t>由有关主管部门责令改正，给予警告</a:t>
              </a:r>
            </a:p>
          </p:txBody>
        </p:sp>
        <p:sp>
          <p:nvSpPr>
            <p:cNvPr id="11" name="矩形 10"/>
            <p:cNvSpPr/>
            <p:nvPr/>
          </p:nvSpPr>
          <p:spPr>
            <a:xfrm>
              <a:off x="1295466" y="4970226"/>
              <a:ext cx="9599857" cy="859041"/>
            </a:xfrm>
            <a:prstGeom prst="rect">
              <a:avLst/>
            </a:prstGeom>
            <a:no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000000"/>
                  </a:solidFill>
                  <a:cs typeface="+mn-ea"/>
                  <a:sym typeface="+mn-lt"/>
                </a:rPr>
                <a:t>拒不改正或者导致危害网络安全等后果的，处十万元以上一百万元以下罚款，对直接负责的主管人员处一万元以上十万元以下罚款。</a:t>
              </a:r>
            </a:p>
          </p:txBody>
        </p:sp>
        <p:sp>
          <p:nvSpPr>
            <p:cNvPr id="2" name="燕尾形 1"/>
            <p:cNvSpPr/>
            <p:nvPr/>
          </p:nvSpPr>
          <p:spPr>
            <a:xfrm rot="5400000">
              <a:off x="5945988" y="3909079"/>
              <a:ext cx="288033" cy="480000"/>
            </a:xfrm>
            <a:prstGeom prst="chevron">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sym typeface="+mn-lt"/>
              </a:endParaRPr>
            </a:p>
          </p:txBody>
        </p:sp>
        <p:grpSp>
          <p:nvGrpSpPr>
            <p:cNvPr id="12" name="组合 11">
              <a:extLst>
                <a:ext uri="{FF2B5EF4-FFF2-40B4-BE49-F238E27FC236}">
                  <a16:creationId xmlns:a16="http://schemas.microsoft.com/office/drawing/2014/main" xmlns="" id="{BAFF1E5C-ED92-457C-A984-F3018B140463}"/>
                </a:ext>
              </a:extLst>
            </p:cNvPr>
            <p:cNvGrpSpPr/>
            <p:nvPr/>
          </p:nvGrpSpPr>
          <p:grpSpPr>
            <a:xfrm>
              <a:off x="472979" y="422751"/>
              <a:ext cx="11119253" cy="1379276"/>
              <a:chOff x="472979" y="422751"/>
              <a:chExt cx="11119253" cy="1379276"/>
            </a:xfrm>
          </p:grpSpPr>
          <p:sp>
            <p:nvSpPr>
              <p:cNvPr id="13" name="文本框 5">
                <a:extLst>
                  <a:ext uri="{FF2B5EF4-FFF2-40B4-BE49-F238E27FC236}">
                    <a16:creationId xmlns:a16="http://schemas.microsoft.com/office/drawing/2014/main" xmlns="" id="{ACF4302A-99EA-4EE4-AAA8-D4C96CBF3C5F}"/>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dirty="0">
                    <a:cs typeface="+mn-ea"/>
                    <a:sym typeface="+mn-lt"/>
                  </a:rPr>
                  <a:t>《</a:t>
                </a:r>
                <a:r>
                  <a:rPr lang="zh-CN" altLang="en-US" sz="2667" b="1" dirty="0">
                    <a:cs typeface="+mn-ea"/>
                    <a:sym typeface="+mn-lt"/>
                  </a:rPr>
                  <a:t>网络安全法</a:t>
                </a:r>
                <a:r>
                  <a:rPr lang="en-US" altLang="zh-CN" sz="2667" b="1" dirty="0">
                    <a:cs typeface="+mn-ea"/>
                    <a:sym typeface="+mn-lt"/>
                  </a:rPr>
                  <a:t>》</a:t>
                </a:r>
                <a:r>
                  <a:rPr lang="zh-CN" altLang="en-US" sz="2667" b="1" dirty="0">
                    <a:cs typeface="+mn-ea"/>
                    <a:sym typeface="+mn-lt"/>
                  </a:rPr>
                  <a:t>政策全文</a:t>
                </a:r>
              </a:p>
            </p:txBody>
          </p:sp>
          <p:grpSp>
            <p:nvGrpSpPr>
              <p:cNvPr id="14" name="组合 13">
                <a:extLst>
                  <a:ext uri="{FF2B5EF4-FFF2-40B4-BE49-F238E27FC236}">
                    <a16:creationId xmlns:a16="http://schemas.microsoft.com/office/drawing/2014/main" xmlns="" id="{AF59FEC1-F837-46E3-A887-9E7AF7AA23F6}"/>
                  </a:ext>
                </a:extLst>
              </p:cNvPr>
              <p:cNvGrpSpPr/>
              <p:nvPr/>
            </p:nvGrpSpPr>
            <p:grpSpPr>
              <a:xfrm>
                <a:off x="472979" y="422751"/>
                <a:ext cx="1817793" cy="1379276"/>
                <a:chOff x="-323434" y="-110915"/>
                <a:chExt cx="6703621" cy="5086468"/>
              </a:xfrm>
            </p:grpSpPr>
            <p:grpSp>
              <p:nvGrpSpPr>
                <p:cNvPr id="19" name="组合 18">
                  <a:extLst>
                    <a:ext uri="{FF2B5EF4-FFF2-40B4-BE49-F238E27FC236}">
                      <a16:creationId xmlns:a16="http://schemas.microsoft.com/office/drawing/2014/main" xmlns="" id="{6E29D5E3-9942-4F40-A96E-1DE18BCCAC15}"/>
                    </a:ext>
                  </a:extLst>
                </p:cNvPr>
                <p:cNvGrpSpPr/>
                <p:nvPr/>
              </p:nvGrpSpPr>
              <p:grpSpPr>
                <a:xfrm>
                  <a:off x="-323434" y="905544"/>
                  <a:ext cx="5164149" cy="4070009"/>
                  <a:chOff x="-323434" y="905544"/>
                  <a:chExt cx="5164149" cy="4070009"/>
                </a:xfrm>
              </p:grpSpPr>
              <p:sp>
                <p:nvSpPr>
                  <p:cNvPr id="21" name="椭圆 20">
                    <a:extLst>
                      <a:ext uri="{FF2B5EF4-FFF2-40B4-BE49-F238E27FC236}">
                        <a16:creationId xmlns:a16="http://schemas.microsoft.com/office/drawing/2014/main" xmlns="" id="{A9705C07-6923-4D54-AC21-CB4874419F9C}"/>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2" name="弧 1">
                    <a:extLst>
                      <a:ext uri="{FF2B5EF4-FFF2-40B4-BE49-F238E27FC236}">
                        <a16:creationId xmlns:a16="http://schemas.microsoft.com/office/drawing/2014/main" xmlns="" id="{08C72945-E93A-4973-970A-5301CDEED0E1}"/>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23" name="椭圆 22">
                    <a:extLst>
                      <a:ext uri="{FF2B5EF4-FFF2-40B4-BE49-F238E27FC236}">
                        <a16:creationId xmlns:a16="http://schemas.microsoft.com/office/drawing/2014/main" xmlns="" id="{16030991-3A7A-4DD3-A756-0438F3D1A665}"/>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4" name="椭圆 23">
                    <a:extLst>
                      <a:ext uri="{FF2B5EF4-FFF2-40B4-BE49-F238E27FC236}">
                        <a16:creationId xmlns:a16="http://schemas.microsoft.com/office/drawing/2014/main" xmlns="" id="{FFFBDE30-FF96-41AB-9A49-F63FE7110EB3}"/>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25" name="图片 24">
                    <a:extLst>
                      <a:ext uri="{FF2B5EF4-FFF2-40B4-BE49-F238E27FC236}">
                        <a16:creationId xmlns:a16="http://schemas.microsoft.com/office/drawing/2014/main" xmlns="" id="{228D1BFD-E9EC-48A7-8689-B784B2A4A3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20" name="图片 19">
                  <a:extLst>
                    <a:ext uri="{FF2B5EF4-FFF2-40B4-BE49-F238E27FC236}">
                      <a16:creationId xmlns:a16="http://schemas.microsoft.com/office/drawing/2014/main" xmlns="" id="{865D5788-2CF2-4A83-918E-922D45FA95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15" name="文本框 14">
                <a:extLst>
                  <a:ext uri="{FF2B5EF4-FFF2-40B4-BE49-F238E27FC236}">
                    <a16:creationId xmlns:a16="http://schemas.microsoft.com/office/drawing/2014/main" xmlns="" id="{5A43CAF8-E05E-4905-A5EB-5083EC8AACB4}"/>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02</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16" name="直接箭头连接符 15">
                <a:extLst>
                  <a:ext uri="{FF2B5EF4-FFF2-40B4-BE49-F238E27FC236}">
                    <a16:creationId xmlns:a16="http://schemas.microsoft.com/office/drawing/2014/main" xmlns="" id="{17A9E2EC-F1B8-4A3B-BC89-FDD413283662}"/>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xmlns="" id="{28BF6C10-6CDE-40EF-AA1A-1CEE5746B27D}"/>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74318177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004D9632-5ECF-4666-8BD0-304F2975C407}"/>
              </a:ext>
            </a:extLst>
          </p:cNvPr>
          <p:cNvGrpSpPr/>
          <p:nvPr/>
        </p:nvGrpSpPr>
        <p:grpSpPr>
          <a:xfrm>
            <a:off x="472979" y="422751"/>
            <a:ext cx="11119253" cy="5896370"/>
            <a:chOff x="472979" y="422751"/>
            <a:chExt cx="11119253" cy="5896370"/>
          </a:xfrm>
        </p:grpSpPr>
        <p:sp>
          <p:nvSpPr>
            <p:cNvPr id="7" name="矩形 6"/>
            <p:cNvSpPr/>
            <p:nvPr/>
          </p:nvSpPr>
          <p:spPr>
            <a:xfrm>
              <a:off x="1323937" y="2142083"/>
              <a:ext cx="9600000" cy="720000"/>
            </a:xfrm>
            <a:prstGeom prst="rect">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FFF"/>
                  </a:solidFill>
                  <a:cs typeface="+mn-ea"/>
                  <a:sym typeface="+mn-lt"/>
                </a:rPr>
                <a:t>【</a:t>
              </a:r>
              <a:r>
                <a:rPr lang="zh-CN" altLang="en-US" sz="2400" b="1" dirty="0">
                  <a:solidFill>
                    <a:srgbClr val="FFFFFF"/>
                  </a:solidFill>
                  <a:cs typeface="+mn-ea"/>
                  <a:sym typeface="+mn-lt"/>
                </a:rPr>
                <a:t>第七十六条</a:t>
              </a:r>
              <a:r>
                <a:rPr lang="en-US" altLang="zh-CN" sz="2400" b="1" dirty="0">
                  <a:solidFill>
                    <a:srgbClr val="FFFFFF"/>
                  </a:solidFill>
                  <a:cs typeface="+mn-ea"/>
                  <a:sym typeface="+mn-lt"/>
                </a:rPr>
                <a:t>】</a:t>
              </a:r>
              <a:r>
                <a:rPr lang="zh-CN" altLang="en-US" sz="2400" b="1" dirty="0">
                  <a:solidFill>
                    <a:srgbClr val="FFFFFF"/>
                  </a:solidFill>
                  <a:cs typeface="+mn-ea"/>
                  <a:sym typeface="+mn-lt"/>
                </a:rPr>
                <a:t>本法下列用语的含义：</a:t>
              </a:r>
            </a:p>
          </p:txBody>
        </p:sp>
        <p:sp>
          <p:nvSpPr>
            <p:cNvPr id="11" name="矩形 10"/>
            <p:cNvSpPr/>
            <p:nvPr/>
          </p:nvSpPr>
          <p:spPr>
            <a:xfrm>
              <a:off x="1296000" y="2017097"/>
              <a:ext cx="9600000" cy="4302024"/>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3733" b="1" dirty="0">
                <a:solidFill>
                  <a:srgbClr val="000000"/>
                </a:solidFill>
                <a:cs typeface="+mn-ea"/>
                <a:sym typeface="+mn-lt"/>
              </a:endParaRPr>
            </a:p>
          </p:txBody>
        </p:sp>
        <p:grpSp>
          <p:nvGrpSpPr>
            <p:cNvPr id="2" name="组合 1">
              <a:extLst>
                <a:ext uri="{FF2B5EF4-FFF2-40B4-BE49-F238E27FC236}">
                  <a16:creationId xmlns:a16="http://schemas.microsoft.com/office/drawing/2014/main" xmlns="" id="{5FD68A40-09C5-457C-AFCF-2AA679E077C8}"/>
                </a:ext>
              </a:extLst>
            </p:cNvPr>
            <p:cNvGrpSpPr/>
            <p:nvPr/>
          </p:nvGrpSpPr>
          <p:grpSpPr>
            <a:xfrm>
              <a:off x="1487488" y="3171047"/>
              <a:ext cx="9408512" cy="570092"/>
              <a:chOff x="1487488" y="2227370"/>
              <a:chExt cx="9408512" cy="570092"/>
            </a:xfrm>
          </p:grpSpPr>
          <p:sp>
            <p:nvSpPr>
              <p:cNvPr id="22" name="椭圆 21"/>
              <p:cNvSpPr/>
              <p:nvPr/>
            </p:nvSpPr>
            <p:spPr>
              <a:xfrm>
                <a:off x="1487488" y="2257056"/>
                <a:ext cx="480000" cy="480000"/>
              </a:xfrm>
              <a:prstGeom prst="ellipse">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67" b="1" dirty="0">
                    <a:solidFill>
                      <a:srgbClr val="FFFFFF"/>
                    </a:solidFill>
                    <a:cs typeface="+mn-ea"/>
                    <a:sym typeface="+mn-lt"/>
                  </a:rPr>
                  <a:t>1</a:t>
                </a:r>
                <a:endParaRPr lang="zh-CN" altLang="en-US" sz="1867" b="1" dirty="0">
                  <a:solidFill>
                    <a:srgbClr val="FFFFFF"/>
                  </a:solidFill>
                  <a:cs typeface="+mn-ea"/>
                  <a:sym typeface="+mn-lt"/>
                </a:endParaRPr>
              </a:p>
            </p:txBody>
          </p:sp>
          <p:sp>
            <p:nvSpPr>
              <p:cNvPr id="23" name="矩形 22"/>
              <p:cNvSpPr/>
              <p:nvPr/>
            </p:nvSpPr>
            <p:spPr>
              <a:xfrm>
                <a:off x="2117949" y="2227370"/>
                <a:ext cx="8778051" cy="570092"/>
              </a:xfrm>
              <a:prstGeom prst="rect">
                <a:avLst/>
              </a:prstGeom>
            </p:spPr>
            <p:txBody>
              <a:bodyPr wrap="square" lIns="91440" tIns="45720" rIns="91440" bIns="45720">
                <a:spAutoFit/>
              </a:bodyPr>
              <a:lstStyle/>
              <a:p>
                <a:pPr>
                  <a:lnSpc>
                    <a:spcPct val="114000"/>
                  </a:lnSpc>
                </a:pPr>
                <a:r>
                  <a:rPr lang="zh-CN" altLang="en-US" sz="1400" dirty="0">
                    <a:solidFill>
                      <a:srgbClr val="000000"/>
                    </a:solidFill>
                    <a:cs typeface="+mn-ea"/>
                    <a:sym typeface="+mn-lt"/>
                  </a:rPr>
                  <a:t>网络，是指由计算机或者其他信息终端及相关设备组成的按照一定的规则和程序对信息进行收集、存储、传输、交换、处理的系统。</a:t>
                </a:r>
              </a:p>
            </p:txBody>
          </p:sp>
        </p:grpSp>
        <p:grpSp>
          <p:nvGrpSpPr>
            <p:cNvPr id="3" name="组合 2">
              <a:extLst>
                <a:ext uri="{FF2B5EF4-FFF2-40B4-BE49-F238E27FC236}">
                  <a16:creationId xmlns:a16="http://schemas.microsoft.com/office/drawing/2014/main" xmlns="" id="{406CF490-3CE7-4C96-8FFB-E2A41FABCA44}"/>
                </a:ext>
              </a:extLst>
            </p:cNvPr>
            <p:cNvGrpSpPr/>
            <p:nvPr/>
          </p:nvGrpSpPr>
          <p:grpSpPr>
            <a:xfrm>
              <a:off x="1487488" y="3752249"/>
              <a:ext cx="9392275" cy="570092"/>
              <a:chOff x="1487488" y="3151341"/>
              <a:chExt cx="9392275" cy="570092"/>
            </a:xfrm>
          </p:grpSpPr>
          <p:sp>
            <p:nvSpPr>
              <p:cNvPr id="28" name="椭圆 27"/>
              <p:cNvSpPr/>
              <p:nvPr/>
            </p:nvSpPr>
            <p:spPr>
              <a:xfrm>
                <a:off x="1487488" y="3182464"/>
                <a:ext cx="480000" cy="480000"/>
              </a:xfrm>
              <a:prstGeom prst="ellipse">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67" b="1" dirty="0">
                    <a:solidFill>
                      <a:srgbClr val="FFFFFF"/>
                    </a:solidFill>
                    <a:cs typeface="+mn-ea"/>
                    <a:sym typeface="+mn-lt"/>
                  </a:rPr>
                  <a:t>2</a:t>
                </a:r>
                <a:endParaRPr lang="zh-CN" altLang="en-US" sz="1867" b="1" dirty="0">
                  <a:solidFill>
                    <a:srgbClr val="FFFFFF"/>
                  </a:solidFill>
                  <a:cs typeface="+mn-ea"/>
                  <a:sym typeface="+mn-lt"/>
                </a:endParaRPr>
              </a:p>
            </p:txBody>
          </p:sp>
          <p:sp>
            <p:nvSpPr>
              <p:cNvPr id="29" name="矩形 28"/>
              <p:cNvSpPr/>
              <p:nvPr/>
            </p:nvSpPr>
            <p:spPr>
              <a:xfrm>
                <a:off x="2101712" y="3151341"/>
                <a:ext cx="8778051" cy="570092"/>
              </a:xfrm>
              <a:prstGeom prst="rect">
                <a:avLst/>
              </a:prstGeom>
            </p:spPr>
            <p:txBody>
              <a:bodyPr wrap="square" lIns="91440" tIns="45720" rIns="91440" bIns="45720">
                <a:spAutoFit/>
              </a:bodyPr>
              <a:lstStyle/>
              <a:p>
                <a:pPr>
                  <a:lnSpc>
                    <a:spcPct val="114000"/>
                  </a:lnSpc>
                </a:pPr>
                <a:r>
                  <a:rPr lang="zh-CN" altLang="en-US" sz="1400" dirty="0">
                    <a:solidFill>
                      <a:srgbClr val="000000"/>
                    </a:solidFill>
                    <a:cs typeface="+mn-ea"/>
                    <a:sym typeface="+mn-lt"/>
                  </a:rPr>
                  <a:t>网络安全，是指通过采取必要措施，防范对网络的攻击、侵入、干扰、破坏和非法使用以及意外事故，使网络处于稳定可靠运行的状态，以及保障网络数据的完整性、保密性、可用性的能力。</a:t>
                </a:r>
              </a:p>
            </p:txBody>
          </p:sp>
        </p:grpSp>
        <p:grpSp>
          <p:nvGrpSpPr>
            <p:cNvPr id="4" name="组合 3">
              <a:extLst>
                <a:ext uri="{FF2B5EF4-FFF2-40B4-BE49-F238E27FC236}">
                  <a16:creationId xmlns:a16="http://schemas.microsoft.com/office/drawing/2014/main" xmlns="" id="{2B6AF34F-86D2-4D33-9FDF-32FA9440A4ED}"/>
                </a:ext>
              </a:extLst>
            </p:cNvPr>
            <p:cNvGrpSpPr/>
            <p:nvPr/>
          </p:nvGrpSpPr>
          <p:grpSpPr>
            <a:xfrm>
              <a:off x="1487488" y="4333258"/>
              <a:ext cx="9408512" cy="480000"/>
              <a:chOff x="1487488" y="3981600"/>
              <a:chExt cx="9408512" cy="480000"/>
            </a:xfrm>
          </p:grpSpPr>
          <p:sp>
            <p:nvSpPr>
              <p:cNvPr id="30" name="椭圆 29"/>
              <p:cNvSpPr/>
              <p:nvPr/>
            </p:nvSpPr>
            <p:spPr>
              <a:xfrm>
                <a:off x="1487488" y="3981600"/>
                <a:ext cx="480000" cy="480000"/>
              </a:xfrm>
              <a:prstGeom prst="ellipse">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67" b="1" dirty="0">
                    <a:solidFill>
                      <a:srgbClr val="FFFFFF"/>
                    </a:solidFill>
                    <a:cs typeface="+mn-ea"/>
                    <a:sym typeface="+mn-lt"/>
                  </a:rPr>
                  <a:t>3</a:t>
                </a:r>
                <a:endParaRPr lang="zh-CN" altLang="en-US" sz="1867" b="1" dirty="0">
                  <a:solidFill>
                    <a:srgbClr val="FFFFFF"/>
                  </a:solidFill>
                  <a:cs typeface="+mn-ea"/>
                  <a:sym typeface="+mn-lt"/>
                </a:endParaRPr>
              </a:p>
            </p:txBody>
          </p:sp>
          <p:sp>
            <p:nvSpPr>
              <p:cNvPr id="31" name="矩形 30"/>
              <p:cNvSpPr/>
              <p:nvPr/>
            </p:nvSpPr>
            <p:spPr>
              <a:xfrm>
                <a:off x="2117949" y="4106715"/>
                <a:ext cx="8778051" cy="324512"/>
              </a:xfrm>
              <a:prstGeom prst="rect">
                <a:avLst/>
              </a:prstGeom>
            </p:spPr>
            <p:txBody>
              <a:bodyPr wrap="square" lIns="91440" tIns="45720" rIns="91440" bIns="45720">
                <a:spAutoFit/>
              </a:bodyPr>
              <a:lstStyle/>
              <a:p>
                <a:pPr>
                  <a:lnSpc>
                    <a:spcPct val="114000"/>
                  </a:lnSpc>
                </a:pPr>
                <a:r>
                  <a:rPr lang="zh-CN" altLang="en-US" sz="1400" dirty="0">
                    <a:solidFill>
                      <a:srgbClr val="000000"/>
                    </a:solidFill>
                    <a:cs typeface="+mn-ea"/>
                    <a:sym typeface="+mn-lt"/>
                  </a:rPr>
                  <a:t>网络运营者，是指网络的所有者、管理者和网络服务提供者。</a:t>
                </a:r>
              </a:p>
            </p:txBody>
          </p:sp>
        </p:grpSp>
        <p:grpSp>
          <p:nvGrpSpPr>
            <p:cNvPr id="5" name="组合 4">
              <a:extLst>
                <a:ext uri="{FF2B5EF4-FFF2-40B4-BE49-F238E27FC236}">
                  <a16:creationId xmlns:a16="http://schemas.microsoft.com/office/drawing/2014/main" xmlns="" id="{B67C3B33-D5B1-4A62-BE1B-6CECD6EC6C6E}"/>
                </a:ext>
              </a:extLst>
            </p:cNvPr>
            <p:cNvGrpSpPr/>
            <p:nvPr/>
          </p:nvGrpSpPr>
          <p:grpSpPr>
            <a:xfrm>
              <a:off x="1487488" y="4897724"/>
              <a:ext cx="9408512" cy="480000"/>
              <a:chOff x="1487488" y="4644889"/>
              <a:chExt cx="9408512" cy="480000"/>
            </a:xfrm>
          </p:grpSpPr>
          <p:sp>
            <p:nvSpPr>
              <p:cNvPr id="32" name="椭圆 31"/>
              <p:cNvSpPr/>
              <p:nvPr/>
            </p:nvSpPr>
            <p:spPr>
              <a:xfrm>
                <a:off x="1487488" y="4644889"/>
                <a:ext cx="480000" cy="480000"/>
              </a:xfrm>
              <a:prstGeom prst="ellipse">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67" b="1" dirty="0">
                    <a:solidFill>
                      <a:srgbClr val="FFFFFF"/>
                    </a:solidFill>
                    <a:cs typeface="+mn-ea"/>
                    <a:sym typeface="+mn-lt"/>
                  </a:rPr>
                  <a:t>4</a:t>
                </a:r>
                <a:endParaRPr lang="zh-CN" altLang="en-US" sz="1867" b="1" dirty="0">
                  <a:solidFill>
                    <a:srgbClr val="FFFFFF"/>
                  </a:solidFill>
                  <a:cs typeface="+mn-ea"/>
                  <a:sym typeface="+mn-lt"/>
                </a:endParaRPr>
              </a:p>
            </p:txBody>
          </p:sp>
          <p:sp>
            <p:nvSpPr>
              <p:cNvPr id="33" name="矩形 32"/>
              <p:cNvSpPr/>
              <p:nvPr/>
            </p:nvSpPr>
            <p:spPr>
              <a:xfrm>
                <a:off x="2117949" y="4687443"/>
                <a:ext cx="8778051" cy="324512"/>
              </a:xfrm>
              <a:prstGeom prst="rect">
                <a:avLst/>
              </a:prstGeom>
            </p:spPr>
            <p:txBody>
              <a:bodyPr wrap="square" lIns="91440" tIns="45720" rIns="91440" bIns="45720">
                <a:spAutoFit/>
              </a:bodyPr>
              <a:lstStyle/>
              <a:p>
                <a:pPr>
                  <a:lnSpc>
                    <a:spcPct val="114000"/>
                  </a:lnSpc>
                </a:pPr>
                <a:r>
                  <a:rPr lang="zh-CN" altLang="en-US" sz="1400" dirty="0">
                    <a:solidFill>
                      <a:srgbClr val="000000"/>
                    </a:solidFill>
                    <a:cs typeface="+mn-ea"/>
                    <a:sym typeface="+mn-lt"/>
                  </a:rPr>
                  <a:t>网络数据，是指通过网络收集、存储、传输、处理和产生的各种电子数据。</a:t>
                </a:r>
              </a:p>
            </p:txBody>
          </p:sp>
        </p:grpSp>
        <p:grpSp>
          <p:nvGrpSpPr>
            <p:cNvPr id="6" name="组合 5">
              <a:extLst>
                <a:ext uri="{FF2B5EF4-FFF2-40B4-BE49-F238E27FC236}">
                  <a16:creationId xmlns:a16="http://schemas.microsoft.com/office/drawing/2014/main" xmlns="" id="{4AE80A2C-D527-4FCD-9444-C4DB44AE1E3C}"/>
                </a:ext>
              </a:extLst>
            </p:cNvPr>
            <p:cNvGrpSpPr/>
            <p:nvPr/>
          </p:nvGrpSpPr>
          <p:grpSpPr>
            <a:xfrm>
              <a:off x="1487488" y="5424210"/>
              <a:ext cx="9333281" cy="570092"/>
              <a:chOff x="1487488" y="5424210"/>
              <a:chExt cx="9333281" cy="570092"/>
            </a:xfrm>
          </p:grpSpPr>
          <p:sp>
            <p:nvSpPr>
              <p:cNvPr id="34" name="椭圆 33"/>
              <p:cNvSpPr/>
              <p:nvPr/>
            </p:nvSpPr>
            <p:spPr>
              <a:xfrm>
                <a:off x="1487488" y="5425769"/>
                <a:ext cx="480000" cy="480000"/>
              </a:xfrm>
              <a:prstGeom prst="ellipse">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67" b="1" dirty="0">
                    <a:solidFill>
                      <a:srgbClr val="FFFFFF"/>
                    </a:solidFill>
                    <a:cs typeface="+mn-ea"/>
                    <a:sym typeface="+mn-lt"/>
                  </a:rPr>
                  <a:t>5</a:t>
                </a:r>
                <a:endParaRPr lang="zh-CN" altLang="en-US" sz="1867" b="1" dirty="0">
                  <a:solidFill>
                    <a:srgbClr val="FFFFFF"/>
                  </a:solidFill>
                  <a:cs typeface="+mn-ea"/>
                  <a:sym typeface="+mn-lt"/>
                </a:endParaRPr>
              </a:p>
            </p:txBody>
          </p:sp>
          <p:sp>
            <p:nvSpPr>
              <p:cNvPr id="35" name="矩形 34"/>
              <p:cNvSpPr/>
              <p:nvPr/>
            </p:nvSpPr>
            <p:spPr>
              <a:xfrm>
                <a:off x="2042718" y="5424210"/>
                <a:ext cx="8778051" cy="570092"/>
              </a:xfrm>
              <a:prstGeom prst="rect">
                <a:avLst/>
              </a:prstGeom>
            </p:spPr>
            <p:txBody>
              <a:bodyPr wrap="square" lIns="91440" tIns="45720" rIns="91440" bIns="45720">
                <a:spAutoFit/>
              </a:bodyPr>
              <a:lstStyle/>
              <a:p>
                <a:pPr>
                  <a:lnSpc>
                    <a:spcPct val="114000"/>
                  </a:lnSpc>
                </a:pPr>
                <a:r>
                  <a:rPr lang="zh-CN" altLang="en-US" sz="1400" dirty="0">
                    <a:solidFill>
                      <a:srgbClr val="000000"/>
                    </a:solidFill>
                    <a:cs typeface="+mn-ea"/>
                    <a:sym typeface="+mn-lt"/>
                  </a:rPr>
                  <a:t>个人信息，是指以电子或者其他方式记录的能够单独或者与其他信息结合识别自然人个人身份的各种信息，包括但不限于自然人的姓名、出生日期、身份证件号码、个人生物识别信息、住址、电话号码等。</a:t>
                </a:r>
              </a:p>
            </p:txBody>
          </p:sp>
        </p:grpSp>
        <p:grpSp>
          <p:nvGrpSpPr>
            <p:cNvPr id="15" name="组合 14">
              <a:extLst>
                <a:ext uri="{FF2B5EF4-FFF2-40B4-BE49-F238E27FC236}">
                  <a16:creationId xmlns:a16="http://schemas.microsoft.com/office/drawing/2014/main" xmlns="" id="{36C4523B-E989-4164-868B-7A532F39DC0C}"/>
                </a:ext>
              </a:extLst>
            </p:cNvPr>
            <p:cNvGrpSpPr/>
            <p:nvPr/>
          </p:nvGrpSpPr>
          <p:grpSpPr>
            <a:xfrm>
              <a:off x="472979" y="422751"/>
              <a:ext cx="11119253" cy="1379276"/>
              <a:chOff x="472979" y="422751"/>
              <a:chExt cx="11119253" cy="1379276"/>
            </a:xfrm>
          </p:grpSpPr>
          <p:sp>
            <p:nvSpPr>
              <p:cNvPr id="16" name="文本框 5">
                <a:extLst>
                  <a:ext uri="{FF2B5EF4-FFF2-40B4-BE49-F238E27FC236}">
                    <a16:creationId xmlns:a16="http://schemas.microsoft.com/office/drawing/2014/main" xmlns="" id="{BAB4C488-3656-4ACC-BB64-959B9F69586B}"/>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dirty="0">
                    <a:cs typeface="+mn-ea"/>
                    <a:sym typeface="+mn-lt"/>
                  </a:rPr>
                  <a:t>《</a:t>
                </a:r>
                <a:r>
                  <a:rPr lang="zh-CN" altLang="en-US" sz="2667" b="1" dirty="0">
                    <a:cs typeface="+mn-ea"/>
                    <a:sym typeface="+mn-lt"/>
                  </a:rPr>
                  <a:t>网络安全法</a:t>
                </a:r>
                <a:r>
                  <a:rPr lang="en-US" altLang="zh-CN" sz="2667" b="1" dirty="0">
                    <a:cs typeface="+mn-ea"/>
                    <a:sym typeface="+mn-lt"/>
                  </a:rPr>
                  <a:t>》</a:t>
                </a:r>
                <a:r>
                  <a:rPr lang="zh-CN" altLang="en-US" sz="2667" b="1" dirty="0">
                    <a:cs typeface="+mn-ea"/>
                    <a:sym typeface="+mn-lt"/>
                  </a:rPr>
                  <a:t>政策全文</a:t>
                </a:r>
              </a:p>
            </p:txBody>
          </p:sp>
          <p:grpSp>
            <p:nvGrpSpPr>
              <p:cNvPr id="17" name="组合 16">
                <a:extLst>
                  <a:ext uri="{FF2B5EF4-FFF2-40B4-BE49-F238E27FC236}">
                    <a16:creationId xmlns:a16="http://schemas.microsoft.com/office/drawing/2014/main" xmlns="" id="{32CFA04B-5998-4EFB-A473-B6A769B0671C}"/>
                  </a:ext>
                </a:extLst>
              </p:cNvPr>
              <p:cNvGrpSpPr/>
              <p:nvPr/>
            </p:nvGrpSpPr>
            <p:grpSpPr>
              <a:xfrm>
                <a:off x="472979" y="422751"/>
                <a:ext cx="1817793" cy="1379276"/>
                <a:chOff x="-323434" y="-110915"/>
                <a:chExt cx="6703621" cy="5086468"/>
              </a:xfrm>
            </p:grpSpPr>
            <p:grpSp>
              <p:nvGrpSpPr>
                <p:cNvPr id="21" name="组合 20">
                  <a:extLst>
                    <a:ext uri="{FF2B5EF4-FFF2-40B4-BE49-F238E27FC236}">
                      <a16:creationId xmlns:a16="http://schemas.microsoft.com/office/drawing/2014/main" xmlns="" id="{FB1E9F9E-60F4-470B-9F80-5E7DEF87BCF8}"/>
                    </a:ext>
                  </a:extLst>
                </p:cNvPr>
                <p:cNvGrpSpPr/>
                <p:nvPr/>
              </p:nvGrpSpPr>
              <p:grpSpPr>
                <a:xfrm>
                  <a:off x="-323434" y="905544"/>
                  <a:ext cx="5164149" cy="4070009"/>
                  <a:chOff x="-323434" y="905544"/>
                  <a:chExt cx="5164149" cy="4070009"/>
                </a:xfrm>
              </p:grpSpPr>
              <p:sp>
                <p:nvSpPr>
                  <p:cNvPr id="25" name="椭圆 24">
                    <a:extLst>
                      <a:ext uri="{FF2B5EF4-FFF2-40B4-BE49-F238E27FC236}">
                        <a16:creationId xmlns:a16="http://schemas.microsoft.com/office/drawing/2014/main" xmlns="" id="{D32E7A82-ECBE-41C4-B2F1-8DC7EBAFF9E8}"/>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6" name="弧 1">
                    <a:extLst>
                      <a:ext uri="{FF2B5EF4-FFF2-40B4-BE49-F238E27FC236}">
                        <a16:creationId xmlns:a16="http://schemas.microsoft.com/office/drawing/2014/main" xmlns="" id="{5E1BE1B0-8F63-436F-A983-B6A34233E718}"/>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27" name="椭圆 26">
                    <a:extLst>
                      <a:ext uri="{FF2B5EF4-FFF2-40B4-BE49-F238E27FC236}">
                        <a16:creationId xmlns:a16="http://schemas.microsoft.com/office/drawing/2014/main" xmlns="" id="{B5BCDF2B-EDF8-428E-BCCD-A93691B4C50B}"/>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36" name="椭圆 35">
                    <a:extLst>
                      <a:ext uri="{FF2B5EF4-FFF2-40B4-BE49-F238E27FC236}">
                        <a16:creationId xmlns:a16="http://schemas.microsoft.com/office/drawing/2014/main" xmlns="" id="{05EF94BC-8F87-40E9-8DE1-21549E925F99}"/>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37" name="图片 36">
                    <a:extLst>
                      <a:ext uri="{FF2B5EF4-FFF2-40B4-BE49-F238E27FC236}">
                        <a16:creationId xmlns:a16="http://schemas.microsoft.com/office/drawing/2014/main" xmlns="" id="{A50781A8-D182-40F0-9061-84E4998F1A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24" name="图片 23">
                  <a:extLst>
                    <a:ext uri="{FF2B5EF4-FFF2-40B4-BE49-F238E27FC236}">
                      <a16:creationId xmlns:a16="http://schemas.microsoft.com/office/drawing/2014/main" xmlns="" id="{7EA44A1D-8A3C-4BF5-949D-EBDEAA82A5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18" name="文本框 17">
                <a:extLst>
                  <a:ext uri="{FF2B5EF4-FFF2-40B4-BE49-F238E27FC236}">
                    <a16:creationId xmlns:a16="http://schemas.microsoft.com/office/drawing/2014/main" xmlns="" id="{E3709DD3-D541-4987-8990-29832AB7BFB7}"/>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02</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19" name="直接箭头连接符 18">
                <a:extLst>
                  <a:ext uri="{FF2B5EF4-FFF2-40B4-BE49-F238E27FC236}">
                    <a16:creationId xmlns:a16="http://schemas.microsoft.com/office/drawing/2014/main" xmlns="" id="{DDEC3EC5-6817-4864-AC3B-AEE032D57C36}"/>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接箭头连接符 19">
                <a:extLst>
                  <a:ext uri="{FF2B5EF4-FFF2-40B4-BE49-F238E27FC236}">
                    <a16:creationId xmlns:a16="http://schemas.microsoft.com/office/drawing/2014/main" xmlns="" id="{AEE21536-46E2-47E5-A4AB-E1A9353F482C}"/>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87302994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497AA50-BBBF-4A38-AA80-DCADCA2034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434" y="1"/>
            <a:ext cx="12533056" cy="6858000"/>
          </a:xfrm>
          <a:prstGeom prst="rect">
            <a:avLst/>
          </a:prstGeom>
        </p:spPr>
      </p:pic>
      <p:grpSp>
        <p:nvGrpSpPr>
          <p:cNvPr id="18" name="组合 17">
            <a:extLst>
              <a:ext uri="{FF2B5EF4-FFF2-40B4-BE49-F238E27FC236}">
                <a16:creationId xmlns:a16="http://schemas.microsoft.com/office/drawing/2014/main" xmlns="" id="{9FE7A3D6-48C8-41B9-A07E-3DC632136FB9}"/>
              </a:ext>
            </a:extLst>
          </p:cNvPr>
          <p:cNvGrpSpPr/>
          <p:nvPr/>
        </p:nvGrpSpPr>
        <p:grpSpPr>
          <a:xfrm>
            <a:off x="3980705" y="3221753"/>
            <a:ext cx="7849127" cy="1787258"/>
            <a:chOff x="3980705" y="3221753"/>
            <a:chExt cx="7849127" cy="1787258"/>
          </a:xfrm>
        </p:grpSpPr>
        <p:sp>
          <p:nvSpPr>
            <p:cNvPr id="5" name="圆角矩形 5">
              <a:extLst>
                <a:ext uri="{FF2B5EF4-FFF2-40B4-BE49-F238E27FC236}">
                  <a16:creationId xmlns:a16="http://schemas.microsoft.com/office/drawing/2014/main" xmlns="" id="{9E9EA6AC-6B2B-42C2-B5EE-F209D3BD7E68}"/>
                </a:ext>
              </a:extLst>
            </p:cNvPr>
            <p:cNvSpPr/>
            <p:nvPr/>
          </p:nvSpPr>
          <p:spPr>
            <a:xfrm>
              <a:off x="3980705" y="3221753"/>
              <a:ext cx="7482425" cy="1787258"/>
            </a:xfrm>
            <a:prstGeom prst="roundRect">
              <a:avLst/>
            </a:prstGeom>
            <a:solidFill>
              <a:srgbClr val="311058">
                <a:alpha val="58000"/>
              </a:srgbClr>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a:extLst>
                <a:ext uri="{FF2B5EF4-FFF2-40B4-BE49-F238E27FC236}">
                  <a16:creationId xmlns:a16="http://schemas.microsoft.com/office/drawing/2014/main" xmlns="" id="{9C13A16F-5BDB-450E-B116-F9DBC666E3BA}"/>
                </a:ext>
              </a:extLst>
            </p:cNvPr>
            <p:cNvSpPr txBox="1"/>
            <p:nvPr/>
          </p:nvSpPr>
          <p:spPr>
            <a:xfrm>
              <a:off x="4061359" y="3480778"/>
              <a:ext cx="7768473" cy="830997"/>
            </a:xfrm>
            <a:prstGeom prst="rect">
              <a:avLst/>
            </a:prstGeom>
            <a:noFill/>
          </p:spPr>
          <p:txBody>
            <a:bodyPr wrap="none" rtlCol="0">
              <a:spAutoFit/>
            </a:bodyPr>
            <a:lstStyle/>
            <a:p>
              <a:pPr marL="342900" indent="-342900">
                <a:buFont typeface="Wingdings" panose="05000000000000000000" pitchFamily="2" charset="2"/>
                <a:buChar char="n"/>
              </a:pPr>
              <a:r>
                <a:rPr lang="en-US" altLang="zh-CN" sz="4800" b="1" dirty="0">
                  <a:solidFill>
                    <a:srgbClr val="FFFFFF"/>
                  </a:solidFill>
                  <a:cs typeface="+mn-ea"/>
                  <a:sym typeface="+mn-lt"/>
                </a:rPr>
                <a:t>《</a:t>
              </a:r>
              <a:r>
                <a:rPr lang="zh-CN" altLang="en-US" sz="4800" b="1" dirty="0">
                  <a:solidFill>
                    <a:srgbClr val="FFFFFF"/>
                  </a:solidFill>
                  <a:cs typeface="+mn-ea"/>
                  <a:sym typeface="+mn-lt"/>
                </a:rPr>
                <a:t>网络安全法</a:t>
              </a:r>
              <a:r>
                <a:rPr lang="en-US" altLang="zh-CN" sz="4800" b="1" dirty="0">
                  <a:solidFill>
                    <a:srgbClr val="FFFFFF"/>
                  </a:solidFill>
                  <a:cs typeface="+mn-ea"/>
                  <a:sym typeface="+mn-lt"/>
                </a:rPr>
                <a:t>》</a:t>
              </a:r>
              <a:r>
                <a:rPr lang="zh-CN" altLang="en-US" sz="4800" b="1" dirty="0">
                  <a:solidFill>
                    <a:srgbClr val="FFFFFF"/>
                  </a:solidFill>
                  <a:cs typeface="+mn-ea"/>
                  <a:sym typeface="+mn-lt"/>
                </a:rPr>
                <a:t>重点解读</a:t>
              </a:r>
            </a:p>
          </p:txBody>
        </p:sp>
        <p:sp>
          <p:nvSpPr>
            <p:cNvPr id="9" name="文本框 8">
              <a:extLst>
                <a:ext uri="{FF2B5EF4-FFF2-40B4-BE49-F238E27FC236}">
                  <a16:creationId xmlns:a16="http://schemas.microsoft.com/office/drawing/2014/main" xmlns="" id="{F0ED8B4D-E9DF-42A3-A806-5645CEF6CF20}"/>
                </a:ext>
              </a:extLst>
            </p:cNvPr>
            <p:cNvSpPr txBox="1"/>
            <p:nvPr/>
          </p:nvSpPr>
          <p:spPr>
            <a:xfrm>
              <a:off x="4739708" y="4185674"/>
              <a:ext cx="6142932" cy="56881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 altLang="zh-CN" sz="1050" b="0" i="0" u="none" strike="noStrike" kern="1200" cap="none" spc="0" normalizeH="0" baseline="0" noProof="0">
                  <a:ln>
                    <a:noFill/>
                  </a:ln>
                  <a:solidFill>
                    <a:prstClr val="white"/>
                  </a:solidFill>
                  <a:effectLst/>
                  <a:uLnTx/>
                  <a:uFillTx/>
                  <a:cs typeface="+mn-ea"/>
                  <a:sym typeface="+mn-lt"/>
                </a:rPr>
                <a:t>your content is entered here, or by copying your text, select paste in this box and choose to retain only text. your content is typed here, or by copying your text, select paste in this box.</a:t>
              </a:r>
            </a:p>
          </p:txBody>
        </p:sp>
      </p:grpSp>
      <p:grpSp>
        <p:nvGrpSpPr>
          <p:cNvPr id="17" name="组合 16">
            <a:extLst>
              <a:ext uri="{FF2B5EF4-FFF2-40B4-BE49-F238E27FC236}">
                <a16:creationId xmlns:a16="http://schemas.microsoft.com/office/drawing/2014/main" xmlns="" id="{D9926A86-C4D1-46D1-B1CC-34BB65634C13}"/>
              </a:ext>
            </a:extLst>
          </p:cNvPr>
          <p:cNvGrpSpPr/>
          <p:nvPr/>
        </p:nvGrpSpPr>
        <p:grpSpPr>
          <a:xfrm>
            <a:off x="-323434" y="-110915"/>
            <a:ext cx="6703621" cy="5086468"/>
            <a:chOff x="-323434" y="-110915"/>
            <a:chExt cx="6703621" cy="5086468"/>
          </a:xfrm>
        </p:grpSpPr>
        <p:grpSp>
          <p:nvGrpSpPr>
            <p:cNvPr id="16" name="组合 15">
              <a:extLst>
                <a:ext uri="{FF2B5EF4-FFF2-40B4-BE49-F238E27FC236}">
                  <a16:creationId xmlns:a16="http://schemas.microsoft.com/office/drawing/2014/main" xmlns="" id="{A8E4DADD-9C56-4FBA-B03C-EE38167977B5}"/>
                </a:ext>
              </a:extLst>
            </p:cNvPr>
            <p:cNvGrpSpPr/>
            <p:nvPr/>
          </p:nvGrpSpPr>
          <p:grpSpPr>
            <a:xfrm>
              <a:off x="-323434" y="905544"/>
              <a:ext cx="5164149" cy="4070009"/>
              <a:chOff x="-323434" y="905544"/>
              <a:chExt cx="5164149" cy="4070009"/>
            </a:xfrm>
          </p:grpSpPr>
          <p:sp>
            <p:nvSpPr>
              <p:cNvPr id="6" name="椭圆 5">
                <a:extLst>
                  <a:ext uri="{FF2B5EF4-FFF2-40B4-BE49-F238E27FC236}">
                    <a16:creationId xmlns:a16="http://schemas.microsoft.com/office/drawing/2014/main" xmlns="" id="{9E9025C1-7E18-4893-ABE8-5AEF24A5C8DA}"/>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文本框 6">
                <a:extLst>
                  <a:ext uri="{FF2B5EF4-FFF2-40B4-BE49-F238E27FC236}">
                    <a16:creationId xmlns:a16="http://schemas.microsoft.com/office/drawing/2014/main" xmlns="" id="{A5294B72-BE2B-464E-B9A2-93A2061379F7}"/>
                  </a:ext>
                </a:extLst>
              </p:cNvPr>
              <p:cNvSpPr txBox="1"/>
              <p:nvPr/>
            </p:nvSpPr>
            <p:spPr>
              <a:xfrm>
                <a:off x="1777360" y="1783204"/>
                <a:ext cx="1326004"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8000" b="0" i="0" u="none" strike="noStrike" kern="1200" cap="none" spc="0" normalizeH="0" baseline="0" noProof="0" dirty="0">
                    <a:ln>
                      <a:noFill/>
                    </a:ln>
                    <a:solidFill>
                      <a:schemeClr val="bg1"/>
                    </a:solidFill>
                    <a:effectLst>
                      <a:innerShdw blurRad="63500" dist="50800" dir="16200000">
                        <a:prstClr val="black">
                          <a:alpha val="50000"/>
                        </a:prstClr>
                      </a:innerShdw>
                    </a:effectLst>
                    <a:uLnTx/>
                    <a:uFillTx/>
                    <a:cs typeface="+mn-ea"/>
                    <a:sym typeface="+mn-lt"/>
                  </a:rPr>
                  <a:t>03</a:t>
                </a:r>
                <a:endParaRPr kumimoji="1" lang="zh-CN" altLang="en-US" sz="8000" b="0" i="0" u="none" strike="noStrike" kern="1200" cap="none" spc="0" normalizeH="0" baseline="0" noProof="0" dirty="0">
                  <a:ln>
                    <a:noFill/>
                  </a:ln>
                  <a:solidFill>
                    <a:schemeClr val="bg1"/>
                  </a:solidFill>
                  <a:effectLst>
                    <a:innerShdw blurRad="63500" dist="50800" dir="16200000">
                      <a:prstClr val="black">
                        <a:alpha val="50000"/>
                      </a:prstClr>
                    </a:innerShdw>
                  </a:effectLst>
                  <a:uLnTx/>
                  <a:uFillTx/>
                  <a:cs typeface="+mn-ea"/>
                  <a:sym typeface="+mn-lt"/>
                </a:endParaRPr>
              </a:p>
            </p:txBody>
          </p:sp>
          <p:sp>
            <p:nvSpPr>
              <p:cNvPr id="10" name="弧 1">
                <a:extLst>
                  <a:ext uri="{FF2B5EF4-FFF2-40B4-BE49-F238E27FC236}">
                    <a16:creationId xmlns:a16="http://schemas.microsoft.com/office/drawing/2014/main" xmlns="" id="{4A66A0DB-4205-4E34-8E7D-221586F24003}"/>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椭圆 10">
                <a:extLst>
                  <a:ext uri="{FF2B5EF4-FFF2-40B4-BE49-F238E27FC236}">
                    <a16:creationId xmlns:a16="http://schemas.microsoft.com/office/drawing/2014/main" xmlns="" id="{939FF907-3A86-47A8-AA88-E9C3FF59AD09}"/>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2" name="椭圆 11">
                <a:extLst>
                  <a:ext uri="{FF2B5EF4-FFF2-40B4-BE49-F238E27FC236}">
                    <a16:creationId xmlns:a16="http://schemas.microsoft.com/office/drawing/2014/main" xmlns="" id="{135E0B26-2830-45C5-9A75-94F214D5D635}"/>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文本框 12">
                <a:extLst>
                  <a:ext uri="{FF2B5EF4-FFF2-40B4-BE49-F238E27FC236}">
                    <a16:creationId xmlns:a16="http://schemas.microsoft.com/office/drawing/2014/main" xmlns="" id="{7B5E9965-8992-4986-9637-AB605C98F569}"/>
                  </a:ext>
                </a:extLst>
              </p:cNvPr>
              <p:cNvSpPr txBox="1"/>
              <p:nvPr/>
            </p:nvSpPr>
            <p:spPr>
              <a:xfrm>
                <a:off x="1797051" y="2859787"/>
                <a:ext cx="1379924"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schemeClr val="bg1"/>
                    </a:solidFill>
                    <a:effectLst/>
                    <a:uLnTx/>
                    <a:uFillTx/>
                    <a:cs typeface="+mn-ea"/>
                    <a:sym typeface="+mn-lt"/>
                  </a:rPr>
                  <a:t>PART</a:t>
                </a:r>
                <a:endParaRPr kumimoji="1" lang="zh-CN" altLang="en-US" sz="1800" b="0" i="0" u="none" strike="noStrike" kern="1200" cap="none" spc="0" normalizeH="0" baseline="0" noProof="0" dirty="0">
                  <a:ln>
                    <a:noFill/>
                  </a:ln>
                  <a:solidFill>
                    <a:schemeClr val="bg1"/>
                  </a:solidFill>
                  <a:effectLst/>
                  <a:uLnTx/>
                  <a:uFillTx/>
                  <a:cs typeface="+mn-ea"/>
                  <a:sym typeface="+mn-lt"/>
                </a:endParaRPr>
              </a:p>
            </p:txBody>
          </p:sp>
          <p:pic>
            <p:nvPicPr>
              <p:cNvPr id="14" name="图片 13">
                <a:extLst>
                  <a:ext uri="{FF2B5EF4-FFF2-40B4-BE49-F238E27FC236}">
                    <a16:creationId xmlns:a16="http://schemas.microsoft.com/office/drawing/2014/main" xmlns="" id="{EBC95067-8F1A-4F32-816D-24A4687EF1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15" name="图片 14">
              <a:extLst>
                <a:ext uri="{FF2B5EF4-FFF2-40B4-BE49-F238E27FC236}">
                  <a16:creationId xmlns:a16="http://schemas.microsoft.com/office/drawing/2014/main" xmlns="" id="{1A91826E-E4E6-4F13-99E0-0DEAC7463F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Tree>
    <p:extLst>
      <p:ext uri="{BB962C8B-B14F-4D97-AF65-F5344CB8AC3E}">
        <p14:creationId xmlns:p14="http://schemas.microsoft.com/office/powerpoint/2010/main" val="251136253"/>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E8F08D70-F44F-45E9-BBCA-5EE029FFE0C6}"/>
              </a:ext>
            </a:extLst>
          </p:cNvPr>
          <p:cNvGrpSpPr/>
          <p:nvPr/>
        </p:nvGrpSpPr>
        <p:grpSpPr>
          <a:xfrm>
            <a:off x="472979" y="422751"/>
            <a:ext cx="11119253" cy="5694547"/>
            <a:chOff x="472979" y="422751"/>
            <a:chExt cx="11119253" cy="5694547"/>
          </a:xfrm>
        </p:grpSpPr>
        <p:sp>
          <p:nvSpPr>
            <p:cNvPr id="11" name="矩形 10"/>
            <p:cNvSpPr/>
            <p:nvPr/>
          </p:nvSpPr>
          <p:spPr bwMode="auto">
            <a:xfrm>
              <a:off x="1056000" y="2611110"/>
              <a:ext cx="10080000" cy="3506188"/>
            </a:xfrm>
            <a:prstGeom prst="rect">
              <a:avLst/>
            </a:prstGeom>
            <a:noFill/>
            <a:ln w="9525" cap="flat" cmpd="sng" algn="ctr">
              <a:solidFill>
                <a:srgbClr val="0070C0"/>
              </a:solidFill>
              <a:prstDash val="dash"/>
              <a:round/>
              <a:headEnd type="none" w="med" len="med"/>
              <a:tailEnd type="none" w="med" len="med"/>
            </a:ln>
            <a:effectLst/>
          </p:spPr>
          <p:txBody>
            <a:bodyPr vert="horz" wrap="square" lIns="91404" tIns="45703" rIns="91404" bIns="45703" numCol="1" rtlCol="0" anchor="t" anchorCtr="0" compatLnSpc="1">
              <a:prstTxWarp prst="textNoShape">
                <a:avLst/>
              </a:prstTxWarp>
            </a:bodyPr>
            <a:lstStyle/>
            <a:p>
              <a:pPr defTabSz="914012"/>
              <a:endParaRPr lang="zh-CN" altLang="en-US" sz="1799">
                <a:solidFill>
                  <a:srgbClr val="000000"/>
                </a:solidFill>
                <a:cs typeface="+mn-ea"/>
                <a:sym typeface="+mn-lt"/>
              </a:endParaRPr>
            </a:p>
          </p:txBody>
        </p:sp>
        <p:sp>
          <p:nvSpPr>
            <p:cNvPr id="12" name="矩形 11"/>
            <p:cNvSpPr/>
            <p:nvPr/>
          </p:nvSpPr>
          <p:spPr>
            <a:xfrm>
              <a:off x="1334153" y="3052047"/>
              <a:ext cx="9583702" cy="2774349"/>
            </a:xfrm>
            <a:prstGeom prst="rect">
              <a:avLst/>
            </a:prstGeom>
            <a:noFill/>
          </p:spPr>
          <p:txBody>
            <a:bodyPr wrap="square" rtlCol="0">
              <a:spAutoFit/>
            </a:bodyPr>
            <a:lstStyle/>
            <a:p>
              <a:pPr>
                <a:lnSpc>
                  <a:spcPct val="135000"/>
                </a:lnSpc>
              </a:pPr>
              <a:r>
                <a:rPr lang="zh-CN" altLang="en-US" sz="1867" dirty="0">
                  <a:solidFill>
                    <a:srgbClr val="000000"/>
                  </a:solidFill>
                  <a:cs typeface="+mn-ea"/>
                  <a:sym typeface="+mn-lt"/>
                </a:rPr>
                <a:t>       “垃圾评论”充斥论坛，“一言不合”就恶意辱骂，更有甚者“唯恐天下不乱”传播制造谣言</a:t>
              </a:r>
              <a:r>
                <a:rPr lang="en-US" altLang="zh-CN" sz="1867" dirty="0">
                  <a:solidFill>
                    <a:srgbClr val="000000"/>
                  </a:solidFill>
                  <a:cs typeface="+mn-ea"/>
                  <a:sym typeface="+mn-lt"/>
                </a:rPr>
                <a:t>……</a:t>
              </a:r>
              <a:r>
                <a:rPr lang="zh-CN" altLang="en-US" sz="1867" dirty="0">
                  <a:solidFill>
                    <a:srgbClr val="000000"/>
                  </a:solidFill>
                  <a:cs typeface="+mn-ea"/>
                  <a:sym typeface="+mn-lt"/>
                </a:rPr>
                <a:t>一段时间以来，种种乱象充斥着虚拟的网络空间。随着网络实名制概念的提出，有人拍手称快，也有人表示担忧。</a:t>
              </a:r>
            </a:p>
            <a:p>
              <a:pPr>
                <a:lnSpc>
                  <a:spcPct val="135000"/>
                </a:lnSpc>
              </a:pPr>
              <a:r>
                <a:rPr lang="zh-CN" altLang="en-US" sz="1867" dirty="0">
                  <a:solidFill>
                    <a:srgbClr val="000000"/>
                  </a:solidFill>
                  <a:cs typeface="+mn-ea"/>
                  <a:sym typeface="+mn-lt"/>
                </a:rPr>
                <a:t>       网络安全法以法律的形式对“网络实名制”作出规定：网络运营者为用户办理网络接入、域名注册服务，办理固定电话、移动电话等入网手续，或者为用户提供信息发布、即时通讯等服务，应当要求用户提供真实身份信息。用户不提供真实身份信息的，网络运营者不得为其提供相关服务。</a:t>
              </a:r>
            </a:p>
          </p:txBody>
        </p:sp>
        <p:sp>
          <p:nvSpPr>
            <p:cNvPr id="13" name="Freeform 6"/>
            <p:cNvSpPr>
              <a:spLocks/>
            </p:cNvSpPr>
            <p:nvPr/>
          </p:nvSpPr>
          <p:spPr bwMode="auto">
            <a:xfrm>
              <a:off x="2976000" y="2207757"/>
              <a:ext cx="6240000" cy="150753"/>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3" rIns="91404" bIns="45703" numCol="1" anchor="t" anchorCtr="0" compatLnSpc="1">
              <a:prstTxWarp prst="textNoShape">
                <a:avLst/>
              </a:prstTxWarp>
            </a:bodyPr>
            <a:lstStyle/>
            <a:p>
              <a:endParaRPr lang="zh-CN" altLang="en-US" sz="2400">
                <a:solidFill>
                  <a:srgbClr val="000000"/>
                </a:solidFill>
                <a:cs typeface="+mn-ea"/>
                <a:sym typeface="+mn-lt"/>
              </a:endParaRPr>
            </a:p>
          </p:txBody>
        </p:sp>
        <p:sp>
          <p:nvSpPr>
            <p:cNvPr id="14" name="Freeform 7"/>
            <p:cNvSpPr>
              <a:spLocks/>
            </p:cNvSpPr>
            <p:nvPr/>
          </p:nvSpPr>
          <p:spPr bwMode="auto">
            <a:xfrm>
              <a:off x="3456000" y="2239394"/>
              <a:ext cx="5280000" cy="638609"/>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FFFFFF"/>
                </a:solidFill>
                <a:cs typeface="+mn-ea"/>
                <a:sym typeface="+mn-lt"/>
              </a:endParaRPr>
            </a:p>
          </p:txBody>
        </p:sp>
        <p:sp>
          <p:nvSpPr>
            <p:cNvPr id="15" name="矩形 14"/>
            <p:cNvSpPr/>
            <p:nvPr/>
          </p:nvSpPr>
          <p:spPr>
            <a:xfrm>
              <a:off x="3623901" y="2244474"/>
              <a:ext cx="4944201" cy="461665"/>
            </a:xfrm>
            <a:prstGeom prst="rect">
              <a:avLst/>
            </a:prstGeom>
          </p:spPr>
          <p:txBody>
            <a:bodyPr wrap="square">
              <a:spAutoFit/>
            </a:bodyPr>
            <a:lstStyle/>
            <a:p>
              <a:pPr algn="ctr"/>
              <a:r>
                <a:rPr lang="zh-CN" altLang="en-US" sz="2400" b="1" dirty="0">
                  <a:solidFill>
                    <a:srgbClr val="FFFFFF"/>
                  </a:solidFill>
                  <a:cs typeface="+mn-ea"/>
                  <a:sym typeface="+mn-lt"/>
                </a:rPr>
                <a:t>以法律形式明确“网络实名制”</a:t>
              </a:r>
            </a:p>
          </p:txBody>
        </p:sp>
        <p:grpSp>
          <p:nvGrpSpPr>
            <p:cNvPr id="9" name="组合 8">
              <a:extLst>
                <a:ext uri="{FF2B5EF4-FFF2-40B4-BE49-F238E27FC236}">
                  <a16:creationId xmlns:a16="http://schemas.microsoft.com/office/drawing/2014/main" xmlns="" id="{F3724D33-8678-47DF-8133-4824E4579877}"/>
                </a:ext>
              </a:extLst>
            </p:cNvPr>
            <p:cNvGrpSpPr/>
            <p:nvPr/>
          </p:nvGrpSpPr>
          <p:grpSpPr>
            <a:xfrm>
              <a:off x="472979" y="422751"/>
              <a:ext cx="11119253" cy="1379276"/>
              <a:chOff x="472979" y="422751"/>
              <a:chExt cx="11119253" cy="1379276"/>
            </a:xfrm>
          </p:grpSpPr>
          <p:sp>
            <p:nvSpPr>
              <p:cNvPr id="10" name="文本框 5">
                <a:extLst>
                  <a:ext uri="{FF2B5EF4-FFF2-40B4-BE49-F238E27FC236}">
                    <a16:creationId xmlns:a16="http://schemas.microsoft.com/office/drawing/2014/main" xmlns="" id="{98DE5697-DEDA-49BD-98B0-DE6C0DCD9E42}"/>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dirty="0">
                    <a:cs typeface="+mn-ea"/>
                    <a:sym typeface="+mn-lt"/>
                  </a:rPr>
                  <a:t>《</a:t>
                </a:r>
                <a:r>
                  <a:rPr lang="zh-CN" altLang="en-US" sz="2667" b="1" dirty="0">
                    <a:cs typeface="+mn-ea"/>
                    <a:sym typeface="+mn-lt"/>
                  </a:rPr>
                  <a:t>网络安全法</a:t>
                </a:r>
                <a:r>
                  <a:rPr lang="en-US" altLang="zh-CN" sz="2667" b="1" dirty="0">
                    <a:cs typeface="+mn-ea"/>
                    <a:sym typeface="+mn-lt"/>
                  </a:rPr>
                  <a:t>》</a:t>
                </a:r>
                <a:r>
                  <a:rPr lang="zh-CN" altLang="en-US" sz="2667" b="1" dirty="0">
                    <a:cs typeface="+mn-ea"/>
                    <a:sym typeface="+mn-lt"/>
                  </a:rPr>
                  <a:t>重点解读</a:t>
                </a:r>
              </a:p>
            </p:txBody>
          </p:sp>
          <p:grpSp>
            <p:nvGrpSpPr>
              <p:cNvPr id="16" name="组合 15">
                <a:extLst>
                  <a:ext uri="{FF2B5EF4-FFF2-40B4-BE49-F238E27FC236}">
                    <a16:creationId xmlns:a16="http://schemas.microsoft.com/office/drawing/2014/main" xmlns="" id="{FBCF0F57-B55D-469B-B87A-F629C723E6E6}"/>
                  </a:ext>
                </a:extLst>
              </p:cNvPr>
              <p:cNvGrpSpPr/>
              <p:nvPr/>
            </p:nvGrpSpPr>
            <p:grpSpPr>
              <a:xfrm>
                <a:off x="472979" y="422751"/>
                <a:ext cx="1817793" cy="1379276"/>
                <a:chOff x="-323434" y="-110915"/>
                <a:chExt cx="6703621" cy="5086468"/>
              </a:xfrm>
            </p:grpSpPr>
            <p:grpSp>
              <p:nvGrpSpPr>
                <p:cNvPr id="20" name="组合 19">
                  <a:extLst>
                    <a:ext uri="{FF2B5EF4-FFF2-40B4-BE49-F238E27FC236}">
                      <a16:creationId xmlns:a16="http://schemas.microsoft.com/office/drawing/2014/main" xmlns="" id="{1D4191B6-4722-421E-BDC3-6460B9094434}"/>
                    </a:ext>
                  </a:extLst>
                </p:cNvPr>
                <p:cNvGrpSpPr/>
                <p:nvPr/>
              </p:nvGrpSpPr>
              <p:grpSpPr>
                <a:xfrm>
                  <a:off x="-323434" y="905544"/>
                  <a:ext cx="5164149" cy="4070009"/>
                  <a:chOff x="-323434" y="905544"/>
                  <a:chExt cx="5164149" cy="4070009"/>
                </a:xfrm>
              </p:grpSpPr>
              <p:sp>
                <p:nvSpPr>
                  <p:cNvPr id="22" name="椭圆 21">
                    <a:extLst>
                      <a:ext uri="{FF2B5EF4-FFF2-40B4-BE49-F238E27FC236}">
                        <a16:creationId xmlns:a16="http://schemas.microsoft.com/office/drawing/2014/main" xmlns="" id="{0B8B8FA9-FB6E-4C38-A9D1-8281097062C6}"/>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3" name="弧 1">
                    <a:extLst>
                      <a:ext uri="{FF2B5EF4-FFF2-40B4-BE49-F238E27FC236}">
                        <a16:creationId xmlns:a16="http://schemas.microsoft.com/office/drawing/2014/main" xmlns="" id="{E90727F8-AAEF-400D-89F9-2D75365DF172}"/>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24" name="椭圆 23">
                    <a:extLst>
                      <a:ext uri="{FF2B5EF4-FFF2-40B4-BE49-F238E27FC236}">
                        <a16:creationId xmlns:a16="http://schemas.microsoft.com/office/drawing/2014/main" xmlns="" id="{C8512243-9D18-41F2-9C98-CFBFA0F7E7FE}"/>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5" name="椭圆 24">
                    <a:extLst>
                      <a:ext uri="{FF2B5EF4-FFF2-40B4-BE49-F238E27FC236}">
                        <a16:creationId xmlns:a16="http://schemas.microsoft.com/office/drawing/2014/main" xmlns="" id="{D40FDDE4-F022-4910-A386-13D7CF1A189B}"/>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26" name="图片 25">
                    <a:extLst>
                      <a:ext uri="{FF2B5EF4-FFF2-40B4-BE49-F238E27FC236}">
                        <a16:creationId xmlns:a16="http://schemas.microsoft.com/office/drawing/2014/main" xmlns="" id="{66B30787-C584-44F1-A876-3499D4A035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21" name="图片 20">
                  <a:extLst>
                    <a:ext uri="{FF2B5EF4-FFF2-40B4-BE49-F238E27FC236}">
                      <a16:creationId xmlns:a16="http://schemas.microsoft.com/office/drawing/2014/main" xmlns="" id="{D5E6BFAC-B146-488C-94DD-11B643B1AA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17" name="文本框 16">
                <a:extLst>
                  <a:ext uri="{FF2B5EF4-FFF2-40B4-BE49-F238E27FC236}">
                    <a16:creationId xmlns:a16="http://schemas.microsoft.com/office/drawing/2014/main" xmlns="" id="{54F99599-177C-456B-B65E-8D66B2D51367}"/>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03</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18" name="直接箭头连接符 17">
                <a:extLst>
                  <a:ext uri="{FF2B5EF4-FFF2-40B4-BE49-F238E27FC236}">
                    <a16:creationId xmlns:a16="http://schemas.microsoft.com/office/drawing/2014/main" xmlns="" id="{E626C0C4-46EB-4A38-806E-177F09254D6C}"/>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xmlns="" id="{20FD9B3A-8DBC-4A30-AC14-E23A88D9AEFD}"/>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61729225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3C2605F-6F10-4FB2-9854-45749680B3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434" y="1"/>
            <a:ext cx="12533056" cy="6858000"/>
          </a:xfrm>
          <a:prstGeom prst="rect">
            <a:avLst/>
          </a:prstGeom>
        </p:spPr>
      </p:pic>
      <p:pic>
        <p:nvPicPr>
          <p:cNvPr id="5" name="图片 4">
            <a:extLst>
              <a:ext uri="{FF2B5EF4-FFF2-40B4-BE49-F238E27FC236}">
                <a16:creationId xmlns:a16="http://schemas.microsoft.com/office/drawing/2014/main" xmlns="" id="{0943FE92-9643-40F9-AB86-61242CADBF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23" t="12293" r="44355" b="75447"/>
          <a:stretch/>
        </p:blipFill>
        <p:spPr>
          <a:xfrm>
            <a:off x="265470" y="550607"/>
            <a:ext cx="1563329" cy="747251"/>
          </a:xfrm>
          <a:prstGeom prst="rect">
            <a:avLst/>
          </a:prstGeom>
        </p:spPr>
      </p:pic>
      <p:grpSp>
        <p:nvGrpSpPr>
          <p:cNvPr id="17" name="组合 16">
            <a:extLst>
              <a:ext uri="{FF2B5EF4-FFF2-40B4-BE49-F238E27FC236}">
                <a16:creationId xmlns:a16="http://schemas.microsoft.com/office/drawing/2014/main" xmlns="" id="{63E51234-68D4-4683-AB25-6808A51894E2}"/>
              </a:ext>
            </a:extLst>
          </p:cNvPr>
          <p:cNvGrpSpPr/>
          <p:nvPr/>
        </p:nvGrpSpPr>
        <p:grpSpPr>
          <a:xfrm>
            <a:off x="232335" y="1172921"/>
            <a:ext cx="2671617" cy="1535421"/>
            <a:chOff x="232335" y="1172921"/>
            <a:chExt cx="2671617" cy="1535421"/>
          </a:xfrm>
        </p:grpSpPr>
        <p:sp>
          <p:nvSpPr>
            <p:cNvPr id="6" name="文本框 5">
              <a:extLst>
                <a:ext uri="{FF2B5EF4-FFF2-40B4-BE49-F238E27FC236}">
                  <a16:creationId xmlns:a16="http://schemas.microsoft.com/office/drawing/2014/main" xmlns="" id="{8418A8E0-9FD7-4CE5-93ED-6E597417EE30}"/>
                </a:ext>
              </a:extLst>
            </p:cNvPr>
            <p:cNvSpPr txBox="1"/>
            <p:nvPr/>
          </p:nvSpPr>
          <p:spPr>
            <a:xfrm>
              <a:off x="1180403" y="1172921"/>
              <a:ext cx="172354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6000" b="0" i="0" u="none" strike="noStrike" kern="1200" cap="none" spc="0" normalizeH="0" baseline="0" noProof="0" dirty="0">
                  <a:ln>
                    <a:noFill/>
                  </a:ln>
                  <a:solidFill>
                    <a:schemeClr val="bg1"/>
                  </a:solidFill>
                  <a:effectLst>
                    <a:innerShdw blurRad="63500" dist="50800" dir="16200000">
                      <a:prstClr val="black">
                        <a:alpha val="50000"/>
                      </a:prstClr>
                    </a:innerShdw>
                  </a:effectLst>
                  <a:uLnTx/>
                  <a:uFillTx/>
                  <a:cs typeface="+mn-ea"/>
                  <a:sym typeface="+mn-lt"/>
                </a:rPr>
                <a:t>目录</a:t>
              </a:r>
            </a:p>
          </p:txBody>
        </p:sp>
        <p:sp>
          <p:nvSpPr>
            <p:cNvPr id="7" name="文本框 6">
              <a:extLst>
                <a:ext uri="{FF2B5EF4-FFF2-40B4-BE49-F238E27FC236}">
                  <a16:creationId xmlns:a16="http://schemas.microsoft.com/office/drawing/2014/main" xmlns="" id="{589B786F-F905-405A-BA9C-10C414A9356F}"/>
                </a:ext>
              </a:extLst>
            </p:cNvPr>
            <p:cNvSpPr txBox="1"/>
            <p:nvPr/>
          </p:nvSpPr>
          <p:spPr>
            <a:xfrm>
              <a:off x="232335" y="2123567"/>
              <a:ext cx="244169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0" i="0" u="none" strike="noStrike" kern="1200" cap="none" spc="0" normalizeH="0" baseline="0" noProof="0" dirty="0">
                  <a:ln>
                    <a:noFill/>
                  </a:ln>
                  <a:solidFill>
                    <a:schemeClr val="bg1"/>
                  </a:solidFill>
                  <a:effectLst>
                    <a:innerShdw blurRad="63500" dist="50800" dir="16200000">
                      <a:prstClr val="black">
                        <a:alpha val="50000"/>
                      </a:prstClr>
                    </a:innerShdw>
                  </a:effectLst>
                  <a:uLnTx/>
                  <a:uFillTx/>
                  <a:cs typeface="+mn-ea"/>
                  <a:sym typeface="+mn-lt"/>
                </a:rPr>
                <a:t>CONTENTS</a:t>
              </a:r>
              <a:endParaRPr kumimoji="1" lang="zh-CN" altLang="en-US" sz="3200" b="0" i="0" u="none" strike="noStrike" kern="1200" cap="none" spc="0" normalizeH="0" baseline="0" noProof="0" dirty="0">
                <a:ln>
                  <a:noFill/>
                </a:ln>
                <a:solidFill>
                  <a:schemeClr val="bg1"/>
                </a:solidFill>
                <a:effectLst>
                  <a:innerShdw blurRad="63500" dist="50800" dir="16200000">
                    <a:prstClr val="black">
                      <a:alpha val="50000"/>
                    </a:prstClr>
                  </a:innerShdw>
                </a:effectLst>
                <a:uLnTx/>
                <a:uFillTx/>
                <a:cs typeface="+mn-ea"/>
                <a:sym typeface="+mn-lt"/>
              </a:endParaRPr>
            </a:p>
          </p:txBody>
        </p:sp>
      </p:grpSp>
      <p:grpSp>
        <p:nvGrpSpPr>
          <p:cNvPr id="16" name="组合 15">
            <a:extLst>
              <a:ext uri="{FF2B5EF4-FFF2-40B4-BE49-F238E27FC236}">
                <a16:creationId xmlns:a16="http://schemas.microsoft.com/office/drawing/2014/main" xmlns="" id="{224075C9-3840-49FC-8934-E97C3B15FED7}"/>
              </a:ext>
            </a:extLst>
          </p:cNvPr>
          <p:cNvGrpSpPr/>
          <p:nvPr/>
        </p:nvGrpSpPr>
        <p:grpSpPr>
          <a:xfrm>
            <a:off x="4789385" y="1289256"/>
            <a:ext cx="4734328" cy="4262790"/>
            <a:chOff x="4789385" y="1289256"/>
            <a:chExt cx="4734328" cy="4262790"/>
          </a:xfrm>
        </p:grpSpPr>
        <p:sp>
          <p:nvSpPr>
            <p:cNvPr id="8" name="圆角矩形 13">
              <a:extLst>
                <a:ext uri="{FF2B5EF4-FFF2-40B4-BE49-F238E27FC236}">
                  <a16:creationId xmlns:a16="http://schemas.microsoft.com/office/drawing/2014/main" xmlns="" id="{88B87D2F-7ED1-4377-8910-AF26AAF22890}"/>
                </a:ext>
              </a:extLst>
            </p:cNvPr>
            <p:cNvSpPr/>
            <p:nvPr/>
          </p:nvSpPr>
          <p:spPr>
            <a:xfrm>
              <a:off x="4809801" y="1289256"/>
              <a:ext cx="4713912" cy="887895"/>
            </a:xfrm>
            <a:prstGeom prst="roundRect">
              <a:avLst/>
            </a:prstGeom>
            <a:solidFill>
              <a:srgbClr val="311058"/>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bg1"/>
                </a:solidFill>
                <a:effectLst/>
                <a:uLnTx/>
                <a:uFillTx/>
                <a:cs typeface="+mn-ea"/>
                <a:sym typeface="+mn-lt"/>
              </a:endParaRPr>
            </a:p>
          </p:txBody>
        </p:sp>
        <p:sp>
          <p:nvSpPr>
            <p:cNvPr id="9" name="圆角矩形 14">
              <a:extLst>
                <a:ext uri="{FF2B5EF4-FFF2-40B4-BE49-F238E27FC236}">
                  <a16:creationId xmlns:a16="http://schemas.microsoft.com/office/drawing/2014/main" xmlns="" id="{9D4F1FA0-2E6F-478D-8893-21879B58D1FB}"/>
                </a:ext>
              </a:extLst>
            </p:cNvPr>
            <p:cNvSpPr/>
            <p:nvPr/>
          </p:nvSpPr>
          <p:spPr>
            <a:xfrm>
              <a:off x="4789385" y="2414221"/>
              <a:ext cx="4713912" cy="887895"/>
            </a:xfrm>
            <a:prstGeom prst="roundRect">
              <a:avLst/>
            </a:prstGeom>
            <a:solidFill>
              <a:srgbClr val="311058">
                <a:alpha val="58000"/>
              </a:srgbClr>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bg1"/>
                </a:solidFill>
                <a:effectLst/>
                <a:uLnTx/>
                <a:uFillTx/>
                <a:cs typeface="+mn-ea"/>
                <a:sym typeface="+mn-lt"/>
              </a:endParaRPr>
            </a:p>
          </p:txBody>
        </p:sp>
        <p:sp>
          <p:nvSpPr>
            <p:cNvPr id="10" name="圆角矩形 15">
              <a:extLst>
                <a:ext uri="{FF2B5EF4-FFF2-40B4-BE49-F238E27FC236}">
                  <a16:creationId xmlns:a16="http://schemas.microsoft.com/office/drawing/2014/main" xmlns="" id="{E34F15B6-5F99-435D-A7F8-CF2297C28140}"/>
                </a:ext>
              </a:extLst>
            </p:cNvPr>
            <p:cNvSpPr/>
            <p:nvPr/>
          </p:nvSpPr>
          <p:spPr>
            <a:xfrm>
              <a:off x="4789385" y="3539186"/>
              <a:ext cx="4713912" cy="887895"/>
            </a:xfrm>
            <a:prstGeom prst="roundRect">
              <a:avLst/>
            </a:prstGeom>
            <a:solidFill>
              <a:srgbClr val="311058">
                <a:alpha val="58000"/>
              </a:srgbClr>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bg1"/>
                </a:solidFill>
                <a:effectLst/>
                <a:uLnTx/>
                <a:uFillTx/>
                <a:cs typeface="+mn-ea"/>
                <a:sym typeface="+mn-lt"/>
              </a:endParaRPr>
            </a:p>
          </p:txBody>
        </p:sp>
        <p:sp>
          <p:nvSpPr>
            <p:cNvPr id="11" name="圆角矩形 16">
              <a:extLst>
                <a:ext uri="{FF2B5EF4-FFF2-40B4-BE49-F238E27FC236}">
                  <a16:creationId xmlns:a16="http://schemas.microsoft.com/office/drawing/2014/main" xmlns="" id="{AAA8BFDF-D221-4B85-A2A7-A7AF74D35E76}"/>
                </a:ext>
              </a:extLst>
            </p:cNvPr>
            <p:cNvSpPr/>
            <p:nvPr/>
          </p:nvSpPr>
          <p:spPr>
            <a:xfrm>
              <a:off x="4789385" y="4664151"/>
              <a:ext cx="4713912" cy="887895"/>
            </a:xfrm>
            <a:prstGeom prst="roundRect">
              <a:avLst/>
            </a:prstGeom>
            <a:solidFill>
              <a:srgbClr val="311058">
                <a:alpha val="58000"/>
              </a:srgbClr>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bg1"/>
                </a:solidFill>
                <a:effectLst/>
                <a:uLnTx/>
                <a:uFillTx/>
                <a:cs typeface="+mn-ea"/>
                <a:sym typeface="+mn-lt"/>
              </a:endParaRPr>
            </a:p>
          </p:txBody>
        </p:sp>
        <p:sp>
          <p:nvSpPr>
            <p:cNvPr id="12" name="文本框 11">
              <a:extLst>
                <a:ext uri="{FF2B5EF4-FFF2-40B4-BE49-F238E27FC236}">
                  <a16:creationId xmlns:a16="http://schemas.microsoft.com/office/drawing/2014/main" xmlns="" id="{28EF8B38-87C9-4307-AAD7-4172A220BC35}"/>
                </a:ext>
              </a:extLst>
            </p:cNvPr>
            <p:cNvSpPr txBox="1"/>
            <p:nvPr/>
          </p:nvSpPr>
          <p:spPr>
            <a:xfrm>
              <a:off x="5348622" y="1502370"/>
              <a:ext cx="3445174" cy="461665"/>
            </a:xfrm>
            <a:prstGeom prst="rect">
              <a:avLst/>
            </a:prstGeom>
            <a:noFill/>
          </p:spPr>
          <p:txBody>
            <a:bodyPr wrap="none" rtlCol="0">
              <a:spAutoFit/>
            </a:bodyPr>
            <a:lstStyle/>
            <a:p>
              <a:pPr marL="342900" indent="-342900">
                <a:buFont typeface="Wingdings" panose="05000000000000000000" pitchFamily="2" charset="2"/>
                <a:buChar char="n"/>
              </a:pPr>
              <a:r>
                <a:rPr lang="en-US" altLang="zh-CN" sz="2400" b="1" dirty="0">
                  <a:solidFill>
                    <a:srgbClr val="FFFFFF"/>
                  </a:solidFill>
                  <a:cs typeface="+mn-ea"/>
                  <a:sym typeface="+mn-lt"/>
                </a:rPr>
                <a:t>《</a:t>
              </a:r>
              <a:r>
                <a:rPr lang="zh-CN" altLang="en-US" sz="2400" b="1" dirty="0">
                  <a:solidFill>
                    <a:srgbClr val="FFFFFF"/>
                  </a:solidFill>
                  <a:cs typeface="+mn-ea"/>
                  <a:sym typeface="+mn-lt"/>
                </a:rPr>
                <a:t>网络安全法</a:t>
              </a:r>
              <a:r>
                <a:rPr lang="en-US" altLang="zh-CN" sz="2400" b="1" dirty="0">
                  <a:solidFill>
                    <a:srgbClr val="FFFFFF"/>
                  </a:solidFill>
                  <a:cs typeface="+mn-ea"/>
                  <a:sym typeface="+mn-lt"/>
                </a:rPr>
                <a:t>》</a:t>
              </a:r>
              <a:r>
                <a:rPr lang="zh-CN" altLang="en-US" sz="2400" b="1" dirty="0">
                  <a:solidFill>
                    <a:srgbClr val="FFFFFF"/>
                  </a:solidFill>
                  <a:cs typeface="+mn-ea"/>
                  <a:sym typeface="+mn-lt"/>
                </a:rPr>
                <a:t>简介</a:t>
              </a:r>
            </a:p>
          </p:txBody>
        </p:sp>
        <p:sp>
          <p:nvSpPr>
            <p:cNvPr id="13" name="文本框 12">
              <a:extLst>
                <a:ext uri="{FF2B5EF4-FFF2-40B4-BE49-F238E27FC236}">
                  <a16:creationId xmlns:a16="http://schemas.microsoft.com/office/drawing/2014/main" xmlns="" id="{6532EC4B-FE76-4EF1-BAAA-32F88499159E}"/>
                </a:ext>
              </a:extLst>
            </p:cNvPr>
            <p:cNvSpPr txBox="1"/>
            <p:nvPr/>
          </p:nvSpPr>
          <p:spPr>
            <a:xfrm>
              <a:off x="5348622" y="2627336"/>
              <a:ext cx="4092787" cy="461665"/>
            </a:xfrm>
            <a:prstGeom prst="rect">
              <a:avLst/>
            </a:prstGeom>
            <a:noFill/>
          </p:spPr>
          <p:txBody>
            <a:bodyPr wrap="none" rtlCol="0">
              <a:spAutoFit/>
            </a:bodyPr>
            <a:lstStyle/>
            <a:p>
              <a:pPr marL="342900" indent="-342900">
                <a:buFont typeface="Wingdings" panose="05000000000000000000" pitchFamily="2" charset="2"/>
                <a:buChar char="n"/>
              </a:pPr>
              <a:r>
                <a:rPr lang="en-US" altLang="zh-CN" sz="2400" b="1" dirty="0">
                  <a:solidFill>
                    <a:srgbClr val="FFFFFF"/>
                  </a:solidFill>
                  <a:cs typeface="+mn-ea"/>
                  <a:sym typeface="+mn-lt"/>
                </a:rPr>
                <a:t>《</a:t>
              </a:r>
              <a:r>
                <a:rPr lang="zh-CN" altLang="en-US" sz="2400" b="1" dirty="0">
                  <a:solidFill>
                    <a:srgbClr val="FFFFFF"/>
                  </a:solidFill>
                  <a:cs typeface="+mn-ea"/>
                  <a:sym typeface="+mn-lt"/>
                </a:rPr>
                <a:t>网络安全法</a:t>
              </a:r>
              <a:r>
                <a:rPr lang="en-US" altLang="zh-CN" sz="2400" b="1" dirty="0">
                  <a:solidFill>
                    <a:srgbClr val="FFFFFF"/>
                  </a:solidFill>
                  <a:cs typeface="+mn-ea"/>
                  <a:sym typeface="+mn-lt"/>
                </a:rPr>
                <a:t>》</a:t>
              </a:r>
              <a:r>
                <a:rPr lang="zh-CN" altLang="en-US" sz="2400" b="1" dirty="0">
                  <a:solidFill>
                    <a:srgbClr val="FFFFFF"/>
                  </a:solidFill>
                  <a:cs typeface="+mn-ea"/>
                  <a:sym typeface="+mn-lt"/>
                </a:rPr>
                <a:t>政策全文</a:t>
              </a:r>
            </a:p>
          </p:txBody>
        </p:sp>
        <p:sp>
          <p:nvSpPr>
            <p:cNvPr id="14" name="文本框 13">
              <a:extLst>
                <a:ext uri="{FF2B5EF4-FFF2-40B4-BE49-F238E27FC236}">
                  <a16:creationId xmlns:a16="http://schemas.microsoft.com/office/drawing/2014/main" xmlns="" id="{EB07116D-8023-431C-9D34-4364FA71681A}"/>
                </a:ext>
              </a:extLst>
            </p:cNvPr>
            <p:cNvSpPr txBox="1"/>
            <p:nvPr/>
          </p:nvSpPr>
          <p:spPr>
            <a:xfrm>
              <a:off x="5348622" y="3752300"/>
              <a:ext cx="4092787" cy="461665"/>
            </a:xfrm>
            <a:prstGeom prst="rect">
              <a:avLst/>
            </a:prstGeom>
            <a:noFill/>
          </p:spPr>
          <p:txBody>
            <a:bodyPr wrap="none" rtlCol="0">
              <a:spAutoFit/>
            </a:bodyPr>
            <a:lstStyle/>
            <a:p>
              <a:pPr marL="342900" indent="-342900">
                <a:buFont typeface="Wingdings" panose="05000000000000000000" pitchFamily="2" charset="2"/>
                <a:buChar char="n"/>
              </a:pPr>
              <a:r>
                <a:rPr lang="en-US" altLang="zh-CN" sz="2400" b="1" dirty="0">
                  <a:solidFill>
                    <a:srgbClr val="FFFFFF"/>
                  </a:solidFill>
                  <a:cs typeface="+mn-ea"/>
                  <a:sym typeface="+mn-lt"/>
                </a:rPr>
                <a:t>《</a:t>
              </a:r>
              <a:r>
                <a:rPr lang="zh-CN" altLang="en-US" sz="2400" b="1" dirty="0">
                  <a:solidFill>
                    <a:srgbClr val="FFFFFF"/>
                  </a:solidFill>
                  <a:cs typeface="+mn-ea"/>
                  <a:sym typeface="+mn-lt"/>
                </a:rPr>
                <a:t>网络安全法</a:t>
              </a:r>
              <a:r>
                <a:rPr lang="en-US" altLang="zh-CN" sz="2400" b="1" dirty="0">
                  <a:solidFill>
                    <a:srgbClr val="FFFFFF"/>
                  </a:solidFill>
                  <a:cs typeface="+mn-ea"/>
                  <a:sym typeface="+mn-lt"/>
                </a:rPr>
                <a:t>》</a:t>
              </a:r>
              <a:r>
                <a:rPr lang="zh-CN" altLang="en-US" sz="2400" b="1" dirty="0">
                  <a:solidFill>
                    <a:srgbClr val="FFFFFF"/>
                  </a:solidFill>
                  <a:cs typeface="+mn-ea"/>
                  <a:sym typeface="+mn-lt"/>
                </a:rPr>
                <a:t>重点解读</a:t>
              </a:r>
            </a:p>
          </p:txBody>
        </p:sp>
        <p:sp>
          <p:nvSpPr>
            <p:cNvPr id="15" name="文本框 14">
              <a:extLst>
                <a:ext uri="{FF2B5EF4-FFF2-40B4-BE49-F238E27FC236}">
                  <a16:creationId xmlns:a16="http://schemas.microsoft.com/office/drawing/2014/main" xmlns="" id="{B8012B05-1595-4592-B719-A0D4583C758F}"/>
                </a:ext>
              </a:extLst>
            </p:cNvPr>
            <p:cNvSpPr txBox="1"/>
            <p:nvPr/>
          </p:nvSpPr>
          <p:spPr>
            <a:xfrm>
              <a:off x="5348622" y="4875870"/>
              <a:ext cx="3236784" cy="461665"/>
            </a:xfrm>
            <a:prstGeom prst="rect">
              <a:avLst/>
            </a:prstGeom>
            <a:noFill/>
          </p:spPr>
          <p:txBody>
            <a:bodyPr wrap="none" rtlCol="0">
              <a:spAutoFit/>
            </a:bodyPr>
            <a:lstStyle/>
            <a:p>
              <a:pPr marL="457200" indent="-457200">
                <a:buFont typeface="Wingdings" panose="05000000000000000000" pitchFamily="2" charset="2"/>
                <a:buChar char="n"/>
              </a:pPr>
              <a:r>
                <a:rPr lang="zh-CN" altLang="en-US" sz="2400" b="1" dirty="0">
                  <a:solidFill>
                    <a:srgbClr val="FFFFFF"/>
                  </a:solidFill>
                  <a:cs typeface="+mn-ea"/>
                  <a:sym typeface="+mn-lt"/>
                </a:rPr>
                <a:t>网络安全基本知识</a:t>
              </a:r>
            </a:p>
          </p:txBody>
        </p:sp>
      </p:grpSp>
    </p:spTree>
    <p:extLst>
      <p:ext uri="{BB962C8B-B14F-4D97-AF65-F5344CB8AC3E}">
        <p14:creationId xmlns:p14="http://schemas.microsoft.com/office/powerpoint/2010/main" val="2235077107"/>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1E44D0F5-63EF-4BDD-9D4F-8A674D1222DD}"/>
              </a:ext>
            </a:extLst>
          </p:cNvPr>
          <p:cNvGrpSpPr/>
          <p:nvPr/>
        </p:nvGrpSpPr>
        <p:grpSpPr>
          <a:xfrm>
            <a:off x="472979" y="422751"/>
            <a:ext cx="11119253" cy="5586171"/>
            <a:chOff x="472979" y="422751"/>
            <a:chExt cx="11119253" cy="5586171"/>
          </a:xfrm>
        </p:grpSpPr>
        <p:sp>
          <p:nvSpPr>
            <p:cNvPr id="11" name="矩形 10"/>
            <p:cNvSpPr/>
            <p:nvPr/>
          </p:nvSpPr>
          <p:spPr bwMode="auto">
            <a:xfrm>
              <a:off x="1124826" y="2581833"/>
              <a:ext cx="10080000" cy="3427089"/>
            </a:xfrm>
            <a:prstGeom prst="rect">
              <a:avLst/>
            </a:prstGeom>
            <a:noFill/>
            <a:ln w="9525" cap="flat" cmpd="sng" algn="ctr">
              <a:solidFill>
                <a:srgbClr val="0070C0"/>
              </a:solidFill>
              <a:prstDash val="dash"/>
              <a:round/>
              <a:headEnd type="none" w="med" len="med"/>
              <a:tailEnd type="none" w="med" len="med"/>
            </a:ln>
            <a:effectLst/>
          </p:spPr>
          <p:txBody>
            <a:bodyPr vert="horz" wrap="square" lIns="91404" tIns="45703" rIns="91404" bIns="45703" numCol="1" rtlCol="0" anchor="t" anchorCtr="0" compatLnSpc="1">
              <a:prstTxWarp prst="textNoShape">
                <a:avLst/>
              </a:prstTxWarp>
            </a:bodyPr>
            <a:lstStyle/>
            <a:p>
              <a:pPr defTabSz="914012"/>
              <a:endParaRPr lang="zh-CN" altLang="en-US" sz="1799">
                <a:solidFill>
                  <a:srgbClr val="000000"/>
                </a:solidFill>
                <a:cs typeface="+mn-ea"/>
                <a:sym typeface="+mn-lt"/>
              </a:endParaRPr>
            </a:p>
          </p:txBody>
        </p:sp>
        <p:sp>
          <p:nvSpPr>
            <p:cNvPr id="12" name="矩形 11"/>
            <p:cNvSpPr/>
            <p:nvPr/>
          </p:nvSpPr>
          <p:spPr>
            <a:xfrm>
              <a:off x="1535455" y="3299079"/>
              <a:ext cx="9431527" cy="2386487"/>
            </a:xfrm>
            <a:prstGeom prst="rect">
              <a:avLst/>
            </a:prstGeom>
            <a:noFill/>
          </p:spPr>
          <p:txBody>
            <a:bodyPr wrap="square" rtlCol="0">
              <a:spAutoFit/>
            </a:bodyPr>
            <a:lstStyle/>
            <a:p>
              <a:pPr>
                <a:lnSpc>
                  <a:spcPct val="135000"/>
                </a:lnSpc>
              </a:pPr>
              <a:r>
                <a:rPr lang="zh-CN" altLang="en-US" sz="1867" dirty="0">
                  <a:solidFill>
                    <a:srgbClr val="000000"/>
                  </a:solidFill>
                  <a:cs typeface="+mn-ea"/>
                  <a:sym typeface="+mn-lt"/>
                </a:rPr>
                <a:t>       “物理隔离”防线可被跨网入侵，电力调配指令可被恶意篡改，金融交易信息可被窃取</a:t>
              </a:r>
              <a:r>
                <a:rPr lang="en-US" altLang="zh-CN" sz="1867" dirty="0">
                  <a:solidFill>
                    <a:srgbClr val="000000"/>
                  </a:solidFill>
                  <a:cs typeface="+mn-ea"/>
                  <a:sym typeface="+mn-lt"/>
                </a:rPr>
                <a:t>……</a:t>
              </a:r>
              <a:r>
                <a:rPr lang="zh-CN" altLang="en-US" sz="1867" dirty="0">
                  <a:solidFill>
                    <a:srgbClr val="000000"/>
                  </a:solidFill>
                  <a:cs typeface="+mn-ea"/>
                  <a:sym typeface="+mn-lt"/>
                </a:rPr>
                <a:t>这些信息基础设施的安全隐患，不出问题则已，一出就可能导致交通中断、金融紊乱、电力瘫痪等问题，具有很大的破坏性和杀伤力。</a:t>
              </a:r>
            </a:p>
            <a:p>
              <a:pPr>
                <a:lnSpc>
                  <a:spcPct val="135000"/>
                </a:lnSpc>
              </a:pPr>
              <a:r>
                <a:rPr lang="zh-CN" altLang="en-US" sz="1867" dirty="0">
                  <a:solidFill>
                    <a:srgbClr val="000000"/>
                  </a:solidFill>
                  <a:cs typeface="+mn-ea"/>
                  <a:sym typeface="+mn-lt"/>
                </a:rPr>
                <a:t>       网络安全法专门单列一节，对关键信息基础设施的运行安全进行明确规定，指出国家对公共通信和信息服务、能源、交通、水利、金融、公共服务、电子政务等重要行业和领域的关键信息基础设施实行重点保护。</a:t>
              </a:r>
            </a:p>
          </p:txBody>
        </p:sp>
        <p:sp>
          <p:nvSpPr>
            <p:cNvPr id="13" name="Freeform 6"/>
            <p:cNvSpPr>
              <a:spLocks/>
            </p:cNvSpPr>
            <p:nvPr/>
          </p:nvSpPr>
          <p:spPr bwMode="auto">
            <a:xfrm>
              <a:off x="3404826" y="2273322"/>
              <a:ext cx="5520000" cy="150753"/>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3" rIns="91404" bIns="45703" numCol="1" anchor="t" anchorCtr="0" compatLnSpc="1">
              <a:prstTxWarp prst="textNoShape">
                <a:avLst/>
              </a:prstTxWarp>
            </a:bodyPr>
            <a:lstStyle/>
            <a:p>
              <a:endParaRPr lang="zh-CN" altLang="en-US" sz="2400">
                <a:solidFill>
                  <a:srgbClr val="000000"/>
                </a:solidFill>
                <a:cs typeface="+mn-ea"/>
                <a:sym typeface="+mn-lt"/>
              </a:endParaRPr>
            </a:p>
          </p:txBody>
        </p:sp>
        <p:sp>
          <p:nvSpPr>
            <p:cNvPr id="14" name="Freeform 7"/>
            <p:cNvSpPr>
              <a:spLocks/>
            </p:cNvSpPr>
            <p:nvPr/>
          </p:nvSpPr>
          <p:spPr bwMode="auto">
            <a:xfrm>
              <a:off x="3764826" y="2273324"/>
              <a:ext cx="4800000" cy="638609"/>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FFFFFF"/>
                </a:solidFill>
                <a:cs typeface="+mn-ea"/>
                <a:sym typeface="+mn-lt"/>
              </a:endParaRPr>
            </a:p>
          </p:txBody>
        </p:sp>
        <p:sp>
          <p:nvSpPr>
            <p:cNvPr id="15" name="矩形 14"/>
            <p:cNvSpPr/>
            <p:nvPr/>
          </p:nvSpPr>
          <p:spPr>
            <a:xfrm>
              <a:off x="3692727" y="2310039"/>
              <a:ext cx="4944201" cy="461665"/>
            </a:xfrm>
            <a:prstGeom prst="rect">
              <a:avLst/>
            </a:prstGeom>
          </p:spPr>
          <p:txBody>
            <a:bodyPr wrap="square">
              <a:spAutoFit/>
            </a:bodyPr>
            <a:lstStyle/>
            <a:p>
              <a:pPr algn="ctr"/>
              <a:r>
                <a:rPr lang="zh-CN" altLang="en-US" sz="2400" b="1" dirty="0">
                  <a:solidFill>
                    <a:srgbClr val="FFFFFF"/>
                  </a:solidFill>
                  <a:cs typeface="+mn-ea"/>
                  <a:sym typeface="+mn-lt"/>
                </a:rPr>
                <a:t>重点保护关键信息基础设施</a:t>
              </a:r>
            </a:p>
          </p:txBody>
        </p:sp>
        <p:grpSp>
          <p:nvGrpSpPr>
            <p:cNvPr id="9" name="组合 8">
              <a:extLst>
                <a:ext uri="{FF2B5EF4-FFF2-40B4-BE49-F238E27FC236}">
                  <a16:creationId xmlns:a16="http://schemas.microsoft.com/office/drawing/2014/main" xmlns="" id="{526D49DA-F720-4E72-B88C-CAC60B4C0331}"/>
                </a:ext>
              </a:extLst>
            </p:cNvPr>
            <p:cNvGrpSpPr/>
            <p:nvPr/>
          </p:nvGrpSpPr>
          <p:grpSpPr>
            <a:xfrm>
              <a:off x="472979" y="422751"/>
              <a:ext cx="11119253" cy="1379276"/>
              <a:chOff x="472979" y="422751"/>
              <a:chExt cx="11119253" cy="1379276"/>
            </a:xfrm>
          </p:grpSpPr>
          <p:sp>
            <p:nvSpPr>
              <p:cNvPr id="10" name="文本框 5">
                <a:extLst>
                  <a:ext uri="{FF2B5EF4-FFF2-40B4-BE49-F238E27FC236}">
                    <a16:creationId xmlns:a16="http://schemas.microsoft.com/office/drawing/2014/main" xmlns="" id="{CAEBD395-582E-467C-A995-CE1E2E3861CA}"/>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dirty="0">
                    <a:cs typeface="+mn-ea"/>
                    <a:sym typeface="+mn-lt"/>
                  </a:rPr>
                  <a:t>《</a:t>
                </a:r>
                <a:r>
                  <a:rPr lang="zh-CN" altLang="en-US" sz="2667" b="1" dirty="0">
                    <a:cs typeface="+mn-ea"/>
                    <a:sym typeface="+mn-lt"/>
                  </a:rPr>
                  <a:t>网络安全法</a:t>
                </a:r>
                <a:r>
                  <a:rPr lang="en-US" altLang="zh-CN" sz="2667" b="1" dirty="0">
                    <a:cs typeface="+mn-ea"/>
                    <a:sym typeface="+mn-lt"/>
                  </a:rPr>
                  <a:t>》</a:t>
                </a:r>
                <a:r>
                  <a:rPr lang="zh-CN" altLang="en-US" sz="2667" b="1" dirty="0">
                    <a:cs typeface="+mn-ea"/>
                    <a:sym typeface="+mn-lt"/>
                  </a:rPr>
                  <a:t>重点解读</a:t>
                </a:r>
              </a:p>
            </p:txBody>
          </p:sp>
          <p:grpSp>
            <p:nvGrpSpPr>
              <p:cNvPr id="16" name="组合 15">
                <a:extLst>
                  <a:ext uri="{FF2B5EF4-FFF2-40B4-BE49-F238E27FC236}">
                    <a16:creationId xmlns:a16="http://schemas.microsoft.com/office/drawing/2014/main" xmlns="" id="{99E437A6-8F19-497C-BBA1-9BC32F9D97DC}"/>
                  </a:ext>
                </a:extLst>
              </p:cNvPr>
              <p:cNvGrpSpPr/>
              <p:nvPr/>
            </p:nvGrpSpPr>
            <p:grpSpPr>
              <a:xfrm>
                <a:off x="472979" y="422751"/>
                <a:ext cx="1817793" cy="1379276"/>
                <a:chOff x="-323434" y="-110915"/>
                <a:chExt cx="6703621" cy="5086468"/>
              </a:xfrm>
            </p:grpSpPr>
            <p:grpSp>
              <p:nvGrpSpPr>
                <p:cNvPr id="20" name="组合 19">
                  <a:extLst>
                    <a:ext uri="{FF2B5EF4-FFF2-40B4-BE49-F238E27FC236}">
                      <a16:creationId xmlns:a16="http://schemas.microsoft.com/office/drawing/2014/main" xmlns="" id="{17D97ACC-FFBD-4CF7-AFF4-01D4AA5E4B1C}"/>
                    </a:ext>
                  </a:extLst>
                </p:cNvPr>
                <p:cNvGrpSpPr/>
                <p:nvPr/>
              </p:nvGrpSpPr>
              <p:grpSpPr>
                <a:xfrm>
                  <a:off x="-323434" y="905544"/>
                  <a:ext cx="5164149" cy="4070009"/>
                  <a:chOff x="-323434" y="905544"/>
                  <a:chExt cx="5164149" cy="4070009"/>
                </a:xfrm>
              </p:grpSpPr>
              <p:sp>
                <p:nvSpPr>
                  <p:cNvPr id="22" name="椭圆 21">
                    <a:extLst>
                      <a:ext uri="{FF2B5EF4-FFF2-40B4-BE49-F238E27FC236}">
                        <a16:creationId xmlns:a16="http://schemas.microsoft.com/office/drawing/2014/main" xmlns="" id="{6697D268-4583-4939-AA38-43545931B407}"/>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3" name="弧 1">
                    <a:extLst>
                      <a:ext uri="{FF2B5EF4-FFF2-40B4-BE49-F238E27FC236}">
                        <a16:creationId xmlns:a16="http://schemas.microsoft.com/office/drawing/2014/main" xmlns="" id="{45688EAC-A194-455F-B166-4159E3D27C3C}"/>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24" name="椭圆 23">
                    <a:extLst>
                      <a:ext uri="{FF2B5EF4-FFF2-40B4-BE49-F238E27FC236}">
                        <a16:creationId xmlns:a16="http://schemas.microsoft.com/office/drawing/2014/main" xmlns="" id="{67FEF5ED-1FCD-4ECD-84DA-66F2C55374CA}"/>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5" name="椭圆 24">
                    <a:extLst>
                      <a:ext uri="{FF2B5EF4-FFF2-40B4-BE49-F238E27FC236}">
                        <a16:creationId xmlns:a16="http://schemas.microsoft.com/office/drawing/2014/main" xmlns="" id="{86C091DD-761A-4117-87C6-EFD74AEA3FB8}"/>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26" name="图片 25">
                    <a:extLst>
                      <a:ext uri="{FF2B5EF4-FFF2-40B4-BE49-F238E27FC236}">
                        <a16:creationId xmlns:a16="http://schemas.microsoft.com/office/drawing/2014/main" xmlns="" id="{A36F8E80-D6C9-47B0-9C48-82FF32F277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21" name="图片 20">
                  <a:extLst>
                    <a:ext uri="{FF2B5EF4-FFF2-40B4-BE49-F238E27FC236}">
                      <a16:creationId xmlns:a16="http://schemas.microsoft.com/office/drawing/2014/main" xmlns="" id="{C85C8059-2E55-42FF-801E-62D93A6284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17" name="文本框 16">
                <a:extLst>
                  <a:ext uri="{FF2B5EF4-FFF2-40B4-BE49-F238E27FC236}">
                    <a16:creationId xmlns:a16="http://schemas.microsoft.com/office/drawing/2014/main" xmlns="" id="{0545056E-ABDF-4BDA-A34C-83913EC3F580}"/>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03</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18" name="直接箭头连接符 17">
                <a:extLst>
                  <a:ext uri="{FF2B5EF4-FFF2-40B4-BE49-F238E27FC236}">
                    <a16:creationId xmlns:a16="http://schemas.microsoft.com/office/drawing/2014/main" xmlns="" id="{25A342C1-F64A-4BA7-AD8F-F74B88D56C8B}"/>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xmlns="" id="{76F3C177-1525-4B09-960C-5BBB3ABF4969}"/>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86103603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CBE6C16B-A2D8-499E-8526-4B13790D6B3A}"/>
              </a:ext>
            </a:extLst>
          </p:cNvPr>
          <p:cNvGrpSpPr/>
          <p:nvPr/>
        </p:nvGrpSpPr>
        <p:grpSpPr>
          <a:xfrm>
            <a:off x="472979" y="422751"/>
            <a:ext cx="11119253" cy="5694547"/>
            <a:chOff x="472979" y="422751"/>
            <a:chExt cx="11119253" cy="5694547"/>
          </a:xfrm>
        </p:grpSpPr>
        <p:sp>
          <p:nvSpPr>
            <p:cNvPr id="11" name="矩形 10"/>
            <p:cNvSpPr/>
            <p:nvPr/>
          </p:nvSpPr>
          <p:spPr bwMode="auto">
            <a:xfrm>
              <a:off x="1056000" y="2690209"/>
              <a:ext cx="10080000" cy="3427089"/>
            </a:xfrm>
            <a:prstGeom prst="rect">
              <a:avLst/>
            </a:prstGeom>
            <a:noFill/>
            <a:ln w="9525" cap="flat" cmpd="sng" algn="ctr">
              <a:solidFill>
                <a:srgbClr val="0070C0"/>
              </a:solidFill>
              <a:prstDash val="dash"/>
              <a:round/>
              <a:headEnd type="none" w="med" len="med"/>
              <a:tailEnd type="none" w="med" len="med"/>
            </a:ln>
            <a:effectLst/>
          </p:spPr>
          <p:txBody>
            <a:bodyPr vert="horz" wrap="square" lIns="91404" tIns="45703" rIns="91404" bIns="45703" numCol="1" rtlCol="0" anchor="t" anchorCtr="0" compatLnSpc="1">
              <a:prstTxWarp prst="textNoShape">
                <a:avLst/>
              </a:prstTxWarp>
            </a:bodyPr>
            <a:lstStyle/>
            <a:p>
              <a:pPr defTabSz="914012"/>
              <a:endParaRPr lang="zh-CN" altLang="en-US" sz="1799">
                <a:solidFill>
                  <a:srgbClr val="000000"/>
                </a:solidFill>
                <a:cs typeface="+mn-ea"/>
                <a:sym typeface="+mn-lt"/>
              </a:endParaRPr>
            </a:p>
          </p:txBody>
        </p:sp>
        <p:sp>
          <p:nvSpPr>
            <p:cNvPr id="12" name="矩形 11"/>
            <p:cNvSpPr/>
            <p:nvPr/>
          </p:nvSpPr>
          <p:spPr>
            <a:xfrm>
              <a:off x="1334153" y="3158016"/>
              <a:ext cx="9706829" cy="2386487"/>
            </a:xfrm>
            <a:prstGeom prst="rect">
              <a:avLst/>
            </a:prstGeom>
            <a:noFill/>
          </p:spPr>
          <p:txBody>
            <a:bodyPr wrap="square" rtlCol="0">
              <a:spAutoFit/>
            </a:bodyPr>
            <a:lstStyle/>
            <a:p>
              <a:pPr>
                <a:lnSpc>
                  <a:spcPct val="135000"/>
                </a:lnSpc>
              </a:pPr>
              <a:r>
                <a:rPr lang="zh-CN" altLang="en-US" sz="1867" dirty="0">
                  <a:solidFill>
                    <a:srgbClr val="000000"/>
                  </a:solidFill>
                  <a:cs typeface="+mn-ea"/>
                  <a:sym typeface="+mn-lt"/>
                </a:rPr>
                <a:t>       现实社会中，出现重大突发事件，为确保应急处置、维护国家和公众安全，有关部门往往会采取交通管制等措施。网络空间也不例外。</a:t>
              </a:r>
            </a:p>
            <a:p>
              <a:pPr>
                <a:lnSpc>
                  <a:spcPct val="135000"/>
                </a:lnSpc>
              </a:pPr>
              <a:r>
                <a:rPr lang="zh-CN" altLang="en-US" sz="1867" dirty="0">
                  <a:solidFill>
                    <a:srgbClr val="000000"/>
                  </a:solidFill>
                  <a:cs typeface="+mn-ea"/>
                  <a:sym typeface="+mn-lt"/>
                </a:rPr>
                <a:t>       网络安全法中，对建立网络安全监测预警与应急处置制度专门列出一章作出规定，明确了发生网络安全事件时，有关部门需要采取的措施。特别规定：因维护国家安全和社会公共秩序，处置重大突发社会安全事件的需要，经国务院决定或者批准，可以在特定区域对网络通信采取限制等临时措施。</a:t>
              </a:r>
            </a:p>
          </p:txBody>
        </p:sp>
        <p:sp>
          <p:nvSpPr>
            <p:cNvPr id="13" name="Freeform 6"/>
            <p:cNvSpPr>
              <a:spLocks/>
            </p:cNvSpPr>
            <p:nvPr/>
          </p:nvSpPr>
          <p:spPr bwMode="auto">
            <a:xfrm>
              <a:off x="2976000" y="2229270"/>
              <a:ext cx="6240000" cy="150753"/>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3" rIns="91404" bIns="45703" numCol="1" anchor="t" anchorCtr="0" compatLnSpc="1">
              <a:prstTxWarp prst="textNoShape">
                <a:avLst/>
              </a:prstTxWarp>
            </a:bodyPr>
            <a:lstStyle/>
            <a:p>
              <a:endParaRPr lang="zh-CN" altLang="en-US" sz="2400">
                <a:solidFill>
                  <a:srgbClr val="000000"/>
                </a:solidFill>
                <a:cs typeface="+mn-ea"/>
                <a:sym typeface="+mn-lt"/>
              </a:endParaRPr>
            </a:p>
          </p:txBody>
        </p:sp>
        <p:sp>
          <p:nvSpPr>
            <p:cNvPr id="14" name="Freeform 7"/>
            <p:cNvSpPr>
              <a:spLocks/>
            </p:cNvSpPr>
            <p:nvPr/>
          </p:nvSpPr>
          <p:spPr bwMode="auto">
            <a:xfrm>
              <a:off x="3360000" y="2229272"/>
              <a:ext cx="5472000" cy="638609"/>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FFFFFF"/>
                </a:solidFill>
                <a:cs typeface="+mn-ea"/>
                <a:sym typeface="+mn-lt"/>
              </a:endParaRPr>
            </a:p>
          </p:txBody>
        </p:sp>
        <p:sp>
          <p:nvSpPr>
            <p:cNvPr id="15" name="矩形 14"/>
            <p:cNvSpPr/>
            <p:nvPr/>
          </p:nvSpPr>
          <p:spPr>
            <a:xfrm>
              <a:off x="3491950" y="2265987"/>
              <a:ext cx="5208101" cy="461665"/>
            </a:xfrm>
            <a:prstGeom prst="rect">
              <a:avLst/>
            </a:prstGeom>
          </p:spPr>
          <p:txBody>
            <a:bodyPr wrap="square">
              <a:spAutoFit/>
            </a:bodyPr>
            <a:lstStyle/>
            <a:p>
              <a:pPr algn="ctr"/>
              <a:r>
                <a:rPr lang="zh-CN" altLang="en-US" sz="2400" b="1" dirty="0">
                  <a:solidFill>
                    <a:srgbClr val="FFFFFF"/>
                  </a:solidFill>
                  <a:cs typeface="+mn-ea"/>
                  <a:sym typeface="+mn-lt"/>
                </a:rPr>
                <a:t>重大突发事件可采取“网络通信管制”</a:t>
              </a:r>
            </a:p>
          </p:txBody>
        </p:sp>
        <p:grpSp>
          <p:nvGrpSpPr>
            <p:cNvPr id="9" name="组合 8">
              <a:extLst>
                <a:ext uri="{FF2B5EF4-FFF2-40B4-BE49-F238E27FC236}">
                  <a16:creationId xmlns:a16="http://schemas.microsoft.com/office/drawing/2014/main" xmlns="" id="{F73A135E-F390-4621-83AE-099AB162D78C}"/>
                </a:ext>
              </a:extLst>
            </p:cNvPr>
            <p:cNvGrpSpPr/>
            <p:nvPr/>
          </p:nvGrpSpPr>
          <p:grpSpPr>
            <a:xfrm>
              <a:off x="472979" y="422751"/>
              <a:ext cx="11119253" cy="1379276"/>
              <a:chOff x="472979" y="422751"/>
              <a:chExt cx="11119253" cy="1379276"/>
            </a:xfrm>
          </p:grpSpPr>
          <p:sp>
            <p:nvSpPr>
              <p:cNvPr id="10" name="文本框 5">
                <a:extLst>
                  <a:ext uri="{FF2B5EF4-FFF2-40B4-BE49-F238E27FC236}">
                    <a16:creationId xmlns:a16="http://schemas.microsoft.com/office/drawing/2014/main" xmlns="" id="{29628C63-02B0-4EBD-94C8-50A7FA012994}"/>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dirty="0">
                    <a:cs typeface="+mn-ea"/>
                    <a:sym typeface="+mn-lt"/>
                  </a:rPr>
                  <a:t>《</a:t>
                </a:r>
                <a:r>
                  <a:rPr lang="zh-CN" altLang="en-US" sz="2667" b="1" dirty="0">
                    <a:cs typeface="+mn-ea"/>
                    <a:sym typeface="+mn-lt"/>
                  </a:rPr>
                  <a:t>网络安全法</a:t>
                </a:r>
                <a:r>
                  <a:rPr lang="en-US" altLang="zh-CN" sz="2667" b="1" dirty="0">
                    <a:cs typeface="+mn-ea"/>
                    <a:sym typeface="+mn-lt"/>
                  </a:rPr>
                  <a:t>》</a:t>
                </a:r>
                <a:r>
                  <a:rPr lang="zh-CN" altLang="en-US" sz="2667" b="1" dirty="0">
                    <a:cs typeface="+mn-ea"/>
                    <a:sym typeface="+mn-lt"/>
                  </a:rPr>
                  <a:t>重点解读</a:t>
                </a:r>
              </a:p>
            </p:txBody>
          </p:sp>
          <p:grpSp>
            <p:nvGrpSpPr>
              <p:cNvPr id="16" name="组合 15">
                <a:extLst>
                  <a:ext uri="{FF2B5EF4-FFF2-40B4-BE49-F238E27FC236}">
                    <a16:creationId xmlns:a16="http://schemas.microsoft.com/office/drawing/2014/main" xmlns="" id="{EA9C06AB-F65F-4990-B64E-0010745C6E2C}"/>
                  </a:ext>
                </a:extLst>
              </p:cNvPr>
              <p:cNvGrpSpPr/>
              <p:nvPr/>
            </p:nvGrpSpPr>
            <p:grpSpPr>
              <a:xfrm>
                <a:off x="472979" y="422751"/>
                <a:ext cx="1817793" cy="1379276"/>
                <a:chOff x="-323434" y="-110915"/>
                <a:chExt cx="6703621" cy="5086468"/>
              </a:xfrm>
            </p:grpSpPr>
            <p:grpSp>
              <p:nvGrpSpPr>
                <p:cNvPr id="20" name="组合 19">
                  <a:extLst>
                    <a:ext uri="{FF2B5EF4-FFF2-40B4-BE49-F238E27FC236}">
                      <a16:creationId xmlns:a16="http://schemas.microsoft.com/office/drawing/2014/main" xmlns="" id="{234A4980-9B4F-4383-AFDD-DF541B9B4D7B}"/>
                    </a:ext>
                  </a:extLst>
                </p:cNvPr>
                <p:cNvGrpSpPr/>
                <p:nvPr/>
              </p:nvGrpSpPr>
              <p:grpSpPr>
                <a:xfrm>
                  <a:off x="-323434" y="905544"/>
                  <a:ext cx="5164149" cy="4070009"/>
                  <a:chOff x="-323434" y="905544"/>
                  <a:chExt cx="5164149" cy="4070009"/>
                </a:xfrm>
              </p:grpSpPr>
              <p:sp>
                <p:nvSpPr>
                  <p:cNvPr id="22" name="椭圆 21">
                    <a:extLst>
                      <a:ext uri="{FF2B5EF4-FFF2-40B4-BE49-F238E27FC236}">
                        <a16:creationId xmlns:a16="http://schemas.microsoft.com/office/drawing/2014/main" xmlns="" id="{DAD209C3-9508-4E9F-9639-37EFC45A78AC}"/>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3" name="弧 1">
                    <a:extLst>
                      <a:ext uri="{FF2B5EF4-FFF2-40B4-BE49-F238E27FC236}">
                        <a16:creationId xmlns:a16="http://schemas.microsoft.com/office/drawing/2014/main" xmlns="" id="{0F310D79-3910-4AD3-9AEB-DA3A12278826}"/>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24" name="椭圆 23">
                    <a:extLst>
                      <a:ext uri="{FF2B5EF4-FFF2-40B4-BE49-F238E27FC236}">
                        <a16:creationId xmlns:a16="http://schemas.microsoft.com/office/drawing/2014/main" xmlns="" id="{FE43D335-ED71-4624-9792-FE816DC33334}"/>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5" name="椭圆 24">
                    <a:extLst>
                      <a:ext uri="{FF2B5EF4-FFF2-40B4-BE49-F238E27FC236}">
                        <a16:creationId xmlns:a16="http://schemas.microsoft.com/office/drawing/2014/main" xmlns="" id="{F5CF40B2-C26F-4340-BAFC-2082EB07E642}"/>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26" name="图片 25">
                    <a:extLst>
                      <a:ext uri="{FF2B5EF4-FFF2-40B4-BE49-F238E27FC236}">
                        <a16:creationId xmlns:a16="http://schemas.microsoft.com/office/drawing/2014/main" xmlns="" id="{BDB47935-D7D7-4406-BCD8-88C2079988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21" name="图片 20">
                  <a:extLst>
                    <a:ext uri="{FF2B5EF4-FFF2-40B4-BE49-F238E27FC236}">
                      <a16:creationId xmlns:a16="http://schemas.microsoft.com/office/drawing/2014/main" xmlns="" id="{BE73CA76-1659-4114-A083-DFDC96CA20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17" name="文本框 16">
                <a:extLst>
                  <a:ext uri="{FF2B5EF4-FFF2-40B4-BE49-F238E27FC236}">
                    <a16:creationId xmlns:a16="http://schemas.microsoft.com/office/drawing/2014/main" xmlns="" id="{7B930A07-50A5-4C09-9FF3-44A6CE35A844}"/>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03</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18" name="直接箭头连接符 17">
                <a:extLst>
                  <a:ext uri="{FF2B5EF4-FFF2-40B4-BE49-F238E27FC236}">
                    <a16:creationId xmlns:a16="http://schemas.microsoft.com/office/drawing/2014/main" xmlns="" id="{26D3AF49-0269-4B65-90DC-C033504C89D6}"/>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xmlns="" id="{9F138C02-E316-4F02-AD74-53133A6A0859}"/>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14173682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E129DD10-041E-4286-8494-4D760AEF2831}"/>
              </a:ext>
            </a:extLst>
          </p:cNvPr>
          <p:cNvGrpSpPr/>
          <p:nvPr/>
        </p:nvGrpSpPr>
        <p:grpSpPr>
          <a:xfrm>
            <a:off x="472979" y="422751"/>
            <a:ext cx="11119253" cy="5310505"/>
            <a:chOff x="472979" y="422751"/>
            <a:chExt cx="11119253" cy="5310505"/>
          </a:xfrm>
        </p:grpSpPr>
        <p:sp>
          <p:nvSpPr>
            <p:cNvPr id="11" name="矩形 10"/>
            <p:cNvSpPr/>
            <p:nvPr/>
          </p:nvSpPr>
          <p:spPr>
            <a:xfrm>
              <a:off x="1296000" y="2486747"/>
              <a:ext cx="9600000" cy="1344213"/>
            </a:xfrm>
            <a:prstGeom prst="rect">
              <a:avLst/>
            </a:prstGeom>
            <a:no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endParaRPr lang="zh-CN" altLang="en-US" sz="2400">
                <a:solidFill>
                  <a:srgbClr val="FFFFFF"/>
                </a:solidFill>
                <a:cs typeface="+mn-ea"/>
                <a:sym typeface="+mn-lt"/>
              </a:endParaRPr>
            </a:p>
          </p:txBody>
        </p:sp>
        <p:sp>
          <p:nvSpPr>
            <p:cNvPr id="12" name="矩形 11"/>
            <p:cNvSpPr/>
            <p:nvPr/>
          </p:nvSpPr>
          <p:spPr>
            <a:xfrm>
              <a:off x="3216000" y="2255711"/>
              <a:ext cx="5760000" cy="480000"/>
            </a:xfrm>
            <a:prstGeom prst="rect">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FFF"/>
                  </a:solidFill>
                  <a:cs typeface="+mn-ea"/>
                  <a:sym typeface="+mn-lt"/>
                </a:rPr>
                <a:t>如何规范个人信息收集行为？</a:t>
              </a:r>
            </a:p>
          </p:txBody>
        </p:sp>
        <p:sp>
          <p:nvSpPr>
            <p:cNvPr id="13" name="TextBox 30"/>
            <p:cNvSpPr txBox="1"/>
            <p:nvPr/>
          </p:nvSpPr>
          <p:spPr>
            <a:xfrm>
              <a:off x="1391478" y="2811017"/>
              <a:ext cx="9409045" cy="828049"/>
            </a:xfrm>
            <a:prstGeom prst="rect">
              <a:avLst/>
            </a:prstGeom>
            <a:noFill/>
          </p:spPr>
          <p:txBody>
            <a:bodyPr wrap="square" lIns="91445" tIns="45721" rIns="91445" bIns="45721" rtlCol="0">
              <a:spAutoFit/>
            </a:bodyPr>
            <a:lstStyle>
              <a:defPPr>
                <a:defRPr lang="zh-CN"/>
              </a:defPPr>
              <a:lvl1pPr>
                <a:lnSpc>
                  <a:spcPct val="125000"/>
                </a:lnSpc>
                <a:defRPr sz="1300">
                  <a:latin typeface="微软雅黑" pitchFamily="34" charset="-122"/>
                  <a:ea typeface="微软雅黑" panose="020B0503020204020204" pitchFamily="34" charset="-122"/>
                </a:defRPr>
              </a:lvl1pPr>
            </a:lstStyle>
            <a:p>
              <a:pPr>
                <a:lnSpc>
                  <a:spcPct val="135000"/>
                </a:lnSpc>
              </a:pPr>
              <a:r>
                <a:rPr lang="zh-CN" altLang="en-US" sz="1867" dirty="0">
                  <a:solidFill>
                    <a:srgbClr val="000000"/>
                  </a:solidFill>
                  <a:latin typeface="+mn-lt"/>
                  <a:ea typeface="+mn-ea"/>
                  <a:cs typeface="+mn-ea"/>
                  <a:sym typeface="+mn-lt"/>
                </a:rPr>
                <a:t>第四十一条 网络运营者收集、使用个人信息，应当遵循合法、正当、必要的原则，公开收集、使用规则，明示收集、使用信息的目的、方式和范围，并经被收集者同意。</a:t>
              </a:r>
            </a:p>
          </p:txBody>
        </p:sp>
        <p:sp>
          <p:nvSpPr>
            <p:cNvPr id="14" name="矩形 13"/>
            <p:cNvSpPr/>
            <p:nvPr/>
          </p:nvSpPr>
          <p:spPr>
            <a:xfrm>
              <a:off x="1296000" y="4389043"/>
              <a:ext cx="9600000" cy="1344213"/>
            </a:xfrm>
            <a:prstGeom prst="rect">
              <a:avLst/>
            </a:prstGeom>
            <a:no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endParaRPr lang="zh-CN" altLang="en-US" sz="2400">
                <a:solidFill>
                  <a:srgbClr val="FFFFFF"/>
                </a:solidFill>
                <a:cs typeface="+mn-ea"/>
                <a:sym typeface="+mn-lt"/>
              </a:endParaRPr>
            </a:p>
          </p:txBody>
        </p:sp>
        <p:sp>
          <p:nvSpPr>
            <p:cNvPr id="15" name="矩形 14"/>
            <p:cNvSpPr/>
            <p:nvPr/>
          </p:nvSpPr>
          <p:spPr>
            <a:xfrm>
              <a:off x="3216000" y="4158007"/>
              <a:ext cx="5760000" cy="480000"/>
            </a:xfrm>
            <a:prstGeom prst="rect">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FFF"/>
                  </a:solidFill>
                  <a:cs typeface="+mn-ea"/>
                  <a:sym typeface="+mn-lt"/>
                </a:rPr>
                <a:t>如何斩断信息买卖利益链？</a:t>
              </a:r>
            </a:p>
          </p:txBody>
        </p:sp>
        <p:sp>
          <p:nvSpPr>
            <p:cNvPr id="16" name="TextBox 30"/>
            <p:cNvSpPr txBox="1"/>
            <p:nvPr/>
          </p:nvSpPr>
          <p:spPr>
            <a:xfrm>
              <a:off x="1391478" y="4713314"/>
              <a:ext cx="9409045" cy="828049"/>
            </a:xfrm>
            <a:prstGeom prst="rect">
              <a:avLst/>
            </a:prstGeom>
            <a:noFill/>
          </p:spPr>
          <p:txBody>
            <a:bodyPr wrap="square" lIns="91445" tIns="45721" rIns="91445" bIns="45721" rtlCol="0">
              <a:spAutoFit/>
            </a:bodyPr>
            <a:lstStyle>
              <a:defPPr>
                <a:defRPr lang="zh-CN"/>
              </a:defPPr>
              <a:lvl1pPr>
                <a:lnSpc>
                  <a:spcPct val="125000"/>
                </a:lnSpc>
                <a:defRPr sz="1300">
                  <a:latin typeface="微软雅黑" pitchFamily="34" charset="-122"/>
                  <a:ea typeface="微软雅黑" panose="020B0503020204020204" pitchFamily="34" charset="-122"/>
                </a:defRPr>
              </a:lvl1pPr>
            </a:lstStyle>
            <a:p>
              <a:pPr>
                <a:lnSpc>
                  <a:spcPct val="135000"/>
                </a:lnSpc>
              </a:pPr>
              <a:r>
                <a:rPr lang="zh-CN" altLang="en-US" sz="1867" dirty="0">
                  <a:solidFill>
                    <a:srgbClr val="000000"/>
                  </a:solidFill>
                  <a:latin typeface="+mn-lt"/>
                  <a:ea typeface="+mn-ea"/>
                  <a:cs typeface="+mn-ea"/>
                  <a:sym typeface="+mn-lt"/>
                </a:rPr>
                <a:t>第四十四条 任何个人和组织不得窃取或者以其他非法方式获取个人信息，不得非法出售或者非法向他人提供个人信息。</a:t>
              </a:r>
            </a:p>
          </p:txBody>
        </p:sp>
        <p:grpSp>
          <p:nvGrpSpPr>
            <p:cNvPr id="10" name="组合 9">
              <a:extLst>
                <a:ext uri="{FF2B5EF4-FFF2-40B4-BE49-F238E27FC236}">
                  <a16:creationId xmlns:a16="http://schemas.microsoft.com/office/drawing/2014/main" xmlns="" id="{F20B682C-F689-4E41-BDA7-8C6CDDAE4F89}"/>
                </a:ext>
              </a:extLst>
            </p:cNvPr>
            <p:cNvGrpSpPr/>
            <p:nvPr/>
          </p:nvGrpSpPr>
          <p:grpSpPr>
            <a:xfrm>
              <a:off x="472979" y="422751"/>
              <a:ext cx="11119253" cy="1379276"/>
              <a:chOff x="472979" y="422751"/>
              <a:chExt cx="11119253" cy="1379276"/>
            </a:xfrm>
          </p:grpSpPr>
          <p:sp>
            <p:nvSpPr>
              <p:cNvPr id="17" name="文本框 5">
                <a:extLst>
                  <a:ext uri="{FF2B5EF4-FFF2-40B4-BE49-F238E27FC236}">
                    <a16:creationId xmlns:a16="http://schemas.microsoft.com/office/drawing/2014/main" xmlns="" id="{2CDCAFFB-6E62-492F-BE27-4776ED293431}"/>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dirty="0">
                    <a:cs typeface="+mn-ea"/>
                    <a:sym typeface="+mn-lt"/>
                  </a:rPr>
                  <a:t>《</a:t>
                </a:r>
                <a:r>
                  <a:rPr lang="zh-CN" altLang="en-US" sz="2667" b="1" dirty="0">
                    <a:cs typeface="+mn-ea"/>
                    <a:sym typeface="+mn-lt"/>
                  </a:rPr>
                  <a:t>网络安全法</a:t>
                </a:r>
                <a:r>
                  <a:rPr lang="en-US" altLang="zh-CN" sz="2667" b="1" dirty="0">
                    <a:cs typeface="+mn-ea"/>
                    <a:sym typeface="+mn-lt"/>
                  </a:rPr>
                  <a:t>》</a:t>
                </a:r>
                <a:r>
                  <a:rPr lang="zh-CN" altLang="en-US" sz="2667" b="1" dirty="0">
                    <a:cs typeface="+mn-ea"/>
                    <a:sym typeface="+mn-lt"/>
                  </a:rPr>
                  <a:t>重点解读</a:t>
                </a:r>
              </a:p>
            </p:txBody>
          </p:sp>
          <p:grpSp>
            <p:nvGrpSpPr>
              <p:cNvPr id="18" name="组合 17">
                <a:extLst>
                  <a:ext uri="{FF2B5EF4-FFF2-40B4-BE49-F238E27FC236}">
                    <a16:creationId xmlns:a16="http://schemas.microsoft.com/office/drawing/2014/main" xmlns="" id="{655C47AB-7BF6-4C39-B6C4-5AD14B9434F6}"/>
                  </a:ext>
                </a:extLst>
              </p:cNvPr>
              <p:cNvGrpSpPr/>
              <p:nvPr/>
            </p:nvGrpSpPr>
            <p:grpSpPr>
              <a:xfrm>
                <a:off x="472979" y="422751"/>
                <a:ext cx="1817793" cy="1379276"/>
                <a:chOff x="-323434" y="-110915"/>
                <a:chExt cx="6703621" cy="5086468"/>
              </a:xfrm>
            </p:grpSpPr>
            <p:grpSp>
              <p:nvGrpSpPr>
                <p:cNvPr id="22" name="组合 21">
                  <a:extLst>
                    <a:ext uri="{FF2B5EF4-FFF2-40B4-BE49-F238E27FC236}">
                      <a16:creationId xmlns:a16="http://schemas.microsoft.com/office/drawing/2014/main" xmlns="" id="{92A7399D-B9D4-4DB3-9D89-BF11A8AE614B}"/>
                    </a:ext>
                  </a:extLst>
                </p:cNvPr>
                <p:cNvGrpSpPr/>
                <p:nvPr/>
              </p:nvGrpSpPr>
              <p:grpSpPr>
                <a:xfrm>
                  <a:off x="-323434" y="905544"/>
                  <a:ext cx="5164149" cy="4070009"/>
                  <a:chOff x="-323434" y="905544"/>
                  <a:chExt cx="5164149" cy="4070009"/>
                </a:xfrm>
              </p:grpSpPr>
              <p:sp>
                <p:nvSpPr>
                  <p:cNvPr id="24" name="椭圆 23">
                    <a:extLst>
                      <a:ext uri="{FF2B5EF4-FFF2-40B4-BE49-F238E27FC236}">
                        <a16:creationId xmlns:a16="http://schemas.microsoft.com/office/drawing/2014/main" xmlns="" id="{8FA5359B-2C11-4BF4-B741-7E92BCF7865F}"/>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5" name="弧 1">
                    <a:extLst>
                      <a:ext uri="{FF2B5EF4-FFF2-40B4-BE49-F238E27FC236}">
                        <a16:creationId xmlns:a16="http://schemas.microsoft.com/office/drawing/2014/main" xmlns="" id="{6275A9B0-D5F0-4E48-A41C-FA1A31D045F9}"/>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26" name="椭圆 25">
                    <a:extLst>
                      <a:ext uri="{FF2B5EF4-FFF2-40B4-BE49-F238E27FC236}">
                        <a16:creationId xmlns:a16="http://schemas.microsoft.com/office/drawing/2014/main" xmlns="" id="{488C285B-F0E1-44A4-AB8E-97F076B70C5E}"/>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椭圆 26">
                    <a:extLst>
                      <a:ext uri="{FF2B5EF4-FFF2-40B4-BE49-F238E27FC236}">
                        <a16:creationId xmlns:a16="http://schemas.microsoft.com/office/drawing/2014/main" xmlns="" id="{E67BEC66-432A-4D3B-8E74-9330D38F8926}"/>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28" name="图片 27">
                    <a:extLst>
                      <a:ext uri="{FF2B5EF4-FFF2-40B4-BE49-F238E27FC236}">
                        <a16:creationId xmlns:a16="http://schemas.microsoft.com/office/drawing/2014/main" xmlns="" id="{C56D8172-D24F-4FC0-A893-A51BFDF9EC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23" name="图片 22">
                  <a:extLst>
                    <a:ext uri="{FF2B5EF4-FFF2-40B4-BE49-F238E27FC236}">
                      <a16:creationId xmlns:a16="http://schemas.microsoft.com/office/drawing/2014/main" xmlns="" id="{7354CF6B-3FA7-4C34-93D8-608A6117AE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19" name="文本框 18">
                <a:extLst>
                  <a:ext uri="{FF2B5EF4-FFF2-40B4-BE49-F238E27FC236}">
                    <a16:creationId xmlns:a16="http://schemas.microsoft.com/office/drawing/2014/main" xmlns="" id="{DB97C285-DAAD-43F4-BB62-892B77EB095C}"/>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03</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20" name="直接箭头连接符 19">
                <a:extLst>
                  <a:ext uri="{FF2B5EF4-FFF2-40B4-BE49-F238E27FC236}">
                    <a16:creationId xmlns:a16="http://schemas.microsoft.com/office/drawing/2014/main" xmlns="" id="{56CD81D0-6142-482F-83C8-BA280C64BF6A}"/>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接箭头连接符 20">
                <a:extLst>
                  <a:ext uri="{FF2B5EF4-FFF2-40B4-BE49-F238E27FC236}">
                    <a16:creationId xmlns:a16="http://schemas.microsoft.com/office/drawing/2014/main" xmlns="" id="{F2937062-E6EF-4AA2-83A4-CBBCA24E158D}"/>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23513445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E19B689D-8A99-4CDE-A313-3EEEDC14D654}"/>
              </a:ext>
            </a:extLst>
          </p:cNvPr>
          <p:cNvGrpSpPr/>
          <p:nvPr/>
        </p:nvGrpSpPr>
        <p:grpSpPr>
          <a:xfrm>
            <a:off x="472979" y="422751"/>
            <a:ext cx="11119253" cy="5694547"/>
            <a:chOff x="472979" y="422751"/>
            <a:chExt cx="11119253" cy="5694547"/>
          </a:xfrm>
        </p:grpSpPr>
        <p:sp>
          <p:nvSpPr>
            <p:cNvPr id="11" name="矩形 10"/>
            <p:cNvSpPr/>
            <p:nvPr/>
          </p:nvSpPr>
          <p:spPr>
            <a:xfrm>
              <a:off x="1334153" y="2352855"/>
              <a:ext cx="9600000" cy="1344213"/>
            </a:xfrm>
            <a:prstGeom prst="rect">
              <a:avLst/>
            </a:prstGeom>
            <a:no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endParaRPr lang="zh-CN" altLang="en-US" sz="2400">
                <a:solidFill>
                  <a:srgbClr val="FFFFFF"/>
                </a:solidFill>
                <a:cs typeface="+mn-ea"/>
                <a:sym typeface="+mn-lt"/>
              </a:endParaRPr>
            </a:p>
          </p:txBody>
        </p:sp>
        <p:sp>
          <p:nvSpPr>
            <p:cNvPr id="12" name="矩形 11"/>
            <p:cNvSpPr/>
            <p:nvPr/>
          </p:nvSpPr>
          <p:spPr>
            <a:xfrm>
              <a:off x="3254153" y="2121819"/>
              <a:ext cx="5760000" cy="480000"/>
            </a:xfrm>
            <a:prstGeom prst="rect">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FFF"/>
                  </a:solidFill>
                  <a:cs typeface="+mn-ea"/>
                  <a:sym typeface="+mn-lt"/>
                </a:rPr>
                <a:t>个人信息泄露如何补救？</a:t>
              </a:r>
            </a:p>
          </p:txBody>
        </p:sp>
        <p:sp>
          <p:nvSpPr>
            <p:cNvPr id="13" name="TextBox 30"/>
            <p:cNvSpPr txBox="1"/>
            <p:nvPr/>
          </p:nvSpPr>
          <p:spPr>
            <a:xfrm>
              <a:off x="1429631" y="2677126"/>
              <a:ext cx="9409045" cy="722892"/>
            </a:xfrm>
            <a:prstGeom prst="rect">
              <a:avLst/>
            </a:prstGeom>
            <a:noFill/>
          </p:spPr>
          <p:txBody>
            <a:bodyPr wrap="square" lIns="91445" tIns="45721" rIns="91445" bIns="45721" rtlCol="0">
              <a:spAutoFit/>
            </a:bodyPr>
            <a:lstStyle>
              <a:defPPr>
                <a:defRPr lang="zh-CN"/>
              </a:defPPr>
              <a:lvl1pPr>
                <a:lnSpc>
                  <a:spcPct val="125000"/>
                </a:lnSpc>
                <a:defRPr sz="1300">
                  <a:latin typeface="微软雅黑" pitchFamily="34" charset="-122"/>
                  <a:ea typeface="微软雅黑" panose="020B0503020204020204" pitchFamily="34" charset="-122"/>
                </a:defRPr>
              </a:lvl1pPr>
            </a:lstStyle>
            <a:p>
              <a:pPr>
                <a:lnSpc>
                  <a:spcPct val="135000"/>
                </a:lnSpc>
              </a:pPr>
              <a:r>
                <a:rPr lang="zh-CN" altLang="en-US" sz="1600" dirty="0">
                  <a:solidFill>
                    <a:srgbClr val="000000"/>
                  </a:solidFill>
                  <a:latin typeface="+mn-lt"/>
                  <a:ea typeface="+mn-ea"/>
                  <a:cs typeface="+mn-ea"/>
                  <a:sym typeface="+mn-lt"/>
                </a:rPr>
                <a:t>第四十二条 网络运营者不得泄露、篡改、毁损其收集的个人信息；未经被收集者同意，不得向他人提供个人信息。但是，经过处理无法识别特定个人且不能复原的除外。</a:t>
              </a:r>
            </a:p>
          </p:txBody>
        </p:sp>
        <p:sp>
          <p:nvSpPr>
            <p:cNvPr id="14" name="矩形 13"/>
            <p:cNvSpPr/>
            <p:nvPr/>
          </p:nvSpPr>
          <p:spPr>
            <a:xfrm>
              <a:off x="1296000" y="4277032"/>
              <a:ext cx="9600000" cy="1840266"/>
            </a:xfrm>
            <a:prstGeom prst="rect">
              <a:avLst/>
            </a:prstGeom>
            <a:no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endParaRPr lang="zh-CN" altLang="en-US" sz="2400">
                <a:solidFill>
                  <a:srgbClr val="FFFFFF"/>
                </a:solidFill>
                <a:cs typeface="+mn-ea"/>
                <a:sym typeface="+mn-lt"/>
              </a:endParaRPr>
            </a:p>
          </p:txBody>
        </p:sp>
        <p:sp>
          <p:nvSpPr>
            <p:cNvPr id="15" name="矩形 14"/>
            <p:cNvSpPr/>
            <p:nvPr/>
          </p:nvSpPr>
          <p:spPr>
            <a:xfrm>
              <a:off x="3235663" y="3999646"/>
              <a:ext cx="5760000" cy="480000"/>
            </a:xfrm>
            <a:prstGeom prst="rect">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FFF"/>
                  </a:solidFill>
                  <a:cs typeface="+mn-ea"/>
                  <a:sym typeface="+mn-lt"/>
                </a:rPr>
                <a:t>如何对网络诈骗溯源追责？</a:t>
              </a:r>
            </a:p>
          </p:txBody>
        </p:sp>
        <p:sp>
          <p:nvSpPr>
            <p:cNvPr id="16" name="TextBox 30"/>
            <p:cNvSpPr txBox="1"/>
            <p:nvPr/>
          </p:nvSpPr>
          <p:spPr>
            <a:xfrm>
              <a:off x="1391477" y="4413755"/>
              <a:ext cx="9409045" cy="1603133"/>
            </a:xfrm>
            <a:prstGeom prst="rect">
              <a:avLst/>
            </a:prstGeom>
            <a:noFill/>
          </p:spPr>
          <p:txBody>
            <a:bodyPr wrap="square" lIns="91445" tIns="45721" rIns="91445" bIns="45721" rtlCol="0">
              <a:spAutoFit/>
            </a:bodyPr>
            <a:lstStyle>
              <a:defPPr>
                <a:defRPr lang="zh-CN"/>
              </a:defPPr>
              <a:lvl1pPr>
                <a:lnSpc>
                  <a:spcPct val="125000"/>
                </a:lnSpc>
                <a:defRPr sz="1300">
                  <a:latin typeface="微软雅黑" pitchFamily="34" charset="-122"/>
                  <a:ea typeface="微软雅黑" panose="020B0503020204020204" pitchFamily="34" charset="-122"/>
                </a:defRPr>
              </a:lvl1pPr>
            </a:lstStyle>
            <a:p>
              <a:r>
                <a:rPr lang="zh-CN" altLang="en-US" sz="1600" dirty="0">
                  <a:solidFill>
                    <a:srgbClr val="000000"/>
                  </a:solidFill>
                  <a:latin typeface="+mn-lt"/>
                  <a:ea typeface="+mn-ea"/>
                  <a:cs typeface="+mn-ea"/>
                  <a:sym typeface="+mn-lt"/>
                </a:rPr>
                <a:t>第六十四条 网络运营者、网络产品或者服务的提供者违反本法第二十二条第三款、第四十一条至第四十三条规定，侵害个人信息依法得到保护的权利的，由有关主管部门责令改正，可以根据情节单处或者并处警告、没收违法所得、处违法所得一倍以上十倍以下罚款，没有违法所得的，处一百万元以下罚款，对直接负责的主管人员和其他直接责任人员处一万元以上十万元以下罚款；情节严重的，并可以责令暂停相关业务、停业整顿、关闭网站、吊销相关业务许可证或者吊销营业执照。</a:t>
              </a:r>
            </a:p>
          </p:txBody>
        </p:sp>
        <p:grpSp>
          <p:nvGrpSpPr>
            <p:cNvPr id="9" name="组合 8">
              <a:extLst>
                <a:ext uri="{FF2B5EF4-FFF2-40B4-BE49-F238E27FC236}">
                  <a16:creationId xmlns:a16="http://schemas.microsoft.com/office/drawing/2014/main" xmlns="" id="{B480A016-FED8-43E1-BFB3-8E22203A6B28}"/>
                </a:ext>
              </a:extLst>
            </p:cNvPr>
            <p:cNvGrpSpPr/>
            <p:nvPr/>
          </p:nvGrpSpPr>
          <p:grpSpPr>
            <a:xfrm>
              <a:off x="472979" y="422751"/>
              <a:ext cx="11119253" cy="1379276"/>
              <a:chOff x="472979" y="422751"/>
              <a:chExt cx="11119253" cy="1379276"/>
            </a:xfrm>
          </p:grpSpPr>
          <p:sp>
            <p:nvSpPr>
              <p:cNvPr id="10" name="文本框 5">
                <a:extLst>
                  <a:ext uri="{FF2B5EF4-FFF2-40B4-BE49-F238E27FC236}">
                    <a16:creationId xmlns:a16="http://schemas.microsoft.com/office/drawing/2014/main" xmlns="" id="{68276A3F-0262-4994-81D9-550908B56783}"/>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dirty="0">
                    <a:cs typeface="+mn-ea"/>
                    <a:sym typeface="+mn-lt"/>
                  </a:rPr>
                  <a:t>《</a:t>
                </a:r>
                <a:r>
                  <a:rPr lang="zh-CN" altLang="en-US" sz="2667" b="1" dirty="0">
                    <a:cs typeface="+mn-ea"/>
                    <a:sym typeface="+mn-lt"/>
                  </a:rPr>
                  <a:t>网络安全法</a:t>
                </a:r>
                <a:r>
                  <a:rPr lang="en-US" altLang="zh-CN" sz="2667" b="1" dirty="0">
                    <a:cs typeface="+mn-ea"/>
                    <a:sym typeface="+mn-lt"/>
                  </a:rPr>
                  <a:t>》</a:t>
                </a:r>
                <a:r>
                  <a:rPr lang="zh-CN" altLang="en-US" sz="2667" b="1" dirty="0">
                    <a:cs typeface="+mn-ea"/>
                    <a:sym typeface="+mn-lt"/>
                  </a:rPr>
                  <a:t>重点解读</a:t>
                </a:r>
              </a:p>
            </p:txBody>
          </p:sp>
          <p:grpSp>
            <p:nvGrpSpPr>
              <p:cNvPr id="17" name="组合 16">
                <a:extLst>
                  <a:ext uri="{FF2B5EF4-FFF2-40B4-BE49-F238E27FC236}">
                    <a16:creationId xmlns:a16="http://schemas.microsoft.com/office/drawing/2014/main" xmlns="" id="{F28F2769-8D0E-4A9D-82AE-7F9AA27CE1D6}"/>
                  </a:ext>
                </a:extLst>
              </p:cNvPr>
              <p:cNvGrpSpPr/>
              <p:nvPr/>
            </p:nvGrpSpPr>
            <p:grpSpPr>
              <a:xfrm>
                <a:off x="472979" y="422751"/>
                <a:ext cx="1817793" cy="1379276"/>
                <a:chOff x="-323434" y="-110915"/>
                <a:chExt cx="6703621" cy="5086468"/>
              </a:xfrm>
            </p:grpSpPr>
            <p:grpSp>
              <p:nvGrpSpPr>
                <p:cNvPr id="21" name="组合 20">
                  <a:extLst>
                    <a:ext uri="{FF2B5EF4-FFF2-40B4-BE49-F238E27FC236}">
                      <a16:creationId xmlns:a16="http://schemas.microsoft.com/office/drawing/2014/main" xmlns="" id="{8108DE8B-3DD8-490F-B59B-87FF8778EB90}"/>
                    </a:ext>
                  </a:extLst>
                </p:cNvPr>
                <p:cNvGrpSpPr/>
                <p:nvPr/>
              </p:nvGrpSpPr>
              <p:grpSpPr>
                <a:xfrm>
                  <a:off x="-323434" y="905544"/>
                  <a:ext cx="5164149" cy="4070009"/>
                  <a:chOff x="-323434" y="905544"/>
                  <a:chExt cx="5164149" cy="4070009"/>
                </a:xfrm>
              </p:grpSpPr>
              <p:sp>
                <p:nvSpPr>
                  <p:cNvPr id="23" name="椭圆 22">
                    <a:extLst>
                      <a:ext uri="{FF2B5EF4-FFF2-40B4-BE49-F238E27FC236}">
                        <a16:creationId xmlns:a16="http://schemas.microsoft.com/office/drawing/2014/main" xmlns="" id="{23381893-48B7-4908-AD22-25BEBCA58E3A}"/>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4" name="弧 1">
                    <a:extLst>
                      <a:ext uri="{FF2B5EF4-FFF2-40B4-BE49-F238E27FC236}">
                        <a16:creationId xmlns:a16="http://schemas.microsoft.com/office/drawing/2014/main" xmlns="" id="{743C0B7D-EC21-4166-9E5B-451E3FC2F9F8}"/>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25" name="椭圆 24">
                    <a:extLst>
                      <a:ext uri="{FF2B5EF4-FFF2-40B4-BE49-F238E27FC236}">
                        <a16:creationId xmlns:a16="http://schemas.microsoft.com/office/drawing/2014/main" xmlns="" id="{3445E9F6-D35E-4C6A-AA7D-626F3D1EF427}"/>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6" name="椭圆 25">
                    <a:extLst>
                      <a:ext uri="{FF2B5EF4-FFF2-40B4-BE49-F238E27FC236}">
                        <a16:creationId xmlns:a16="http://schemas.microsoft.com/office/drawing/2014/main" xmlns="" id="{86450ED4-75F8-4750-AEC6-5E62F05E8395}"/>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27" name="图片 26">
                    <a:extLst>
                      <a:ext uri="{FF2B5EF4-FFF2-40B4-BE49-F238E27FC236}">
                        <a16:creationId xmlns:a16="http://schemas.microsoft.com/office/drawing/2014/main" xmlns="" id="{90EFD217-FE6D-4E97-B742-57FEDFA5B5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22" name="图片 21">
                  <a:extLst>
                    <a:ext uri="{FF2B5EF4-FFF2-40B4-BE49-F238E27FC236}">
                      <a16:creationId xmlns:a16="http://schemas.microsoft.com/office/drawing/2014/main" xmlns="" id="{C02A84F4-D03D-40A8-92FB-AEDF1184E4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18" name="文本框 17">
                <a:extLst>
                  <a:ext uri="{FF2B5EF4-FFF2-40B4-BE49-F238E27FC236}">
                    <a16:creationId xmlns:a16="http://schemas.microsoft.com/office/drawing/2014/main" xmlns="" id="{62815809-298C-46C2-A8AA-D74F665B8494}"/>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03</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19" name="直接箭头连接符 18">
                <a:extLst>
                  <a:ext uri="{FF2B5EF4-FFF2-40B4-BE49-F238E27FC236}">
                    <a16:creationId xmlns:a16="http://schemas.microsoft.com/office/drawing/2014/main" xmlns="" id="{50A01A21-AE5D-49CC-9840-C458C3194A40}"/>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接箭头连接符 19">
                <a:extLst>
                  <a:ext uri="{FF2B5EF4-FFF2-40B4-BE49-F238E27FC236}">
                    <a16:creationId xmlns:a16="http://schemas.microsoft.com/office/drawing/2014/main" xmlns="" id="{91C9564F-DD3B-4C04-9D39-7014C707222F}"/>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98422807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497AA50-BBBF-4A38-AA80-DCADCA2034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434" y="1"/>
            <a:ext cx="12533056" cy="6858000"/>
          </a:xfrm>
          <a:prstGeom prst="rect">
            <a:avLst/>
          </a:prstGeom>
        </p:spPr>
      </p:pic>
      <p:grpSp>
        <p:nvGrpSpPr>
          <p:cNvPr id="18" name="组合 17">
            <a:extLst>
              <a:ext uri="{FF2B5EF4-FFF2-40B4-BE49-F238E27FC236}">
                <a16:creationId xmlns:a16="http://schemas.microsoft.com/office/drawing/2014/main" xmlns="" id="{9FE7A3D6-48C8-41B9-A07E-3DC632136FB9}"/>
              </a:ext>
            </a:extLst>
          </p:cNvPr>
          <p:cNvGrpSpPr/>
          <p:nvPr/>
        </p:nvGrpSpPr>
        <p:grpSpPr>
          <a:xfrm>
            <a:off x="3980705" y="3221753"/>
            <a:ext cx="7482425" cy="1787258"/>
            <a:chOff x="3980705" y="3221753"/>
            <a:chExt cx="7482425" cy="1787258"/>
          </a:xfrm>
        </p:grpSpPr>
        <p:sp>
          <p:nvSpPr>
            <p:cNvPr id="5" name="圆角矩形 5">
              <a:extLst>
                <a:ext uri="{FF2B5EF4-FFF2-40B4-BE49-F238E27FC236}">
                  <a16:creationId xmlns:a16="http://schemas.microsoft.com/office/drawing/2014/main" xmlns="" id="{9E9EA6AC-6B2B-42C2-B5EE-F209D3BD7E68}"/>
                </a:ext>
              </a:extLst>
            </p:cNvPr>
            <p:cNvSpPr/>
            <p:nvPr/>
          </p:nvSpPr>
          <p:spPr>
            <a:xfrm>
              <a:off x="3980705" y="3221753"/>
              <a:ext cx="7482425" cy="1787258"/>
            </a:xfrm>
            <a:prstGeom prst="roundRect">
              <a:avLst/>
            </a:prstGeom>
            <a:solidFill>
              <a:srgbClr val="311058">
                <a:alpha val="58000"/>
              </a:srgbClr>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a:extLst>
                <a:ext uri="{FF2B5EF4-FFF2-40B4-BE49-F238E27FC236}">
                  <a16:creationId xmlns:a16="http://schemas.microsoft.com/office/drawing/2014/main" xmlns="" id="{9C13A16F-5BDB-450E-B116-F9DBC666E3BA}"/>
                </a:ext>
              </a:extLst>
            </p:cNvPr>
            <p:cNvSpPr txBox="1"/>
            <p:nvPr/>
          </p:nvSpPr>
          <p:spPr>
            <a:xfrm>
              <a:off x="4739708" y="3484216"/>
              <a:ext cx="5827236" cy="830997"/>
            </a:xfrm>
            <a:prstGeom prst="rect">
              <a:avLst/>
            </a:prstGeom>
            <a:noFill/>
          </p:spPr>
          <p:txBody>
            <a:bodyPr wrap="none" rtlCol="0">
              <a:spAutoFit/>
            </a:bodyPr>
            <a:lstStyle/>
            <a:p>
              <a:pPr marL="457200" indent="-457200">
                <a:buFont typeface="Wingdings" panose="05000000000000000000" pitchFamily="2" charset="2"/>
                <a:buChar char="n"/>
              </a:pPr>
              <a:r>
                <a:rPr lang="zh-CN" altLang="en-US" sz="4800" b="1" dirty="0">
                  <a:solidFill>
                    <a:srgbClr val="FFFFFF"/>
                  </a:solidFill>
                  <a:cs typeface="+mn-ea"/>
                  <a:sym typeface="+mn-lt"/>
                </a:rPr>
                <a:t>网络安全基本知识</a:t>
              </a:r>
            </a:p>
          </p:txBody>
        </p:sp>
        <p:sp>
          <p:nvSpPr>
            <p:cNvPr id="9" name="文本框 8">
              <a:extLst>
                <a:ext uri="{FF2B5EF4-FFF2-40B4-BE49-F238E27FC236}">
                  <a16:creationId xmlns:a16="http://schemas.microsoft.com/office/drawing/2014/main" xmlns="" id="{F0ED8B4D-E9DF-42A3-A806-5645CEF6CF20}"/>
                </a:ext>
              </a:extLst>
            </p:cNvPr>
            <p:cNvSpPr txBox="1"/>
            <p:nvPr/>
          </p:nvSpPr>
          <p:spPr>
            <a:xfrm>
              <a:off x="4739708" y="4185674"/>
              <a:ext cx="6142932" cy="56881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 altLang="zh-CN" sz="1050" b="0" i="0" u="none" strike="noStrike" kern="1200" cap="none" spc="0" normalizeH="0" baseline="0" noProof="0">
                  <a:ln>
                    <a:noFill/>
                  </a:ln>
                  <a:solidFill>
                    <a:prstClr val="white"/>
                  </a:solidFill>
                  <a:effectLst/>
                  <a:uLnTx/>
                  <a:uFillTx/>
                  <a:cs typeface="+mn-ea"/>
                  <a:sym typeface="+mn-lt"/>
                </a:rPr>
                <a:t>your content is entered here, or by copying your text, select paste in this box and choose to retain only text. your content is typed here, or by copying your text, select paste in this box.</a:t>
              </a:r>
            </a:p>
          </p:txBody>
        </p:sp>
      </p:grpSp>
      <p:grpSp>
        <p:nvGrpSpPr>
          <p:cNvPr id="17" name="组合 16">
            <a:extLst>
              <a:ext uri="{FF2B5EF4-FFF2-40B4-BE49-F238E27FC236}">
                <a16:creationId xmlns:a16="http://schemas.microsoft.com/office/drawing/2014/main" xmlns="" id="{D9926A86-C4D1-46D1-B1CC-34BB65634C13}"/>
              </a:ext>
            </a:extLst>
          </p:cNvPr>
          <p:cNvGrpSpPr/>
          <p:nvPr/>
        </p:nvGrpSpPr>
        <p:grpSpPr>
          <a:xfrm>
            <a:off x="-323434" y="-110915"/>
            <a:ext cx="6703621" cy="5086468"/>
            <a:chOff x="-323434" y="-110915"/>
            <a:chExt cx="6703621" cy="5086468"/>
          </a:xfrm>
        </p:grpSpPr>
        <p:grpSp>
          <p:nvGrpSpPr>
            <p:cNvPr id="16" name="组合 15">
              <a:extLst>
                <a:ext uri="{FF2B5EF4-FFF2-40B4-BE49-F238E27FC236}">
                  <a16:creationId xmlns:a16="http://schemas.microsoft.com/office/drawing/2014/main" xmlns="" id="{A8E4DADD-9C56-4FBA-B03C-EE38167977B5}"/>
                </a:ext>
              </a:extLst>
            </p:cNvPr>
            <p:cNvGrpSpPr/>
            <p:nvPr/>
          </p:nvGrpSpPr>
          <p:grpSpPr>
            <a:xfrm>
              <a:off x="-323434" y="905544"/>
              <a:ext cx="5164149" cy="4070009"/>
              <a:chOff x="-323434" y="905544"/>
              <a:chExt cx="5164149" cy="4070009"/>
            </a:xfrm>
          </p:grpSpPr>
          <p:sp>
            <p:nvSpPr>
              <p:cNvPr id="6" name="椭圆 5">
                <a:extLst>
                  <a:ext uri="{FF2B5EF4-FFF2-40B4-BE49-F238E27FC236}">
                    <a16:creationId xmlns:a16="http://schemas.microsoft.com/office/drawing/2014/main" xmlns="" id="{9E9025C1-7E18-4893-ABE8-5AEF24A5C8DA}"/>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文本框 6">
                <a:extLst>
                  <a:ext uri="{FF2B5EF4-FFF2-40B4-BE49-F238E27FC236}">
                    <a16:creationId xmlns:a16="http://schemas.microsoft.com/office/drawing/2014/main" xmlns="" id="{A5294B72-BE2B-464E-B9A2-93A2061379F7}"/>
                  </a:ext>
                </a:extLst>
              </p:cNvPr>
              <p:cNvSpPr txBox="1"/>
              <p:nvPr/>
            </p:nvSpPr>
            <p:spPr>
              <a:xfrm>
                <a:off x="1777360" y="1783204"/>
                <a:ext cx="1326004"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8000" b="0" i="0" u="none" strike="noStrike" kern="1200" cap="none" spc="0" normalizeH="0" baseline="0" noProof="0" dirty="0">
                    <a:ln>
                      <a:noFill/>
                    </a:ln>
                    <a:solidFill>
                      <a:schemeClr val="bg1"/>
                    </a:solidFill>
                    <a:effectLst>
                      <a:innerShdw blurRad="63500" dist="50800" dir="16200000">
                        <a:prstClr val="black">
                          <a:alpha val="50000"/>
                        </a:prstClr>
                      </a:innerShdw>
                    </a:effectLst>
                    <a:uLnTx/>
                    <a:uFillTx/>
                    <a:cs typeface="+mn-ea"/>
                    <a:sym typeface="+mn-lt"/>
                  </a:rPr>
                  <a:t>04</a:t>
                </a:r>
                <a:endParaRPr kumimoji="1" lang="zh-CN" altLang="en-US" sz="8000" b="0" i="0" u="none" strike="noStrike" kern="1200" cap="none" spc="0" normalizeH="0" baseline="0" noProof="0" dirty="0">
                  <a:ln>
                    <a:noFill/>
                  </a:ln>
                  <a:solidFill>
                    <a:schemeClr val="bg1"/>
                  </a:solidFill>
                  <a:effectLst>
                    <a:innerShdw blurRad="63500" dist="50800" dir="16200000">
                      <a:prstClr val="black">
                        <a:alpha val="50000"/>
                      </a:prstClr>
                    </a:innerShdw>
                  </a:effectLst>
                  <a:uLnTx/>
                  <a:uFillTx/>
                  <a:cs typeface="+mn-ea"/>
                  <a:sym typeface="+mn-lt"/>
                </a:endParaRPr>
              </a:p>
            </p:txBody>
          </p:sp>
          <p:sp>
            <p:nvSpPr>
              <p:cNvPr id="10" name="弧 1">
                <a:extLst>
                  <a:ext uri="{FF2B5EF4-FFF2-40B4-BE49-F238E27FC236}">
                    <a16:creationId xmlns:a16="http://schemas.microsoft.com/office/drawing/2014/main" xmlns="" id="{4A66A0DB-4205-4E34-8E7D-221586F24003}"/>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椭圆 10">
                <a:extLst>
                  <a:ext uri="{FF2B5EF4-FFF2-40B4-BE49-F238E27FC236}">
                    <a16:creationId xmlns:a16="http://schemas.microsoft.com/office/drawing/2014/main" xmlns="" id="{939FF907-3A86-47A8-AA88-E9C3FF59AD09}"/>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2" name="椭圆 11">
                <a:extLst>
                  <a:ext uri="{FF2B5EF4-FFF2-40B4-BE49-F238E27FC236}">
                    <a16:creationId xmlns:a16="http://schemas.microsoft.com/office/drawing/2014/main" xmlns="" id="{135E0B26-2830-45C5-9A75-94F214D5D635}"/>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文本框 12">
                <a:extLst>
                  <a:ext uri="{FF2B5EF4-FFF2-40B4-BE49-F238E27FC236}">
                    <a16:creationId xmlns:a16="http://schemas.microsoft.com/office/drawing/2014/main" xmlns="" id="{7B5E9965-8992-4986-9637-AB605C98F569}"/>
                  </a:ext>
                </a:extLst>
              </p:cNvPr>
              <p:cNvSpPr txBox="1"/>
              <p:nvPr/>
            </p:nvSpPr>
            <p:spPr>
              <a:xfrm>
                <a:off x="1797051" y="2859787"/>
                <a:ext cx="1379924"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schemeClr val="bg1"/>
                    </a:solidFill>
                    <a:effectLst/>
                    <a:uLnTx/>
                    <a:uFillTx/>
                    <a:cs typeface="+mn-ea"/>
                    <a:sym typeface="+mn-lt"/>
                  </a:rPr>
                  <a:t>PART</a:t>
                </a:r>
                <a:endParaRPr kumimoji="1" lang="zh-CN" altLang="en-US" sz="1800" b="0" i="0" u="none" strike="noStrike" kern="1200" cap="none" spc="0" normalizeH="0" baseline="0" noProof="0" dirty="0">
                  <a:ln>
                    <a:noFill/>
                  </a:ln>
                  <a:solidFill>
                    <a:schemeClr val="bg1"/>
                  </a:solidFill>
                  <a:effectLst/>
                  <a:uLnTx/>
                  <a:uFillTx/>
                  <a:cs typeface="+mn-ea"/>
                  <a:sym typeface="+mn-lt"/>
                </a:endParaRPr>
              </a:p>
            </p:txBody>
          </p:sp>
          <p:pic>
            <p:nvPicPr>
              <p:cNvPr id="14" name="图片 13">
                <a:extLst>
                  <a:ext uri="{FF2B5EF4-FFF2-40B4-BE49-F238E27FC236}">
                    <a16:creationId xmlns:a16="http://schemas.microsoft.com/office/drawing/2014/main" xmlns="" id="{EBC95067-8F1A-4F32-816D-24A4687EF1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15" name="图片 14">
              <a:extLst>
                <a:ext uri="{FF2B5EF4-FFF2-40B4-BE49-F238E27FC236}">
                  <a16:creationId xmlns:a16="http://schemas.microsoft.com/office/drawing/2014/main" xmlns="" id="{1A91826E-E4E6-4F13-99E0-0DEAC7463F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Tree>
    <p:extLst>
      <p:ext uri="{BB962C8B-B14F-4D97-AF65-F5344CB8AC3E}">
        <p14:creationId xmlns:p14="http://schemas.microsoft.com/office/powerpoint/2010/main" val="2644987384"/>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4481F1C3-0558-485B-BE39-B23593BA1FE0}"/>
              </a:ext>
            </a:extLst>
          </p:cNvPr>
          <p:cNvGrpSpPr/>
          <p:nvPr/>
        </p:nvGrpSpPr>
        <p:grpSpPr>
          <a:xfrm>
            <a:off x="472979" y="422751"/>
            <a:ext cx="11119253" cy="5872167"/>
            <a:chOff x="472979" y="422751"/>
            <a:chExt cx="11119253" cy="5872167"/>
          </a:xfrm>
        </p:grpSpPr>
        <p:sp>
          <p:nvSpPr>
            <p:cNvPr id="9" name="Freeform 9"/>
            <p:cNvSpPr>
              <a:spLocks/>
            </p:cNvSpPr>
            <p:nvPr/>
          </p:nvSpPr>
          <p:spPr bwMode="auto">
            <a:xfrm>
              <a:off x="1432951" y="1878864"/>
              <a:ext cx="3675813" cy="591907"/>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rgbClr val="002060"/>
            </a:solidFill>
            <a:ln>
              <a:noFill/>
            </a:ln>
          </p:spPr>
          <p:txBody>
            <a:bodyPr vert="horz" wrap="square" lIns="91404" tIns="45703" rIns="91404" bIns="45703" numCol="1" anchor="t" anchorCtr="0" compatLnSpc="1">
              <a:prstTxWarp prst="textNoShape">
                <a:avLst/>
              </a:prstTxWarp>
            </a:bodyPr>
            <a:lstStyle/>
            <a:p>
              <a:endParaRPr lang="zh-CN" altLang="en-US" sz="2400">
                <a:solidFill>
                  <a:srgbClr val="000000"/>
                </a:solidFill>
                <a:cs typeface="+mn-ea"/>
                <a:sym typeface="+mn-lt"/>
              </a:endParaRPr>
            </a:p>
          </p:txBody>
        </p:sp>
        <p:sp>
          <p:nvSpPr>
            <p:cNvPr id="10" name="Freeform 10"/>
            <p:cNvSpPr>
              <a:spLocks/>
            </p:cNvSpPr>
            <p:nvPr/>
          </p:nvSpPr>
          <p:spPr bwMode="auto">
            <a:xfrm>
              <a:off x="1240938" y="1878863"/>
              <a:ext cx="3867827" cy="48717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FFFFFF"/>
                </a:solidFill>
                <a:cs typeface="+mn-ea"/>
                <a:sym typeface="+mn-lt"/>
              </a:endParaRPr>
            </a:p>
          </p:txBody>
        </p:sp>
        <p:sp>
          <p:nvSpPr>
            <p:cNvPr id="17" name="TextBox 18"/>
            <p:cNvSpPr txBox="1"/>
            <p:nvPr/>
          </p:nvSpPr>
          <p:spPr>
            <a:xfrm>
              <a:off x="1718143" y="1896747"/>
              <a:ext cx="3358612" cy="420564"/>
            </a:xfrm>
            <a:prstGeom prst="rect">
              <a:avLst/>
            </a:prstGeom>
            <a:noFill/>
          </p:spPr>
          <p:txBody>
            <a:bodyPr wrap="none" rtlCol="0">
              <a:spAutoFit/>
            </a:bodyPr>
            <a:lstStyle/>
            <a:p>
              <a:r>
                <a:rPr lang="zh-CN" altLang="en-US" sz="2133" b="1" dirty="0">
                  <a:solidFill>
                    <a:srgbClr val="FFFFFF"/>
                  </a:solidFill>
                  <a:cs typeface="+mn-ea"/>
                  <a:sym typeface="+mn-lt"/>
                </a:rPr>
                <a:t>如何有效保护个人隐私？</a:t>
              </a:r>
            </a:p>
          </p:txBody>
        </p:sp>
        <p:sp>
          <p:nvSpPr>
            <p:cNvPr id="18" name="矩形 17"/>
            <p:cNvSpPr/>
            <p:nvPr/>
          </p:nvSpPr>
          <p:spPr>
            <a:xfrm>
              <a:off x="1290077" y="2531387"/>
              <a:ext cx="9600000" cy="3763531"/>
            </a:xfrm>
            <a:prstGeom prst="rect">
              <a:avLst/>
            </a:prstGeom>
          </p:spPr>
          <p:txBody>
            <a:bodyPr wrap="square" lIns="91440" tIns="45720" rIns="91440" bIns="45720">
              <a:spAutoFit/>
            </a:bodyPr>
            <a:lstStyle/>
            <a:p>
              <a:pPr>
                <a:lnSpc>
                  <a:spcPct val="125000"/>
                </a:lnSpc>
              </a:pPr>
              <a:r>
                <a:rPr lang="en-US" altLang="zh-CN" sz="1600" dirty="0">
                  <a:solidFill>
                    <a:srgbClr val="000000"/>
                  </a:solidFill>
                  <a:cs typeface="+mn-ea"/>
                  <a:sym typeface="+mn-lt"/>
                </a:rPr>
                <a:t>1</a:t>
              </a:r>
              <a:r>
                <a:rPr lang="zh-CN" altLang="en-US" sz="1600" dirty="0">
                  <a:solidFill>
                    <a:srgbClr val="000000"/>
                  </a:solidFill>
                  <a:cs typeface="+mn-ea"/>
                  <a:sym typeface="+mn-lt"/>
                </a:rPr>
                <a:t>、电脑上安装杀毒软件，定期对电脑进行杀毒清理，及时更新杀毒软件。</a:t>
              </a:r>
            </a:p>
            <a:p>
              <a:pPr>
                <a:lnSpc>
                  <a:spcPct val="125000"/>
                </a:lnSpc>
              </a:pPr>
              <a:r>
                <a:rPr lang="en-US" altLang="zh-CN" sz="1600" dirty="0">
                  <a:solidFill>
                    <a:srgbClr val="000000"/>
                  </a:solidFill>
                  <a:cs typeface="+mn-ea"/>
                  <a:sym typeface="+mn-lt"/>
                </a:rPr>
                <a:t>2</a:t>
              </a:r>
              <a:r>
                <a:rPr lang="zh-CN" altLang="en-US" sz="1600" dirty="0">
                  <a:solidFill>
                    <a:srgbClr val="000000"/>
                  </a:solidFill>
                  <a:cs typeface="+mn-ea"/>
                  <a:sym typeface="+mn-lt"/>
                </a:rPr>
                <a:t>、网站注册时少填隐私。在注册网上账号时，尽量不需要填的不填；不要随便在陌生网站上注册信息；不要随意点弹出来的窗口，以免中毒。</a:t>
              </a:r>
            </a:p>
            <a:p>
              <a:pPr>
                <a:lnSpc>
                  <a:spcPct val="125000"/>
                </a:lnSpc>
              </a:pPr>
              <a:r>
                <a:rPr lang="en-US" altLang="zh-CN" sz="1600" dirty="0">
                  <a:solidFill>
                    <a:srgbClr val="000000"/>
                  </a:solidFill>
                  <a:cs typeface="+mn-ea"/>
                  <a:sym typeface="+mn-lt"/>
                </a:rPr>
                <a:t>3</a:t>
              </a:r>
              <a:r>
                <a:rPr lang="zh-CN" altLang="en-US" sz="1600" dirty="0">
                  <a:solidFill>
                    <a:srgbClr val="000000"/>
                  </a:solidFill>
                  <a:cs typeface="+mn-ea"/>
                  <a:sym typeface="+mn-lt"/>
                </a:rPr>
                <a:t>、手机支付安全使用。根据自己的使用习惯，设定适当的转账额度；更换手机号码时，应及时将银行绑定的手机号进行更改；开通短信通知，以便资金有异常变动时得到及时的通知。</a:t>
              </a:r>
            </a:p>
            <a:p>
              <a:pPr>
                <a:lnSpc>
                  <a:spcPct val="125000"/>
                </a:lnSpc>
              </a:pPr>
              <a:r>
                <a:rPr lang="en-US" altLang="zh-CN" sz="1600" dirty="0">
                  <a:solidFill>
                    <a:srgbClr val="000000"/>
                  </a:solidFill>
                  <a:cs typeface="+mn-ea"/>
                  <a:sym typeface="+mn-lt"/>
                </a:rPr>
                <a:t>4</a:t>
              </a:r>
              <a:r>
                <a:rPr lang="zh-CN" altLang="en-US" sz="1600" dirty="0">
                  <a:solidFill>
                    <a:srgbClr val="000000"/>
                  </a:solidFill>
                  <a:cs typeface="+mn-ea"/>
                  <a:sym typeface="+mn-lt"/>
                </a:rPr>
                <a:t>、少蹭公共</a:t>
              </a:r>
              <a:r>
                <a:rPr lang="en-US" altLang="zh-CN" sz="1600" dirty="0" err="1">
                  <a:solidFill>
                    <a:srgbClr val="000000"/>
                  </a:solidFill>
                  <a:cs typeface="+mn-ea"/>
                  <a:sym typeface="+mn-lt"/>
                </a:rPr>
                <a:t>WiFi</a:t>
              </a:r>
              <a:r>
                <a:rPr lang="zh-CN" altLang="en-US" sz="1600" dirty="0">
                  <a:solidFill>
                    <a:srgbClr val="000000"/>
                  </a:solidFill>
                  <a:cs typeface="+mn-ea"/>
                  <a:sym typeface="+mn-lt"/>
                </a:rPr>
                <a:t>，尽量不要使用陌生</a:t>
              </a:r>
              <a:r>
                <a:rPr lang="en-US" altLang="zh-CN" sz="1600" dirty="0" err="1">
                  <a:solidFill>
                    <a:srgbClr val="000000"/>
                  </a:solidFill>
                  <a:cs typeface="+mn-ea"/>
                  <a:sym typeface="+mn-lt"/>
                </a:rPr>
                <a:t>WiFi</a:t>
              </a:r>
              <a:r>
                <a:rPr lang="zh-CN" altLang="en-US" sz="1600" dirty="0">
                  <a:solidFill>
                    <a:srgbClr val="000000"/>
                  </a:solidFill>
                  <a:cs typeface="+mn-ea"/>
                  <a:sym typeface="+mn-lt"/>
                </a:rPr>
                <a:t>。</a:t>
              </a:r>
            </a:p>
            <a:p>
              <a:pPr>
                <a:lnSpc>
                  <a:spcPct val="125000"/>
                </a:lnSpc>
              </a:pPr>
              <a:r>
                <a:rPr lang="en-US" altLang="zh-CN" sz="1600" dirty="0">
                  <a:solidFill>
                    <a:srgbClr val="000000"/>
                  </a:solidFill>
                  <a:cs typeface="+mn-ea"/>
                  <a:sym typeface="+mn-lt"/>
                </a:rPr>
                <a:t>5</a:t>
              </a:r>
              <a:r>
                <a:rPr lang="zh-CN" altLang="en-US" sz="1600" dirty="0">
                  <a:solidFill>
                    <a:srgbClr val="000000"/>
                  </a:solidFill>
                  <a:cs typeface="+mn-ea"/>
                  <a:sym typeface="+mn-lt"/>
                </a:rPr>
                <a:t>、微信测试少参与，有些测试是需要填写自己的姓名或者电话来进行测试的，个人信息或在不经意间被第三方获取。</a:t>
              </a:r>
            </a:p>
            <a:p>
              <a:pPr>
                <a:lnSpc>
                  <a:spcPct val="125000"/>
                </a:lnSpc>
              </a:pPr>
              <a:r>
                <a:rPr lang="en-US" altLang="zh-CN" sz="1600" dirty="0">
                  <a:solidFill>
                    <a:srgbClr val="000000"/>
                  </a:solidFill>
                  <a:cs typeface="+mn-ea"/>
                  <a:sym typeface="+mn-lt"/>
                </a:rPr>
                <a:t>6</a:t>
              </a:r>
              <a:r>
                <a:rPr lang="zh-CN" altLang="en-US" sz="1600" dirty="0">
                  <a:solidFill>
                    <a:srgbClr val="000000"/>
                  </a:solidFill>
                  <a:cs typeface="+mn-ea"/>
                  <a:sym typeface="+mn-lt"/>
                </a:rPr>
                <a:t>、在安全渠道下载应用。最好使用绿色软件来下载应用；不要扫描来路不明的二维码，安装时要注意“应用权限”与产品功能是否直接相关。</a:t>
              </a:r>
            </a:p>
            <a:p>
              <a:pPr>
                <a:lnSpc>
                  <a:spcPct val="125000"/>
                </a:lnSpc>
              </a:pPr>
              <a:r>
                <a:rPr lang="en-US" altLang="zh-CN" sz="1600" dirty="0">
                  <a:solidFill>
                    <a:srgbClr val="000000"/>
                  </a:solidFill>
                  <a:cs typeface="+mn-ea"/>
                  <a:sym typeface="+mn-lt"/>
                </a:rPr>
                <a:t>7</a:t>
              </a:r>
              <a:r>
                <a:rPr lang="zh-CN" altLang="en-US" sz="1600" dirty="0">
                  <a:solidFill>
                    <a:srgbClr val="000000"/>
                  </a:solidFill>
                  <a:cs typeface="+mn-ea"/>
                  <a:sym typeface="+mn-lt"/>
                </a:rPr>
                <a:t>、云端储存要注意隐私，不要带有个人敏感的照片传上去，以免泄露被他人利用。</a:t>
              </a:r>
            </a:p>
            <a:p>
              <a:pPr>
                <a:lnSpc>
                  <a:spcPct val="125000"/>
                </a:lnSpc>
              </a:pPr>
              <a:r>
                <a:rPr lang="en-US" altLang="zh-CN" sz="1600" dirty="0">
                  <a:solidFill>
                    <a:srgbClr val="000000"/>
                  </a:solidFill>
                  <a:cs typeface="+mn-ea"/>
                  <a:sym typeface="+mn-lt"/>
                </a:rPr>
                <a:t>8</a:t>
              </a:r>
              <a:r>
                <a:rPr lang="zh-CN" altLang="en-US" sz="1600" dirty="0">
                  <a:solidFill>
                    <a:srgbClr val="000000"/>
                  </a:solidFill>
                  <a:cs typeface="+mn-ea"/>
                  <a:sym typeface="+mn-lt"/>
                </a:rPr>
                <a:t>、多种密码合用，在设置密码时尽量不要使用重复的，最好开启短信认证。</a:t>
              </a:r>
            </a:p>
          </p:txBody>
        </p:sp>
        <p:grpSp>
          <p:nvGrpSpPr>
            <p:cNvPr id="7" name="组合 6">
              <a:extLst>
                <a:ext uri="{FF2B5EF4-FFF2-40B4-BE49-F238E27FC236}">
                  <a16:creationId xmlns:a16="http://schemas.microsoft.com/office/drawing/2014/main" xmlns="" id="{D38A5540-EDC8-44A4-AD1A-2CF9F0129E3A}"/>
                </a:ext>
              </a:extLst>
            </p:cNvPr>
            <p:cNvGrpSpPr/>
            <p:nvPr/>
          </p:nvGrpSpPr>
          <p:grpSpPr>
            <a:xfrm>
              <a:off x="472979" y="422751"/>
              <a:ext cx="11119253" cy="1379276"/>
              <a:chOff x="472979" y="422751"/>
              <a:chExt cx="11119253" cy="1379276"/>
            </a:xfrm>
          </p:grpSpPr>
          <p:sp>
            <p:nvSpPr>
              <p:cNvPr id="11" name="文本框 5">
                <a:extLst>
                  <a:ext uri="{FF2B5EF4-FFF2-40B4-BE49-F238E27FC236}">
                    <a16:creationId xmlns:a16="http://schemas.microsoft.com/office/drawing/2014/main" xmlns="" id="{F8C57FDE-E984-4A11-A792-E61407F92427}"/>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zh-CN" altLang="en-US" sz="2667" b="1" dirty="0">
                    <a:cs typeface="+mn-ea"/>
                    <a:sym typeface="+mn-lt"/>
                  </a:rPr>
                  <a:t>网络安全基本知识</a:t>
                </a:r>
              </a:p>
            </p:txBody>
          </p:sp>
          <p:grpSp>
            <p:nvGrpSpPr>
              <p:cNvPr id="12" name="组合 11">
                <a:extLst>
                  <a:ext uri="{FF2B5EF4-FFF2-40B4-BE49-F238E27FC236}">
                    <a16:creationId xmlns:a16="http://schemas.microsoft.com/office/drawing/2014/main" xmlns="" id="{EBF9C629-0968-4B1F-BF73-10611D13510B}"/>
                  </a:ext>
                </a:extLst>
              </p:cNvPr>
              <p:cNvGrpSpPr/>
              <p:nvPr/>
            </p:nvGrpSpPr>
            <p:grpSpPr>
              <a:xfrm>
                <a:off x="472979" y="422751"/>
                <a:ext cx="1817793" cy="1379276"/>
                <a:chOff x="-323434" y="-110915"/>
                <a:chExt cx="6703621" cy="5086468"/>
              </a:xfrm>
            </p:grpSpPr>
            <p:grpSp>
              <p:nvGrpSpPr>
                <p:cNvPr id="16" name="组合 15">
                  <a:extLst>
                    <a:ext uri="{FF2B5EF4-FFF2-40B4-BE49-F238E27FC236}">
                      <a16:creationId xmlns:a16="http://schemas.microsoft.com/office/drawing/2014/main" xmlns="" id="{82A71978-CC36-41CB-B0CC-9C1AE1BD28C8}"/>
                    </a:ext>
                  </a:extLst>
                </p:cNvPr>
                <p:cNvGrpSpPr/>
                <p:nvPr/>
              </p:nvGrpSpPr>
              <p:grpSpPr>
                <a:xfrm>
                  <a:off x="-323434" y="905544"/>
                  <a:ext cx="5164149" cy="4070009"/>
                  <a:chOff x="-323434" y="905544"/>
                  <a:chExt cx="5164149" cy="4070009"/>
                </a:xfrm>
              </p:grpSpPr>
              <p:sp>
                <p:nvSpPr>
                  <p:cNvPr id="20" name="椭圆 19">
                    <a:extLst>
                      <a:ext uri="{FF2B5EF4-FFF2-40B4-BE49-F238E27FC236}">
                        <a16:creationId xmlns:a16="http://schemas.microsoft.com/office/drawing/2014/main" xmlns="" id="{55AB3763-BBD0-4F6F-BE00-500627CC59C3}"/>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弧 1">
                    <a:extLst>
                      <a:ext uri="{FF2B5EF4-FFF2-40B4-BE49-F238E27FC236}">
                        <a16:creationId xmlns:a16="http://schemas.microsoft.com/office/drawing/2014/main" xmlns="" id="{D9222043-E21E-4CA8-91BF-5E31BE76981D}"/>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22" name="椭圆 21">
                    <a:extLst>
                      <a:ext uri="{FF2B5EF4-FFF2-40B4-BE49-F238E27FC236}">
                        <a16:creationId xmlns:a16="http://schemas.microsoft.com/office/drawing/2014/main" xmlns="" id="{D7A662C6-066D-471B-88A6-DDD315023541}"/>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3" name="椭圆 22">
                    <a:extLst>
                      <a:ext uri="{FF2B5EF4-FFF2-40B4-BE49-F238E27FC236}">
                        <a16:creationId xmlns:a16="http://schemas.microsoft.com/office/drawing/2014/main" xmlns="" id="{E6284542-FE30-4800-8C61-1A80DD487039}"/>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24" name="图片 23">
                    <a:extLst>
                      <a:ext uri="{FF2B5EF4-FFF2-40B4-BE49-F238E27FC236}">
                        <a16:creationId xmlns:a16="http://schemas.microsoft.com/office/drawing/2014/main" xmlns="" id="{2F5DE6C7-56C5-4C4A-917E-5C45BA672C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19" name="图片 18">
                  <a:extLst>
                    <a:ext uri="{FF2B5EF4-FFF2-40B4-BE49-F238E27FC236}">
                      <a16:creationId xmlns:a16="http://schemas.microsoft.com/office/drawing/2014/main" xmlns="" id="{C94D1BC4-B2DA-4586-9964-D9E6DC474E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13" name="文本框 12">
                <a:extLst>
                  <a:ext uri="{FF2B5EF4-FFF2-40B4-BE49-F238E27FC236}">
                    <a16:creationId xmlns:a16="http://schemas.microsoft.com/office/drawing/2014/main" xmlns="" id="{3B7A256B-37F1-40AB-BCCB-F229A76189AE}"/>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04</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14" name="直接箭头连接符 13">
                <a:extLst>
                  <a:ext uri="{FF2B5EF4-FFF2-40B4-BE49-F238E27FC236}">
                    <a16:creationId xmlns:a16="http://schemas.microsoft.com/office/drawing/2014/main" xmlns="" id="{E2014DAF-10D7-43C7-91E2-D622D345667C}"/>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直接箭头连接符 14">
                <a:extLst>
                  <a:ext uri="{FF2B5EF4-FFF2-40B4-BE49-F238E27FC236}">
                    <a16:creationId xmlns:a16="http://schemas.microsoft.com/office/drawing/2014/main" xmlns="" id="{E9055655-DC68-4EDA-9BD9-88DB2FE50D1A}"/>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12616731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6052A0AC-CCEF-496A-A2E9-9D7BC5AD0A0E}"/>
              </a:ext>
            </a:extLst>
          </p:cNvPr>
          <p:cNvGrpSpPr/>
          <p:nvPr/>
        </p:nvGrpSpPr>
        <p:grpSpPr>
          <a:xfrm>
            <a:off x="472979" y="422751"/>
            <a:ext cx="11119253" cy="5133830"/>
            <a:chOff x="472979" y="422751"/>
            <a:chExt cx="11119253" cy="5133830"/>
          </a:xfrm>
        </p:grpSpPr>
        <p:sp>
          <p:nvSpPr>
            <p:cNvPr id="3" name="Freeform 9"/>
            <p:cNvSpPr>
              <a:spLocks/>
            </p:cNvSpPr>
            <p:nvPr/>
          </p:nvSpPr>
          <p:spPr bwMode="auto">
            <a:xfrm>
              <a:off x="1500308" y="2221666"/>
              <a:ext cx="3071987" cy="591907"/>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rgbClr val="002060"/>
            </a:solidFill>
            <a:ln>
              <a:noFill/>
            </a:ln>
          </p:spPr>
          <p:txBody>
            <a:bodyPr vert="horz" wrap="square" lIns="91404" tIns="45703" rIns="91404" bIns="45703" numCol="1" anchor="t" anchorCtr="0" compatLnSpc="1">
              <a:prstTxWarp prst="textNoShape">
                <a:avLst/>
              </a:prstTxWarp>
            </a:bodyPr>
            <a:lstStyle/>
            <a:p>
              <a:endParaRPr lang="zh-CN" altLang="en-US" sz="2400">
                <a:solidFill>
                  <a:srgbClr val="000000"/>
                </a:solidFill>
                <a:cs typeface="+mn-ea"/>
                <a:sym typeface="+mn-lt"/>
              </a:endParaRPr>
            </a:p>
          </p:txBody>
        </p:sp>
        <p:sp>
          <p:nvSpPr>
            <p:cNvPr id="4" name="Freeform 10"/>
            <p:cNvSpPr>
              <a:spLocks/>
            </p:cNvSpPr>
            <p:nvPr/>
          </p:nvSpPr>
          <p:spPr bwMode="auto">
            <a:xfrm>
              <a:off x="1308295" y="2221665"/>
              <a:ext cx="3264000" cy="48717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FFFFFF"/>
                </a:solidFill>
                <a:cs typeface="+mn-ea"/>
                <a:sym typeface="+mn-lt"/>
              </a:endParaRPr>
            </a:p>
          </p:txBody>
        </p:sp>
        <p:sp>
          <p:nvSpPr>
            <p:cNvPr id="5" name="TextBox 18"/>
            <p:cNvSpPr txBox="1"/>
            <p:nvPr/>
          </p:nvSpPr>
          <p:spPr>
            <a:xfrm>
              <a:off x="1785499" y="2239549"/>
              <a:ext cx="2781531" cy="420564"/>
            </a:xfrm>
            <a:prstGeom prst="rect">
              <a:avLst/>
            </a:prstGeom>
            <a:noFill/>
          </p:spPr>
          <p:txBody>
            <a:bodyPr wrap="none" rtlCol="0">
              <a:spAutoFit/>
            </a:bodyPr>
            <a:lstStyle/>
            <a:p>
              <a:r>
                <a:rPr lang="zh-CN" altLang="en-US" sz="2133" b="1" dirty="0">
                  <a:solidFill>
                    <a:srgbClr val="FFFFFF"/>
                  </a:solidFill>
                  <a:cs typeface="+mn-ea"/>
                  <a:sym typeface="+mn-lt"/>
                </a:rPr>
                <a:t>如何防止黑客攻击？</a:t>
              </a:r>
            </a:p>
          </p:txBody>
        </p:sp>
        <p:sp>
          <p:nvSpPr>
            <p:cNvPr id="20" name="矩形 19"/>
            <p:cNvSpPr/>
            <p:nvPr/>
          </p:nvSpPr>
          <p:spPr>
            <a:xfrm>
              <a:off x="1364476" y="2921949"/>
              <a:ext cx="9463048" cy="2634632"/>
            </a:xfrm>
            <a:prstGeom prst="rect">
              <a:avLst/>
            </a:prstGeom>
          </p:spPr>
          <p:txBody>
            <a:bodyPr wrap="square" lIns="91440" tIns="45720" rIns="91440" bIns="45720">
              <a:spAutoFit/>
            </a:bodyPr>
            <a:lstStyle/>
            <a:p>
              <a:pPr>
                <a:lnSpc>
                  <a:spcPct val="150000"/>
                </a:lnSpc>
              </a:pPr>
              <a:r>
                <a:rPr lang="zh-CN" altLang="en-US" sz="1867" b="1" dirty="0">
                  <a:cs typeface="+mn-ea"/>
                  <a:sym typeface="+mn-lt"/>
                </a:rPr>
                <a:t>首先，</a:t>
              </a:r>
              <a:r>
                <a:rPr lang="zh-CN" altLang="en-US" sz="1867" dirty="0">
                  <a:cs typeface="+mn-ea"/>
                  <a:sym typeface="+mn-lt"/>
                </a:rPr>
                <a:t>使用个人防火墙防病毒程序以防黑客攻击和检查黑客程序（一个连接外部服务器并将你的信息传递出去的软件）。个人防火墙能够保护你的计算机和个人数据免受黑客入侵，防止应用程序自动连接到网站并向网站发送信息。</a:t>
              </a:r>
            </a:p>
            <a:p>
              <a:pPr>
                <a:lnSpc>
                  <a:spcPct val="150000"/>
                </a:lnSpc>
              </a:pPr>
              <a:r>
                <a:rPr lang="zh-CN" altLang="en-US" sz="1867" b="1" dirty="0">
                  <a:cs typeface="+mn-ea"/>
                  <a:sym typeface="+mn-lt"/>
                </a:rPr>
                <a:t>其次，</a:t>
              </a:r>
              <a:r>
                <a:rPr lang="zh-CN" altLang="en-US" sz="1867" dirty="0">
                  <a:cs typeface="+mn-ea"/>
                  <a:sym typeface="+mn-lt"/>
                </a:rPr>
                <a:t>在不需要文件和打印共享时，关闭这些功能。文件和打印共享有时是非常有用的功能，但是这个特性也会将你的计算机暴露给寻找安全漏洞的黑客。一旦进入你的计算机，黑客就能够窃取你的个人信息。</a:t>
              </a:r>
            </a:p>
          </p:txBody>
        </p:sp>
        <p:grpSp>
          <p:nvGrpSpPr>
            <p:cNvPr id="9" name="组合 8">
              <a:extLst>
                <a:ext uri="{FF2B5EF4-FFF2-40B4-BE49-F238E27FC236}">
                  <a16:creationId xmlns:a16="http://schemas.microsoft.com/office/drawing/2014/main" xmlns="" id="{2F8C351B-799E-48FD-A982-09A481F4C225}"/>
                </a:ext>
              </a:extLst>
            </p:cNvPr>
            <p:cNvGrpSpPr/>
            <p:nvPr/>
          </p:nvGrpSpPr>
          <p:grpSpPr>
            <a:xfrm>
              <a:off x="472979" y="422751"/>
              <a:ext cx="11119253" cy="1379276"/>
              <a:chOff x="472979" y="422751"/>
              <a:chExt cx="11119253" cy="1379276"/>
            </a:xfrm>
          </p:grpSpPr>
          <p:sp>
            <p:nvSpPr>
              <p:cNvPr id="10" name="文本框 5">
                <a:extLst>
                  <a:ext uri="{FF2B5EF4-FFF2-40B4-BE49-F238E27FC236}">
                    <a16:creationId xmlns:a16="http://schemas.microsoft.com/office/drawing/2014/main" xmlns="" id="{3A464CC3-7366-4032-8DF8-94A6D83E008E}"/>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zh-CN" altLang="en-US" sz="2667" b="1" dirty="0">
                    <a:cs typeface="+mn-ea"/>
                    <a:sym typeface="+mn-lt"/>
                  </a:rPr>
                  <a:t>网络安全基本知识</a:t>
                </a:r>
              </a:p>
            </p:txBody>
          </p:sp>
          <p:grpSp>
            <p:nvGrpSpPr>
              <p:cNvPr id="11" name="组合 10">
                <a:extLst>
                  <a:ext uri="{FF2B5EF4-FFF2-40B4-BE49-F238E27FC236}">
                    <a16:creationId xmlns:a16="http://schemas.microsoft.com/office/drawing/2014/main" xmlns="" id="{AD05371B-9DAD-48CA-9CBB-2949AAE22E0E}"/>
                  </a:ext>
                </a:extLst>
              </p:cNvPr>
              <p:cNvGrpSpPr/>
              <p:nvPr/>
            </p:nvGrpSpPr>
            <p:grpSpPr>
              <a:xfrm>
                <a:off x="472979" y="422751"/>
                <a:ext cx="1817793" cy="1379276"/>
                <a:chOff x="-323434" y="-110915"/>
                <a:chExt cx="6703621" cy="5086468"/>
              </a:xfrm>
            </p:grpSpPr>
            <p:grpSp>
              <p:nvGrpSpPr>
                <p:cNvPr id="15" name="组合 14">
                  <a:extLst>
                    <a:ext uri="{FF2B5EF4-FFF2-40B4-BE49-F238E27FC236}">
                      <a16:creationId xmlns:a16="http://schemas.microsoft.com/office/drawing/2014/main" xmlns="" id="{96E365FB-B291-4380-BA51-DABFBD7D0C18}"/>
                    </a:ext>
                  </a:extLst>
                </p:cNvPr>
                <p:cNvGrpSpPr/>
                <p:nvPr/>
              </p:nvGrpSpPr>
              <p:grpSpPr>
                <a:xfrm>
                  <a:off x="-323434" y="905544"/>
                  <a:ext cx="5164149" cy="4070009"/>
                  <a:chOff x="-323434" y="905544"/>
                  <a:chExt cx="5164149" cy="4070009"/>
                </a:xfrm>
              </p:grpSpPr>
              <p:sp>
                <p:nvSpPr>
                  <p:cNvPr id="17" name="椭圆 16">
                    <a:extLst>
                      <a:ext uri="{FF2B5EF4-FFF2-40B4-BE49-F238E27FC236}">
                        <a16:creationId xmlns:a16="http://schemas.microsoft.com/office/drawing/2014/main" xmlns="" id="{6AE715BB-315B-4626-82B3-DADD15926C3F}"/>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弧 1">
                    <a:extLst>
                      <a:ext uri="{FF2B5EF4-FFF2-40B4-BE49-F238E27FC236}">
                        <a16:creationId xmlns:a16="http://schemas.microsoft.com/office/drawing/2014/main" xmlns="" id="{643DD051-DAF3-4029-A3FB-F832E00936E7}"/>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19" name="椭圆 18">
                    <a:extLst>
                      <a:ext uri="{FF2B5EF4-FFF2-40B4-BE49-F238E27FC236}">
                        <a16:creationId xmlns:a16="http://schemas.microsoft.com/office/drawing/2014/main" xmlns="" id="{8055817A-7BA5-4C68-8065-7BD9B3DCF4D2}"/>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椭圆 20">
                    <a:extLst>
                      <a:ext uri="{FF2B5EF4-FFF2-40B4-BE49-F238E27FC236}">
                        <a16:creationId xmlns:a16="http://schemas.microsoft.com/office/drawing/2014/main" xmlns="" id="{405E90DF-AE20-4CAA-AC68-D81A5CEBE202}"/>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22" name="图片 21">
                    <a:extLst>
                      <a:ext uri="{FF2B5EF4-FFF2-40B4-BE49-F238E27FC236}">
                        <a16:creationId xmlns:a16="http://schemas.microsoft.com/office/drawing/2014/main" xmlns="" id="{38E978CA-0A9C-4B58-97D3-11C2A81EDF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16" name="图片 15">
                  <a:extLst>
                    <a:ext uri="{FF2B5EF4-FFF2-40B4-BE49-F238E27FC236}">
                      <a16:creationId xmlns:a16="http://schemas.microsoft.com/office/drawing/2014/main" xmlns="" id="{52F27BBC-6119-470D-9E50-CB96996CE8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12" name="文本框 11">
                <a:extLst>
                  <a:ext uri="{FF2B5EF4-FFF2-40B4-BE49-F238E27FC236}">
                    <a16:creationId xmlns:a16="http://schemas.microsoft.com/office/drawing/2014/main" xmlns="" id="{75982B48-241C-400C-9B50-523F50640718}"/>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04</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13" name="直接箭头连接符 12">
                <a:extLst>
                  <a:ext uri="{FF2B5EF4-FFF2-40B4-BE49-F238E27FC236}">
                    <a16:creationId xmlns:a16="http://schemas.microsoft.com/office/drawing/2014/main" xmlns="" id="{C48CE228-3FD8-4BE2-9C8D-04B853E42044}"/>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xmlns="" id="{45D0EB83-A360-4166-BA40-9FBB9FDCB679}"/>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4578322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4B7DB2B3-3C73-481E-A0F9-7C2D09D28AEA}"/>
              </a:ext>
            </a:extLst>
          </p:cNvPr>
          <p:cNvGrpSpPr/>
          <p:nvPr/>
        </p:nvGrpSpPr>
        <p:grpSpPr>
          <a:xfrm>
            <a:off x="472979" y="422751"/>
            <a:ext cx="11119253" cy="5844157"/>
            <a:chOff x="472979" y="422751"/>
            <a:chExt cx="11119253" cy="5844157"/>
          </a:xfrm>
        </p:grpSpPr>
        <p:sp>
          <p:nvSpPr>
            <p:cNvPr id="3" name="Freeform 9"/>
            <p:cNvSpPr>
              <a:spLocks/>
            </p:cNvSpPr>
            <p:nvPr/>
          </p:nvSpPr>
          <p:spPr bwMode="auto">
            <a:xfrm>
              <a:off x="1332766" y="2045673"/>
              <a:ext cx="3071987" cy="591907"/>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rgbClr val="002060"/>
            </a:solidFill>
            <a:ln>
              <a:noFill/>
            </a:ln>
          </p:spPr>
          <p:txBody>
            <a:bodyPr vert="horz" wrap="square" lIns="91404" tIns="45703" rIns="91404" bIns="45703" numCol="1" anchor="t" anchorCtr="0" compatLnSpc="1">
              <a:prstTxWarp prst="textNoShape">
                <a:avLst/>
              </a:prstTxWarp>
            </a:bodyPr>
            <a:lstStyle/>
            <a:p>
              <a:endParaRPr lang="zh-CN" altLang="en-US" sz="2400">
                <a:solidFill>
                  <a:srgbClr val="000000"/>
                </a:solidFill>
                <a:cs typeface="+mn-ea"/>
                <a:sym typeface="+mn-lt"/>
              </a:endParaRPr>
            </a:p>
          </p:txBody>
        </p:sp>
        <p:sp>
          <p:nvSpPr>
            <p:cNvPr id="4" name="Freeform 10"/>
            <p:cNvSpPr>
              <a:spLocks/>
            </p:cNvSpPr>
            <p:nvPr/>
          </p:nvSpPr>
          <p:spPr bwMode="auto">
            <a:xfrm>
              <a:off x="1140753" y="2045672"/>
              <a:ext cx="3264000" cy="48717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FFFFFF"/>
                </a:solidFill>
                <a:cs typeface="+mn-ea"/>
                <a:sym typeface="+mn-lt"/>
              </a:endParaRPr>
            </a:p>
          </p:txBody>
        </p:sp>
        <p:sp>
          <p:nvSpPr>
            <p:cNvPr id="5" name="TextBox 18"/>
            <p:cNvSpPr txBox="1"/>
            <p:nvPr/>
          </p:nvSpPr>
          <p:spPr>
            <a:xfrm>
              <a:off x="1617957" y="2063556"/>
              <a:ext cx="2781531" cy="420564"/>
            </a:xfrm>
            <a:prstGeom prst="rect">
              <a:avLst/>
            </a:prstGeom>
            <a:noFill/>
          </p:spPr>
          <p:txBody>
            <a:bodyPr wrap="none" rtlCol="0">
              <a:spAutoFit/>
            </a:bodyPr>
            <a:lstStyle/>
            <a:p>
              <a:r>
                <a:rPr lang="zh-CN" altLang="en-US" sz="2133" b="1" dirty="0">
                  <a:solidFill>
                    <a:srgbClr val="FFFFFF"/>
                  </a:solidFill>
                  <a:cs typeface="+mn-ea"/>
                  <a:sym typeface="+mn-lt"/>
                </a:rPr>
                <a:t>如何防止电脑中毒？</a:t>
              </a:r>
            </a:p>
          </p:txBody>
        </p:sp>
        <p:sp>
          <p:nvSpPr>
            <p:cNvPr id="9" name="矩形 8"/>
            <p:cNvSpPr/>
            <p:nvPr/>
          </p:nvSpPr>
          <p:spPr>
            <a:xfrm>
              <a:off x="977245" y="2634423"/>
              <a:ext cx="10124452" cy="1169744"/>
            </a:xfrm>
            <a:prstGeom prst="rect">
              <a:avLst/>
            </a:prstGeom>
          </p:spPr>
          <p:txBody>
            <a:bodyPr wrap="square" lIns="91440" tIns="45720" rIns="91440" bIns="45720">
              <a:spAutoFit/>
            </a:bodyPr>
            <a:lstStyle/>
            <a:p>
              <a:pPr>
                <a:lnSpc>
                  <a:spcPct val="125000"/>
                </a:lnSpc>
              </a:pPr>
              <a:r>
                <a:rPr lang="zh-CN" altLang="en-US" sz="1867" dirty="0">
                  <a:solidFill>
                    <a:srgbClr val="000000"/>
                  </a:solidFill>
                  <a:cs typeface="+mn-ea"/>
                  <a:sym typeface="+mn-lt"/>
                </a:rPr>
                <a:t>       首先，不要打开来自陌生人的电子邮件附件或打开及时通讯软件传来的文件。这些文件可能包含一个特洛伊木马程序，该程序使得黑客能够访问你的文档，甚至控制你的外设，你还应当安装一个防病毒程序保护你免受病毒、特洛伊木马程序和蠕虫侵害。</a:t>
              </a:r>
            </a:p>
          </p:txBody>
        </p:sp>
        <p:sp>
          <p:nvSpPr>
            <p:cNvPr id="10" name="Freeform 9"/>
            <p:cNvSpPr>
              <a:spLocks/>
            </p:cNvSpPr>
            <p:nvPr/>
          </p:nvSpPr>
          <p:spPr bwMode="auto">
            <a:xfrm>
              <a:off x="1266680" y="3740454"/>
              <a:ext cx="4635099" cy="591907"/>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rgbClr val="002060"/>
            </a:solidFill>
            <a:ln>
              <a:noFill/>
            </a:ln>
          </p:spPr>
          <p:txBody>
            <a:bodyPr vert="horz" wrap="square" lIns="91404" tIns="45703" rIns="91404" bIns="45703" numCol="1" anchor="t" anchorCtr="0" compatLnSpc="1">
              <a:prstTxWarp prst="textNoShape">
                <a:avLst/>
              </a:prstTxWarp>
            </a:bodyPr>
            <a:lstStyle/>
            <a:p>
              <a:endParaRPr lang="zh-CN" altLang="en-US" sz="2400">
                <a:solidFill>
                  <a:srgbClr val="000000"/>
                </a:solidFill>
                <a:cs typeface="+mn-ea"/>
                <a:sym typeface="+mn-lt"/>
              </a:endParaRPr>
            </a:p>
          </p:txBody>
        </p:sp>
        <p:sp>
          <p:nvSpPr>
            <p:cNvPr id="11" name="Freeform 10"/>
            <p:cNvSpPr>
              <a:spLocks/>
            </p:cNvSpPr>
            <p:nvPr/>
          </p:nvSpPr>
          <p:spPr bwMode="auto">
            <a:xfrm>
              <a:off x="1074666" y="3740453"/>
              <a:ext cx="4827113" cy="48717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FFFFFF"/>
                </a:solidFill>
                <a:cs typeface="+mn-ea"/>
                <a:sym typeface="+mn-lt"/>
              </a:endParaRPr>
            </a:p>
          </p:txBody>
        </p:sp>
        <p:sp>
          <p:nvSpPr>
            <p:cNvPr id="12" name="TextBox 18"/>
            <p:cNvSpPr txBox="1"/>
            <p:nvPr/>
          </p:nvSpPr>
          <p:spPr>
            <a:xfrm>
              <a:off x="1551871" y="3758337"/>
              <a:ext cx="4512774" cy="420564"/>
            </a:xfrm>
            <a:prstGeom prst="rect">
              <a:avLst/>
            </a:prstGeom>
            <a:noFill/>
          </p:spPr>
          <p:txBody>
            <a:bodyPr wrap="none" rtlCol="0">
              <a:spAutoFit/>
            </a:bodyPr>
            <a:lstStyle/>
            <a:p>
              <a:r>
                <a:rPr lang="zh-CN" altLang="en-US" sz="2133" b="1" dirty="0">
                  <a:solidFill>
                    <a:srgbClr val="FFFFFF"/>
                  </a:solidFill>
                  <a:cs typeface="+mn-ea"/>
                  <a:sym typeface="+mn-lt"/>
                </a:rPr>
                <a:t>浏览网页时时如何确保信息安全？</a:t>
              </a:r>
            </a:p>
          </p:txBody>
        </p:sp>
        <p:sp>
          <p:nvSpPr>
            <p:cNvPr id="13" name="矩形 12"/>
            <p:cNvSpPr/>
            <p:nvPr/>
          </p:nvSpPr>
          <p:spPr>
            <a:xfrm>
              <a:off x="984613" y="4378891"/>
              <a:ext cx="10222774" cy="1888017"/>
            </a:xfrm>
            <a:prstGeom prst="rect">
              <a:avLst/>
            </a:prstGeom>
          </p:spPr>
          <p:txBody>
            <a:bodyPr wrap="square" lIns="91440" tIns="45720" rIns="91440" bIns="45720">
              <a:spAutoFit/>
            </a:bodyPr>
            <a:lstStyle/>
            <a:p>
              <a:pPr>
                <a:lnSpc>
                  <a:spcPct val="125000"/>
                </a:lnSpc>
              </a:pPr>
              <a:r>
                <a:rPr lang="zh-CN" altLang="en-US" sz="1867" dirty="0">
                  <a:cs typeface="+mn-ea"/>
                  <a:sym typeface="+mn-lt"/>
                </a:rPr>
                <a:t>       采用匿名方式浏览，你在登录网站时会产生一种叫</a:t>
              </a:r>
              <a:r>
                <a:rPr lang="en-US" altLang="zh-CN" sz="1867" dirty="0">
                  <a:cs typeface="+mn-ea"/>
                  <a:sym typeface="+mn-lt"/>
                </a:rPr>
                <a:t>cookie</a:t>
              </a:r>
              <a:r>
                <a:rPr lang="zh-CN" altLang="en-US" sz="1867" dirty="0">
                  <a:cs typeface="+mn-ea"/>
                  <a:sym typeface="+mn-lt"/>
                </a:rPr>
                <a:t>（即临时文件，可以保存你浏览网页的痕迹）的信息存储器，许多网站会利用</a:t>
              </a:r>
              <a:r>
                <a:rPr lang="en-US" altLang="zh-CN" sz="1867" dirty="0">
                  <a:cs typeface="+mn-ea"/>
                  <a:sym typeface="+mn-lt"/>
                </a:rPr>
                <a:t>cookie</a:t>
              </a:r>
              <a:r>
                <a:rPr lang="zh-CN" altLang="en-US" sz="1867" dirty="0">
                  <a:cs typeface="+mn-ea"/>
                  <a:sym typeface="+mn-lt"/>
                </a:rPr>
                <a:t>跟踪你在互联网上的活动。你可以在使用浏览器的时候在参数选项中选择关闭计算机接收</a:t>
              </a:r>
              <a:r>
                <a:rPr lang="en-US" altLang="zh-CN" sz="1867" dirty="0">
                  <a:cs typeface="+mn-ea"/>
                  <a:sym typeface="+mn-lt"/>
                </a:rPr>
                <a:t>cookie</a:t>
              </a:r>
              <a:r>
                <a:rPr lang="zh-CN" altLang="en-US" sz="1867" dirty="0">
                  <a:cs typeface="+mn-ea"/>
                  <a:sym typeface="+mn-lt"/>
                </a:rPr>
                <a:t>的选项。</a:t>
              </a:r>
              <a:r>
                <a:rPr lang="zh-CN" altLang="en-US" sz="1867" b="1" dirty="0">
                  <a:cs typeface="+mn-ea"/>
                  <a:sym typeface="+mn-lt"/>
                </a:rPr>
                <a:t>（打开 </a:t>
              </a:r>
              <a:r>
                <a:rPr lang="en-US" altLang="zh-CN" sz="1867" b="1" dirty="0">
                  <a:cs typeface="+mn-ea"/>
                  <a:sym typeface="+mn-lt"/>
                </a:rPr>
                <a:t>IE</a:t>
              </a:r>
              <a:r>
                <a:rPr lang="zh-CN" altLang="en-US" sz="1867" b="1" dirty="0">
                  <a:cs typeface="+mn-ea"/>
                  <a:sym typeface="+mn-lt"/>
                </a:rPr>
                <a:t>浏览器，点击 “工具”</a:t>
              </a:r>
              <a:r>
                <a:rPr lang="en-US" altLang="zh-CN" sz="1867" b="1" dirty="0">
                  <a:cs typeface="+mn-ea"/>
                  <a:sym typeface="+mn-lt"/>
                </a:rPr>
                <a:t>—“Internet</a:t>
              </a:r>
              <a:r>
                <a:rPr lang="zh-CN" altLang="en-US" sz="1867" b="1" dirty="0">
                  <a:cs typeface="+mn-ea"/>
                  <a:sym typeface="+mn-lt"/>
                </a:rPr>
                <a:t>选项”， 在打开的选项中，选择“隐私”，保持“</a:t>
              </a:r>
              <a:r>
                <a:rPr lang="en-US" altLang="zh-CN" sz="1867" b="1" dirty="0">
                  <a:cs typeface="+mn-ea"/>
                  <a:sym typeface="+mn-lt"/>
                </a:rPr>
                <a:t>Cookies”</a:t>
              </a:r>
              <a:r>
                <a:rPr lang="zh-CN" altLang="en-US" sz="1867" b="1" dirty="0">
                  <a:cs typeface="+mn-ea"/>
                  <a:sym typeface="+mn-lt"/>
                </a:rPr>
                <a:t>该复选框为未选中状态，点击按钮</a:t>
              </a:r>
              <a:r>
                <a:rPr lang="en-US" altLang="zh-CN" sz="1867" b="1" dirty="0">
                  <a:cs typeface="+mn-ea"/>
                  <a:sym typeface="+mn-lt"/>
                </a:rPr>
                <a:t>"</a:t>
              </a:r>
              <a:r>
                <a:rPr lang="zh-CN" altLang="en-US" sz="1867" b="1" dirty="0">
                  <a:cs typeface="+mn-ea"/>
                  <a:sym typeface="+mn-lt"/>
                </a:rPr>
                <a:t>确定</a:t>
              </a:r>
              <a:r>
                <a:rPr lang="en-US" altLang="zh-CN" sz="1867" b="1" dirty="0">
                  <a:cs typeface="+mn-ea"/>
                  <a:sym typeface="+mn-lt"/>
                </a:rPr>
                <a:t>"</a:t>
              </a:r>
              <a:r>
                <a:rPr lang="zh-CN" altLang="en-US" sz="1867" b="1" dirty="0">
                  <a:cs typeface="+mn-ea"/>
                  <a:sym typeface="+mn-lt"/>
                </a:rPr>
                <a:t>）</a:t>
              </a:r>
            </a:p>
          </p:txBody>
        </p:sp>
        <p:grpSp>
          <p:nvGrpSpPr>
            <p:cNvPr id="14" name="组合 13">
              <a:extLst>
                <a:ext uri="{FF2B5EF4-FFF2-40B4-BE49-F238E27FC236}">
                  <a16:creationId xmlns:a16="http://schemas.microsoft.com/office/drawing/2014/main" xmlns="" id="{47DFF8F7-F8E6-4E14-8A6B-1B22D3AB18E1}"/>
                </a:ext>
              </a:extLst>
            </p:cNvPr>
            <p:cNvGrpSpPr/>
            <p:nvPr/>
          </p:nvGrpSpPr>
          <p:grpSpPr>
            <a:xfrm>
              <a:off x="472979" y="422751"/>
              <a:ext cx="11119253" cy="1379276"/>
              <a:chOff x="472979" y="422751"/>
              <a:chExt cx="11119253" cy="1379276"/>
            </a:xfrm>
          </p:grpSpPr>
          <p:sp>
            <p:nvSpPr>
              <p:cNvPr id="15" name="文本框 5">
                <a:extLst>
                  <a:ext uri="{FF2B5EF4-FFF2-40B4-BE49-F238E27FC236}">
                    <a16:creationId xmlns:a16="http://schemas.microsoft.com/office/drawing/2014/main" xmlns="" id="{1FE10BD0-753B-42AB-8CF1-66DFC8D74F33}"/>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zh-CN" altLang="en-US" sz="2667" b="1" dirty="0">
                    <a:cs typeface="+mn-ea"/>
                    <a:sym typeface="+mn-lt"/>
                  </a:rPr>
                  <a:t>网络安全基本知识</a:t>
                </a:r>
              </a:p>
            </p:txBody>
          </p:sp>
          <p:grpSp>
            <p:nvGrpSpPr>
              <p:cNvPr id="16" name="组合 15">
                <a:extLst>
                  <a:ext uri="{FF2B5EF4-FFF2-40B4-BE49-F238E27FC236}">
                    <a16:creationId xmlns:a16="http://schemas.microsoft.com/office/drawing/2014/main" xmlns="" id="{2B02FBAD-5179-4597-9CD9-43DCBCEA70C8}"/>
                  </a:ext>
                </a:extLst>
              </p:cNvPr>
              <p:cNvGrpSpPr/>
              <p:nvPr/>
            </p:nvGrpSpPr>
            <p:grpSpPr>
              <a:xfrm>
                <a:off x="472979" y="422751"/>
                <a:ext cx="1817793" cy="1379276"/>
                <a:chOff x="-323434" y="-110915"/>
                <a:chExt cx="6703621" cy="5086468"/>
              </a:xfrm>
            </p:grpSpPr>
            <p:grpSp>
              <p:nvGrpSpPr>
                <p:cNvPr id="20" name="组合 19">
                  <a:extLst>
                    <a:ext uri="{FF2B5EF4-FFF2-40B4-BE49-F238E27FC236}">
                      <a16:creationId xmlns:a16="http://schemas.microsoft.com/office/drawing/2014/main" xmlns="" id="{EB40D171-9170-40DE-A7FA-1843870439CE}"/>
                    </a:ext>
                  </a:extLst>
                </p:cNvPr>
                <p:cNvGrpSpPr/>
                <p:nvPr/>
              </p:nvGrpSpPr>
              <p:grpSpPr>
                <a:xfrm>
                  <a:off x="-323434" y="905544"/>
                  <a:ext cx="5164149" cy="4070009"/>
                  <a:chOff x="-323434" y="905544"/>
                  <a:chExt cx="5164149" cy="4070009"/>
                </a:xfrm>
              </p:grpSpPr>
              <p:sp>
                <p:nvSpPr>
                  <p:cNvPr id="22" name="椭圆 21">
                    <a:extLst>
                      <a:ext uri="{FF2B5EF4-FFF2-40B4-BE49-F238E27FC236}">
                        <a16:creationId xmlns:a16="http://schemas.microsoft.com/office/drawing/2014/main" xmlns="" id="{181700A8-BA20-4063-A4E5-177F4D75ACAE}"/>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3" name="弧 1">
                    <a:extLst>
                      <a:ext uri="{FF2B5EF4-FFF2-40B4-BE49-F238E27FC236}">
                        <a16:creationId xmlns:a16="http://schemas.microsoft.com/office/drawing/2014/main" xmlns="" id="{F701EEDA-CCBE-4C84-85E3-A777FD8B1683}"/>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24" name="椭圆 23">
                    <a:extLst>
                      <a:ext uri="{FF2B5EF4-FFF2-40B4-BE49-F238E27FC236}">
                        <a16:creationId xmlns:a16="http://schemas.microsoft.com/office/drawing/2014/main" xmlns="" id="{80A63823-F298-48A0-9D89-4A4E94DAF6E3}"/>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5" name="椭圆 24">
                    <a:extLst>
                      <a:ext uri="{FF2B5EF4-FFF2-40B4-BE49-F238E27FC236}">
                        <a16:creationId xmlns:a16="http://schemas.microsoft.com/office/drawing/2014/main" xmlns="" id="{7B850987-C8A8-4467-BF89-3B7737760C03}"/>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26" name="图片 25">
                    <a:extLst>
                      <a:ext uri="{FF2B5EF4-FFF2-40B4-BE49-F238E27FC236}">
                        <a16:creationId xmlns:a16="http://schemas.microsoft.com/office/drawing/2014/main" xmlns="" id="{A2542061-199A-4A77-BA26-231A3CD120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21" name="图片 20">
                  <a:extLst>
                    <a:ext uri="{FF2B5EF4-FFF2-40B4-BE49-F238E27FC236}">
                      <a16:creationId xmlns:a16="http://schemas.microsoft.com/office/drawing/2014/main" xmlns="" id="{361D0748-8EEA-4FB5-ADE5-69D9FD8B8F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17" name="文本框 16">
                <a:extLst>
                  <a:ext uri="{FF2B5EF4-FFF2-40B4-BE49-F238E27FC236}">
                    <a16:creationId xmlns:a16="http://schemas.microsoft.com/office/drawing/2014/main" xmlns="" id="{5A206ED1-A1A4-4D81-BF24-4D9DA45CA19D}"/>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04</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18" name="直接箭头连接符 17">
                <a:extLst>
                  <a:ext uri="{FF2B5EF4-FFF2-40B4-BE49-F238E27FC236}">
                    <a16:creationId xmlns:a16="http://schemas.microsoft.com/office/drawing/2014/main" xmlns="" id="{F875220B-C432-4C41-8E94-0E64431A4FCF}"/>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xmlns="" id="{DCD04B00-EA6B-4527-839A-7250CCA2C69E}"/>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78763169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4B195395-5AFB-460C-B8A4-82361D27EFC4}"/>
              </a:ext>
            </a:extLst>
          </p:cNvPr>
          <p:cNvGrpSpPr/>
          <p:nvPr/>
        </p:nvGrpSpPr>
        <p:grpSpPr>
          <a:xfrm>
            <a:off x="472979" y="422751"/>
            <a:ext cx="11119253" cy="5544484"/>
            <a:chOff x="472979" y="422751"/>
            <a:chExt cx="11119253" cy="5544484"/>
          </a:xfrm>
        </p:grpSpPr>
        <p:sp>
          <p:nvSpPr>
            <p:cNvPr id="3" name="Freeform 9"/>
            <p:cNvSpPr>
              <a:spLocks/>
            </p:cNvSpPr>
            <p:nvPr/>
          </p:nvSpPr>
          <p:spPr bwMode="auto">
            <a:xfrm>
              <a:off x="1372305" y="2180280"/>
              <a:ext cx="4908679" cy="591907"/>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rgbClr val="002060"/>
            </a:solidFill>
            <a:ln>
              <a:noFill/>
            </a:ln>
          </p:spPr>
          <p:txBody>
            <a:bodyPr vert="horz" wrap="square" lIns="91404" tIns="45703" rIns="91404" bIns="45703" numCol="1" anchor="t" anchorCtr="0" compatLnSpc="1">
              <a:prstTxWarp prst="textNoShape">
                <a:avLst/>
              </a:prstTxWarp>
            </a:bodyPr>
            <a:lstStyle/>
            <a:p>
              <a:endParaRPr lang="zh-CN" altLang="en-US" sz="2400">
                <a:solidFill>
                  <a:srgbClr val="000000"/>
                </a:solidFill>
                <a:cs typeface="+mn-ea"/>
                <a:sym typeface="+mn-lt"/>
              </a:endParaRPr>
            </a:p>
          </p:txBody>
        </p:sp>
        <p:sp>
          <p:nvSpPr>
            <p:cNvPr id="4" name="Freeform 10"/>
            <p:cNvSpPr>
              <a:spLocks/>
            </p:cNvSpPr>
            <p:nvPr/>
          </p:nvSpPr>
          <p:spPr bwMode="auto">
            <a:xfrm>
              <a:off x="1180293" y="2180279"/>
              <a:ext cx="5100692" cy="48717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FFFFFF"/>
                </a:solidFill>
                <a:cs typeface="+mn-ea"/>
                <a:sym typeface="+mn-lt"/>
              </a:endParaRPr>
            </a:p>
          </p:txBody>
        </p:sp>
        <p:sp>
          <p:nvSpPr>
            <p:cNvPr id="5" name="TextBox 18"/>
            <p:cNvSpPr txBox="1"/>
            <p:nvPr/>
          </p:nvSpPr>
          <p:spPr>
            <a:xfrm>
              <a:off x="1657497" y="2198163"/>
              <a:ext cx="4801314" cy="420564"/>
            </a:xfrm>
            <a:prstGeom prst="rect">
              <a:avLst/>
            </a:prstGeom>
            <a:noFill/>
          </p:spPr>
          <p:txBody>
            <a:bodyPr wrap="none" rtlCol="0">
              <a:spAutoFit/>
            </a:bodyPr>
            <a:lstStyle/>
            <a:p>
              <a:r>
                <a:rPr lang="zh-CN" altLang="en-US" sz="2133" b="1" dirty="0">
                  <a:solidFill>
                    <a:srgbClr val="FFFFFF"/>
                  </a:solidFill>
                  <a:cs typeface="+mn-ea"/>
                  <a:sym typeface="+mn-lt"/>
                </a:rPr>
                <a:t>网上购物时如何确保你的信息安全？</a:t>
              </a:r>
            </a:p>
          </p:txBody>
        </p:sp>
        <p:sp>
          <p:nvSpPr>
            <p:cNvPr id="9" name="矩形 8"/>
            <p:cNvSpPr/>
            <p:nvPr/>
          </p:nvSpPr>
          <p:spPr>
            <a:xfrm>
              <a:off x="1306219" y="2784713"/>
              <a:ext cx="9716128" cy="1610762"/>
            </a:xfrm>
            <a:prstGeom prst="rect">
              <a:avLst/>
            </a:prstGeom>
          </p:spPr>
          <p:txBody>
            <a:bodyPr wrap="square" lIns="91440" tIns="45720" rIns="91440" bIns="45720">
              <a:spAutoFit/>
            </a:bodyPr>
            <a:lstStyle/>
            <a:p>
              <a:pPr>
                <a:lnSpc>
                  <a:spcPct val="135000"/>
                </a:lnSpc>
              </a:pPr>
              <a:r>
                <a:rPr lang="zh-CN" altLang="en-US" sz="1867" dirty="0">
                  <a:solidFill>
                    <a:srgbClr val="000000"/>
                  </a:solidFill>
                  <a:cs typeface="+mn-ea"/>
                  <a:sym typeface="+mn-lt"/>
                </a:rPr>
                <a:t>       网上购物时，确定你采用的是安全的连接方式。你可以通过查看浏览器窗口角上的闭锁图标是否关闭来确定一个连接是否安全。在进行任何的交易或发送信息之前阅读网站的隐私保护政策。因为有些网站会将你的个人信息出售给第三方。在线时不要向任何人透露个人信息和密码。</a:t>
              </a:r>
            </a:p>
          </p:txBody>
        </p:sp>
        <p:sp>
          <p:nvSpPr>
            <p:cNvPr id="15" name="Freeform 9"/>
            <p:cNvSpPr>
              <a:spLocks/>
            </p:cNvSpPr>
            <p:nvPr/>
          </p:nvSpPr>
          <p:spPr bwMode="auto">
            <a:xfrm>
              <a:off x="1498232" y="4482372"/>
              <a:ext cx="2993625" cy="591907"/>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rgbClr val="002060"/>
            </a:solidFill>
            <a:ln>
              <a:noFill/>
            </a:ln>
          </p:spPr>
          <p:txBody>
            <a:bodyPr vert="horz" wrap="square" lIns="91404" tIns="45703" rIns="91404" bIns="45703" numCol="1" anchor="t" anchorCtr="0" compatLnSpc="1">
              <a:prstTxWarp prst="textNoShape">
                <a:avLst/>
              </a:prstTxWarp>
            </a:bodyPr>
            <a:lstStyle/>
            <a:p>
              <a:endParaRPr lang="zh-CN" altLang="en-US" sz="2400">
                <a:solidFill>
                  <a:srgbClr val="000000"/>
                </a:solidFill>
                <a:cs typeface="+mn-ea"/>
                <a:sym typeface="+mn-lt"/>
              </a:endParaRPr>
            </a:p>
          </p:txBody>
        </p:sp>
        <p:sp>
          <p:nvSpPr>
            <p:cNvPr id="16" name="Freeform 10"/>
            <p:cNvSpPr>
              <a:spLocks/>
            </p:cNvSpPr>
            <p:nvPr/>
          </p:nvSpPr>
          <p:spPr bwMode="auto">
            <a:xfrm>
              <a:off x="1306220" y="4482371"/>
              <a:ext cx="3185637" cy="48717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FFFFFF"/>
                </a:solidFill>
                <a:cs typeface="+mn-ea"/>
                <a:sym typeface="+mn-lt"/>
              </a:endParaRPr>
            </a:p>
          </p:txBody>
        </p:sp>
        <p:sp>
          <p:nvSpPr>
            <p:cNvPr id="17" name="TextBox 18"/>
            <p:cNvSpPr txBox="1"/>
            <p:nvPr/>
          </p:nvSpPr>
          <p:spPr>
            <a:xfrm>
              <a:off x="1783423" y="4500254"/>
              <a:ext cx="2781531" cy="420564"/>
            </a:xfrm>
            <a:prstGeom prst="rect">
              <a:avLst/>
            </a:prstGeom>
            <a:noFill/>
          </p:spPr>
          <p:txBody>
            <a:bodyPr wrap="none" rtlCol="0">
              <a:spAutoFit/>
            </a:bodyPr>
            <a:lstStyle/>
            <a:p>
              <a:r>
                <a:rPr lang="zh-CN" altLang="en-US" sz="2133" b="1" dirty="0">
                  <a:solidFill>
                    <a:srgbClr val="FFFFFF"/>
                  </a:solidFill>
                  <a:cs typeface="+mn-ea"/>
                  <a:sym typeface="+mn-lt"/>
                </a:rPr>
                <a:t>如何防止密码被盗？</a:t>
              </a:r>
            </a:p>
          </p:txBody>
        </p:sp>
        <p:sp>
          <p:nvSpPr>
            <p:cNvPr id="18" name="矩形 17"/>
            <p:cNvSpPr/>
            <p:nvPr/>
          </p:nvSpPr>
          <p:spPr>
            <a:xfrm>
              <a:off x="1334153" y="5142329"/>
              <a:ext cx="9519483" cy="824906"/>
            </a:xfrm>
            <a:prstGeom prst="rect">
              <a:avLst/>
            </a:prstGeom>
          </p:spPr>
          <p:txBody>
            <a:bodyPr wrap="square" lIns="91440" tIns="45720" rIns="91440" bIns="45720">
              <a:spAutoFit/>
            </a:bodyPr>
            <a:lstStyle/>
            <a:p>
              <a:pPr>
                <a:lnSpc>
                  <a:spcPct val="135000"/>
                </a:lnSpc>
              </a:pPr>
              <a:r>
                <a:rPr lang="zh-CN" altLang="en-US" sz="1867" dirty="0">
                  <a:solidFill>
                    <a:srgbClr val="000000"/>
                  </a:solidFill>
                  <a:cs typeface="+mn-ea"/>
                  <a:sym typeface="+mn-lt"/>
                </a:rPr>
                <a:t>       经常更改你的密码，使用包含字母和数字的七位数的密码，从而干扰黑客利用软件程序来搜寻最常用的密码。</a:t>
              </a:r>
            </a:p>
          </p:txBody>
        </p:sp>
        <p:grpSp>
          <p:nvGrpSpPr>
            <p:cNvPr id="12" name="组合 11">
              <a:extLst>
                <a:ext uri="{FF2B5EF4-FFF2-40B4-BE49-F238E27FC236}">
                  <a16:creationId xmlns:a16="http://schemas.microsoft.com/office/drawing/2014/main" xmlns="" id="{DBB5265E-59C8-4C07-881B-D3F15FEA68CF}"/>
                </a:ext>
              </a:extLst>
            </p:cNvPr>
            <p:cNvGrpSpPr/>
            <p:nvPr/>
          </p:nvGrpSpPr>
          <p:grpSpPr>
            <a:xfrm>
              <a:off x="472979" y="422751"/>
              <a:ext cx="11119253" cy="1379276"/>
              <a:chOff x="472979" y="422751"/>
              <a:chExt cx="11119253" cy="1379276"/>
            </a:xfrm>
          </p:grpSpPr>
          <p:sp>
            <p:nvSpPr>
              <p:cNvPr id="13" name="文本框 5">
                <a:extLst>
                  <a:ext uri="{FF2B5EF4-FFF2-40B4-BE49-F238E27FC236}">
                    <a16:creationId xmlns:a16="http://schemas.microsoft.com/office/drawing/2014/main" xmlns="" id="{76656613-989D-45C4-ACAA-20F30E87F243}"/>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zh-CN" altLang="en-US" sz="2667" b="1" dirty="0">
                    <a:cs typeface="+mn-ea"/>
                    <a:sym typeface="+mn-lt"/>
                  </a:rPr>
                  <a:t>网络安全基本知识</a:t>
                </a:r>
              </a:p>
            </p:txBody>
          </p:sp>
          <p:grpSp>
            <p:nvGrpSpPr>
              <p:cNvPr id="14" name="组合 13">
                <a:extLst>
                  <a:ext uri="{FF2B5EF4-FFF2-40B4-BE49-F238E27FC236}">
                    <a16:creationId xmlns:a16="http://schemas.microsoft.com/office/drawing/2014/main" xmlns="" id="{7D2729DF-C50A-4B92-8EE4-644F96CBD1A2}"/>
                  </a:ext>
                </a:extLst>
              </p:cNvPr>
              <p:cNvGrpSpPr/>
              <p:nvPr/>
            </p:nvGrpSpPr>
            <p:grpSpPr>
              <a:xfrm>
                <a:off x="472979" y="422751"/>
                <a:ext cx="1817793" cy="1379276"/>
                <a:chOff x="-323434" y="-110915"/>
                <a:chExt cx="6703621" cy="5086468"/>
              </a:xfrm>
            </p:grpSpPr>
            <p:grpSp>
              <p:nvGrpSpPr>
                <p:cNvPr id="22" name="组合 21">
                  <a:extLst>
                    <a:ext uri="{FF2B5EF4-FFF2-40B4-BE49-F238E27FC236}">
                      <a16:creationId xmlns:a16="http://schemas.microsoft.com/office/drawing/2014/main" xmlns="" id="{D0B19696-0A73-43FE-A905-293B4FC0E90A}"/>
                    </a:ext>
                  </a:extLst>
                </p:cNvPr>
                <p:cNvGrpSpPr/>
                <p:nvPr/>
              </p:nvGrpSpPr>
              <p:grpSpPr>
                <a:xfrm>
                  <a:off x="-323434" y="905544"/>
                  <a:ext cx="5164149" cy="4070009"/>
                  <a:chOff x="-323434" y="905544"/>
                  <a:chExt cx="5164149" cy="4070009"/>
                </a:xfrm>
              </p:grpSpPr>
              <p:sp>
                <p:nvSpPr>
                  <p:cNvPr id="24" name="椭圆 23">
                    <a:extLst>
                      <a:ext uri="{FF2B5EF4-FFF2-40B4-BE49-F238E27FC236}">
                        <a16:creationId xmlns:a16="http://schemas.microsoft.com/office/drawing/2014/main" xmlns="" id="{B1C990CF-B0DB-4824-8D99-95DFDBB32AFD}"/>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5" name="弧 1">
                    <a:extLst>
                      <a:ext uri="{FF2B5EF4-FFF2-40B4-BE49-F238E27FC236}">
                        <a16:creationId xmlns:a16="http://schemas.microsoft.com/office/drawing/2014/main" xmlns="" id="{FD57C971-1821-450A-ADFF-A04B026C0FBD}"/>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26" name="椭圆 25">
                    <a:extLst>
                      <a:ext uri="{FF2B5EF4-FFF2-40B4-BE49-F238E27FC236}">
                        <a16:creationId xmlns:a16="http://schemas.microsoft.com/office/drawing/2014/main" xmlns="" id="{8AD18752-AE6D-4899-A137-C8FA048782C7}"/>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椭圆 26">
                    <a:extLst>
                      <a:ext uri="{FF2B5EF4-FFF2-40B4-BE49-F238E27FC236}">
                        <a16:creationId xmlns:a16="http://schemas.microsoft.com/office/drawing/2014/main" xmlns="" id="{1CF79D88-04F5-404F-9D1D-DD550EAE1DF7}"/>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28" name="图片 27">
                    <a:extLst>
                      <a:ext uri="{FF2B5EF4-FFF2-40B4-BE49-F238E27FC236}">
                        <a16:creationId xmlns:a16="http://schemas.microsoft.com/office/drawing/2014/main" xmlns="" id="{4EF7C99D-BDB5-4CD9-A9ED-33D2E4B269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23" name="图片 22">
                  <a:extLst>
                    <a:ext uri="{FF2B5EF4-FFF2-40B4-BE49-F238E27FC236}">
                      <a16:creationId xmlns:a16="http://schemas.microsoft.com/office/drawing/2014/main" xmlns="" id="{A63B2A01-94D8-4B7C-A99E-C4A56E0FDB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19" name="文本框 18">
                <a:extLst>
                  <a:ext uri="{FF2B5EF4-FFF2-40B4-BE49-F238E27FC236}">
                    <a16:creationId xmlns:a16="http://schemas.microsoft.com/office/drawing/2014/main" xmlns="" id="{85FC9680-462C-4AAA-887C-6653709889C6}"/>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04</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20" name="直接箭头连接符 19">
                <a:extLst>
                  <a:ext uri="{FF2B5EF4-FFF2-40B4-BE49-F238E27FC236}">
                    <a16:creationId xmlns:a16="http://schemas.microsoft.com/office/drawing/2014/main" xmlns="" id="{0D5DF6B9-A2E2-4FBA-A207-B72CF9C879A2}"/>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接箭头连接符 20">
                <a:extLst>
                  <a:ext uri="{FF2B5EF4-FFF2-40B4-BE49-F238E27FC236}">
                    <a16:creationId xmlns:a16="http://schemas.microsoft.com/office/drawing/2014/main" xmlns="" id="{B729A5FA-E0E7-48C6-8E60-74650A0F57BC}"/>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79643397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1CB151B2-CB01-4FC0-9903-B8D88CCDAB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434" y="1"/>
            <a:ext cx="12533056" cy="6858000"/>
          </a:xfrm>
          <a:prstGeom prst="rect">
            <a:avLst/>
          </a:prstGeom>
        </p:spPr>
      </p:pic>
      <p:pic>
        <p:nvPicPr>
          <p:cNvPr id="7" name="图片 6">
            <a:extLst>
              <a:ext uri="{FF2B5EF4-FFF2-40B4-BE49-F238E27FC236}">
                <a16:creationId xmlns:a16="http://schemas.microsoft.com/office/drawing/2014/main" xmlns="" id="{288E39C7-60B9-42BC-B2EE-FC5C3718F7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87" t="23101" r="2662" b="11406"/>
          <a:stretch/>
        </p:blipFill>
        <p:spPr>
          <a:xfrm>
            <a:off x="5801031" y="1877960"/>
            <a:ext cx="6263151" cy="4189190"/>
          </a:xfrm>
          <a:prstGeom prst="rect">
            <a:avLst/>
          </a:prstGeom>
        </p:spPr>
      </p:pic>
      <p:pic>
        <p:nvPicPr>
          <p:cNvPr id="9" name="图片 8">
            <a:extLst>
              <a:ext uri="{FF2B5EF4-FFF2-40B4-BE49-F238E27FC236}">
                <a16:creationId xmlns:a16="http://schemas.microsoft.com/office/drawing/2014/main" xmlns="" id="{2598F5B8-0E82-4D9E-994C-729D472D3F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23" t="12293" r="44355" b="75447"/>
          <a:stretch/>
        </p:blipFill>
        <p:spPr>
          <a:xfrm>
            <a:off x="5220928" y="1130710"/>
            <a:ext cx="1563329" cy="747251"/>
          </a:xfrm>
          <a:prstGeom prst="rect">
            <a:avLst/>
          </a:prstGeom>
        </p:spPr>
      </p:pic>
      <p:pic>
        <p:nvPicPr>
          <p:cNvPr id="11" name="图片 10">
            <a:extLst>
              <a:ext uri="{FF2B5EF4-FFF2-40B4-BE49-F238E27FC236}">
                <a16:creationId xmlns:a16="http://schemas.microsoft.com/office/drawing/2014/main" xmlns="" id="{03B89A93-72A1-4A34-87D4-56DBF633E8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pic>
        <p:nvPicPr>
          <p:cNvPr id="13" name="图片 12">
            <a:extLst>
              <a:ext uri="{FF2B5EF4-FFF2-40B4-BE49-F238E27FC236}">
                <a16:creationId xmlns:a16="http://schemas.microsoft.com/office/drawing/2014/main" xmlns="" id="{5560D120-BCBB-4111-9DE2-AAA3DD126F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548" t="55968" r="51452" b="20319"/>
          <a:stretch/>
        </p:blipFill>
        <p:spPr>
          <a:xfrm>
            <a:off x="2399070" y="3972233"/>
            <a:ext cx="3047999" cy="1445342"/>
          </a:xfrm>
          <a:prstGeom prst="rect">
            <a:avLst/>
          </a:prstGeom>
        </p:spPr>
      </p:pic>
      <p:pic>
        <p:nvPicPr>
          <p:cNvPr id="15" name="图片 14">
            <a:extLst>
              <a:ext uri="{FF2B5EF4-FFF2-40B4-BE49-F238E27FC236}">
                <a16:creationId xmlns:a16="http://schemas.microsoft.com/office/drawing/2014/main" xmlns="" id="{CE424EBC-2A68-4B3B-A4A4-D223D5F315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23" t="26287" r="54274" b="41135"/>
          <a:stretch/>
        </p:blipFill>
        <p:spPr>
          <a:xfrm>
            <a:off x="1015399" y="1892923"/>
            <a:ext cx="5462413" cy="1985688"/>
          </a:xfrm>
          <a:prstGeom prst="rect">
            <a:avLst/>
          </a:prstGeom>
        </p:spPr>
      </p:pic>
      <p:pic>
        <p:nvPicPr>
          <p:cNvPr id="17" name="图片 16">
            <a:extLst>
              <a:ext uri="{FF2B5EF4-FFF2-40B4-BE49-F238E27FC236}">
                <a16:creationId xmlns:a16="http://schemas.microsoft.com/office/drawing/2014/main" xmlns="" id="{B894113E-F853-49AE-AB79-3C6891407D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466" t="57131" r="9150" b="28021"/>
          <a:stretch/>
        </p:blipFill>
        <p:spPr>
          <a:xfrm>
            <a:off x="10294375" y="4070556"/>
            <a:ext cx="900248" cy="904997"/>
          </a:xfrm>
          <a:prstGeom prst="rect">
            <a:avLst/>
          </a:prstGeom>
        </p:spPr>
      </p:pic>
      <p:pic>
        <p:nvPicPr>
          <p:cNvPr id="21" name="图片 20">
            <a:extLst>
              <a:ext uri="{FF2B5EF4-FFF2-40B4-BE49-F238E27FC236}">
                <a16:creationId xmlns:a16="http://schemas.microsoft.com/office/drawing/2014/main" xmlns="" id="{0A2E2839-70D1-4AB4-AE68-4D1C41977A6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192" t="50151" r="40524" b="41088"/>
          <a:stretch/>
        </p:blipFill>
        <p:spPr>
          <a:xfrm>
            <a:off x="2238703" y="3342289"/>
            <a:ext cx="4545554" cy="533971"/>
          </a:xfrm>
          <a:prstGeom prst="rect">
            <a:avLst/>
          </a:prstGeom>
        </p:spPr>
      </p:pic>
      <p:pic>
        <p:nvPicPr>
          <p:cNvPr id="23" name="图片 22">
            <a:extLst>
              <a:ext uri="{FF2B5EF4-FFF2-40B4-BE49-F238E27FC236}">
                <a16:creationId xmlns:a16="http://schemas.microsoft.com/office/drawing/2014/main" xmlns="" id="{C88A16F3-8AB1-4A1A-8D1B-7A380456CD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936" t="59158" r="45322" b="33835"/>
          <a:stretch/>
        </p:blipFill>
        <p:spPr>
          <a:xfrm>
            <a:off x="1700981" y="4057308"/>
            <a:ext cx="4601497" cy="427060"/>
          </a:xfrm>
          <a:prstGeom prst="rect">
            <a:avLst/>
          </a:prstGeom>
        </p:spPr>
      </p:pic>
      <p:sp>
        <p:nvSpPr>
          <p:cNvPr id="2" name="文本框 1">
            <a:extLst>
              <a:ext uri="{FF2B5EF4-FFF2-40B4-BE49-F238E27FC236}">
                <a16:creationId xmlns:a16="http://schemas.microsoft.com/office/drawing/2014/main" xmlns="" id="{01ED5BE4-CFF8-48A6-9F3C-35ADE13AB024}"/>
              </a:ext>
            </a:extLst>
          </p:cNvPr>
          <p:cNvSpPr txBox="1"/>
          <p:nvPr/>
        </p:nvSpPr>
        <p:spPr>
          <a:xfrm>
            <a:off x="1093869" y="1660281"/>
            <a:ext cx="5553567" cy="1569660"/>
          </a:xfrm>
          <a:prstGeom prst="rect">
            <a:avLst/>
          </a:prstGeom>
          <a:noFill/>
        </p:spPr>
        <p:txBody>
          <a:bodyPr wrap="square" rtlCol="0">
            <a:spAutoFit/>
          </a:bodyPr>
          <a:lstStyle/>
          <a:p>
            <a:r>
              <a:rPr lang="zh-CN" altLang="en-US" sz="9600" b="1" dirty="0">
                <a:gradFill>
                  <a:gsLst>
                    <a:gs pos="0">
                      <a:srgbClr val="89EEFF"/>
                    </a:gs>
                    <a:gs pos="33000">
                      <a:srgbClr val="26A8F0"/>
                    </a:gs>
                    <a:gs pos="66000">
                      <a:srgbClr val="6A4DD8"/>
                    </a:gs>
                    <a:gs pos="100000">
                      <a:srgbClr val="A300C3"/>
                    </a:gs>
                  </a:gsLst>
                  <a:lin ang="5400000" scaled="1"/>
                </a:gradFill>
                <a:cs typeface="+mn-ea"/>
                <a:sym typeface="+mn-lt"/>
              </a:rPr>
              <a:t>感谢观赏</a:t>
            </a:r>
          </a:p>
        </p:txBody>
      </p:sp>
      <p:pic>
        <p:nvPicPr>
          <p:cNvPr id="12" name="图片 11">
            <a:extLst>
              <a:ext uri="{FF2B5EF4-FFF2-40B4-BE49-F238E27FC236}">
                <a16:creationId xmlns:a16="http://schemas.microsoft.com/office/drawing/2014/main" xmlns="" id="{59A5DCF0-6D4A-4DA1-A098-4B3F32D91C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44095" y="146556"/>
            <a:ext cx="1523809" cy="1422222"/>
          </a:xfrm>
          <a:prstGeom prst="rect">
            <a:avLst/>
          </a:prstGeom>
        </p:spPr>
      </p:pic>
    </p:spTree>
    <p:extLst>
      <p:ext uri="{BB962C8B-B14F-4D97-AF65-F5344CB8AC3E}">
        <p14:creationId xmlns:p14="http://schemas.microsoft.com/office/powerpoint/2010/main" val="2498419373"/>
      </p:ext>
    </p:extLst>
  </p:cSld>
  <p:clrMapOvr>
    <a:masterClrMapping/>
  </p:clrMapOvr>
  <mc:AlternateContent xmlns:mc="http://schemas.openxmlformats.org/markup-compatibility/2006" xmlns:p14="http://schemas.microsoft.com/office/powerpoint/2010/main">
    <mc:Choice Requires="p14">
      <p:transition spd="slow" p14:dur="1250" advTm="9000">
        <p14:flip dir="r"/>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anim calcmode="lin" valueType="num">
                                      <p:cBhvr>
                                        <p:cTn id="25" dur="1000" fill="hold"/>
                                        <p:tgtEl>
                                          <p:spTgt spid="21"/>
                                        </p:tgtEl>
                                        <p:attrNameLst>
                                          <p:attrName>style.rotation</p:attrName>
                                        </p:attrNameLst>
                                      </p:cBhvr>
                                      <p:tavLst>
                                        <p:tav tm="0">
                                          <p:val>
                                            <p:fltVal val="90"/>
                                          </p:val>
                                        </p:tav>
                                        <p:tav tm="100000">
                                          <p:val>
                                            <p:fltVal val="0"/>
                                          </p:val>
                                        </p:tav>
                                      </p:tavLst>
                                    </p:anim>
                                    <p:animEffect transition="in" filter="fade">
                                      <p:cBhvr>
                                        <p:cTn id="26" dur="1000"/>
                                        <p:tgtEl>
                                          <p:spTgt spid="21"/>
                                        </p:tgtEl>
                                      </p:cBhvr>
                                    </p:animEffect>
                                  </p:childTnLst>
                                </p:cTn>
                              </p:par>
                            </p:childTnLst>
                          </p:cTn>
                        </p:par>
                        <p:par>
                          <p:cTn id="27" fill="hold">
                            <p:stCondLst>
                              <p:cond delay="3000"/>
                            </p:stCondLst>
                            <p:childTnLst>
                              <p:par>
                                <p:cTn id="28" presetID="16" presetClass="entr" presetSubtype="2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par>
                          <p:cTn id="31" fill="hold">
                            <p:stCondLst>
                              <p:cond delay="3500"/>
                            </p:stCondLst>
                            <p:childTnLst>
                              <p:par>
                                <p:cTn id="32" presetID="21" presetClass="entr" presetSubtype="1"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heel(1)">
                                      <p:cBhvr>
                                        <p:cTn id="34" dur="2000"/>
                                        <p:tgtEl>
                                          <p:spTgt spid="23"/>
                                        </p:tgtEl>
                                      </p:cBhvr>
                                    </p:animEffect>
                                  </p:childTnLst>
                                </p:cTn>
                              </p:par>
                            </p:childTnLst>
                          </p:cTn>
                        </p:par>
                        <p:par>
                          <p:cTn id="35" fill="hold">
                            <p:stCondLst>
                              <p:cond delay="5500"/>
                            </p:stCondLst>
                            <p:childTnLst>
                              <p:par>
                                <p:cTn id="36" presetID="14" presetClass="entr" presetSubtype="1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497AA50-BBBF-4A38-AA80-DCADCA2034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434" y="1"/>
            <a:ext cx="12533056" cy="6858000"/>
          </a:xfrm>
          <a:prstGeom prst="rect">
            <a:avLst/>
          </a:prstGeom>
        </p:spPr>
      </p:pic>
      <p:grpSp>
        <p:nvGrpSpPr>
          <p:cNvPr id="18" name="组合 17">
            <a:extLst>
              <a:ext uri="{FF2B5EF4-FFF2-40B4-BE49-F238E27FC236}">
                <a16:creationId xmlns:a16="http://schemas.microsoft.com/office/drawing/2014/main" xmlns="" id="{9FE7A3D6-48C8-41B9-A07E-3DC632136FB9}"/>
              </a:ext>
            </a:extLst>
          </p:cNvPr>
          <p:cNvGrpSpPr/>
          <p:nvPr/>
        </p:nvGrpSpPr>
        <p:grpSpPr>
          <a:xfrm>
            <a:off x="3980705" y="3221753"/>
            <a:ext cx="7482425" cy="1787258"/>
            <a:chOff x="3980705" y="3221753"/>
            <a:chExt cx="7482425" cy="1787258"/>
          </a:xfrm>
        </p:grpSpPr>
        <p:sp>
          <p:nvSpPr>
            <p:cNvPr id="5" name="圆角矩形 5">
              <a:extLst>
                <a:ext uri="{FF2B5EF4-FFF2-40B4-BE49-F238E27FC236}">
                  <a16:creationId xmlns:a16="http://schemas.microsoft.com/office/drawing/2014/main" xmlns="" id="{9E9EA6AC-6B2B-42C2-B5EE-F209D3BD7E68}"/>
                </a:ext>
              </a:extLst>
            </p:cNvPr>
            <p:cNvSpPr/>
            <p:nvPr/>
          </p:nvSpPr>
          <p:spPr>
            <a:xfrm>
              <a:off x="3980705" y="3221753"/>
              <a:ext cx="7482425" cy="1787258"/>
            </a:xfrm>
            <a:prstGeom prst="roundRect">
              <a:avLst/>
            </a:prstGeom>
            <a:solidFill>
              <a:srgbClr val="311058">
                <a:alpha val="58000"/>
              </a:srgbClr>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a:extLst>
                <a:ext uri="{FF2B5EF4-FFF2-40B4-BE49-F238E27FC236}">
                  <a16:creationId xmlns:a16="http://schemas.microsoft.com/office/drawing/2014/main" xmlns="" id="{9C13A16F-5BDB-450E-B116-F9DBC666E3BA}"/>
                </a:ext>
              </a:extLst>
            </p:cNvPr>
            <p:cNvSpPr txBox="1"/>
            <p:nvPr/>
          </p:nvSpPr>
          <p:spPr>
            <a:xfrm>
              <a:off x="4739708" y="3484216"/>
              <a:ext cx="6473247" cy="830997"/>
            </a:xfrm>
            <a:prstGeom prst="rect">
              <a:avLst/>
            </a:prstGeom>
            <a:noFill/>
          </p:spPr>
          <p:txBody>
            <a:bodyPr wrap="none" rtlCol="0">
              <a:spAutoFit/>
            </a:bodyPr>
            <a:lstStyle/>
            <a:p>
              <a:pPr marL="342900" indent="-342900">
                <a:buFont typeface="Wingdings" panose="05000000000000000000" pitchFamily="2" charset="2"/>
                <a:buChar char="n"/>
              </a:pPr>
              <a:r>
                <a:rPr lang="en-US" altLang="zh-CN" sz="4800" b="1" dirty="0">
                  <a:solidFill>
                    <a:srgbClr val="FFFFFF"/>
                  </a:solidFill>
                  <a:cs typeface="+mn-ea"/>
                  <a:sym typeface="+mn-lt"/>
                </a:rPr>
                <a:t>《</a:t>
              </a:r>
              <a:r>
                <a:rPr lang="zh-CN" altLang="en-US" sz="4800" b="1" dirty="0">
                  <a:solidFill>
                    <a:srgbClr val="FFFFFF"/>
                  </a:solidFill>
                  <a:cs typeface="+mn-ea"/>
                  <a:sym typeface="+mn-lt"/>
                </a:rPr>
                <a:t>网络安全法</a:t>
              </a:r>
              <a:r>
                <a:rPr lang="en-US" altLang="zh-CN" sz="4800" b="1" dirty="0">
                  <a:solidFill>
                    <a:srgbClr val="FFFFFF"/>
                  </a:solidFill>
                  <a:cs typeface="+mn-ea"/>
                  <a:sym typeface="+mn-lt"/>
                </a:rPr>
                <a:t>》</a:t>
              </a:r>
              <a:r>
                <a:rPr lang="zh-CN" altLang="en-US" sz="4800" b="1" dirty="0">
                  <a:solidFill>
                    <a:srgbClr val="FFFFFF"/>
                  </a:solidFill>
                  <a:cs typeface="+mn-ea"/>
                  <a:sym typeface="+mn-lt"/>
                </a:rPr>
                <a:t>简介</a:t>
              </a:r>
            </a:p>
          </p:txBody>
        </p:sp>
        <p:sp>
          <p:nvSpPr>
            <p:cNvPr id="9" name="文本框 8">
              <a:extLst>
                <a:ext uri="{FF2B5EF4-FFF2-40B4-BE49-F238E27FC236}">
                  <a16:creationId xmlns:a16="http://schemas.microsoft.com/office/drawing/2014/main" xmlns="" id="{F0ED8B4D-E9DF-42A3-A806-5645CEF6CF20}"/>
                </a:ext>
              </a:extLst>
            </p:cNvPr>
            <p:cNvSpPr txBox="1"/>
            <p:nvPr/>
          </p:nvSpPr>
          <p:spPr>
            <a:xfrm>
              <a:off x="4739708" y="4185674"/>
              <a:ext cx="6142932" cy="56881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 altLang="zh-CN" sz="1050" b="0" i="0" u="none" strike="noStrike" kern="1200" cap="none" spc="0" normalizeH="0" baseline="0" noProof="0">
                  <a:ln>
                    <a:noFill/>
                  </a:ln>
                  <a:solidFill>
                    <a:prstClr val="white"/>
                  </a:solidFill>
                  <a:effectLst/>
                  <a:uLnTx/>
                  <a:uFillTx/>
                  <a:cs typeface="+mn-ea"/>
                  <a:sym typeface="+mn-lt"/>
                </a:rPr>
                <a:t>your content is entered here, or by copying your text, select paste in this box and choose to retain only text. your content is typed here, or by copying your text, select paste in this box.</a:t>
              </a:r>
            </a:p>
          </p:txBody>
        </p:sp>
      </p:grpSp>
      <p:grpSp>
        <p:nvGrpSpPr>
          <p:cNvPr id="17" name="组合 16">
            <a:extLst>
              <a:ext uri="{FF2B5EF4-FFF2-40B4-BE49-F238E27FC236}">
                <a16:creationId xmlns:a16="http://schemas.microsoft.com/office/drawing/2014/main" xmlns="" id="{D9926A86-C4D1-46D1-B1CC-34BB65634C13}"/>
              </a:ext>
            </a:extLst>
          </p:cNvPr>
          <p:cNvGrpSpPr/>
          <p:nvPr/>
        </p:nvGrpSpPr>
        <p:grpSpPr>
          <a:xfrm>
            <a:off x="-323434" y="-110915"/>
            <a:ext cx="6703621" cy="5086468"/>
            <a:chOff x="-323434" y="-110915"/>
            <a:chExt cx="6703621" cy="5086468"/>
          </a:xfrm>
        </p:grpSpPr>
        <p:grpSp>
          <p:nvGrpSpPr>
            <p:cNvPr id="16" name="组合 15">
              <a:extLst>
                <a:ext uri="{FF2B5EF4-FFF2-40B4-BE49-F238E27FC236}">
                  <a16:creationId xmlns:a16="http://schemas.microsoft.com/office/drawing/2014/main" xmlns="" id="{A8E4DADD-9C56-4FBA-B03C-EE38167977B5}"/>
                </a:ext>
              </a:extLst>
            </p:cNvPr>
            <p:cNvGrpSpPr/>
            <p:nvPr/>
          </p:nvGrpSpPr>
          <p:grpSpPr>
            <a:xfrm>
              <a:off x="-323434" y="905544"/>
              <a:ext cx="5164149" cy="4070009"/>
              <a:chOff x="-323434" y="905544"/>
              <a:chExt cx="5164149" cy="4070009"/>
            </a:xfrm>
          </p:grpSpPr>
          <p:sp>
            <p:nvSpPr>
              <p:cNvPr id="6" name="椭圆 5">
                <a:extLst>
                  <a:ext uri="{FF2B5EF4-FFF2-40B4-BE49-F238E27FC236}">
                    <a16:creationId xmlns:a16="http://schemas.microsoft.com/office/drawing/2014/main" xmlns="" id="{9E9025C1-7E18-4893-ABE8-5AEF24A5C8DA}"/>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文本框 6">
                <a:extLst>
                  <a:ext uri="{FF2B5EF4-FFF2-40B4-BE49-F238E27FC236}">
                    <a16:creationId xmlns:a16="http://schemas.microsoft.com/office/drawing/2014/main" xmlns="" id="{A5294B72-BE2B-464E-B9A2-93A2061379F7}"/>
                  </a:ext>
                </a:extLst>
              </p:cNvPr>
              <p:cNvSpPr txBox="1"/>
              <p:nvPr/>
            </p:nvSpPr>
            <p:spPr>
              <a:xfrm>
                <a:off x="1777360" y="1783204"/>
                <a:ext cx="1326004"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8000" b="0" i="0" u="none" strike="noStrike" kern="1200" cap="none" spc="0" normalizeH="0" baseline="0" noProof="0" dirty="0">
                    <a:ln>
                      <a:noFill/>
                    </a:ln>
                    <a:solidFill>
                      <a:schemeClr val="bg1"/>
                    </a:solidFill>
                    <a:effectLst>
                      <a:innerShdw blurRad="63500" dist="50800" dir="16200000">
                        <a:prstClr val="black">
                          <a:alpha val="50000"/>
                        </a:prstClr>
                      </a:innerShdw>
                    </a:effectLst>
                    <a:uLnTx/>
                    <a:uFillTx/>
                    <a:cs typeface="+mn-ea"/>
                    <a:sym typeface="+mn-lt"/>
                  </a:rPr>
                  <a:t>01</a:t>
                </a:r>
                <a:endParaRPr kumimoji="1" lang="zh-CN" altLang="en-US" sz="8000" b="0" i="0" u="none" strike="noStrike" kern="1200" cap="none" spc="0" normalizeH="0" baseline="0" noProof="0" dirty="0">
                  <a:ln>
                    <a:noFill/>
                  </a:ln>
                  <a:solidFill>
                    <a:schemeClr val="bg1"/>
                  </a:solidFill>
                  <a:effectLst>
                    <a:innerShdw blurRad="63500" dist="50800" dir="16200000">
                      <a:prstClr val="black">
                        <a:alpha val="50000"/>
                      </a:prstClr>
                    </a:innerShdw>
                  </a:effectLst>
                  <a:uLnTx/>
                  <a:uFillTx/>
                  <a:cs typeface="+mn-ea"/>
                  <a:sym typeface="+mn-lt"/>
                </a:endParaRPr>
              </a:p>
            </p:txBody>
          </p:sp>
          <p:sp>
            <p:nvSpPr>
              <p:cNvPr id="10" name="弧 1">
                <a:extLst>
                  <a:ext uri="{FF2B5EF4-FFF2-40B4-BE49-F238E27FC236}">
                    <a16:creationId xmlns:a16="http://schemas.microsoft.com/office/drawing/2014/main" xmlns="" id="{4A66A0DB-4205-4E34-8E7D-221586F24003}"/>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椭圆 10">
                <a:extLst>
                  <a:ext uri="{FF2B5EF4-FFF2-40B4-BE49-F238E27FC236}">
                    <a16:creationId xmlns:a16="http://schemas.microsoft.com/office/drawing/2014/main" xmlns="" id="{939FF907-3A86-47A8-AA88-E9C3FF59AD09}"/>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2" name="椭圆 11">
                <a:extLst>
                  <a:ext uri="{FF2B5EF4-FFF2-40B4-BE49-F238E27FC236}">
                    <a16:creationId xmlns:a16="http://schemas.microsoft.com/office/drawing/2014/main" xmlns="" id="{135E0B26-2830-45C5-9A75-94F214D5D635}"/>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文本框 12">
                <a:extLst>
                  <a:ext uri="{FF2B5EF4-FFF2-40B4-BE49-F238E27FC236}">
                    <a16:creationId xmlns:a16="http://schemas.microsoft.com/office/drawing/2014/main" xmlns="" id="{7B5E9965-8992-4986-9637-AB605C98F569}"/>
                  </a:ext>
                </a:extLst>
              </p:cNvPr>
              <p:cNvSpPr txBox="1"/>
              <p:nvPr/>
            </p:nvSpPr>
            <p:spPr>
              <a:xfrm>
                <a:off x="1797051" y="2859787"/>
                <a:ext cx="1379924"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schemeClr val="bg1"/>
                    </a:solidFill>
                    <a:effectLst/>
                    <a:uLnTx/>
                    <a:uFillTx/>
                    <a:cs typeface="+mn-ea"/>
                    <a:sym typeface="+mn-lt"/>
                  </a:rPr>
                  <a:t>PART</a:t>
                </a:r>
                <a:endParaRPr kumimoji="1" lang="zh-CN" altLang="en-US" sz="1800" b="0" i="0" u="none" strike="noStrike" kern="1200" cap="none" spc="0" normalizeH="0" baseline="0" noProof="0" dirty="0">
                  <a:ln>
                    <a:noFill/>
                  </a:ln>
                  <a:solidFill>
                    <a:schemeClr val="bg1"/>
                  </a:solidFill>
                  <a:effectLst/>
                  <a:uLnTx/>
                  <a:uFillTx/>
                  <a:cs typeface="+mn-ea"/>
                  <a:sym typeface="+mn-lt"/>
                </a:endParaRPr>
              </a:p>
            </p:txBody>
          </p:sp>
          <p:pic>
            <p:nvPicPr>
              <p:cNvPr id="14" name="图片 13">
                <a:extLst>
                  <a:ext uri="{FF2B5EF4-FFF2-40B4-BE49-F238E27FC236}">
                    <a16:creationId xmlns:a16="http://schemas.microsoft.com/office/drawing/2014/main" xmlns="" id="{EBC95067-8F1A-4F32-816D-24A4687EF1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15" name="图片 14">
              <a:extLst>
                <a:ext uri="{FF2B5EF4-FFF2-40B4-BE49-F238E27FC236}">
                  <a16:creationId xmlns:a16="http://schemas.microsoft.com/office/drawing/2014/main" xmlns="" id="{1A91826E-E4E6-4F13-99E0-0DEAC7463F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Tree>
    <p:extLst>
      <p:ext uri="{BB962C8B-B14F-4D97-AF65-F5344CB8AC3E}">
        <p14:creationId xmlns:p14="http://schemas.microsoft.com/office/powerpoint/2010/main" val="992473538"/>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xmlns="" id="{B61C82DF-EDCE-4C4E-9826-962AA8BA81E0}"/>
              </a:ext>
            </a:extLst>
          </p:cNvPr>
          <p:cNvGrpSpPr/>
          <p:nvPr/>
        </p:nvGrpSpPr>
        <p:grpSpPr>
          <a:xfrm>
            <a:off x="472979" y="422751"/>
            <a:ext cx="11119253" cy="5084169"/>
            <a:chOff x="472979" y="422751"/>
            <a:chExt cx="11119253" cy="5084169"/>
          </a:xfrm>
        </p:grpSpPr>
        <p:sp>
          <p:nvSpPr>
            <p:cNvPr id="10" name="TextBox 70"/>
            <p:cNvSpPr txBox="1"/>
            <p:nvPr/>
          </p:nvSpPr>
          <p:spPr>
            <a:xfrm>
              <a:off x="1594154" y="2340925"/>
              <a:ext cx="9204204" cy="3165995"/>
            </a:xfrm>
            <a:prstGeom prst="rect">
              <a:avLst/>
            </a:prstGeom>
            <a:noFill/>
          </p:spPr>
          <p:txBody>
            <a:bodyPr wrap="square" lIns="0" tIns="0" rIns="0" bIns="0" rtlCol="0">
              <a:spAutoFit/>
            </a:bodyPr>
            <a:lstStyle/>
            <a:p>
              <a:pPr>
                <a:lnSpc>
                  <a:spcPct val="150000"/>
                </a:lnSpc>
                <a:buClr>
                  <a:srgbClr val="C00000"/>
                </a:buClr>
              </a:pPr>
              <a:r>
                <a:rPr lang="en-US" altLang="zh-CN" sz="2800" dirty="0">
                  <a:cs typeface="+mn-ea"/>
                  <a:sym typeface="+mn-lt"/>
                </a:rPr>
                <a:t>       《</a:t>
              </a:r>
              <a:r>
                <a:rPr lang="zh-CN" altLang="en-US" sz="2800" dirty="0">
                  <a:cs typeface="+mn-ea"/>
                  <a:sym typeface="+mn-lt"/>
                </a:rPr>
                <a:t>中华人民共和国网络安全法</a:t>
              </a:r>
              <a:r>
                <a:rPr lang="en-US" altLang="zh-CN" sz="2800" dirty="0">
                  <a:cs typeface="+mn-ea"/>
                  <a:sym typeface="+mn-lt"/>
                </a:rPr>
                <a:t>》</a:t>
              </a:r>
              <a:r>
                <a:rPr lang="zh-CN" altLang="en-US" sz="2800" dirty="0">
                  <a:cs typeface="+mn-ea"/>
                  <a:sym typeface="+mn-lt"/>
                </a:rPr>
                <a:t>是</a:t>
              </a:r>
              <a:r>
                <a:rPr lang="zh-CN" altLang="en-US" sz="2800" b="1" dirty="0">
                  <a:cs typeface="+mn-ea"/>
                  <a:sym typeface="+mn-lt"/>
                </a:rPr>
                <a:t>为保障网络安全，维护网络空间主权和国家安全、社会公共利益，保护公民、法人和其他组织的合法权益，促进经济社会信息化健康发展制定。</a:t>
              </a:r>
              <a:r>
                <a:rPr lang="zh-CN" altLang="en-US" sz="2800" dirty="0">
                  <a:cs typeface="+mn-ea"/>
                  <a:sym typeface="+mn-lt"/>
                </a:rPr>
                <a:t>由全国人民代表大会常务委员会于</a:t>
              </a:r>
              <a:r>
                <a:rPr lang="en-US" altLang="zh-CN" sz="2800" dirty="0">
                  <a:cs typeface="+mn-ea"/>
                  <a:sym typeface="+mn-lt"/>
                </a:rPr>
                <a:t>2016</a:t>
              </a:r>
              <a:r>
                <a:rPr lang="zh-CN" altLang="en-US" sz="2800" dirty="0">
                  <a:cs typeface="+mn-ea"/>
                  <a:sym typeface="+mn-lt"/>
                </a:rPr>
                <a:t>年</a:t>
              </a:r>
              <a:r>
                <a:rPr lang="en-US" altLang="zh-CN" sz="2800" dirty="0">
                  <a:cs typeface="+mn-ea"/>
                  <a:sym typeface="+mn-lt"/>
                </a:rPr>
                <a:t>11</a:t>
              </a:r>
              <a:r>
                <a:rPr lang="zh-CN" altLang="en-US" sz="2800" dirty="0">
                  <a:cs typeface="+mn-ea"/>
                  <a:sym typeface="+mn-lt"/>
                </a:rPr>
                <a:t>月</a:t>
              </a:r>
              <a:r>
                <a:rPr lang="en-US" altLang="zh-CN" sz="2800" dirty="0">
                  <a:cs typeface="+mn-ea"/>
                  <a:sym typeface="+mn-lt"/>
                </a:rPr>
                <a:t>7</a:t>
              </a:r>
              <a:r>
                <a:rPr lang="zh-CN" altLang="en-US" sz="2800" dirty="0">
                  <a:cs typeface="+mn-ea"/>
                  <a:sym typeface="+mn-lt"/>
                </a:rPr>
                <a:t>日发布，自</a:t>
              </a:r>
              <a:r>
                <a:rPr lang="en-US" altLang="zh-CN" sz="2800" dirty="0">
                  <a:cs typeface="+mn-ea"/>
                  <a:sym typeface="+mn-lt"/>
                </a:rPr>
                <a:t>2017</a:t>
              </a:r>
              <a:r>
                <a:rPr lang="zh-CN" altLang="en-US" sz="2800" dirty="0">
                  <a:cs typeface="+mn-ea"/>
                  <a:sym typeface="+mn-lt"/>
                </a:rPr>
                <a:t>年</a:t>
              </a:r>
              <a:r>
                <a:rPr lang="en-US" altLang="zh-CN" sz="2800" dirty="0">
                  <a:cs typeface="+mn-ea"/>
                  <a:sym typeface="+mn-lt"/>
                </a:rPr>
                <a:t>6</a:t>
              </a:r>
              <a:r>
                <a:rPr lang="zh-CN" altLang="en-US" sz="2800" dirty="0">
                  <a:cs typeface="+mn-ea"/>
                  <a:sym typeface="+mn-lt"/>
                </a:rPr>
                <a:t>月</a:t>
              </a:r>
              <a:r>
                <a:rPr lang="en-US" altLang="zh-CN" sz="2800" dirty="0">
                  <a:cs typeface="+mn-ea"/>
                  <a:sym typeface="+mn-lt"/>
                </a:rPr>
                <a:t>1</a:t>
              </a:r>
              <a:r>
                <a:rPr lang="zh-CN" altLang="en-US" sz="2800" dirty="0">
                  <a:cs typeface="+mn-ea"/>
                  <a:sym typeface="+mn-lt"/>
                </a:rPr>
                <a:t>日起施行。</a:t>
              </a:r>
            </a:p>
          </p:txBody>
        </p:sp>
        <p:grpSp>
          <p:nvGrpSpPr>
            <p:cNvPr id="26" name="组合 25">
              <a:extLst>
                <a:ext uri="{FF2B5EF4-FFF2-40B4-BE49-F238E27FC236}">
                  <a16:creationId xmlns:a16="http://schemas.microsoft.com/office/drawing/2014/main" xmlns="" id="{E7BF6688-FD96-483B-9DC2-9B90D19F4EF2}"/>
                </a:ext>
              </a:extLst>
            </p:cNvPr>
            <p:cNvGrpSpPr/>
            <p:nvPr/>
          </p:nvGrpSpPr>
          <p:grpSpPr>
            <a:xfrm>
              <a:off x="472979" y="422751"/>
              <a:ext cx="11119253" cy="1379276"/>
              <a:chOff x="472979" y="422751"/>
              <a:chExt cx="11119253" cy="1379276"/>
            </a:xfrm>
          </p:grpSpPr>
          <p:sp>
            <p:nvSpPr>
              <p:cNvPr id="8" name="文本框 5"/>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kern="0" dirty="0">
                    <a:cs typeface="+mn-ea"/>
                    <a:sym typeface="+mn-lt"/>
                  </a:rPr>
                  <a:t>《</a:t>
                </a:r>
                <a:r>
                  <a:rPr lang="zh-CN" altLang="en-US" sz="2667" b="1" kern="0" dirty="0">
                    <a:cs typeface="+mn-ea"/>
                    <a:sym typeface="+mn-lt"/>
                  </a:rPr>
                  <a:t>网络安全法</a:t>
                </a:r>
                <a:r>
                  <a:rPr lang="en-US" altLang="zh-CN" sz="2667" b="1" kern="0" dirty="0">
                    <a:cs typeface="+mn-ea"/>
                    <a:sym typeface="+mn-lt"/>
                  </a:rPr>
                  <a:t>》</a:t>
                </a:r>
                <a:r>
                  <a:rPr lang="zh-CN" altLang="en-US" sz="2667" b="1" kern="0" dirty="0">
                    <a:cs typeface="+mn-ea"/>
                    <a:sym typeface="+mn-lt"/>
                  </a:rPr>
                  <a:t>简介</a:t>
                </a:r>
              </a:p>
            </p:txBody>
          </p:sp>
          <p:grpSp>
            <p:nvGrpSpPr>
              <p:cNvPr id="15" name="组合 14">
                <a:extLst>
                  <a:ext uri="{FF2B5EF4-FFF2-40B4-BE49-F238E27FC236}">
                    <a16:creationId xmlns:a16="http://schemas.microsoft.com/office/drawing/2014/main" xmlns="" id="{279E7F7D-9AE7-4080-BD0C-0BBCC2519A97}"/>
                  </a:ext>
                </a:extLst>
              </p:cNvPr>
              <p:cNvGrpSpPr/>
              <p:nvPr/>
            </p:nvGrpSpPr>
            <p:grpSpPr>
              <a:xfrm>
                <a:off x="472979" y="422751"/>
                <a:ext cx="1817793" cy="1379276"/>
                <a:chOff x="-323434" y="-110915"/>
                <a:chExt cx="6703621" cy="5086468"/>
              </a:xfrm>
            </p:grpSpPr>
            <p:grpSp>
              <p:nvGrpSpPr>
                <p:cNvPr id="16" name="组合 15">
                  <a:extLst>
                    <a:ext uri="{FF2B5EF4-FFF2-40B4-BE49-F238E27FC236}">
                      <a16:creationId xmlns:a16="http://schemas.microsoft.com/office/drawing/2014/main" xmlns="" id="{3CCA6C25-E83B-41C0-AB19-3B9E265AE2B5}"/>
                    </a:ext>
                  </a:extLst>
                </p:cNvPr>
                <p:cNvGrpSpPr/>
                <p:nvPr/>
              </p:nvGrpSpPr>
              <p:grpSpPr>
                <a:xfrm>
                  <a:off x="-323434" y="905544"/>
                  <a:ext cx="5164149" cy="4070009"/>
                  <a:chOff x="-323434" y="905544"/>
                  <a:chExt cx="5164149" cy="4070009"/>
                </a:xfrm>
              </p:grpSpPr>
              <p:sp>
                <p:nvSpPr>
                  <p:cNvPr id="18" name="椭圆 17">
                    <a:extLst>
                      <a:ext uri="{FF2B5EF4-FFF2-40B4-BE49-F238E27FC236}">
                        <a16:creationId xmlns:a16="http://schemas.microsoft.com/office/drawing/2014/main" xmlns="" id="{9CC20384-6F23-49E9-867C-577EE8D2E365}"/>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0" name="弧 1">
                    <a:extLst>
                      <a:ext uri="{FF2B5EF4-FFF2-40B4-BE49-F238E27FC236}">
                        <a16:creationId xmlns:a16="http://schemas.microsoft.com/office/drawing/2014/main" xmlns="" id="{708D6262-2363-495F-95C3-55EA56AB7966}"/>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21" name="椭圆 20">
                    <a:extLst>
                      <a:ext uri="{FF2B5EF4-FFF2-40B4-BE49-F238E27FC236}">
                        <a16:creationId xmlns:a16="http://schemas.microsoft.com/office/drawing/2014/main" xmlns="" id="{110B6AE6-E60E-476C-A24F-08D53481610B}"/>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2" name="椭圆 21">
                    <a:extLst>
                      <a:ext uri="{FF2B5EF4-FFF2-40B4-BE49-F238E27FC236}">
                        <a16:creationId xmlns:a16="http://schemas.microsoft.com/office/drawing/2014/main" xmlns="" id="{61ED4DC2-9369-4FCC-9936-BF969BC2408A}"/>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24" name="图片 23">
                    <a:extLst>
                      <a:ext uri="{FF2B5EF4-FFF2-40B4-BE49-F238E27FC236}">
                        <a16:creationId xmlns:a16="http://schemas.microsoft.com/office/drawing/2014/main" xmlns="" id="{3605C4D4-A75B-4D9C-BC99-47104210EC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17" name="图片 16">
                  <a:extLst>
                    <a:ext uri="{FF2B5EF4-FFF2-40B4-BE49-F238E27FC236}">
                      <a16:creationId xmlns:a16="http://schemas.microsoft.com/office/drawing/2014/main" xmlns="" id="{1D682972-4049-49A1-89C4-2CEE6E5C78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4" name="文本框 3">
                <a:extLst>
                  <a:ext uri="{FF2B5EF4-FFF2-40B4-BE49-F238E27FC236}">
                    <a16:creationId xmlns:a16="http://schemas.microsoft.com/office/drawing/2014/main" xmlns="" id="{28066923-8106-4516-9368-044E368C038A}"/>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01</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6" name="直接箭头连接符 5">
                <a:extLst>
                  <a:ext uri="{FF2B5EF4-FFF2-40B4-BE49-F238E27FC236}">
                    <a16:creationId xmlns:a16="http://schemas.microsoft.com/office/drawing/2014/main" xmlns="" id="{5693793F-C30D-4ABA-A567-17821B99B8DF}"/>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直接箭头连接符 24">
                <a:extLst>
                  <a:ext uri="{FF2B5EF4-FFF2-40B4-BE49-F238E27FC236}">
                    <a16:creationId xmlns:a16="http://schemas.microsoft.com/office/drawing/2014/main" xmlns="" id="{A4F04C9C-1B7F-40A1-8EB0-B38568358C50}"/>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97432583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11AFABB3-9798-4B7F-AE24-20200355E17E}"/>
              </a:ext>
            </a:extLst>
          </p:cNvPr>
          <p:cNvGrpSpPr/>
          <p:nvPr/>
        </p:nvGrpSpPr>
        <p:grpSpPr>
          <a:xfrm>
            <a:off x="472979" y="422751"/>
            <a:ext cx="11321475" cy="5390817"/>
            <a:chOff x="472979" y="422751"/>
            <a:chExt cx="11321475" cy="5390817"/>
          </a:xfrm>
        </p:grpSpPr>
        <p:grpSp>
          <p:nvGrpSpPr>
            <p:cNvPr id="2" name="组合 1">
              <a:extLst>
                <a:ext uri="{FF2B5EF4-FFF2-40B4-BE49-F238E27FC236}">
                  <a16:creationId xmlns:a16="http://schemas.microsoft.com/office/drawing/2014/main" xmlns="" id="{7B94022A-579C-4CEC-82EB-3F9C84E43670}"/>
                </a:ext>
              </a:extLst>
            </p:cNvPr>
            <p:cNvGrpSpPr/>
            <p:nvPr/>
          </p:nvGrpSpPr>
          <p:grpSpPr>
            <a:xfrm>
              <a:off x="472979" y="3116985"/>
              <a:ext cx="11164564" cy="2350190"/>
              <a:chOff x="1941747" y="2534683"/>
              <a:chExt cx="8169035" cy="1719618"/>
            </a:xfrm>
          </p:grpSpPr>
          <p:sp>
            <p:nvSpPr>
              <p:cNvPr id="38" name="椭圆 37">
                <a:extLst>
                  <a:ext uri="{FF2B5EF4-FFF2-40B4-BE49-F238E27FC236}">
                    <a16:creationId xmlns:a16="http://schemas.microsoft.com/office/drawing/2014/main" xmlns="" id="{68905385-2FD7-4256-9938-C950E61540EA}"/>
                  </a:ext>
                </a:extLst>
              </p:cNvPr>
              <p:cNvSpPr/>
              <p:nvPr/>
            </p:nvSpPr>
            <p:spPr>
              <a:xfrm>
                <a:off x="2627455" y="3107892"/>
                <a:ext cx="573128" cy="573205"/>
              </a:xfrm>
              <a:prstGeom prst="ellipse">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799" dirty="0">
                  <a:solidFill>
                    <a:schemeClr val="tx1"/>
                  </a:solidFill>
                  <a:cs typeface="+mn-ea"/>
                  <a:sym typeface="+mn-lt"/>
                </a:endParaRPr>
              </a:p>
            </p:txBody>
          </p:sp>
          <p:sp>
            <p:nvSpPr>
              <p:cNvPr id="39" name="椭圆 38">
                <a:extLst>
                  <a:ext uri="{FF2B5EF4-FFF2-40B4-BE49-F238E27FC236}">
                    <a16:creationId xmlns:a16="http://schemas.microsoft.com/office/drawing/2014/main" xmlns="" id="{D5C18F7B-EF9D-41EF-9754-8A877D82FEC9}"/>
                  </a:ext>
                </a:extLst>
              </p:cNvPr>
              <p:cNvSpPr/>
              <p:nvPr/>
            </p:nvSpPr>
            <p:spPr>
              <a:xfrm>
                <a:off x="4702285" y="3107892"/>
                <a:ext cx="573128" cy="573205"/>
              </a:xfrm>
              <a:prstGeom prst="ellipse">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799">
                  <a:solidFill>
                    <a:schemeClr val="tx1"/>
                  </a:solidFill>
                  <a:cs typeface="+mn-ea"/>
                  <a:sym typeface="+mn-lt"/>
                </a:endParaRPr>
              </a:p>
            </p:txBody>
          </p:sp>
          <p:sp>
            <p:nvSpPr>
              <p:cNvPr id="40" name="椭圆 39">
                <a:extLst>
                  <a:ext uri="{FF2B5EF4-FFF2-40B4-BE49-F238E27FC236}">
                    <a16:creationId xmlns:a16="http://schemas.microsoft.com/office/drawing/2014/main" xmlns="" id="{C3D5AF30-0784-486E-9160-063FDD9E24A5}"/>
                  </a:ext>
                </a:extLst>
              </p:cNvPr>
              <p:cNvSpPr/>
              <p:nvPr/>
            </p:nvSpPr>
            <p:spPr>
              <a:xfrm>
                <a:off x="6105343" y="3128327"/>
                <a:ext cx="573128" cy="573205"/>
              </a:xfrm>
              <a:prstGeom prst="ellipse">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799">
                  <a:solidFill>
                    <a:schemeClr val="tx1"/>
                  </a:solidFill>
                  <a:cs typeface="+mn-ea"/>
                  <a:sym typeface="+mn-lt"/>
                </a:endParaRPr>
              </a:p>
            </p:txBody>
          </p:sp>
          <p:sp>
            <p:nvSpPr>
              <p:cNvPr id="41" name="椭圆 40">
                <a:extLst>
                  <a:ext uri="{FF2B5EF4-FFF2-40B4-BE49-F238E27FC236}">
                    <a16:creationId xmlns:a16="http://schemas.microsoft.com/office/drawing/2014/main" xmlns="" id="{FAADC9A9-F265-4046-9B73-6BF7AEF714A0}"/>
                  </a:ext>
                </a:extLst>
              </p:cNvPr>
              <p:cNvSpPr/>
              <p:nvPr/>
            </p:nvSpPr>
            <p:spPr>
              <a:xfrm>
                <a:off x="8851945" y="3107892"/>
                <a:ext cx="573128" cy="573205"/>
              </a:xfrm>
              <a:prstGeom prst="ellipse">
                <a:avLst/>
              </a:prstGeom>
              <a:solidFill>
                <a:srgbClr val="311058"/>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799">
                  <a:solidFill>
                    <a:schemeClr val="tx1"/>
                  </a:solidFill>
                  <a:cs typeface="+mn-ea"/>
                  <a:sym typeface="+mn-lt"/>
                </a:endParaRPr>
              </a:p>
            </p:txBody>
          </p:sp>
          <p:cxnSp>
            <p:nvCxnSpPr>
              <p:cNvPr id="42" name="直接连接符 41">
                <a:extLst>
                  <a:ext uri="{FF2B5EF4-FFF2-40B4-BE49-F238E27FC236}">
                    <a16:creationId xmlns:a16="http://schemas.microsoft.com/office/drawing/2014/main" xmlns="" id="{E18A6C1C-2606-4FD8-ADA9-12D26B2708C5}"/>
                  </a:ext>
                </a:extLst>
              </p:cNvPr>
              <p:cNvCxnSpPr>
                <a:endCxn id="38" idx="2"/>
              </p:cNvCxnSpPr>
              <p:nvPr/>
            </p:nvCxnSpPr>
            <p:spPr>
              <a:xfrm>
                <a:off x="1941747" y="3394493"/>
                <a:ext cx="685708" cy="0"/>
              </a:xfrm>
              <a:prstGeom prst="line">
                <a:avLst/>
              </a:prstGeom>
              <a:ln>
                <a:solidFill>
                  <a:schemeClr val="bg1">
                    <a:lumMod val="75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245C3AFE-7021-4A67-A209-D82247B22294}"/>
                  </a:ext>
                </a:extLst>
              </p:cNvPr>
              <p:cNvCxnSpPr>
                <a:stCxn id="41" idx="6"/>
              </p:cNvCxnSpPr>
              <p:nvPr/>
            </p:nvCxnSpPr>
            <p:spPr>
              <a:xfrm>
                <a:off x="9425075" y="3394493"/>
                <a:ext cx="685707" cy="0"/>
              </a:xfrm>
              <a:prstGeom prst="line">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F6A064FD-47CB-42E6-9D21-61F1B689144A}"/>
                  </a:ext>
                </a:extLst>
              </p:cNvPr>
              <p:cNvCxnSpPr>
                <a:stCxn id="38" idx="6"/>
                <a:endCxn id="39" idx="2"/>
              </p:cNvCxnSpPr>
              <p:nvPr/>
            </p:nvCxnSpPr>
            <p:spPr>
              <a:xfrm>
                <a:off x="3200585" y="3394493"/>
                <a:ext cx="150170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597F4B41-AA6C-4B28-8A56-761897C30A63}"/>
                  </a:ext>
                </a:extLst>
              </p:cNvPr>
              <p:cNvCxnSpPr>
                <a:stCxn id="39" idx="6"/>
                <a:endCxn id="40" idx="2"/>
              </p:cNvCxnSpPr>
              <p:nvPr/>
            </p:nvCxnSpPr>
            <p:spPr>
              <a:xfrm>
                <a:off x="5275413" y="3394495"/>
                <a:ext cx="829930" cy="204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20BF210B-83AC-471A-8D6E-1D9FF45214C2}"/>
                  </a:ext>
                </a:extLst>
              </p:cNvPr>
              <p:cNvCxnSpPr>
                <a:stCxn id="40" idx="6"/>
                <a:endCxn id="41" idx="2"/>
              </p:cNvCxnSpPr>
              <p:nvPr/>
            </p:nvCxnSpPr>
            <p:spPr>
              <a:xfrm flipV="1">
                <a:off x="6678471" y="3394495"/>
                <a:ext cx="2173474" cy="204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DB6D09A5-43D1-4000-A042-96BA00A35B22}"/>
                  </a:ext>
                </a:extLst>
              </p:cNvPr>
              <p:cNvCxnSpPr>
                <a:stCxn id="38" idx="0"/>
              </p:cNvCxnSpPr>
              <p:nvPr/>
            </p:nvCxnSpPr>
            <p:spPr>
              <a:xfrm flipV="1">
                <a:off x="2914019" y="2544921"/>
                <a:ext cx="0" cy="56297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9B59E1AB-C829-46C0-BFD7-987074E50826}"/>
                  </a:ext>
                </a:extLst>
              </p:cNvPr>
              <p:cNvCxnSpPr/>
              <p:nvPr/>
            </p:nvCxnSpPr>
            <p:spPr>
              <a:xfrm>
                <a:off x="2914021" y="2534683"/>
                <a:ext cx="286565"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C8456DD4-54D2-4088-815E-CB92FFD95BCC}"/>
                  </a:ext>
                </a:extLst>
              </p:cNvPr>
              <p:cNvCxnSpPr>
                <a:stCxn id="40" idx="0"/>
              </p:cNvCxnSpPr>
              <p:nvPr/>
            </p:nvCxnSpPr>
            <p:spPr>
              <a:xfrm flipV="1">
                <a:off x="6391906" y="2565356"/>
                <a:ext cx="0" cy="56297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95C95AD-9EFF-4533-BE8C-7A21241B67CC}"/>
                  </a:ext>
                </a:extLst>
              </p:cNvPr>
              <p:cNvCxnSpPr/>
              <p:nvPr/>
            </p:nvCxnSpPr>
            <p:spPr>
              <a:xfrm>
                <a:off x="6376263" y="2565356"/>
                <a:ext cx="286565"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0B8B8058-D32E-4B26-BD85-AD89CF87F9BA}"/>
                  </a:ext>
                </a:extLst>
              </p:cNvPr>
              <p:cNvCxnSpPr>
                <a:stCxn id="39" idx="4"/>
              </p:cNvCxnSpPr>
              <p:nvPr/>
            </p:nvCxnSpPr>
            <p:spPr>
              <a:xfrm>
                <a:off x="4988849" y="3681096"/>
                <a:ext cx="0" cy="56297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1F20CAD4-6B9E-478D-8B56-FAB42DB7872D}"/>
                  </a:ext>
                </a:extLst>
              </p:cNvPr>
              <p:cNvCxnSpPr/>
              <p:nvPr/>
            </p:nvCxnSpPr>
            <p:spPr>
              <a:xfrm rot="10800000">
                <a:off x="4702287" y="4254301"/>
                <a:ext cx="286565"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0F9A0C71-FDC6-4104-824F-5097BB4135C8}"/>
                  </a:ext>
                </a:extLst>
              </p:cNvPr>
              <p:cNvCxnSpPr>
                <a:stCxn id="41" idx="4"/>
              </p:cNvCxnSpPr>
              <p:nvPr/>
            </p:nvCxnSpPr>
            <p:spPr>
              <a:xfrm>
                <a:off x="9138508" y="3681096"/>
                <a:ext cx="0" cy="56297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ECDB4A1F-E83C-45EF-A144-7EADB623B84E}"/>
                  </a:ext>
                </a:extLst>
              </p:cNvPr>
              <p:cNvCxnSpPr/>
              <p:nvPr/>
            </p:nvCxnSpPr>
            <p:spPr>
              <a:xfrm rot="10800000">
                <a:off x="8851947" y="4254301"/>
                <a:ext cx="286565"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55" name="任意多边形 29">
                <a:extLst>
                  <a:ext uri="{FF2B5EF4-FFF2-40B4-BE49-F238E27FC236}">
                    <a16:creationId xmlns:a16="http://schemas.microsoft.com/office/drawing/2014/main" xmlns="" id="{8CD3DE4D-D18D-41DD-A6E9-A706C4328DE4}"/>
                  </a:ext>
                </a:extLst>
              </p:cNvPr>
              <p:cNvSpPr>
                <a:spLocks noChangeAspect="1"/>
              </p:cNvSpPr>
              <p:nvPr/>
            </p:nvSpPr>
            <p:spPr>
              <a:xfrm>
                <a:off x="6293045" y="3252928"/>
                <a:ext cx="197724" cy="324000"/>
              </a:xfrm>
              <a:custGeom>
                <a:avLst/>
                <a:gdLst>
                  <a:gd name="connsiteX0" fmla="*/ 3411 w 2415654"/>
                  <a:gd name="connsiteY0" fmla="*/ 1160060 h 3957849"/>
                  <a:gd name="connsiteX1" fmla="*/ 392373 w 2415654"/>
                  <a:gd name="connsiteY1" fmla="*/ 1160060 h 3957849"/>
                  <a:gd name="connsiteX2" fmla="*/ 392373 w 2415654"/>
                  <a:gd name="connsiteY2" fmla="*/ 2123285 h 3957849"/>
                  <a:gd name="connsiteX3" fmla="*/ 396449 w 2415654"/>
                  <a:gd name="connsiteY3" fmla="*/ 2204161 h 3957849"/>
                  <a:gd name="connsiteX4" fmla="*/ 791679 w 2415654"/>
                  <a:gd name="connsiteY4" fmla="*/ 2811618 h 3957849"/>
                  <a:gd name="connsiteX5" fmla="*/ 1612465 w 2415654"/>
                  <a:gd name="connsiteY5" fmla="*/ 2818304 h 3957849"/>
                  <a:gd name="connsiteX6" fmla="*/ 2024800 w 2415654"/>
                  <a:gd name="connsiteY6" fmla="*/ 2108576 h 3957849"/>
                  <a:gd name="connsiteX7" fmla="*/ 2026692 w 2415654"/>
                  <a:gd name="connsiteY7" fmla="*/ 2108576 h 3957849"/>
                  <a:gd name="connsiteX8" fmla="*/ 2026692 w 2415654"/>
                  <a:gd name="connsiteY8" fmla="*/ 1160060 h 3957849"/>
                  <a:gd name="connsiteX9" fmla="*/ 2415654 w 2415654"/>
                  <a:gd name="connsiteY9" fmla="*/ 1160060 h 3957849"/>
                  <a:gd name="connsiteX10" fmla="*/ 2415654 w 2415654"/>
                  <a:gd name="connsiteY10" fmla="*/ 2108577 h 3957849"/>
                  <a:gd name="connsiteX11" fmla="*/ 2415654 w 2415654"/>
                  <a:gd name="connsiteY11" fmla="*/ 2135873 h 3957849"/>
                  <a:gd name="connsiteX12" fmla="*/ 2413832 w 2415654"/>
                  <a:gd name="connsiteY12" fmla="*/ 2135873 h 3957849"/>
                  <a:gd name="connsiteX13" fmla="*/ 2404919 w 2415654"/>
                  <a:gd name="connsiteY13" fmla="*/ 2269414 h 3957849"/>
                  <a:gd name="connsiteX14" fmla="*/ 1806051 w 2415654"/>
                  <a:gd name="connsiteY14" fmla="*/ 3157850 h 3957849"/>
                  <a:gd name="connsiteX15" fmla="*/ 1509944 w 2415654"/>
                  <a:gd name="connsiteY15" fmla="*/ 3278039 h 3957849"/>
                  <a:gd name="connsiteX16" fmla="*/ 1433014 w 2415654"/>
                  <a:gd name="connsiteY16" fmla="*/ 3292621 h 3957849"/>
                  <a:gd name="connsiteX17" fmla="*/ 1433014 w 2415654"/>
                  <a:gd name="connsiteY17" fmla="*/ 3718944 h 3957849"/>
                  <a:gd name="connsiteX18" fmla="*/ 1194109 w 2415654"/>
                  <a:gd name="connsiteY18" fmla="*/ 3957849 h 3957849"/>
                  <a:gd name="connsiteX19" fmla="*/ 955204 w 2415654"/>
                  <a:gd name="connsiteY19" fmla="*/ 3718944 h 3957849"/>
                  <a:gd name="connsiteX20" fmla="*/ 955204 w 2415654"/>
                  <a:gd name="connsiteY20" fmla="*/ 3287107 h 3957849"/>
                  <a:gd name="connsiteX21" fmla="*/ 886698 w 2415654"/>
                  <a:gd name="connsiteY21" fmla="*/ 3272962 h 3957849"/>
                  <a:gd name="connsiteX22" fmla="*/ 592588 w 2415654"/>
                  <a:gd name="connsiteY22" fmla="*/ 3147965 h 3957849"/>
                  <a:gd name="connsiteX23" fmla="*/ 160 w 2415654"/>
                  <a:gd name="connsiteY23" fmla="*/ 2088900 h 3957849"/>
                  <a:gd name="connsiteX24" fmla="*/ 3411 w 2415654"/>
                  <a:gd name="connsiteY24" fmla="*/ 2088953 h 3957849"/>
                  <a:gd name="connsiteX25" fmla="*/ 1207827 w 2415654"/>
                  <a:gd name="connsiteY25" fmla="*/ 0 h 3957849"/>
                  <a:gd name="connsiteX26" fmla="*/ 1849272 w 2415654"/>
                  <a:gd name="connsiteY26" fmla="*/ 641445 h 3957849"/>
                  <a:gd name="connsiteX27" fmla="*/ 1849272 w 2415654"/>
                  <a:gd name="connsiteY27" fmla="*/ 2033516 h 3957849"/>
                  <a:gd name="connsiteX28" fmla="*/ 1207827 w 2415654"/>
                  <a:gd name="connsiteY28" fmla="*/ 2674961 h 3957849"/>
                  <a:gd name="connsiteX29" fmla="*/ 566382 w 2415654"/>
                  <a:gd name="connsiteY29" fmla="*/ 2033516 h 3957849"/>
                  <a:gd name="connsiteX30" fmla="*/ 566382 w 2415654"/>
                  <a:gd name="connsiteY30" fmla="*/ 641445 h 3957849"/>
                  <a:gd name="connsiteX31" fmla="*/ 1207827 w 2415654"/>
                  <a:gd name="connsiteY31" fmla="*/ 0 h 395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15654" h="3957849">
                    <a:moveTo>
                      <a:pt x="3411" y="1160060"/>
                    </a:moveTo>
                    <a:lnTo>
                      <a:pt x="392373" y="1160060"/>
                    </a:lnTo>
                    <a:lnTo>
                      <a:pt x="392373" y="2123285"/>
                    </a:lnTo>
                    <a:lnTo>
                      <a:pt x="396449" y="2204161"/>
                    </a:lnTo>
                    <a:cubicBezTo>
                      <a:pt x="425976" y="2455114"/>
                      <a:pt x="570709" y="2680821"/>
                      <a:pt x="791679" y="2811618"/>
                    </a:cubicBezTo>
                    <a:cubicBezTo>
                      <a:pt x="1044216" y="2961101"/>
                      <a:pt x="1357526" y="2963653"/>
                      <a:pt x="1612465" y="2818304"/>
                    </a:cubicBezTo>
                    <a:cubicBezTo>
                      <a:pt x="1867404" y="2672955"/>
                      <a:pt x="2024800" y="2402038"/>
                      <a:pt x="2024800" y="2108576"/>
                    </a:cubicBezTo>
                    <a:lnTo>
                      <a:pt x="2026692" y="2108576"/>
                    </a:lnTo>
                    <a:lnTo>
                      <a:pt x="2026692" y="1160060"/>
                    </a:lnTo>
                    <a:lnTo>
                      <a:pt x="2415654" y="1160060"/>
                    </a:lnTo>
                    <a:lnTo>
                      <a:pt x="2415654" y="2108577"/>
                    </a:lnTo>
                    <a:lnTo>
                      <a:pt x="2415654" y="2135873"/>
                    </a:lnTo>
                    <a:lnTo>
                      <a:pt x="2413832" y="2135873"/>
                    </a:lnTo>
                    <a:lnTo>
                      <a:pt x="2404919" y="2269414"/>
                    </a:lnTo>
                    <a:cubicBezTo>
                      <a:pt x="2355227" y="2639667"/>
                      <a:pt x="2135844" y="2969825"/>
                      <a:pt x="1806051" y="3157850"/>
                    </a:cubicBezTo>
                    <a:cubicBezTo>
                      <a:pt x="1711825" y="3211572"/>
                      <a:pt x="1612205" y="3251627"/>
                      <a:pt x="1509944" y="3278039"/>
                    </a:cubicBezTo>
                    <a:lnTo>
                      <a:pt x="1433014" y="3292621"/>
                    </a:lnTo>
                    <a:lnTo>
                      <a:pt x="1433014" y="3718944"/>
                    </a:lnTo>
                    <a:cubicBezTo>
                      <a:pt x="1433014" y="3850888"/>
                      <a:pt x="1326053" y="3957849"/>
                      <a:pt x="1194109" y="3957849"/>
                    </a:cubicBezTo>
                    <a:cubicBezTo>
                      <a:pt x="1062165" y="3957849"/>
                      <a:pt x="955204" y="3850888"/>
                      <a:pt x="955204" y="3718944"/>
                    </a:cubicBezTo>
                    <a:lnTo>
                      <a:pt x="955204" y="3287107"/>
                    </a:lnTo>
                    <a:lnTo>
                      <a:pt x="886698" y="3272962"/>
                    </a:lnTo>
                    <a:cubicBezTo>
                      <a:pt x="784881" y="3244888"/>
                      <a:pt x="685927" y="3203215"/>
                      <a:pt x="592588" y="3147965"/>
                    </a:cubicBezTo>
                    <a:cubicBezTo>
                      <a:pt x="219233" y="2926967"/>
                      <a:pt x="-6908" y="2522702"/>
                      <a:pt x="160" y="2088900"/>
                    </a:cubicBezTo>
                    <a:lnTo>
                      <a:pt x="3411" y="2088953"/>
                    </a:lnTo>
                    <a:close/>
                    <a:moveTo>
                      <a:pt x="1207827" y="0"/>
                    </a:moveTo>
                    <a:cubicBezTo>
                      <a:pt x="1562087" y="0"/>
                      <a:pt x="1849272" y="287185"/>
                      <a:pt x="1849272" y="641445"/>
                    </a:cubicBezTo>
                    <a:lnTo>
                      <a:pt x="1849272" y="2033516"/>
                    </a:lnTo>
                    <a:cubicBezTo>
                      <a:pt x="1849272" y="2387776"/>
                      <a:pt x="1562087" y="2674961"/>
                      <a:pt x="1207827" y="2674961"/>
                    </a:cubicBezTo>
                    <a:cubicBezTo>
                      <a:pt x="853567" y="2674961"/>
                      <a:pt x="566382" y="2387776"/>
                      <a:pt x="566382" y="2033516"/>
                    </a:cubicBezTo>
                    <a:lnTo>
                      <a:pt x="566382" y="641445"/>
                    </a:lnTo>
                    <a:cubicBezTo>
                      <a:pt x="566382" y="287185"/>
                      <a:pt x="853567" y="0"/>
                      <a:pt x="1207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799">
                  <a:solidFill>
                    <a:schemeClr val="tx1"/>
                  </a:solidFill>
                  <a:cs typeface="+mn-ea"/>
                  <a:sym typeface="+mn-lt"/>
                </a:endParaRPr>
              </a:p>
            </p:txBody>
          </p:sp>
          <p:sp>
            <p:nvSpPr>
              <p:cNvPr id="56" name="任意多边形 30">
                <a:extLst>
                  <a:ext uri="{FF2B5EF4-FFF2-40B4-BE49-F238E27FC236}">
                    <a16:creationId xmlns:a16="http://schemas.microsoft.com/office/drawing/2014/main" xmlns="" id="{49A7E1B7-7DD1-4CDA-A8AB-D8E2FA80A200}"/>
                  </a:ext>
                </a:extLst>
              </p:cNvPr>
              <p:cNvSpPr>
                <a:spLocks noChangeAspect="1"/>
              </p:cNvSpPr>
              <p:nvPr/>
            </p:nvSpPr>
            <p:spPr>
              <a:xfrm>
                <a:off x="9003766" y="3232493"/>
                <a:ext cx="269486" cy="324000"/>
              </a:xfrm>
              <a:custGeom>
                <a:avLst/>
                <a:gdLst>
                  <a:gd name="connsiteX0" fmla="*/ 2088797 w 4696209"/>
                  <a:gd name="connsiteY0" fmla="*/ 2028780 h 5645436"/>
                  <a:gd name="connsiteX1" fmla="*/ 2539173 w 4696209"/>
                  <a:gd name="connsiteY1" fmla="*/ 2028780 h 5645436"/>
                  <a:gd name="connsiteX2" fmla="*/ 2539173 w 4696209"/>
                  <a:gd name="connsiteY2" fmla="*/ 3205719 h 5645436"/>
                  <a:gd name="connsiteX3" fmla="*/ 3543193 w 4696209"/>
                  <a:gd name="connsiteY3" fmla="*/ 3785390 h 5645436"/>
                  <a:gd name="connsiteX4" fmla="*/ 3318005 w 4696209"/>
                  <a:gd name="connsiteY4" fmla="*/ 4175427 h 5645436"/>
                  <a:gd name="connsiteX5" fmla="*/ 2088797 w 4696209"/>
                  <a:gd name="connsiteY5" fmla="*/ 3465743 h 5645436"/>
                  <a:gd name="connsiteX6" fmla="*/ 2098957 w 4696209"/>
                  <a:gd name="connsiteY6" fmla="*/ 3448147 h 5645436"/>
                  <a:gd name="connsiteX7" fmla="*/ 2088797 w 4696209"/>
                  <a:gd name="connsiteY7" fmla="*/ 3448147 h 5645436"/>
                  <a:gd name="connsiteX8" fmla="*/ 2348105 w 4696209"/>
                  <a:gd name="connsiteY8" fmla="*/ 1488857 h 5645436"/>
                  <a:gd name="connsiteX9" fmla="*/ 525293 w 4696209"/>
                  <a:gd name="connsiteY9" fmla="*/ 3311669 h 5645436"/>
                  <a:gd name="connsiteX10" fmla="*/ 2348105 w 4696209"/>
                  <a:gd name="connsiteY10" fmla="*/ 5134481 h 5645436"/>
                  <a:gd name="connsiteX11" fmla="*/ 4170917 w 4696209"/>
                  <a:gd name="connsiteY11" fmla="*/ 3311669 h 5645436"/>
                  <a:gd name="connsiteX12" fmla="*/ 2348105 w 4696209"/>
                  <a:gd name="connsiteY12" fmla="*/ 1488857 h 5645436"/>
                  <a:gd name="connsiteX13" fmla="*/ 2348105 w 4696209"/>
                  <a:gd name="connsiteY13" fmla="*/ 977902 h 5645436"/>
                  <a:gd name="connsiteX14" fmla="*/ 4681872 w 4696209"/>
                  <a:gd name="connsiteY14" fmla="*/ 3311669 h 5645436"/>
                  <a:gd name="connsiteX15" fmla="*/ 2348105 w 4696209"/>
                  <a:gd name="connsiteY15" fmla="*/ 5645436 h 5645436"/>
                  <a:gd name="connsiteX16" fmla="*/ 14338 w 4696209"/>
                  <a:gd name="connsiteY16" fmla="*/ 3311669 h 5645436"/>
                  <a:gd name="connsiteX17" fmla="*/ 2348105 w 4696209"/>
                  <a:gd name="connsiteY17" fmla="*/ 977902 h 5645436"/>
                  <a:gd name="connsiteX18" fmla="*/ 3210794 w 4696209"/>
                  <a:gd name="connsiteY18" fmla="*/ 1525 h 5645436"/>
                  <a:gd name="connsiteX19" fmla="*/ 3559690 w 4696209"/>
                  <a:gd name="connsiteY19" fmla="*/ 82166 h 5645436"/>
                  <a:gd name="connsiteX20" fmla="*/ 4389841 w 4696209"/>
                  <a:gd name="connsiteY20" fmla="*/ 561454 h 5645436"/>
                  <a:gd name="connsiteX21" fmla="*/ 4664989 w 4696209"/>
                  <a:gd name="connsiteY21" fmla="*/ 1285059 h 5645436"/>
                  <a:gd name="connsiteX22" fmla="*/ 4652365 w 4696209"/>
                  <a:gd name="connsiteY22" fmla="*/ 1313093 h 5645436"/>
                  <a:gd name="connsiteX23" fmla="*/ 4548130 w 4696209"/>
                  <a:gd name="connsiteY23" fmla="*/ 1493633 h 5645436"/>
                  <a:gd name="connsiteX24" fmla="*/ 4361174 w 4696209"/>
                  <a:gd name="connsiteY24" fmla="*/ 1610458 h 5645436"/>
                  <a:gd name="connsiteX25" fmla="*/ 4227467 w 4696209"/>
                  <a:gd name="connsiteY25" fmla="*/ 1579554 h 5645436"/>
                  <a:gd name="connsiteX26" fmla="*/ 2742962 w 4696209"/>
                  <a:gd name="connsiteY26" fmla="*/ 722476 h 5645436"/>
                  <a:gd name="connsiteX27" fmla="*/ 2627331 w 4696209"/>
                  <a:gd name="connsiteY27" fmla="*/ 490166 h 5645436"/>
                  <a:gd name="connsiteX28" fmla="*/ 2634097 w 4696209"/>
                  <a:gd name="connsiteY28" fmla="*/ 460273 h 5645436"/>
                  <a:gd name="connsiteX29" fmla="*/ 2722954 w 4696209"/>
                  <a:gd name="connsiteY29" fmla="*/ 306368 h 5645436"/>
                  <a:gd name="connsiteX30" fmla="*/ 3210794 w 4696209"/>
                  <a:gd name="connsiteY30" fmla="*/ 1525 h 5645436"/>
                  <a:gd name="connsiteX31" fmla="*/ 1485416 w 4696209"/>
                  <a:gd name="connsiteY31" fmla="*/ 1525 h 5645436"/>
                  <a:gd name="connsiteX32" fmla="*/ 1973255 w 4696209"/>
                  <a:gd name="connsiteY32" fmla="*/ 306368 h 5645436"/>
                  <a:gd name="connsiteX33" fmla="*/ 2062112 w 4696209"/>
                  <a:gd name="connsiteY33" fmla="*/ 460273 h 5645436"/>
                  <a:gd name="connsiteX34" fmla="*/ 2068878 w 4696209"/>
                  <a:gd name="connsiteY34" fmla="*/ 490166 h 5645436"/>
                  <a:gd name="connsiteX35" fmla="*/ 1953247 w 4696209"/>
                  <a:gd name="connsiteY35" fmla="*/ 722476 h 5645436"/>
                  <a:gd name="connsiteX36" fmla="*/ 468743 w 4696209"/>
                  <a:gd name="connsiteY36" fmla="*/ 1579554 h 5645436"/>
                  <a:gd name="connsiteX37" fmla="*/ 335035 w 4696209"/>
                  <a:gd name="connsiteY37" fmla="*/ 1610458 h 5645436"/>
                  <a:gd name="connsiteX38" fmla="*/ 148079 w 4696209"/>
                  <a:gd name="connsiteY38" fmla="*/ 1493633 h 5645436"/>
                  <a:gd name="connsiteX39" fmla="*/ 43845 w 4696209"/>
                  <a:gd name="connsiteY39" fmla="*/ 1313093 h 5645436"/>
                  <a:gd name="connsiteX40" fmla="*/ 31220 w 4696209"/>
                  <a:gd name="connsiteY40" fmla="*/ 1285059 h 5645436"/>
                  <a:gd name="connsiteX41" fmla="*/ 306368 w 4696209"/>
                  <a:gd name="connsiteY41" fmla="*/ 561454 h 5645436"/>
                  <a:gd name="connsiteX42" fmla="*/ 1136520 w 4696209"/>
                  <a:gd name="connsiteY42" fmla="*/ 82166 h 5645436"/>
                  <a:gd name="connsiteX43" fmla="*/ 1485416 w 4696209"/>
                  <a:gd name="connsiteY43" fmla="*/ 1525 h 564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96209" h="5645436">
                    <a:moveTo>
                      <a:pt x="2088797" y="2028780"/>
                    </a:moveTo>
                    <a:lnTo>
                      <a:pt x="2539173" y="2028780"/>
                    </a:lnTo>
                    <a:lnTo>
                      <a:pt x="2539173" y="3205719"/>
                    </a:lnTo>
                    <a:lnTo>
                      <a:pt x="3543193" y="3785390"/>
                    </a:lnTo>
                    <a:lnTo>
                      <a:pt x="3318005" y="4175427"/>
                    </a:lnTo>
                    <a:lnTo>
                      <a:pt x="2088797" y="3465743"/>
                    </a:lnTo>
                    <a:lnTo>
                      <a:pt x="2098957" y="3448147"/>
                    </a:lnTo>
                    <a:lnTo>
                      <a:pt x="2088797" y="3448147"/>
                    </a:lnTo>
                    <a:close/>
                    <a:moveTo>
                      <a:pt x="2348105" y="1488857"/>
                    </a:moveTo>
                    <a:cubicBezTo>
                      <a:pt x="1341394" y="1488857"/>
                      <a:pt x="525293" y="2304958"/>
                      <a:pt x="525293" y="3311669"/>
                    </a:cubicBezTo>
                    <a:cubicBezTo>
                      <a:pt x="525293" y="4318380"/>
                      <a:pt x="1341394" y="5134481"/>
                      <a:pt x="2348105" y="5134481"/>
                    </a:cubicBezTo>
                    <a:cubicBezTo>
                      <a:pt x="3354816" y="5134481"/>
                      <a:pt x="4170917" y="4318380"/>
                      <a:pt x="4170917" y="3311669"/>
                    </a:cubicBezTo>
                    <a:cubicBezTo>
                      <a:pt x="4170917" y="2304958"/>
                      <a:pt x="3354816" y="1488857"/>
                      <a:pt x="2348105" y="1488857"/>
                    </a:cubicBezTo>
                    <a:close/>
                    <a:moveTo>
                      <a:pt x="2348105" y="977902"/>
                    </a:moveTo>
                    <a:cubicBezTo>
                      <a:pt x="3637009" y="977902"/>
                      <a:pt x="4681872" y="2022765"/>
                      <a:pt x="4681872" y="3311669"/>
                    </a:cubicBezTo>
                    <a:cubicBezTo>
                      <a:pt x="4681872" y="4600573"/>
                      <a:pt x="3637009" y="5645436"/>
                      <a:pt x="2348105" y="5645436"/>
                    </a:cubicBezTo>
                    <a:cubicBezTo>
                      <a:pt x="1059201" y="5645436"/>
                      <a:pt x="14338" y="4600573"/>
                      <a:pt x="14338" y="3311669"/>
                    </a:cubicBezTo>
                    <a:cubicBezTo>
                      <a:pt x="14338" y="2022765"/>
                      <a:pt x="1059201" y="977902"/>
                      <a:pt x="2348105" y="977902"/>
                    </a:cubicBezTo>
                    <a:close/>
                    <a:moveTo>
                      <a:pt x="3210794" y="1525"/>
                    </a:moveTo>
                    <a:cubicBezTo>
                      <a:pt x="3328480" y="-6792"/>
                      <a:pt x="3449826" y="18736"/>
                      <a:pt x="3559690" y="82166"/>
                    </a:cubicBezTo>
                    <a:lnTo>
                      <a:pt x="4389841" y="561454"/>
                    </a:lnTo>
                    <a:cubicBezTo>
                      <a:pt x="4646190" y="709457"/>
                      <a:pt x="4755086" y="1014775"/>
                      <a:pt x="4664989" y="1285059"/>
                    </a:cubicBezTo>
                    <a:lnTo>
                      <a:pt x="4652365" y="1313093"/>
                    </a:lnTo>
                    <a:lnTo>
                      <a:pt x="4548130" y="1493633"/>
                    </a:lnTo>
                    <a:cubicBezTo>
                      <a:pt x="4507616" y="1563805"/>
                      <a:pt x="4436343" y="1605146"/>
                      <a:pt x="4361174" y="1610458"/>
                    </a:cubicBezTo>
                    <a:cubicBezTo>
                      <a:pt x="4316074" y="1613646"/>
                      <a:pt x="4269570" y="1603863"/>
                      <a:pt x="4227467" y="1579554"/>
                    </a:cubicBezTo>
                    <a:lnTo>
                      <a:pt x="2742962" y="722476"/>
                    </a:lnTo>
                    <a:cubicBezTo>
                      <a:pt x="2658756" y="673860"/>
                      <a:pt x="2616066" y="580949"/>
                      <a:pt x="2627331" y="490166"/>
                    </a:cubicBezTo>
                    <a:lnTo>
                      <a:pt x="2634097" y="460273"/>
                    </a:lnTo>
                    <a:lnTo>
                      <a:pt x="2722954" y="306368"/>
                    </a:lnTo>
                    <a:cubicBezTo>
                      <a:pt x="2828671" y="123262"/>
                      <a:pt x="3014650" y="15387"/>
                      <a:pt x="3210794" y="1525"/>
                    </a:cubicBezTo>
                    <a:close/>
                    <a:moveTo>
                      <a:pt x="1485416" y="1525"/>
                    </a:moveTo>
                    <a:cubicBezTo>
                      <a:pt x="1681559" y="15386"/>
                      <a:pt x="1867539" y="123262"/>
                      <a:pt x="1973255" y="306368"/>
                    </a:cubicBezTo>
                    <a:lnTo>
                      <a:pt x="2062112" y="460273"/>
                    </a:lnTo>
                    <a:lnTo>
                      <a:pt x="2068878" y="490166"/>
                    </a:lnTo>
                    <a:cubicBezTo>
                      <a:pt x="2080144" y="580949"/>
                      <a:pt x="2037454" y="673859"/>
                      <a:pt x="1953247" y="722476"/>
                    </a:cubicBezTo>
                    <a:lnTo>
                      <a:pt x="468743" y="1579554"/>
                    </a:lnTo>
                    <a:cubicBezTo>
                      <a:pt x="426639" y="1603863"/>
                      <a:pt x="380136" y="1613646"/>
                      <a:pt x="335035" y="1610458"/>
                    </a:cubicBezTo>
                    <a:cubicBezTo>
                      <a:pt x="259866" y="1605146"/>
                      <a:pt x="188593" y="1563805"/>
                      <a:pt x="148079" y="1493633"/>
                    </a:cubicBezTo>
                    <a:lnTo>
                      <a:pt x="43845" y="1313093"/>
                    </a:lnTo>
                    <a:lnTo>
                      <a:pt x="31220" y="1285059"/>
                    </a:lnTo>
                    <a:cubicBezTo>
                      <a:pt x="-58877" y="1014775"/>
                      <a:pt x="50020" y="709457"/>
                      <a:pt x="306368" y="561454"/>
                    </a:cubicBezTo>
                    <a:lnTo>
                      <a:pt x="1136520" y="82166"/>
                    </a:lnTo>
                    <a:cubicBezTo>
                      <a:pt x="1246384" y="18736"/>
                      <a:pt x="1367729" y="-6792"/>
                      <a:pt x="1485416" y="15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799">
                  <a:solidFill>
                    <a:schemeClr val="tx1"/>
                  </a:solidFill>
                  <a:cs typeface="+mn-ea"/>
                  <a:sym typeface="+mn-lt"/>
                </a:endParaRPr>
              </a:p>
            </p:txBody>
          </p:sp>
          <p:sp>
            <p:nvSpPr>
              <p:cNvPr id="57" name="任意多边形 31">
                <a:extLst>
                  <a:ext uri="{FF2B5EF4-FFF2-40B4-BE49-F238E27FC236}">
                    <a16:creationId xmlns:a16="http://schemas.microsoft.com/office/drawing/2014/main" xmlns="" id="{0D4944DC-9D7E-4F58-8FFA-8C03237BD788}"/>
                  </a:ext>
                </a:extLst>
              </p:cNvPr>
              <p:cNvSpPr>
                <a:spLocks noChangeAspect="1"/>
              </p:cNvSpPr>
              <p:nvPr/>
            </p:nvSpPr>
            <p:spPr>
              <a:xfrm>
                <a:off x="4821861" y="3232493"/>
                <a:ext cx="323956" cy="324000"/>
              </a:xfrm>
              <a:custGeom>
                <a:avLst/>
                <a:gdLst>
                  <a:gd name="connsiteX0" fmla="*/ 2822419 w 5595582"/>
                  <a:gd name="connsiteY0" fmla="*/ 2670465 h 5595582"/>
                  <a:gd name="connsiteX1" fmla="*/ 2924632 w 5595582"/>
                  <a:gd name="connsiteY1" fmla="*/ 2770939 h 5595582"/>
                  <a:gd name="connsiteX2" fmla="*/ 2824643 w 5595582"/>
                  <a:gd name="connsiteY2" fmla="*/ 2924635 h 5595582"/>
                  <a:gd name="connsiteX3" fmla="*/ 2670947 w 5595582"/>
                  <a:gd name="connsiteY3" fmla="*/ 2824646 h 5595582"/>
                  <a:gd name="connsiteX4" fmla="*/ 2770935 w 5595582"/>
                  <a:gd name="connsiteY4" fmla="*/ 2670950 h 5595582"/>
                  <a:gd name="connsiteX5" fmla="*/ 2822419 w 5595582"/>
                  <a:gd name="connsiteY5" fmla="*/ 2670465 h 5595582"/>
                  <a:gd name="connsiteX6" fmla="*/ 2796143 w 5595582"/>
                  <a:gd name="connsiteY6" fmla="*/ 2511137 h 5595582"/>
                  <a:gd name="connsiteX7" fmla="*/ 2738429 w 5595582"/>
                  <a:gd name="connsiteY7" fmla="*/ 2517404 h 5595582"/>
                  <a:gd name="connsiteX8" fmla="*/ 2517400 w 5595582"/>
                  <a:gd name="connsiteY8" fmla="*/ 2857153 h 5595582"/>
                  <a:gd name="connsiteX9" fmla="*/ 2857150 w 5595582"/>
                  <a:gd name="connsiteY9" fmla="*/ 3078182 h 5595582"/>
                  <a:gd name="connsiteX10" fmla="*/ 3078179 w 5595582"/>
                  <a:gd name="connsiteY10" fmla="*/ 2738431 h 5595582"/>
                  <a:gd name="connsiteX11" fmla="*/ 2796143 w 5595582"/>
                  <a:gd name="connsiteY11" fmla="*/ 2511137 h 5595582"/>
                  <a:gd name="connsiteX12" fmla="*/ 4374868 w 5595582"/>
                  <a:gd name="connsiteY12" fmla="*/ 1380099 h 5595582"/>
                  <a:gd name="connsiteX13" fmla="*/ 3091830 w 5595582"/>
                  <a:gd name="connsiteY13" fmla="*/ 3124889 h 5595582"/>
                  <a:gd name="connsiteX14" fmla="*/ 1220710 w 5595582"/>
                  <a:gd name="connsiteY14" fmla="*/ 4215483 h 5595582"/>
                  <a:gd name="connsiteX15" fmla="*/ 2503749 w 5595582"/>
                  <a:gd name="connsiteY15" fmla="*/ 2470693 h 5595582"/>
                  <a:gd name="connsiteX16" fmla="*/ 2797791 w 5595582"/>
                  <a:gd name="connsiteY16" fmla="*/ 424257 h 5595582"/>
                  <a:gd name="connsiteX17" fmla="*/ 424257 w 5595582"/>
                  <a:gd name="connsiteY17" fmla="*/ 2797791 h 5595582"/>
                  <a:gd name="connsiteX18" fmla="*/ 2797791 w 5595582"/>
                  <a:gd name="connsiteY18" fmla="*/ 5171325 h 5595582"/>
                  <a:gd name="connsiteX19" fmla="*/ 5171325 w 5595582"/>
                  <a:gd name="connsiteY19" fmla="*/ 2797791 h 5595582"/>
                  <a:gd name="connsiteX20" fmla="*/ 2797791 w 5595582"/>
                  <a:gd name="connsiteY20" fmla="*/ 424257 h 5595582"/>
                  <a:gd name="connsiteX21" fmla="*/ 2797791 w 5595582"/>
                  <a:gd name="connsiteY21" fmla="*/ 0 h 5595582"/>
                  <a:gd name="connsiteX22" fmla="*/ 5595582 w 5595582"/>
                  <a:gd name="connsiteY22" fmla="*/ 2797791 h 5595582"/>
                  <a:gd name="connsiteX23" fmla="*/ 2797791 w 5595582"/>
                  <a:gd name="connsiteY23" fmla="*/ 5595582 h 5595582"/>
                  <a:gd name="connsiteX24" fmla="*/ 0 w 5595582"/>
                  <a:gd name="connsiteY24" fmla="*/ 2797791 h 5595582"/>
                  <a:gd name="connsiteX25" fmla="*/ 2797791 w 5595582"/>
                  <a:gd name="connsiteY25" fmla="*/ 0 h 559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95582" h="5595582">
                    <a:moveTo>
                      <a:pt x="2822419" y="2670465"/>
                    </a:moveTo>
                    <a:cubicBezTo>
                      <a:pt x="2872021" y="2680082"/>
                      <a:pt x="2913509" y="2718399"/>
                      <a:pt x="2924632" y="2770939"/>
                    </a:cubicBezTo>
                    <a:cubicBezTo>
                      <a:pt x="2939463" y="2840992"/>
                      <a:pt x="2894697" y="2909804"/>
                      <a:pt x="2824643" y="2924635"/>
                    </a:cubicBezTo>
                    <a:cubicBezTo>
                      <a:pt x="2754590" y="2939466"/>
                      <a:pt x="2685778" y="2894699"/>
                      <a:pt x="2670947" y="2824646"/>
                    </a:cubicBezTo>
                    <a:cubicBezTo>
                      <a:pt x="2656116" y="2754592"/>
                      <a:pt x="2700882" y="2685780"/>
                      <a:pt x="2770935" y="2670950"/>
                    </a:cubicBezTo>
                    <a:cubicBezTo>
                      <a:pt x="2788449" y="2667242"/>
                      <a:pt x="2805884" y="2667259"/>
                      <a:pt x="2822419" y="2670465"/>
                    </a:cubicBezTo>
                    <a:close/>
                    <a:moveTo>
                      <a:pt x="2796143" y="2511137"/>
                    </a:moveTo>
                    <a:cubicBezTo>
                      <a:pt x="2777100" y="2511266"/>
                      <a:pt x="2757786" y="2513306"/>
                      <a:pt x="2738429" y="2517404"/>
                    </a:cubicBezTo>
                    <a:cubicBezTo>
                      <a:pt x="2583574" y="2550187"/>
                      <a:pt x="2484616" y="2702298"/>
                      <a:pt x="2517400" y="2857153"/>
                    </a:cubicBezTo>
                    <a:cubicBezTo>
                      <a:pt x="2550184" y="3012007"/>
                      <a:pt x="2702296" y="3110966"/>
                      <a:pt x="2857150" y="3078182"/>
                    </a:cubicBezTo>
                    <a:cubicBezTo>
                      <a:pt x="3012005" y="3045398"/>
                      <a:pt x="3110962" y="2893286"/>
                      <a:pt x="3078179" y="2738431"/>
                    </a:cubicBezTo>
                    <a:cubicBezTo>
                      <a:pt x="3049492" y="2602933"/>
                      <a:pt x="2929447" y="2510232"/>
                      <a:pt x="2796143" y="2511137"/>
                    </a:cubicBezTo>
                    <a:close/>
                    <a:moveTo>
                      <a:pt x="4374868" y="1380099"/>
                    </a:moveTo>
                    <a:lnTo>
                      <a:pt x="3091830" y="3124889"/>
                    </a:lnTo>
                    <a:lnTo>
                      <a:pt x="1220710" y="4215483"/>
                    </a:lnTo>
                    <a:lnTo>
                      <a:pt x="2503749" y="2470693"/>
                    </a:lnTo>
                    <a:close/>
                    <a:moveTo>
                      <a:pt x="2797791" y="424257"/>
                    </a:moveTo>
                    <a:cubicBezTo>
                      <a:pt x="1486924" y="424257"/>
                      <a:pt x="424257" y="1486924"/>
                      <a:pt x="424257" y="2797791"/>
                    </a:cubicBezTo>
                    <a:cubicBezTo>
                      <a:pt x="424257" y="4108658"/>
                      <a:pt x="1486924" y="5171325"/>
                      <a:pt x="2797791" y="5171325"/>
                    </a:cubicBezTo>
                    <a:cubicBezTo>
                      <a:pt x="4108658" y="5171325"/>
                      <a:pt x="5171325" y="4108658"/>
                      <a:pt x="5171325" y="2797791"/>
                    </a:cubicBezTo>
                    <a:cubicBezTo>
                      <a:pt x="5171325" y="1486924"/>
                      <a:pt x="4108658" y="424257"/>
                      <a:pt x="2797791" y="424257"/>
                    </a:cubicBezTo>
                    <a:close/>
                    <a:moveTo>
                      <a:pt x="2797791" y="0"/>
                    </a:moveTo>
                    <a:cubicBezTo>
                      <a:pt x="4342968" y="0"/>
                      <a:pt x="5595582" y="1252614"/>
                      <a:pt x="5595582" y="2797791"/>
                    </a:cubicBezTo>
                    <a:cubicBezTo>
                      <a:pt x="5595582" y="4342968"/>
                      <a:pt x="4342968" y="5595582"/>
                      <a:pt x="2797791" y="5595582"/>
                    </a:cubicBezTo>
                    <a:cubicBezTo>
                      <a:pt x="1252614" y="5595582"/>
                      <a:pt x="0" y="4342968"/>
                      <a:pt x="0" y="2797791"/>
                    </a:cubicBezTo>
                    <a:cubicBezTo>
                      <a:pt x="0" y="1252614"/>
                      <a:pt x="1252614" y="0"/>
                      <a:pt x="27977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799">
                  <a:solidFill>
                    <a:schemeClr val="tx1"/>
                  </a:solidFill>
                  <a:cs typeface="+mn-ea"/>
                  <a:sym typeface="+mn-lt"/>
                </a:endParaRPr>
              </a:p>
            </p:txBody>
          </p:sp>
          <p:sp>
            <p:nvSpPr>
              <p:cNvPr id="58" name="任意多边形 32">
                <a:extLst>
                  <a:ext uri="{FF2B5EF4-FFF2-40B4-BE49-F238E27FC236}">
                    <a16:creationId xmlns:a16="http://schemas.microsoft.com/office/drawing/2014/main" xmlns="" id="{EC812ED2-6A08-4A4A-9E22-028805C08702}"/>
                  </a:ext>
                </a:extLst>
              </p:cNvPr>
              <p:cNvSpPr>
                <a:spLocks noChangeAspect="1"/>
              </p:cNvSpPr>
              <p:nvPr/>
            </p:nvSpPr>
            <p:spPr>
              <a:xfrm>
                <a:off x="2788022" y="3232493"/>
                <a:ext cx="251994" cy="324000"/>
              </a:xfrm>
              <a:custGeom>
                <a:avLst/>
                <a:gdLst>
                  <a:gd name="connsiteX0" fmla="*/ 2053988 w 4790420"/>
                  <a:gd name="connsiteY0" fmla="*/ 847831 h 6158425"/>
                  <a:gd name="connsiteX1" fmla="*/ 330076 w 4790420"/>
                  <a:gd name="connsiteY1" fmla="*/ 2571743 h 6158425"/>
                  <a:gd name="connsiteX2" fmla="*/ 2053988 w 4790420"/>
                  <a:gd name="connsiteY2" fmla="*/ 4295655 h 6158425"/>
                  <a:gd name="connsiteX3" fmla="*/ 3777900 w 4790420"/>
                  <a:gd name="connsiteY3" fmla="*/ 2571743 h 6158425"/>
                  <a:gd name="connsiteX4" fmla="*/ 2053988 w 4790420"/>
                  <a:gd name="connsiteY4" fmla="*/ 847831 h 6158425"/>
                  <a:gd name="connsiteX5" fmla="*/ 2053988 w 4790420"/>
                  <a:gd name="connsiteY5" fmla="*/ 517755 h 6158425"/>
                  <a:gd name="connsiteX6" fmla="*/ 4107976 w 4790420"/>
                  <a:gd name="connsiteY6" fmla="*/ 2571743 h 6158425"/>
                  <a:gd name="connsiteX7" fmla="*/ 2053988 w 4790420"/>
                  <a:gd name="connsiteY7" fmla="*/ 4625731 h 6158425"/>
                  <a:gd name="connsiteX8" fmla="*/ 0 w 4790420"/>
                  <a:gd name="connsiteY8" fmla="*/ 2571743 h 6158425"/>
                  <a:gd name="connsiteX9" fmla="*/ 2053988 w 4790420"/>
                  <a:gd name="connsiteY9" fmla="*/ 517755 h 6158425"/>
                  <a:gd name="connsiteX10" fmla="*/ 2988811 w 4790420"/>
                  <a:gd name="connsiteY10" fmla="*/ 0 h 6158425"/>
                  <a:gd name="connsiteX11" fmla="*/ 4768061 w 4790420"/>
                  <a:gd name="connsiteY11" fmla="*/ 2223084 h 6158425"/>
                  <a:gd name="connsiteX12" fmla="*/ 3608480 w 4790420"/>
                  <a:gd name="connsiteY12" fmla="*/ 4823700 h 6158425"/>
                  <a:gd name="connsiteX13" fmla="*/ 2394040 w 4790420"/>
                  <a:gd name="connsiteY13" fmla="*/ 5286916 h 6158425"/>
                  <a:gd name="connsiteX14" fmla="*/ 2333767 w 4790420"/>
                  <a:gd name="connsiteY14" fmla="*/ 5292401 h 6158425"/>
                  <a:gd name="connsiteX15" fmla="*/ 2333767 w 4790420"/>
                  <a:gd name="connsiteY15" fmla="*/ 5858175 h 6158425"/>
                  <a:gd name="connsiteX16" fmla="*/ 3057098 w 4790420"/>
                  <a:gd name="connsiteY16" fmla="*/ 5858175 h 6158425"/>
                  <a:gd name="connsiteX17" fmla="*/ 3057098 w 4790420"/>
                  <a:gd name="connsiteY17" fmla="*/ 6158425 h 6158425"/>
                  <a:gd name="connsiteX18" fmla="*/ 1310186 w 4790420"/>
                  <a:gd name="connsiteY18" fmla="*/ 6158425 h 6158425"/>
                  <a:gd name="connsiteX19" fmla="*/ 1310186 w 4790420"/>
                  <a:gd name="connsiteY19" fmla="*/ 5858175 h 6158425"/>
                  <a:gd name="connsiteX20" fmla="*/ 2033517 w 4790420"/>
                  <a:gd name="connsiteY20" fmla="*/ 5858175 h 6158425"/>
                  <a:gd name="connsiteX21" fmla="*/ 2033517 w 4790420"/>
                  <a:gd name="connsiteY21" fmla="*/ 5307773 h 6158425"/>
                  <a:gd name="connsiteX22" fmla="*/ 2024915 w 4790420"/>
                  <a:gd name="connsiteY22" fmla="*/ 5307973 h 6158425"/>
                  <a:gd name="connsiteX23" fmla="*/ 765677 w 4790420"/>
                  <a:gd name="connsiteY23" fmla="*/ 4985869 h 6158425"/>
                  <a:gd name="connsiteX24" fmla="*/ 928493 w 4790420"/>
                  <a:gd name="connsiteY24" fmla="*/ 4680772 h 6158425"/>
                  <a:gd name="connsiteX25" fmla="*/ 3412023 w 4790420"/>
                  <a:gd name="connsiteY25" fmla="*/ 4539098 h 6158425"/>
                  <a:gd name="connsiteX26" fmla="*/ 4425057 w 4790420"/>
                  <a:gd name="connsiteY26" fmla="*/ 2267148 h 6158425"/>
                  <a:gd name="connsiteX27" fmla="*/ 2870669 w 4790420"/>
                  <a:gd name="connsiteY27" fmla="*/ 325018 h 615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90420" h="6158425">
                    <a:moveTo>
                      <a:pt x="2053988" y="847831"/>
                    </a:moveTo>
                    <a:cubicBezTo>
                      <a:pt x="1101898" y="847831"/>
                      <a:pt x="330076" y="1619653"/>
                      <a:pt x="330076" y="2571743"/>
                    </a:cubicBezTo>
                    <a:cubicBezTo>
                      <a:pt x="330076" y="3523833"/>
                      <a:pt x="1101898" y="4295655"/>
                      <a:pt x="2053988" y="4295655"/>
                    </a:cubicBezTo>
                    <a:cubicBezTo>
                      <a:pt x="3006078" y="4295655"/>
                      <a:pt x="3777900" y="3523833"/>
                      <a:pt x="3777900" y="2571743"/>
                    </a:cubicBezTo>
                    <a:cubicBezTo>
                      <a:pt x="3777900" y="1619653"/>
                      <a:pt x="3006078" y="847831"/>
                      <a:pt x="2053988" y="847831"/>
                    </a:cubicBezTo>
                    <a:close/>
                    <a:moveTo>
                      <a:pt x="2053988" y="517755"/>
                    </a:moveTo>
                    <a:cubicBezTo>
                      <a:pt x="3188374" y="517755"/>
                      <a:pt x="4107976" y="1437357"/>
                      <a:pt x="4107976" y="2571743"/>
                    </a:cubicBezTo>
                    <a:cubicBezTo>
                      <a:pt x="4107976" y="3706129"/>
                      <a:pt x="3188374" y="4625731"/>
                      <a:pt x="2053988" y="4625731"/>
                    </a:cubicBezTo>
                    <a:cubicBezTo>
                      <a:pt x="919602" y="4625731"/>
                      <a:pt x="0" y="3706129"/>
                      <a:pt x="0" y="2571743"/>
                    </a:cubicBezTo>
                    <a:cubicBezTo>
                      <a:pt x="0" y="1437357"/>
                      <a:pt x="919602" y="517755"/>
                      <a:pt x="2053988" y="517755"/>
                    </a:cubicBezTo>
                    <a:close/>
                    <a:moveTo>
                      <a:pt x="2988811" y="0"/>
                    </a:moveTo>
                    <a:cubicBezTo>
                      <a:pt x="3951100" y="349790"/>
                      <a:pt x="4637600" y="1207537"/>
                      <a:pt x="4768061" y="2223084"/>
                    </a:cubicBezTo>
                    <a:cubicBezTo>
                      <a:pt x="4898521" y="3238630"/>
                      <a:pt x="4451113" y="4242043"/>
                      <a:pt x="3608480" y="4823700"/>
                    </a:cubicBezTo>
                    <a:cubicBezTo>
                      <a:pt x="3239828" y="5078175"/>
                      <a:pt x="2822516" y="5233293"/>
                      <a:pt x="2394040" y="5286916"/>
                    </a:cubicBezTo>
                    <a:lnTo>
                      <a:pt x="2333767" y="5292401"/>
                    </a:lnTo>
                    <a:lnTo>
                      <a:pt x="2333767" y="5858175"/>
                    </a:lnTo>
                    <a:lnTo>
                      <a:pt x="3057098" y="5858175"/>
                    </a:lnTo>
                    <a:lnTo>
                      <a:pt x="3057098" y="6158425"/>
                    </a:lnTo>
                    <a:lnTo>
                      <a:pt x="1310186" y="6158425"/>
                    </a:lnTo>
                    <a:lnTo>
                      <a:pt x="1310186" y="5858175"/>
                    </a:lnTo>
                    <a:lnTo>
                      <a:pt x="2033517" y="5858175"/>
                    </a:lnTo>
                    <a:lnTo>
                      <a:pt x="2033517" y="5307773"/>
                    </a:lnTo>
                    <a:lnTo>
                      <a:pt x="2024915" y="5307973"/>
                    </a:lnTo>
                    <a:cubicBezTo>
                      <a:pt x="1593121" y="5303425"/>
                      <a:pt x="1160876" y="5196770"/>
                      <a:pt x="765677" y="4985869"/>
                    </a:cubicBezTo>
                    <a:lnTo>
                      <a:pt x="928493" y="4680772"/>
                    </a:lnTo>
                    <a:cubicBezTo>
                      <a:pt x="1717645" y="5101908"/>
                      <a:pt x="2675882" y="5047244"/>
                      <a:pt x="3412023" y="4539098"/>
                    </a:cubicBezTo>
                    <a:cubicBezTo>
                      <a:pt x="4148164" y="4030951"/>
                      <a:pt x="4539029" y="3154350"/>
                      <a:pt x="4425057" y="2267148"/>
                    </a:cubicBezTo>
                    <a:cubicBezTo>
                      <a:pt x="4311084" y="1379947"/>
                      <a:pt x="3711344" y="630601"/>
                      <a:pt x="2870669" y="325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799">
                  <a:solidFill>
                    <a:schemeClr val="tx1"/>
                  </a:solidFill>
                  <a:cs typeface="+mn-ea"/>
                  <a:sym typeface="+mn-lt"/>
                </a:endParaRPr>
              </a:p>
            </p:txBody>
          </p:sp>
        </p:grpSp>
        <p:sp>
          <p:nvSpPr>
            <p:cNvPr id="72" name="矩形 71"/>
            <p:cNvSpPr/>
            <p:nvPr/>
          </p:nvSpPr>
          <p:spPr>
            <a:xfrm>
              <a:off x="2345510" y="2834499"/>
              <a:ext cx="2396453" cy="1126655"/>
            </a:xfrm>
            <a:prstGeom prst="rect">
              <a:avLst/>
            </a:prstGeom>
          </p:spPr>
          <p:txBody>
            <a:bodyPr wrap="square" lIns="91440" tIns="45720" rIns="91440" bIns="45720">
              <a:spAutoFit/>
            </a:bodyPr>
            <a:lstStyle/>
            <a:p>
              <a:pPr>
                <a:lnSpc>
                  <a:spcPct val="120000"/>
                </a:lnSpc>
              </a:pPr>
              <a:r>
                <a:rPr lang="en-US" altLang="zh-CN" sz="1867" b="1" dirty="0">
                  <a:cs typeface="+mn-ea"/>
                  <a:sym typeface="+mn-lt"/>
                </a:rPr>
                <a:t>2013</a:t>
              </a:r>
              <a:r>
                <a:rPr lang="zh-CN" altLang="en-US" sz="1867" b="1" dirty="0">
                  <a:cs typeface="+mn-ea"/>
                  <a:sym typeface="+mn-lt"/>
                </a:rPr>
                <a:t>年</a:t>
              </a:r>
              <a:r>
                <a:rPr lang="en-US" altLang="zh-CN" sz="1867" b="1" dirty="0">
                  <a:cs typeface="+mn-ea"/>
                  <a:sym typeface="+mn-lt"/>
                </a:rPr>
                <a:t>10</a:t>
              </a:r>
              <a:r>
                <a:rPr lang="zh-CN" altLang="en-US" sz="1867" b="1" dirty="0">
                  <a:cs typeface="+mn-ea"/>
                  <a:sym typeface="+mn-lt"/>
                </a:rPr>
                <a:t>月，</a:t>
              </a:r>
              <a:endParaRPr lang="en-US" altLang="zh-CN" sz="1867" b="1" dirty="0">
                <a:cs typeface="+mn-ea"/>
                <a:sym typeface="+mn-lt"/>
              </a:endParaRPr>
            </a:p>
            <a:p>
              <a:pPr>
                <a:lnSpc>
                  <a:spcPct val="120000"/>
                </a:lnSpc>
              </a:pPr>
              <a:r>
                <a:rPr lang="zh-CN" altLang="en-US" sz="1867" dirty="0">
                  <a:cs typeface="+mn-ea"/>
                  <a:sym typeface="+mn-lt"/>
                </a:rPr>
                <a:t>列入十二届全国人大立法规划。</a:t>
              </a:r>
              <a:endParaRPr lang="zh-CN" altLang="en-US" sz="1733" dirty="0">
                <a:cs typeface="+mn-ea"/>
                <a:sym typeface="+mn-lt"/>
              </a:endParaRPr>
            </a:p>
          </p:txBody>
        </p:sp>
        <p:sp>
          <p:nvSpPr>
            <p:cNvPr id="73" name="矩形 72"/>
            <p:cNvSpPr/>
            <p:nvPr/>
          </p:nvSpPr>
          <p:spPr>
            <a:xfrm>
              <a:off x="6690096" y="2874104"/>
              <a:ext cx="5104358" cy="1109791"/>
            </a:xfrm>
            <a:prstGeom prst="rect">
              <a:avLst/>
            </a:prstGeom>
          </p:spPr>
          <p:txBody>
            <a:bodyPr wrap="square" lIns="91440" tIns="45720" rIns="91440" bIns="45720">
              <a:spAutoFit/>
            </a:bodyPr>
            <a:lstStyle/>
            <a:p>
              <a:pPr>
                <a:lnSpc>
                  <a:spcPct val="120000"/>
                </a:lnSpc>
              </a:pPr>
              <a:r>
                <a:rPr lang="en-US" altLang="zh-CN" sz="1400" b="1" dirty="0">
                  <a:cs typeface="+mn-ea"/>
                  <a:sym typeface="+mn-lt"/>
                </a:rPr>
                <a:t>2014</a:t>
              </a:r>
              <a:r>
                <a:rPr lang="zh-CN" altLang="en-US" sz="1400" b="1" dirty="0">
                  <a:cs typeface="+mn-ea"/>
                  <a:sym typeface="+mn-lt"/>
                </a:rPr>
                <a:t>年</a:t>
              </a:r>
              <a:r>
                <a:rPr lang="en-US" altLang="zh-CN" sz="1400" b="1" dirty="0">
                  <a:cs typeface="+mn-ea"/>
                  <a:sym typeface="+mn-lt"/>
                </a:rPr>
                <a:t>—2016</a:t>
              </a:r>
              <a:r>
                <a:rPr lang="zh-CN" altLang="en-US" sz="1400" b="1" dirty="0">
                  <a:cs typeface="+mn-ea"/>
                  <a:sym typeface="+mn-lt"/>
                </a:rPr>
                <a:t>年，</a:t>
              </a:r>
              <a:r>
                <a:rPr lang="zh-CN" altLang="en-US" sz="1400" dirty="0">
                  <a:cs typeface="+mn-ea"/>
                  <a:sym typeface="+mn-lt"/>
                </a:rPr>
                <a:t>开展调查研究，掌握各方面立法需求；确定立法思路，起草草案大纲；拟订主要制度初步方案征求有关部门的意见；起草草案初稿征求有关部门专家的意见；对草案初稿进行修改形成征求意见稿</a:t>
              </a:r>
              <a:r>
                <a:rPr lang="en-US" altLang="zh-CN" sz="1400" dirty="0">
                  <a:cs typeface="+mn-ea"/>
                  <a:sym typeface="+mn-lt"/>
                </a:rPr>
                <a:t>;</a:t>
              </a:r>
              <a:r>
                <a:rPr lang="zh-CN" altLang="en-US" sz="1400" dirty="0">
                  <a:cs typeface="+mn-ea"/>
                  <a:sym typeface="+mn-lt"/>
                </a:rPr>
                <a:t>进一步征求意见，形成草案。</a:t>
              </a:r>
            </a:p>
          </p:txBody>
        </p:sp>
        <p:sp>
          <p:nvSpPr>
            <p:cNvPr id="74" name="矩形 73"/>
            <p:cNvSpPr/>
            <p:nvPr/>
          </p:nvSpPr>
          <p:spPr>
            <a:xfrm>
              <a:off x="1801774" y="5036229"/>
              <a:ext cx="2396453" cy="749501"/>
            </a:xfrm>
            <a:prstGeom prst="rect">
              <a:avLst/>
            </a:prstGeom>
          </p:spPr>
          <p:txBody>
            <a:bodyPr wrap="square" lIns="91440" tIns="45720" rIns="91440" bIns="45720">
              <a:spAutoFit/>
            </a:bodyPr>
            <a:lstStyle/>
            <a:p>
              <a:pPr algn="r">
                <a:lnSpc>
                  <a:spcPct val="120000"/>
                </a:lnSpc>
              </a:pPr>
              <a:r>
                <a:rPr lang="en-US" altLang="zh-CN" sz="1867" b="1" dirty="0">
                  <a:cs typeface="+mn-ea"/>
                  <a:sym typeface="+mn-lt"/>
                </a:rPr>
                <a:t>2016</a:t>
              </a:r>
              <a:r>
                <a:rPr lang="zh-CN" altLang="en-US" sz="1867" b="1" dirty="0">
                  <a:cs typeface="+mn-ea"/>
                  <a:sym typeface="+mn-lt"/>
                </a:rPr>
                <a:t>年</a:t>
              </a:r>
              <a:r>
                <a:rPr lang="en-US" altLang="zh-CN" sz="1867" b="1" dirty="0">
                  <a:cs typeface="+mn-ea"/>
                  <a:sym typeface="+mn-lt"/>
                </a:rPr>
                <a:t>11</a:t>
              </a:r>
              <a:r>
                <a:rPr lang="zh-CN" altLang="en-US" sz="1867" b="1" dirty="0">
                  <a:cs typeface="+mn-ea"/>
                  <a:sym typeface="+mn-lt"/>
                </a:rPr>
                <a:t>月</a:t>
              </a:r>
              <a:r>
                <a:rPr lang="en-US" altLang="zh-CN" sz="1867" b="1" dirty="0">
                  <a:cs typeface="+mn-ea"/>
                  <a:sym typeface="+mn-lt"/>
                </a:rPr>
                <a:t>7</a:t>
              </a:r>
              <a:r>
                <a:rPr lang="zh-CN" altLang="en-US" sz="1867" b="1" dirty="0">
                  <a:cs typeface="+mn-ea"/>
                  <a:sym typeface="+mn-lt"/>
                </a:rPr>
                <a:t>日</a:t>
              </a:r>
              <a:endParaRPr lang="en-US" altLang="zh-CN" sz="1867" b="1" dirty="0">
                <a:cs typeface="+mn-ea"/>
                <a:sym typeface="+mn-lt"/>
              </a:endParaRPr>
            </a:p>
            <a:p>
              <a:pPr algn="r">
                <a:lnSpc>
                  <a:spcPct val="120000"/>
                </a:lnSpc>
              </a:pPr>
              <a:r>
                <a:rPr lang="zh-CN" altLang="en-US" sz="1867" dirty="0">
                  <a:cs typeface="+mn-ea"/>
                  <a:sym typeface="+mn-lt"/>
                </a:rPr>
                <a:t>表决通过</a:t>
              </a:r>
              <a:endParaRPr lang="zh-CN" altLang="en-US" sz="1733" dirty="0">
                <a:cs typeface="+mn-ea"/>
                <a:sym typeface="+mn-lt"/>
              </a:endParaRPr>
            </a:p>
          </p:txBody>
        </p:sp>
        <p:sp>
          <p:nvSpPr>
            <p:cNvPr id="75" name="矩形 74"/>
            <p:cNvSpPr/>
            <p:nvPr/>
          </p:nvSpPr>
          <p:spPr>
            <a:xfrm>
              <a:off x="6829948" y="5398711"/>
              <a:ext cx="3939687" cy="414857"/>
            </a:xfrm>
            <a:prstGeom prst="rect">
              <a:avLst/>
            </a:prstGeom>
          </p:spPr>
          <p:txBody>
            <a:bodyPr wrap="square" lIns="91440" tIns="45720" rIns="91440" bIns="45720">
              <a:spAutoFit/>
            </a:bodyPr>
            <a:lstStyle/>
            <a:p>
              <a:pPr>
                <a:lnSpc>
                  <a:spcPct val="120000"/>
                </a:lnSpc>
              </a:pPr>
              <a:r>
                <a:rPr lang="en-US" altLang="zh-CN" sz="1867" b="1" dirty="0">
                  <a:cs typeface="+mn-ea"/>
                  <a:sym typeface="+mn-lt"/>
                </a:rPr>
                <a:t>2017</a:t>
              </a:r>
              <a:r>
                <a:rPr lang="zh-CN" altLang="en-US" sz="1867" b="1" dirty="0">
                  <a:cs typeface="+mn-ea"/>
                  <a:sym typeface="+mn-lt"/>
                </a:rPr>
                <a:t>年</a:t>
              </a:r>
              <a:r>
                <a:rPr lang="en-US" altLang="zh-CN" sz="1867" b="1" dirty="0">
                  <a:cs typeface="+mn-ea"/>
                  <a:sym typeface="+mn-lt"/>
                </a:rPr>
                <a:t>6</a:t>
              </a:r>
              <a:r>
                <a:rPr lang="zh-CN" altLang="en-US" sz="1867" b="1" dirty="0">
                  <a:cs typeface="+mn-ea"/>
                  <a:sym typeface="+mn-lt"/>
                </a:rPr>
                <a:t>月</a:t>
              </a:r>
              <a:r>
                <a:rPr lang="en-US" altLang="zh-CN" sz="1867" b="1" dirty="0">
                  <a:cs typeface="+mn-ea"/>
                  <a:sym typeface="+mn-lt"/>
                </a:rPr>
                <a:t>1</a:t>
              </a:r>
              <a:r>
                <a:rPr lang="zh-CN" altLang="en-US" sz="1867" b="1" dirty="0">
                  <a:cs typeface="+mn-ea"/>
                  <a:sym typeface="+mn-lt"/>
                </a:rPr>
                <a:t>日，</a:t>
              </a:r>
              <a:r>
                <a:rPr lang="zh-CN" altLang="en-US" sz="1867" dirty="0">
                  <a:cs typeface="+mn-ea"/>
                  <a:sym typeface="+mn-lt"/>
                </a:rPr>
                <a:t>正式施行。</a:t>
              </a:r>
              <a:endParaRPr lang="zh-CN" altLang="en-US" sz="1733" dirty="0">
                <a:cs typeface="+mn-ea"/>
                <a:sym typeface="+mn-lt"/>
              </a:endParaRPr>
            </a:p>
          </p:txBody>
        </p:sp>
        <p:grpSp>
          <p:nvGrpSpPr>
            <p:cNvPr id="25" name="组合 24">
              <a:extLst>
                <a:ext uri="{FF2B5EF4-FFF2-40B4-BE49-F238E27FC236}">
                  <a16:creationId xmlns:a16="http://schemas.microsoft.com/office/drawing/2014/main" xmlns="" id="{B73FEF3F-5554-41BD-AC77-8C54224D21EA}"/>
                </a:ext>
              </a:extLst>
            </p:cNvPr>
            <p:cNvGrpSpPr/>
            <p:nvPr/>
          </p:nvGrpSpPr>
          <p:grpSpPr>
            <a:xfrm>
              <a:off x="472979" y="422751"/>
              <a:ext cx="11119253" cy="1379276"/>
              <a:chOff x="472979" y="422751"/>
              <a:chExt cx="11119253" cy="1379276"/>
            </a:xfrm>
          </p:grpSpPr>
          <p:sp>
            <p:nvSpPr>
              <p:cNvPr id="26" name="文本框 5">
                <a:extLst>
                  <a:ext uri="{FF2B5EF4-FFF2-40B4-BE49-F238E27FC236}">
                    <a16:creationId xmlns:a16="http://schemas.microsoft.com/office/drawing/2014/main" xmlns="" id="{45BB1F95-E205-4F89-AF50-E752F1167D8A}"/>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kern="0" dirty="0">
                    <a:cs typeface="+mn-ea"/>
                    <a:sym typeface="+mn-lt"/>
                  </a:rPr>
                  <a:t>《</a:t>
                </a:r>
                <a:r>
                  <a:rPr lang="zh-CN" altLang="en-US" sz="2667" b="1" kern="0" dirty="0">
                    <a:cs typeface="+mn-ea"/>
                    <a:sym typeface="+mn-lt"/>
                  </a:rPr>
                  <a:t>网络安全法</a:t>
                </a:r>
                <a:r>
                  <a:rPr lang="en-US" altLang="zh-CN" sz="2667" b="1" kern="0" dirty="0">
                    <a:cs typeface="+mn-ea"/>
                    <a:sym typeface="+mn-lt"/>
                  </a:rPr>
                  <a:t>》</a:t>
                </a:r>
                <a:r>
                  <a:rPr lang="zh-CN" altLang="en-US" sz="2667" b="1" kern="0" dirty="0">
                    <a:cs typeface="+mn-ea"/>
                    <a:sym typeface="+mn-lt"/>
                  </a:rPr>
                  <a:t>简介</a:t>
                </a:r>
              </a:p>
            </p:txBody>
          </p:sp>
          <p:grpSp>
            <p:nvGrpSpPr>
              <p:cNvPr id="27" name="组合 26">
                <a:extLst>
                  <a:ext uri="{FF2B5EF4-FFF2-40B4-BE49-F238E27FC236}">
                    <a16:creationId xmlns:a16="http://schemas.microsoft.com/office/drawing/2014/main" xmlns="" id="{10F22168-A35F-4A3E-A873-E1B5714F77F0}"/>
                  </a:ext>
                </a:extLst>
              </p:cNvPr>
              <p:cNvGrpSpPr/>
              <p:nvPr/>
            </p:nvGrpSpPr>
            <p:grpSpPr>
              <a:xfrm>
                <a:off x="472979" y="422751"/>
                <a:ext cx="1817793" cy="1379276"/>
                <a:chOff x="-323434" y="-110915"/>
                <a:chExt cx="6703621" cy="5086468"/>
              </a:xfrm>
            </p:grpSpPr>
            <p:grpSp>
              <p:nvGrpSpPr>
                <p:cNvPr id="31" name="组合 30">
                  <a:extLst>
                    <a:ext uri="{FF2B5EF4-FFF2-40B4-BE49-F238E27FC236}">
                      <a16:creationId xmlns:a16="http://schemas.microsoft.com/office/drawing/2014/main" xmlns="" id="{05F23FC0-799C-4332-9A43-681F38C0E29B}"/>
                    </a:ext>
                  </a:extLst>
                </p:cNvPr>
                <p:cNvGrpSpPr/>
                <p:nvPr/>
              </p:nvGrpSpPr>
              <p:grpSpPr>
                <a:xfrm>
                  <a:off x="-323434" y="905544"/>
                  <a:ext cx="5164149" cy="4070009"/>
                  <a:chOff x="-323434" y="905544"/>
                  <a:chExt cx="5164149" cy="4070009"/>
                </a:xfrm>
              </p:grpSpPr>
              <p:sp>
                <p:nvSpPr>
                  <p:cNvPr id="33" name="椭圆 32">
                    <a:extLst>
                      <a:ext uri="{FF2B5EF4-FFF2-40B4-BE49-F238E27FC236}">
                        <a16:creationId xmlns:a16="http://schemas.microsoft.com/office/drawing/2014/main" xmlns="" id="{53358C13-577F-46BA-A8D1-D55B365F1E31}"/>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34" name="弧 1">
                    <a:extLst>
                      <a:ext uri="{FF2B5EF4-FFF2-40B4-BE49-F238E27FC236}">
                        <a16:creationId xmlns:a16="http://schemas.microsoft.com/office/drawing/2014/main" xmlns="" id="{865497A7-130A-44E2-A15A-89633D6E494B}"/>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35" name="椭圆 34">
                    <a:extLst>
                      <a:ext uri="{FF2B5EF4-FFF2-40B4-BE49-F238E27FC236}">
                        <a16:creationId xmlns:a16="http://schemas.microsoft.com/office/drawing/2014/main" xmlns="" id="{6E9FFF97-1BE5-4A4F-80AA-C0877A614091}"/>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36" name="椭圆 35">
                    <a:extLst>
                      <a:ext uri="{FF2B5EF4-FFF2-40B4-BE49-F238E27FC236}">
                        <a16:creationId xmlns:a16="http://schemas.microsoft.com/office/drawing/2014/main" xmlns="" id="{B83A89B9-C7CC-4AE6-88D7-1F01D2350341}"/>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37" name="图片 36">
                    <a:extLst>
                      <a:ext uri="{FF2B5EF4-FFF2-40B4-BE49-F238E27FC236}">
                        <a16:creationId xmlns:a16="http://schemas.microsoft.com/office/drawing/2014/main" xmlns="" id="{0C811CF1-E066-43F5-BFA2-6D565E780D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32" name="图片 31">
                  <a:extLst>
                    <a:ext uri="{FF2B5EF4-FFF2-40B4-BE49-F238E27FC236}">
                      <a16:creationId xmlns:a16="http://schemas.microsoft.com/office/drawing/2014/main" xmlns="" id="{42A9B5A6-09DA-48CE-B0FF-09BABF1166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28" name="文本框 27">
                <a:extLst>
                  <a:ext uri="{FF2B5EF4-FFF2-40B4-BE49-F238E27FC236}">
                    <a16:creationId xmlns:a16="http://schemas.microsoft.com/office/drawing/2014/main" xmlns="" id="{1EC9CE5B-F678-4ECD-9A4E-4BDFDABA2C11}"/>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01</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29" name="直接箭头连接符 28">
                <a:extLst>
                  <a:ext uri="{FF2B5EF4-FFF2-40B4-BE49-F238E27FC236}">
                    <a16:creationId xmlns:a16="http://schemas.microsoft.com/office/drawing/2014/main" xmlns="" id="{8DBBF55D-0066-43B2-8F70-09C6E2C7C43B}"/>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直接箭头连接符 29">
                <a:extLst>
                  <a:ext uri="{FF2B5EF4-FFF2-40B4-BE49-F238E27FC236}">
                    <a16:creationId xmlns:a16="http://schemas.microsoft.com/office/drawing/2014/main" xmlns="" id="{2A7A8BB0-1885-4E2F-9739-D97C4D627BF5}"/>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8005378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70DDC89-7720-46A0-9C64-4B0A047BCE78}"/>
              </a:ext>
            </a:extLst>
          </p:cNvPr>
          <p:cNvGrpSpPr/>
          <p:nvPr/>
        </p:nvGrpSpPr>
        <p:grpSpPr>
          <a:xfrm>
            <a:off x="472979" y="422751"/>
            <a:ext cx="11119253" cy="5506071"/>
            <a:chOff x="472979" y="422751"/>
            <a:chExt cx="11119253" cy="5506071"/>
          </a:xfrm>
        </p:grpSpPr>
        <p:sp>
          <p:nvSpPr>
            <p:cNvPr id="10" name="TextBox 70"/>
            <p:cNvSpPr txBox="1"/>
            <p:nvPr/>
          </p:nvSpPr>
          <p:spPr>
            <a:xfrm>
              <a:off x="1432951" y="4689700"/>
              <a:ext cx="9601067" cy="1239122"/>
            </a:xfrm>
            <a:prstGeom prst="rect">
              <a:avLst/>
            </a:prstGeom>
            <a:noFill/>
          </p:spPr>
          <p:txBody>
            <a:bodyPr wrap="square" lIns="0" tIns="0" rIns="0" bIns="0" rtlCol="0">
              <a:spAutoFit/>
            </a:bodyPr>
            <a:lstStyle/>
            <a:p>
              <a:pPr>
                <a:lnSpc>
                  <a:spcPct val="150000"/>
                </a:lnSpc>
                <a:buClr>
                  <a:srgbClr val="C00000"/>
                </a:buClr>
              </a:pPr>
              <a:r>
                <a:rPr lang="zh-CN" altLang="en-US" sz="1867" dirty="0">
                  <a:solidFill>
                    <a:srgbClr val="000000"/>
                  </a:solidFill>
                  <a:cs typeface="+mn-ea"/>
                  <a:sym typeface="+mn-lt"/>
                </a:rPr>
                <a:t>       当今社会，随着网络的快速发展，存在的网络安全问题也是接踵而来：网络入侵、网络攻击等非法活动威胁信息安全；非法获取公民信息、侵犯知识产权、损害公民合法利益；宣扬恐怖主义、极端主义，严重危害国家安全和社会公共利益。</a:t>
              </a:r>
            </a:p>
          </p:txBody>
        </p:sp>
        <p:sp>
          <p:nvSpPr>
            <p:cNvPr id="23" name="矩形 22"/>
            <p:cNvSpPr/>
            <p:nvPr/>
          </p:nvSpPr>
          <p:spPr>
            <a:xfrm>
              <a:off x="2585080" y="2308828"/>
              <a:ext cx="4128457" cy="624000"/>
            </a:xfrm>
            <a:prstGeom prst="rect">
              <a:avLst/>
            </a:prstGeom>
            <a:no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3" dirty="0">
                  <a:solidFill>
                    <a:srgbClr val="000000"/>
                  </a:solidFill>
                  <a:cs typeface="+mn-ea"/>
                  <a:sym typeface="+mn-lt"/>
                </a:rPr>
                <a:t>是维护网络安全的客观需要</a:t>
              </a:r>
            </a:p>
          </p:txBody>
        </p:sp>
        <p:sp>
          <p:nvSpPr>
            <p:cNvPr id="25" name="矩形 24"/>
            <p:cNvSpPr/>
            <p:nvPr/>
          </p:nvSpPr>
          <p:spPr>
            <a:xfrm>
              <a:off x="1432951" y="2308827"/>
              <a:ext cx="1007387" cy="2222052"/>
            </a:xfrm>
            <a:prstGeom prst="rect">
              <a:avLst/>
            </a:prstGeom>
            <a:solidFill>
              <a:srgbClr val="311058"/>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zh-CN" altLang="en-US" sz="2133" b="1" dirty="0">
                  <a:solidFill>
                    <a:srgbClr val="FFFFFF"/>
                  </a:solidFill>
                  <a:cs typeface="+mn-ea"/>
                  <a:sym typeface="+mn-lt"/>
                </a:rPr>
                <a:t>立法的必要性</a:t>
              </a:r>
            </a:p>
          </p:txBody>
        </p:sp>
        <p:sp>
          <p:nvSpPr>
            <p:cNvPr id="36" name="矩形 35"/>
            <p:cNvSpPr/>
            <p:nvPr/>
          </p:nvSpPr>
          <p:spPr>
            <a:xfrm>
              <a:off x="6904352" y="2308828"/>
              <a:ext cx="4128457" cy="624000"/>
            </a:xfrm>
            <a:prstGeom prst="rect">
              <a:avLst/>
            </a:prstGeom>
            <a:no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3" dirty="0">
                  <a:solidFill>
                    <a:srgbClr val="000000"/>
                  </a:solidFill>
                  <a:cs typeface="+mn-ea"/>
                  <a:sym typeface="+mn-lt"/>
                </a:rPr>
                <a:t>是维护网络安全的客观需要</a:t>
              </a:r>
            </a:p>
          </p:txBody>
        </p:sp>
        <p:sp>
          <p:nvSpPr>
            <p:cNvPr id="37" name="矩形 36"/>
            <p:cNvSpPr/>
            <p:nvPr/>
          </p:nvSpPr>
          <p:spPr>
            <a:xfrm>
              <a:off x="2585080" y="3107852"/>
              <a:ext cx="8447729" cy="624000"/>
            </a:xfrm>
            <a:prstGeom prst="rect">
              <a:avLst/>
            </a:prstGeom>
            <a:no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3" dirty="0">
                  <a:solidFill>
                    <a:srgbClr val="000000"/>
                  </a:solidFill>
                  <a:cs typeface="+mn-ea"/>
                  <a:sym typeface="+mn-lt"/>
                </a:rPr>
                <a:t>是维护广大人民群众切身利益的必然要求</a:t>
              </a:r>
            </a:p>
          </p:txBody>
        </p:sp>
        <p:sp>
          <p:nvSpPr>
            <p:cNvPr id="38" name="矩形 37"/>
            <p:cNvSpPr/>
            <p:nvPr/>
          </p:nvSpPr>
          <p:spPr>
            <a:xfrm>
              <a:off x="2585080" y="3906878"/>
              <a:ext cx="8447729" cy="624000"/>
            </a:xfrm>
            <a:prstGeom prst="rect">
              <a:avLst/>
            </a:prstGeom>
            <a:no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3" dirty="0">
                  <a:solidFill>
                    <a:srgbClr val="000000"/>
                  </a:solidFill>
                  <a:cs typeface="+mn-ea"/>
                  <a:sym typeface="+mn-lt"/>
                </a:rPr>
                <a:t>是参与互联网国际竞争和国际治理的必然选择</a:t>
              </a:r>
            </a:p>
          </p:txBody>
        </p:sp>
        <p:grpSp>
          <p:nvGrpSpPr>
            <p:cNvPr id="14" name="组合 13">
              <a:extLst>
                <a:ext uri="{FF2B5EF4-FFF2-40B4-BE49-F238E27FC236}">
                  <a16:creationId xmlns:a16="http://schemas.microsoft.com/office/drawing/2014/main" xmlns="" id="{329C44A0-F4CA-447E-8FA6-0CB32E9F0C24}"/>
                </a:ext>
              </a:extLst>
            </p:cNvPr>
            <p:cNvGrpSpPr/>
            <p:nvPr/>
          </p:nvGrpSpPr>
          <p:grpSpPr>
            <a:xfrm>
              <a:off x="472979" y="422751"/>
              <a:ext cx="11119253" cy="1379276"/>
              <a:chOff x="472979" y="422751"/>
              <a:chExt cx="11119253" cy="1379276"/>
            </a:xfrm>
          </p:grpSpPr>
          <p:sp>
            <p:nvSpPr>
              <p:cNvPr id="16" name="文本框 5">
                <a:extLst>
                  <a:ext uri="{FF2B5EF4-FFF2-40B4-BE49-F238E27FC236}">
                    <a16:creationId xmlns:a16="http://schemas.microsoft.com/office/drawing/2014/main" xmlns="" id="{6B2FB1CD-07EA-4000-8712-960B586E0682}"/>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kern="0" dirty="0">
                    <a:cs typeface="+mn-ea"/>
                    <a:sym typeface="+mn-lt"/>
                  </a:rPr>
                  <a:t>《</a:t>
                </a:r>
                <a:r>
                  <a:rPr lang="zh-CN" altLang="en-US" sz="2667" b="1" kern="0" dirty="0">
                    <a:cs typeface="+mn-ea"/>
                    <a:sym typeface="+mn-lt"/>
                  </a:rPr>
                  <a:t>网络安全法</a:t>
                </a:r>
                <a:r>
                  <a:rPr lang="en-US" altLang="zh-CN" sz="2667" b="1" kern="0" dirty="0">
                    <a:cs typeface="+mn-ea"/>
                    <a:sym typeface="+mn-lt"/>
                  </a:rPr>
                  <a:t>》</a:t>
                </a:r>
                <a:r>
                  <a:rPr lang="zh-CN" altLang="en-US" sz="2667" b="1" kern="0" dirty="0">
                    <a:cs typeface="+mn-ea"/>
                    <a:sym typeface="+mn-lt"/>
                  </a:rPr>
                  <a:t>简介</a:t>
                </a:r>
              </a:p>
            </p:txBody>
          </p:sp>
          <p:grpSp>
            <p:nvGrpSpPr>
              <p:cNvPr id="18" name="组合 17">
                <a:extLst>
                  <a:ext uri="{FF2B5EF4-FFF2-40B4-BE49-F238E27FC236}">
                    <a16:creationId xmlns:a16="http://schemas.microsoft.com/office/drawing/2014/main" xmlns="" id="{1AB43928-9303-4847-A071-9E27AE61EE77}"/>
                  </a:ext>
                </a:extLst>
              </p:cNvPr>
              <p:cNvGrpSpPr/>
              <p:nvPr/>
            </p:nvGrpSpPr>
            <p:grpSpPr>
              <a:xfrm>
                <a:off x="472979" y="422751"/>
                <a:ext cx="1817793" cy="1379276"/>
                <a:chOff x="-323434" y="-110915"/>
                <a:chExt cx="6703621" cy="5086468"/>
              </a:xfrm>
            </p:grpSpPr>
            <p:grpSp>
              <p:nvGrpSpPr>
                <p:cNvPr id="22" name="组合 21">
                  <a:extLst>
                    <a:ext uri="{FF2B5EF4-FFF2-40B4-BE49-F238E27FC236}">
                      <a16:creationId xmlns:a16="http://schemas.microsoft.com/office/drawing/2014/main" xmlns="" id="{46C38BAF-AB5E-4213-85D1-3529E5D9906E}"/>
                    </a:ext>
                  </a:extLst>
                </p:cNvPr>
                <p:cNvGrpSpPr/>
                <p:nvPr/>
              </p:nvGrpSpPr>
              <p:grpSpPr>
                <a:xfrm>
                  <a:off x="-323434" y="905544"/>
                  <a:ext cx="5164149" cy="4070009"/>
                  <a:chOff x="-323434" y="905544"/>
                  <a:chExt cx="5164149" cy="4070009"/>
                </a:xfrm>
              </p:grpSpPr>
              <p:sp>
                <p:nvSpPr>
                  <p:cNvPr id="26" name="椭圆 25">
                    <a:extLst>
                      <a:ext uri="{FF2B5EF4-FFF2-40B4-BE49-F238E27FC236}">
                        <a16:creationId xmlns:a16="http://schemas.microsoft.com/office/drawing/2014/main" xmlns="" id="{F5440622-BFE0-4538-988D-8CD497D91C04}"/>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弧 1">
                    <a:extLst>
                      <a:ext uri="{FF2B5EF4-FFF2-40B4-BE49-F238E27FC236}">
                        <a16:creationId xmlns:a16="http://schemas.microsoft.com/office/drawing/2014/main" xmlns="" id="{787882A2-F355-4621-A3FE-BBFABCC7E88A}"/>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28" name="椭圆 27">
                    <a:extLst>
                      <a:ext uri="{FF2B5EF4-FFF2-40B4-BE49-F238E27FC236}">
                        <a16:creationId xmlns:a16="http://schemas.microsoft.com/office/drawing/2014/main" xmlns="" id="{A056721D-F3F0-4A4C-9F09-7364F5795307}"/>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9" name="椭圆 28">
                    <a:extLst>
                      <a:ext uri="{FF2B5EF4-FFF2-40B4-BE49-F238E27FC236}">
                        <a16:creationId xmlns:a16="http://schemas.microsoft.com/office/drawing/2014/main" xmlns="" id="{C5FF6E7C-B449-49A0-99F3-73B524CE529F}"/>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30" name="图片 29">
                    <a:extLst>
                      <a:ext uri="{FF2B5EF4-FFF2-40B4-BE49-F238E27FC236}">
                        <a16:creationId xmlns:a16="http://schemas.microsoft.com/office/drawing/2014/main" xmlns="" id="{71909DD0-03DF-4D4A-98FC-C1FB5F1522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24" name="图片 23">
                  <a:extLst>
                    <a:ext uri="{FF2B5EF4-FFF2-40B4-BE49-F238E27FC236}">
                      <a16:creationId xmlns:a16="http://schemas.microsoft.com/office/drawing/2014/main" xmlns="" id="{BFABCF78-7A2E-430D-98A2-4E36A94EC5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19" name="文本框 18">
                <a:extLst>
                  <a:ext uri="{FF2B5EF4-FFF2-40B4-BE49-F238E27FC236}">
                    <a16:creationId xmlns:a16="http://schemas.microsoft.com/office/drawing/2014/main" xmlns="" id="{DE1CDD65-3DDD-4B79-BFE7-FAE395718EB0}"/>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01</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20" name="直接箭头连接符 19">
                <a:extLst>
                  <a:ext uri="{FF2B5EF4-FFF2-40B4-BE49-F238E27FC236}">
                    <a16:creationId xmlns:a16="http://schemas.microsoft.com/office/drawing/2014/main" xmlns="" id="{5285C613-85FA-4D3A-A54A-A277550346D4}"/>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接箭头连接符 20">
                <a:extLst>
                  <a:ext uri="{FF2B5EF4-FFF2-40B4-BE49-F238E27FC236}">
                    <a16:creationId xmlns:a16="http://schemas.microsoft.com/office/drawing/2014/main" xmlns="" id="{6C39AE9A-264B-42C7-A5E7-65CF19CC6428}"/>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75518889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695E90EA-294D-4A52-9C7E-EDCE7ED69B5C}"/>
              </a:ext>
            </a:extLst>
          </p:cNvPr>
          <p:cNvGrpSpPr/>
          <p:nvPr/>
        </p:nvGrpSpPr>
        <p:grpSpPr>
          <a:xfrm>
            <a:off x="472979" y="422751"/>
            <a:ext cx="11119253" cy="5694548"/>
            <a:chOff x="472979" y="422751"/>
            <a:chExt cx="11119253" cy="5694548"/>
          </a:xfrm>
        </p:grpSpPr>
        <p:grpSp>
          <p:nvGrpSpPr>
            <p:cNvPr id="14" name="组合 13"/>
            <p:cNvGrpSpPr/>
            <p:nvPr/>
          </p:nvGrpSpPr>
          <p:grpSpPr>
            <a:xfrm>
              <a:off x="1295467" y="2084851"/>
              <a:ext cx="2496277" cy="4032448"/>
              <a:chOff x="794012" y="2715765"/>
              <a:chExt cx="1041684" cy="2880320"/>
            </a:xfrm>
          </p:grpSpPr>
          <p:sp>
            <p:nvSpPr>
              <p:cNvPr id="16" name="矩形 15"/>
              <p:cNvSpPr/>
              <p:nvPr/>
            </p:nvSpPr>
            <p:spPr>
              <a:xfrm>
                <a:off x="794012" y="2715765"/>
                <a:ext cx="1041684" cy="341511"/>
              </a:xfrm>
              <a:prstGeom prst="rect">
                <a:avLst/>
              </a:prstGeom>
              <a:solidFill>
                <a:srgbClr val="311058"/>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zh-CN" altLang="en-US" sz="2133" b="1" dirty="0">
                    <a:solidFill>
                      <a:srgbClr val="FFFFFF"/>
                    </a:solidFill>
                    <a:cs typeface="+mn-ea"/>
                    <a:sym typeface="+mn-lt"/>
                  </a:rPr>
                  <a:t>网络空间主权原则</a:t>
                </a:r>
              </a:p>
            </p:txBody>
          </p:sp>
          <p:sp>
            <p:nvSpPr>
              <p:cNvPr id="18" name="矩形 17"/>
              <p:cNvSpPr/>
              <p:nvPr/>
            </p:nvSpPr>
            <p:spPr>
              <a:xfrm>
                <a:off x="794012" y="3072820"/>
                <a:ext cx="1041684" cy="2523265"/>
              </a:xfrm>
              <a:prstGeom prst="rect">
                <a:avLst/>
              </a:prstGeom>
              <a:no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altLang="zh-CN" sz="1867" dirty="0">
                    <a:solidFill>
                      <a:srgbClr val="000000"/>
                    </a:solidFill>
                    <a:cs typeface="+mn-ea"/>
                    <a:sym typeface="+mn-lt"/>
                  </a:rPr>
                  <a:t>《</a:t>
                </a:r>
                <a:r>
                  <a:rPr lang="zh-CN" altLang="en-US" sz="1867" dirty="0">
                    <a:solidFill>
                      <a:srgbClr val="000000"/>
                    </a:solidFill>
                    <a:cs typeface="+mn-ea"/>
                    <a:sym typeface="+mn-lt"/>
                  </a:rPr>
                  <a:t>网络安全法</a:t>
                </a:r>
                <a:r>
                  <a:rPr lang="en-US" altLang="zh-CN" sz="1867" dirty="0">
                    <a:solidFill>
                      <a:srgbClr val="000000"/>
                    </a:solidFill>
                    <a:cs typeface="+mn-ea"/>
                    <a:sym typeface="+mn-lt"/>
                  </a:rPr>
                  <a:t>》</a:t>
                </a:r>
                <a:r>
                  <a:rPr lang="zh-CN" altLang="en-US" sz="1867" dirty="0">
                    <a:solidFill>
                      <a:srgbClr val="000000"/>
                    </a:solidFill>
                    <a:cs typeface="+mn-ea"/>
                    <a:sym typeface="+mn-lt"/>
                  </a:rPr>
                  <a:t>第</a:t>
                </a:r>
                <a:r>
                  <a:rPr lang="en-US" altLang="zh-CN" sz="1867" dirty="0">
                    <a:solidFill>
                      <a:srgbClr val="000000"/>
                    </a:solidFill>
                    <a:cs typeface="+mn-ea"/>
                    <a:sym typeface="+mn-lt"/>
                  </a:rPr>
                  <a:t>1</a:t>
                </a:r>
                <a:r>
                  <a:rPr lang="zh-CN" altLang="en-US" sz="1867" dirty="0">
                    <a:solidFill>
                      <a:srgbClr val="000000"/>
                    </a:solidFill>
                    <a:cs typeface="+mn-ea"/>
                    <a:sym typeface="+mn-lt"/>
                  </a:rPr>
                  <a:t>条“立法目的”开宗明义，明确规定要维护我国网络空间主权。网络空间主权是一国国家主权在网络空间中的自然延伸和表现。</a:t>
                </a:r>
              </a:p>
            </p:txBody>
          </p:sp>
        </p:grpSp>
        <p:grpSp>
          <p:nvGrpSpPr>
            <p:cNvPr id="19" name="组合 18"/>
            <p:cNvGrpSpPr/>
            <p:nvPr/>
          </p:nvGrpSpPr>
          <p:grpSpPr>
            <a:xfrm>
              <a:off x="3887150" y="2084851"/>
              <a:ext cx="4224469" cy="4032448"/>
              <a:chOff x="794012" y="2715765"/>
              <a:chExt cx="1041684" cy="2880320"/>
            </a:xfrm>
          </p:grpSpPr>
          <p:sp>
            <p:nvSpPr>
              <p:cNvPr id="20" name="矩形 19"/>
              <p:cNvSpPr/>
              <p:nvPr/>
            </p:nvSpPr>
            <p:spPr>
              <a:xfrm>
                <a:off x="794012" y="2715765"/>
                <a:ext cx="1041684" cy="341511"/>
              </a:xfrm>
              <a:prstGeom prst="rect">
                <a:avLst/>
              </a:prstGeom>
              <a:solidFill>
                <a:srgbClr val="311058"/>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zh-CN" altLang="en-US" sz="2133" b="1" dirty="0">
                    <a:solidFill>
                      <a:srgbClr val="FFFFFF"/>
                    </a:solidFill>
                    <a:cs typeface="+mn-ea"/>
                    <a:sym typeface="+mn-lt"/>
                  </a:rPr>
                  <a:t>网络安全与信息化发展并重原则</a:t>
                </a:r>
              </a:p>
            </p:txBody>
          </p:sp>
          <p:sp>
            <p:nvSpPr>
              <p:cNvPr id="21" name="矩形 20"/>
              <p:cNvSpPr/>
              <p:nvPr/>
            </p:nvSpPr>
            <p:spPr>
              <a:xfrm>
                <a:off x="794012" y="3072820"/>
                <a:ext cx="1041684" cy="2523265"/>
              </a:xfrm>
              <a:prstGeom prst="rect">
                <a:avLst/>
              </a:prstGeom>
              <a:no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1867" dirty="0">
                    <a:solidFill>
                      <a:srgbClr val="000000"/>
                    </a:solidFill>
                    <a:cs typeface="+mn-ea"/>
                    <a:sym typeface="+mn-lt"/>
                  </a:rPr>
                  <a:t>网络安全和信息化是一体之两翼、驱动之双轮，必须统一谋划、统一部署、统一推进、统一实施。</a:t>
                </a:r>
                <a:r>
                  <a:rPr lang="en-US" altLang="zh-CN" sz="1867" dirty="0">
                    <a:solidFill>
                      <a:srgbClr val="000000"/>
                    </a:solidFill>
                    <a:cs typeface="+mn-ea"/>
                    <a:sym typeface="+mn-lt"/>
                  </a:rPr>
                  <a:t>《</a:t>
                </a:r>
                <a:r>
                  <a:rPr lang="zh-CN" altLang="en-US" sz="1867" dirty="0">
                    <a:solidFill>
                      <a:srgbClr val="000000"/>
                    </a:solidFill>
                    <a:cs typeface="+mn-ea"/>
                    <a:sym typeface="+mn-lt"/>
                  </a:rPr>
                  <a:t>网络安全法</a:t>
                </a:r>
                <a:r>
                  <a:rPr lang="en-US" altLang="zh-CN" sz="1867" dirty="0">
                    <a:solidFill>
                      <a:srgbClr val="000000"/>
                    </a:solidFill>
                    <a:cs typeface="+mn-ea"/>
                    <a:sym typeface="+mn-lt"/>
                  </a:rPr>
                  <a:t>》</a:t>
                </a:r>
                <a:r>
                  <a:rPr lang="zh-CN" altLang="en-US" sz="1867" dirty="0">
                    <a:solidFill>
                      <a:srgbClr val="000000"/>
                    </a:solidFill>
                    <a:cs typeface="+mn-ea"/>
                    <a:sym typeface="+mn-lt"/>
                  </a:rPr>
                  <a:t>第</a:t>
                </a:r>
                <a:r>
                  <a:rPr lang="en-US" altLang="zh-CN" sz="1867" dirty="0">
                    <a:solidFill>
                      <a:srgbClr val="000000"/>
                    </a:solidFill>
                    <a:cs typeface="+mn-ea"/>
                    <a:sym typeface="+mn-lt"/>
                  </a:rPr>
                  <a:t>3</a:t>
                </a:r>
                <a:r>
                  <a:rPr lang="zh-CN" altLang="en-US" sz="1867" dirty="0">
                    <a:solidFill>
                      <a:srgbClr val="000000"/>
                    </a:solidFill>
                    <a:cs typeface="+mn-ea"/>
                    <a:sym typeface="+mn-lt"/>
                  </a:rPr>
                  <a:t>条明确规定，国家坚持网络安全与信息化并重，遵循积极利用、科学发展、依法管理、确保安全的方针；既要推进网络基础设施建设，鼓励网络技术创新和应用，又要建立健全网络安全保障体系，提高网络安全保护能力，做到“双轮驱动、两翼齐飞”。</a:t>
                </a:r>
              </a:p>
            </p:txBody>
          </p:sp>
        </p:grpSp>
        <p:grpSp>
          <p:nvGrpSpPr>
            <p:cNvPr id="22" name="组合 21"/>
            <p:cNvGrpSpPr/>
            <p:nvPr/>
          </p:nvGrpSpPr>
          <p:grpSpPr>
            <a:xfrm>
              <a:off x="8207025" y="2084851"/>
              <a:ext cx="2688299" cy="4032448"/>
              <a:chOff x="794012" y="2715765"/>
              <a:chExt cx="1041684" cy="2880320"/>
            </a:xfrm>
          </p:grpSpPr>
          <p:sp>
            <p:nvSpPr>
              <p:cNvPr id="24" name="矩形 23"/>
              <p:cNvSpPr/>
              <p:nvPr/>
            </p:nvSpPr>
            <p:spPr>
              <a:xfrm>
                <a:off x="794012" y="2715765"/>
                <a:ext cx="1041684" cy="341511"/>
              </a:xfrm>
              <a:prstGeom prst="rect">
                <a:avLst/>
              </a:prstGeom>
              <a:solidFill>
                <a:srgbClr val="311058"/>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zh-CN" altLang="en-US" sz="2133" b="1" dirty="0">
                    <a:solidFill>
                      <a:srgbClr val="FFFFFF"/>
                    </a:solidFill>
                    <a:cs typeface="+mn-ea"/>
                    <a:sym typeface="+mn-lt"/>
                  </a:rPr>
                  <a:t>共同治理原则</a:t>
                </a:r>
              </a:p>
            </p:txBody>
          </p:sp>
          <p:sp>
            <p:nvSpPr>
              <p:cNvPr id="26" name="矩形 25"/>
              <p:cNvSpPr/>
              <p:nvPr/>
            </p:nvSpPr>
            <p:spPr>
              <a:xfrm>
                <a:off x="794012" y="3072820"/>
                <a:ext cx="1041684" cy="2523265"/>
              </a:xfrm>
              <a:prstGeom prst="rect">
                <a:avLst/>
              </a:prstGeom>
              <a:noFill/>
              <a:ln w="9525">
                <a:solidFill>
                  <a:srgbClr val="31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1867" dirty="0">
                    <a:solidFill>
                      <a:srgbClr val="000000"/>
                    </a:solidFill>
                    <a:cs typeface="+mn-ea"/>
                    <a:sym typeface="+mn-lt"/>
                  </a:rPr>
                  <a:t>《</a:t>
                </a:r>
                <a:r>
                  <a:rPr lang="zh-CN" altLang="en-US" sz="1867" dirty="0">
                    <a:solidFill>
                      <a:srgbClr val="000000"/>
                    </a:solidFill>
                    <a:cs typeface="+mn-ea"/>
                    <a:sym typeface="+mn-lt"/>
                  </a:rPr>
                  <a:t>网络安全法</a:t>
                </a:r>
                <a:r>
                  <a:rPr lang="en-US" altLang="zh-CN" sz="1867" dirty="0">
                    <a:solidFill>
                      <a:srgbClr val="000000"/>
                    </a:solidFill>
                    <a:cs typeface="+mn-ea"/>
                    <a:sym typeface="+mn-lt"/>
                  </a:rPr>
                  <a:t>》</a:t>
                </a:r>
                <a:r>
                  <a:rPr lang="zh-CN" altLang="en-US" sz="1867" dirty="0">
                    <a:solidFill>
                      <a:srgbClr val="000000"/>
                    </a:solidFill>
                    <a:cs typeface="+mn-ea"/>
                    <a:sym typeface="+mn-lt"/>
                  </a:rPr>
                  <a:t>坚持共同治理原则，要求采取措施鼓励全社会共同参与，政府部门、网络建设者、网络运营者、网络服务提供者、网络行业相关组织、高等院校、职业学校、社会公众等都应根据各自的角色参与网络安全治理工作。</a:t>
                </a:r>
              </a:p>
            </p:txBody>
          </p:sp>
        </p:grpSp>
        <p:grpSp>
          <p:nvGrpSpPr>
            <p:cNvPr id="23" name="组合 22">
              <a:extLst>
                <a:ext uri="{FF2B5EF4-FFF2-40B4-BE49-F238E27FC236}">
                  <a16:creationId xmlns:a16="http://schemas.microsoft.com/office/drawing/2014/main" xmlns="" id="{400E5DEF-FD21-4068-B890-D902C0A2F5BF}"/>
                </a:ext>
              </a:extLst>
            </p:cNvPr>
            <p:cNvGrpSpPr/>
            <p:nvPr/>
          </p:nvGrpSpPr>
          <p:grpSpPr>
            <a:xfrm>
              <a:off x="472979" y="422751"/>
              <a:ext cx="11119253" cy="1379276"/>
              <a:chOff x="472979" y="422751"/>
              <a:chExt cx="11119253" cy="1379276"/>
            </a:xfrm>
          </p:grpSpPr>
          <p:sp>
            <p:nvSpPr>
              <p:cNvPr id="25" name="文本框 5">
                <a:extLst>
                  <a:ext uri="{FF2B5EF4-FFF2-40B4-BE49-F238E27FC236}">
                    <a16:creationId xmlns:a16="http://schemas.microsoft.com/office/drawing/2014/main" xmlns="" id="{E6FE9AF6-0118-475C-BB73-2BC95FA5CE2A}"/>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kern="0" dirty="0">
                    <a:cs typeface="+mn-ea"/>
                    <a:sym typeface="+mn-lt"/>
                  </a:rPr>
                  <a:t>《</a:t>
                </a:r>
                <a:r>
                  <a:rPr lang="zh-CN" altLang="en-US" sz="2667" b="1" kern="0" dirty="0">
                    <a:cs typeface="+mn-ea"/>
                    <a:sym typeface="+mn-lt"/>
                  </a:rPr>
                  <a:t>网络安全法</a:t>
                </a:r>
                <a:r>
                  <a:rPr lang="en-US" altLang="zh-CN" sz="2667" b="1" kern="0" dirty="0">
                    <a:cs typeface="+mn-ea"/>
                    <a:sym typeface="+mn-lt"/>
                  </a:rPr>
                  <a:t>》</a:t>
                </a:r>
                <a:r>
                  <a:rPr lang="zh-CN" altLang="en-US" sz="2667" b="1" kern="0" dirty="0">
                    <a:cs typeface="+mn-ea"/>
                    <a:sym typeface="+mn-lt"/>
                  </a:rPr>
                  <a:t>简介</a:t>
                </a:r>
              </a:p>
            </p:txBody>
          </p:sp>
          <p:grpSp>
            <p:nvGrpSpPr>
              <p:cNvPr id="27" name="组合 26">
                <a:extLst>
                  <a:ext uri="{FF2B5EF4-FFF2-40B4-BE49-F238E27FC236}">
                    <a16:creationId xmlns:a16="http://schemas.microsoft.com/office/drawing/2014/main" xmlns="" id="{3AE03A3F-576A-4F88-A80B-76D84A96AA83}"/>
                  </a:ext>
                </a:extLst>
              </p:cNvPr>
              <p:cNvGrpSpPr/>
              <p:nvPr/>
            </p:nvGrpSpPr>
            <p:grpSpPr>
              <a:xfrm>
                <a:off x="472979" y="422751"/>
                <a:ext cx="1817793" cy="1379276"/>
                <a:chOff x="-323434" y="-110915"/>
                <a:chExt cx="6703621" cy="5086468"/>
              </a:xfrm>
            </p:grpSpPr>
            <p:grpSp>
              <p:nvGrpSpPr>
                <p:cNvPr id="31" name="组合 30">
                  <a:extLst>
                    <a:ext uri="{FF2B5EF4-FFF2-40B4-BE49-F238E27FC236}">
                      <a16:creationId xmlns:a16="http://schemas.microsoft.com/office/drawing/2014/main" xmlns="" id="{05775D5D-6F70-4D1B-A96B-6CFDBF125603}"/>
                    </a:ext>
                  </a:extLst>
                </p:cNvPr>
                <p:cNvGrpSpPr/>
                <p:nvPr/>
              </p:nvGrpSpPr>
              <p:grpSpPr>
                <a:xfrm>
                  <a:off x="-323434" y="905544"/>
                  <a:ext cx="5164149" cy="4070009"/>
                  <a:chOff x="-323434" y="905544"/>
                  <a:chExt cx="5164149" cy="4070009"/>
                </a:xfrm>
              </p:grpSpPr>
              <p:sp>
                <p:nvSpPr>
                  <p:cNvPr id="33" name="椭圆 32">
                    <a:extLst>
                      <a:ext uri="{FF2B5EF4-FFF2-40B4-BE49-F238E27FC236}">
                        <a16:creationId xmlns:a16="http://schemas.microsoft.com/office/drawing/2014/main" xmlns="" id="{798D6612-22B9-4921-A2ED-144958C50973}"/>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34" name="弧 1">
                    <a:extLst>
                      <a:ext uri="{FF2B5EF4-FFF2-40B4-BE49-F238E27FC236}">
                        <a16:creationId xmlns:a16="http://schemas.microsoft.com/office/drawing/2014/main" xmlns="" id="{B512E244-8073-4A45-A12F-EB59964195DC}"/>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35" name="椭圆 34">
                    <a:extLst>
                      <a:ext uri="{FF2B5EF4-FFF2-40B4-BE49-F238E27FC236}">
                        <a16:creationId xmlns:a16="http://schemas.microsoft.com/office/drawing/2014/main" xmlns="" id="{A3AA1790-4094-4469-885B-01DADD61EB84}"/>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36" name="椭圆 35">
                    <a:extLst>
                      <a:ext uri="{FF2B5EF4-FFF2-40B4-BE49-F238E27FC236}">
                        <a16:creationId xmlns:a16="http://schemas.microsoft.com/office/drawing/2014/main" xmlns="" id="{E208873B-B926-495B-A99D-B5BF53DF5286}"/>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37" name="图片 36">
                    <a:extLst>
                      <a:ext uri="{FF2B5EF4-FFF2-40B4-BE49-F238E27FC236}">
                        <a16:creationId xmlns:a16="http://schemas.microsoft.com/office/drawing/2014/main" xmlns="" id="{E5CA608F-A4D3-46E8-B618-63A4A2A2F2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32" name="图片 31">
                  <a:extLst>
                    <a:ext uri="{FF2B5EF4-FFF2-40B4-BE49-F238E27FC236}">
                      <a16:creationId xmlns:a16="http://schemas.microsoft.com/office/drawing/2014/main" xmlns="" id="{51AB6F54-6AD9-472A-BF03-9275CACEC6C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28" name="文本框 27">
                <a:extLst>
                  <a:ext uri="{FF2B5EF4-FFF2-40B4-BE49-F238E27FC236}">
                    <a16:creationId xmlns:a16="http://schemas.microsoft.com/office/drawing/2014/main" xmlns="" id="{E12AED73-2328-49EF-B54A-C857CBA20A00}"/>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01</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29" name="直接箭头连接符 28">
                <a:extLst>
                  <a:ext uri="{FF2B5EF4-FFF2-40B4-BE49-F238E27FC236}">
                    <a16:creationId xmlns:a16="http://schemas.microsoft.com/office/drawing/2014/main" xmlns="" id="{8C98796B-88C7-491B-B653-52054B72ED00}"/>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直接箭头连接符 29">
                <a:extLst>
                  <a:ext uri="{FF2B5EF4-FFF2-40B4-BE49-F238E27FC236}">
                    <a16:creationId xmlns:a16="http://schemas.microsoft.com/office/drawing/2014/main" xmlns="" id="{DE1A857B-B248-4BCD-863F-BF0EC6F00B6B}"/>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60599977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EBD08C60-41F7-4BB1-A48A-8EDE2A3D228E}"/>
              </a:ext>
            </a:extLst>
          </p:cNvPr>
          <p:cNvGrpSpPr/>
          <p:nvPr/>
        </p:nvGrpSpPr>
        <p:grpSpPr>
          <a:xfrm>
            <a:off x="472979" y="422751"/>
            <a:ext cx="11119253" cy="5130297"/>
            <a:chOff x="472979" y="422751"/>
            <a:chExt cx="11119253" cy="5130297"/>
          </a:xfrm>
        </p:grpSpPr>
        <p:grpSp>
          <p:nvGrpSpPr>
            <p:cNvPr id="30" name="组合 29">
              <a:extLst>
                <a:ext uri="{FF2B5EF4-FFF2-40B4-BE49-F238E27FC236}">
                  <a16:creationId xmlns:a16="http://schemas.microsoft.com/office/drawing/2014/main" xmlns="" id="{A5C15A42-8DEB-480F-B5D3-CF55CDDB492C}"/>
                </a:ext>
              </a:extLst>
            </p:cNvPr>
            <p:cNvGrpSpPr/>
            <p:nvPr/>
          </p:nvGrpSpPr>
          <p:grpSpPr>
            <a:xfrm>
              <a:off x="671512" y="2328400"/>
              <a:ext cx="10848975" cy="3224648"/>
              <a:chOff x="669925" y="2026226"/>
              <a:chExt cx="10848975" cy="3224648"/>
            </a:xfrm>
          </p:grpSpPr>
          <p:grpSp>
            <p:nvGrpSpPr>
              <p:cNvPr id="31" name="27189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xmlns="" id="{939345C7-0864-47E9-A877-ED355A0117C9}"/>
                  </a:ext>
                </a:extLst>
              </p:cNvPr>
              <p:cNvGrpSpPr>
                <a:grpSpLocks noChangeAspect="1"/>
              </p:cNvGrpSpPr>
              <p:nvPr>
                <p:custDataLst>
                  <p:tags r:id="rId1"/>
                </p:custDataLst>
              </p:nvPr>
            </p:nvGrpSpPr>
            <p:grpSpPr>
              <a:xfrm>
                <a:off x="669925" y="2026226"/>
                <a:ext cx="10848975" cy="3224648"/>
                <a:chOff x="669925" y="2026226"/>
                <a:chExt cx="10848975" cy="3224648"/>
              </a:xfrm>
            </p:grpSpPr>
            <p:sp>
              <p:nvSpPr>
                <p:cNvPr id="48" name="iśḷïḋé">
                  <a:extLst>
                    <a:ext uri="{FF2B5EF4-FFF2-40B4-BE49-F238E27FC236}">
                      <a16:creationId xmlns:a16="http://schemas.microsoft.com/office/drawing/2014/main" xmlns="" id="{FC6E512E-F4CB-4B8E-9238-583A88168B0C}"/>
                    </a:ext>
                  </a:extLst>
                </p:cNvPr>
                <p:cNvSpPr/>
                <p:nvPr/>
              </p:nvSpPr>
              <p:spPr bwMode="auto">
                <a:xfrm>
                  <a:off x="669925" y="2026226"/>
                  <a:ext cx="2501104" cy="3224648"/>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noFill/>
                <a:ln w="12700">
                  <a:solidFill>
                    <a:srgbClr val="311058"/>
                  </a:solidFill>
                </a:ln>
              </p:spPr>
              <p:txBody>
                <a:bodyPr vert="horz" wrap="square" lIns="91440" tIns="45720" rIns="91440" bIns="45720" numCol="1" anchor="t" anchorCtr="0" compatLnSpc="1">
                  <a:prstTxWarp prst="textNoShape">
                    <a:avLst/>
                  </a:prstTxWarp>
                  <a:normAutofit/>
                </a:bodyPr>
                <a:lstStyle/>
                <a:p>
                  <a:endParaRPr lang="en-ID">
                    <a:cs typeface="+mn-ea"/>
                    <a:sym typeface="+mn-lt"/>
                  </a:endParaRPr>
                </a:p>
              </p:txBody>
            </p:sp>
            <p:sp>
              <p:nvSpPr>
                <p:cNvPr id="49" name="íṥḷïḓè">
                  <a:extLst>
                    <a:ext uri="{FF2B5EF4-FFF2-40B4-BE49-F238E27FC236}">
                      <a16:creationId xmlns:a16="http://schemas.microsoft.com/office/drawing/2014/main" xmlns="" id="{BB6EC454-6CFE-4238-85DC-ADDBABC3DA9D}"/>
                    </a:ext>
                  </a:extLst>
                </p:cNvPr>
                <p:cNvSpPr/>
                <p:nvPr/>
              </p:nvSpPr>
              <p:spPr bwMode="auto">
                <a:xfrm>
                  <a:off x="3452549" y="2026226"/>
                  <a:ext cx="2501104" cy="3224648"/>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noFill/>
                <a:ln w="12700">
                  <a:solidFill>
                    <a:srgbClr val="311058"/>
                  </a:solidFill>
                </a:ln>
              </p:spPr>
              <p:txBody>
                <a:bodyPr vert="horz" wrap="square" lIns="91440" tIns="45720" rIns="91440" bIns="45720" numCol="1" anchor="t" anchorCtr="0" compatLnSpc="1">
                  <a:prstTxWarp prst="textNoShape">
                    <a:avLst/>
                  </a:prstTxWarp>
                  <a:normAutofit/>
                </a:bodyPr>
                <a:lstStyle/>
                <a:p>
                  <a:endParaRPr lang="en-ID">
                    <a:cs typeface="+mn-ea"/>
                    <a:sym typeface="+mn-lt"/>
                  </a:endParaRPr>
                </a:p>
              </p:txBody>
            </p:sp>
            <p:sp>
              <p:nvSpPr>
                <p:cNvPr id="50" name="î$ľîḓê">
                  <a:extLst>
                    <a:ext uri="{FF2B5EF4-FFF2-40B4-BE49-F238E27FC236}">
                      <a16:creationId xmlns:a16="http://schemas.microsoft.com/office/drawing/2014/main" xmlns="" id="{0450BB55-1670-47F5-BC7C-0C218C763AB0}"/>
                    </a:ext>
                  </a:extLst>
                </p:cNvPr>
                <p:cNvSpPr/>
                <p:nvPr/>
              </p:nvSpPr>
              <p:spPr bwMode="auto">
                <a:xfrm>
                  <a:off x="6235173" y="2026226"/>
                  <a:ext cx="2501104" cy="3224648"/>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noFill/>
                <a:ln w="12700">
                  <a:solidFill>
                    <a:srgbClr val="311058"/>
                  </a:solidFill>
                </a:ln>
              </p:spPr>
              <p:txBody>
                <a:bodyPr vert="horz" wrap="square" lIns="91440" tIns="45720" rIns="91440" bIns="45720" numCol="1" anchor="t" anchorCtr="0" compatLnSpc="1">
                  <a:prstTxWarp prst="textNoShape">
                    <a:avLst/>
                  </a:prstTxWarp>
                  <a:normAutofit/>
                </a:bodyPr>
                <a:lstStyle/>
                <a:p>
                  <a:endParaRPr lang="en-ID">
                    <a:cs typeface="+mn-ea"/>
                    <a:sym typeface="+mn-lt"/>
                  </a:endParaRPr>
                </a:p>
              </p:txBody>
            </p:sp>
            <p:sp>
              <p:nvSpPr>
                <p:cNvPr id="51" name="íSľíḓe">
                  <a:extLst>
                    <a:ext uri="{FF2B5EF4-FFF2-40B4-BE49-F238E27FC236}">
                      <a16:creationId xmlns:a16="http://schemas.microsoft.com/office/drawing/2014/main" xmlns="" id="{A1DBDF11-EBEB-4311-A2E6-021352989D57}"/>
                    </a:ext>
                  </a:extLst>
                </p:cNvPr>
                <p:cNvSpPr/>
                <p:nvPr/>
              </p:nvSpPr>
              <p:spPr bwMode="auto">
                <a:xfrm>
                  <a:off x="9017796" y="2026226"/>
                  <a:ext cx="2501104" cy="3224648"/>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noFill/>
                <a:ln w="12700">
                  <a:solidFill>
                    <a:srgbClr val="311058"/>
                  </a:solidFill>
                </a:ln>
              </p:spPr>
              <p:txBody>
                <a:bodyPr vert="horz" wrap="square" lIns="91440" tIns="45720" rIns="91440" bIns="45720" numCol="1" anchor="t" anchorCtr="0" compatLnSpc="1">
                  <a:prstTxWarp prst="textNoShape">
                    <a:avLst/>
                  </a:prstTxWarp>
                  <a:normAutofit/>
                </a:bodyPr>
                <a:lstStyle/>
                <a:p>
                  <a:endParaRPr lang="en-ID">
                    <a:cs typeface="+mn-ea"/>
                    <a:sym typeface="+mn-lt"/>
                  </a:endParaRPr>
                </a:p>
              </p:txBody>
            </p:sp>
            <p:sp>
              <p:nvSpPr>
                <p:cNvPr id="52" name="ïṣḻiḓè">
                  <a:extLst>
                    <a:ext uri="{FF2B5EF4-FFF2-40B4-BE49-F238E27FC236}">
                      <a16:creationId xmlns:a16="http://schemas.microsoft.com/office/drawing/2014/main" xmlns="" id="{511503A0-E004-4970-9A3F-632172F4958C}"/>
                    </a:ext>
                  </a:extLst>
                </p:cNvPr>
                <p:cNvSpPr/>
                <p:nvPr/>
              </p:nvSpPr>
              <p:spPr>
                <a:xfrm>
                  <a:off x="1586811" y="2455780"/>
                  <a:ext cx="667332" cy="66733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p>
                  <a:pPr algn="ctr"/>
                  <a:endParaRPr lang="en-US" sz="2800" b="1" dirty="0">
                    <a:solidFill>
                      <a:schemeClr val="tx1"/>
                    </a:solidFill>
                    <a:cs typeface="+mn-ea"/>
                    <a:sym typeface="+mn-lt"/>
                  </a:endParaRPr>
                </a:p>
              </p:txBody>
            </p:sp>
            <p:sp>
              <p:nvSpPr>
                <p:cNvPr id="53" name="îṣļiďè">
                  <a:extLst>
                    <a:ext uri="{FF2B5EF4-FFF2-40B4-BE49-F238E27FC236}">
                      <a16:creationId xmlns:a16="http://schemas.microsoft.com/office/drawing/2014/main" xmlns="" id="{AFC48CAF-8FF6-4B3C-AE1D-7E708C9E23E0}"/>
                    </a:ext>
                  </a:extLst>
                </p:cNvPr>
                <p:cNvSpPr/>
                <p:nvPr/>
              </p:nvSpPr>
              <p:spPr>
                <a:xfrm>
                  <a:off x="4369435" y="2455780"/>
                  <a:ext cx="667332" cy="66733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p>
                  <a:pPr algn="ctr"/>
                  <a:endParaRPr lang="en-US" sz="2800" b="1" dirty="0">
                    <a:solidFill>
                      <a:schemeClr val="tx1"/>
                    </a:solidFill>
                    <a:cs typeface="+mn-ea"/>
                    <a:sym typeface="+mn-lt"/>
                  </a:endParaRPr>
                </a:p>
              </p:txBody>
            </p:sp>
            <p:sp>
              <p:nvSpPr>
                <p:cNvPr id="54" name="íṧliḋé">
                  <a:extLst>
                    <a:ext uri="{FF2B5EF4-FFF2-40B4-BE49-F238E27FC236}">
                      <a16:creationId xmlns:a16="http://schemas.microsoft.com/office/drawing/2014/main" xmlns="" id="{D809BB25-4814-46FD-819D-7147C21D4690}"/>
                    </a:ext>
                  </a:extLst>
                </p:cNvPr>
                <p:cNvSpPr/>
                <p:nvPr/>
              </p:nvSpPr>
              <p:spPr>
                <a:xfrm>
                  <a:off x="7152059" y="2455780"/>
                  <a:ext cx="667332" cy="66733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p>
                  <a:pPr algn="ctr"/>
                  <a:endParaRPr lang="en-US" sz="2800" b="1" dirty="0">
                    <a:solidFill>
                      <a:schemeClr val="tx1"/>
                    </a:solidFill>
                    <a:cs typeface="+mn-ea"/>
                    <a:sym typeface="+mn-lt"/>
                  </a:endParaRPr>
                </a:p>
              </p:txBody>
            </p:sp>
            <p:sp>
              <p:nvSpPr>
                <p:cNvPr id="56" name="îŝ1idé">
                  <a:extLst>
                    <a:ext uri="{FF2B5EF4-FFF2-40B4-BE49-F238E27FC236}">
                      <a16:creationId xmlns:a16="http://schemas.microsoft.com/office/drawing/2014/main" xmlns="" id="{0350607A-8902-4702-9E45-15AB2EA80471}"/>
                    </a:ext>
                  </a:extLst>
                </p:cNvPr>
                <p:cNvSpPr/>
                <p:nvPr/>
              </p:nvSpPr>
              <p:spPr>
                <a:xfrm>
                  <a:off x="9934683" y="2455780"/>
                  <a:ext cx="667332" cy="66733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p>
                  <a:pPr algn="ctr"/>
                  <a:endParaRPr lang="en-US" sz="2800" b="1" dirty="0">
                    <a:solidFill>
                      <a:schemeClr val="tx1"/>
                    </a:solidFill>
                    <a:cs typeface="+mn-ea"/>
                    <a:sym typeface="+mn-lt"/>
                  </a:endParaRPr>
                </a:p>
              </p:txBody>
            </p:sp>
          </p:grpSp>
          <p:sp>
            <p:nvSpPr>
              <p:cNvPr id="32" name="protection-shield-with-a-check-mark_315">
                <a:extLst>
                  <a:ext uri="{FF2B5EF4-FFF2-40B4-BE49-F238E27FC236}">
                    <a16:creationId xmlns:a16="http://schemas.microsoft.com/office/drawing/2014/main" xmlns="" id="{B8F9A561-DE08-44EF-9D86-117BF25799DC}"/>
                  </a:ext>
                </a:extLst>
              </p:cNvPr>
              <p:cNvSpPr>
                <a:spLocks noChangeAspect="1"/>
              </p:cNvSpPr>
              <p:nvPr/>
            </p:nvSpPr>
            <p:spPr bwMode="auto">
              <a:xfrm>
                <a:off x="1754639" y="2565755"/>
                <a:ext cx="331675" cy="447380"/>
              </a:xfrm>
              <a:custGeom>
                <a:avLst/>
                <a:gdLst>
                  <a:gd name="connsiteX0" fmla="*/ 363366 w 449447"/>
                  <a:gd name="connsiteY0" fmla="*/ 179144 h 606236"/>
                  <a:gd name="connsiteX1" fmla="*/ 377720 w 449447"/>
                  <a:gd name="connsiteY1" fmla="*/ 197780 h 606236"/>
                  <a:gd name="connsiteX2" fmla="*/ 376285 w 449447"/>
                  <a:gd name="connsiteY2" fmla="*/ 202081 h 606236"/>
                  <a:gd name="connsiteX3" fmla="*/ 215517 w 449447"/>
                  <a:gd name="connsiteY3" fmla="*/ 424280 h 606236"/>
                  <a:gd name="connsiteX4" fmla="*/ 212646 w 449447"/>
                  <a:gd name="connsiteY4" fmla="*/ 427147 h 606236"/>
                  <a:gd name="connsiteX5" fmla="*/ 211211 w 449447"/>
                  <a:gd name="connsiteY5" fmla="*/ 427147 h 606236"/>
                  <a:gd name="connsiteX6" fmla="*/ 208340 w 449447"/>
                  <a:gd name="connsiteY6" fmla="*/ 425714 h 606236"/>
                  <a:gd name="connsiteX7" fmla="*/ 90635 w 449447"/>
                  <a:gd name="connsiteY7" fmla="*/ 306729 h 606236"/>
                  <a:gd name="connsiteX8" fmla="*/ 126521 w 449447"/>
                  <a:gd name="connsiteY8" fmla="*/ 276625 h 606236"/>
                  <a:gd name="connsiteX9" fmla="*/ 191115 w 449447"/>
                  <a:gd name="connsiteY9" fmla="*/ 326799 h 606236"/>
                  <a:gd name="connsiteX10" fmla="*/ 363366 w 449447"/>
                  <a:gd name="connsiteY10" fmla="*/ 179144 h 606236"/>
                  <a:gd name="connsiteX11" fmla="*/ 224006 w 449447"/>
                  <a:gd name="connsiteY11" fmla="*/ 65927 h 606236"/>
                  <a:gd name="connsiteX12" fmla="*/ 218262 w 449447"/>
                  <a:gd name="connsiteY12" fmla="*/ 70226 h 606236"/>
                  <a:gd name="connsiteX13" fmla="*/ 56001 w 449447"/>
                  <a:gd name="connsiteY13" fmla="*/ 123254 h 606236"/>
                  <a:gd name="connsiteX14" fmla="*/ 48822 w 449447"/>
                  <a:gd name="connsiteY14" fmla="*/ 130420 h 606236"/>
                  <a:gd name="connsiteX15" fmla="*/ 48822 w 449447"/>
                  <a:gd name="connsiteY15" fmla="*/ 365462 h 606236"/>
                  <a:gd name="connsiteX16" fmla="*/ 221134 w 449447"/>
                  <a:gd name="connsiteY16" fmla="*/ 538877 h 606236"/>
                  <a:gd name="connsiteX17" fmla="*/ 224006 w 449447"/>
                  <a:gd name="connsiteY17" fmla="*/ 540310 h 606236"/>
                  <a:gd name="connsiteX18" fmla="*/ 226877 w 449447"/>
                  <a:gd name="connsiteY18" fmla="*/ 538877 h 606236"/>
                  <a:gd name="connsiteX19" fmla="*/ 400625 w 449447"/>
                  <a:gd name="connsiteY19" fmla="*/ 365462 h 606236"/>
                  <a:gd name="connsiteX20" fmla="*/ 400625 w 449447"/>
                  <a:gd name="connsiteY20" fmla="*/ 130420 h 606236"/>
                  <a:gd name="connsiteX21" fmla="*/ 393446 w 449447"/>
                  <a:gd name="connsiteY21" fmla="*/ 123254 h 606236"/>
                  <a:gd name="connsiteX22" fmla="*/ 231185 w 449447"/>
                  <a:gd name="connsiteY22" fmla="*/ 70226 h 606236"/>
                  <a:gd name="connsiteX23" fmla="*/ 224006 w 449447"/>
                  <a:gd name="connsiteY23" fmla="*/ 65927 h 606236"/>
                  <a:gd name="connsiteX24" fmla="*/ 224006 w 449447"/>
                  <a:gd name="connsiteY24" fmla="*/ 0 h 606236"/>
                  <a:gd name="connsiteX25" fmla="*/ 232621 w 449447"/>
                  <a:gd name="connsiteY25" fmla="*/ 5733 h 606236"/>
                  <a:gd name="connsiteX26" fmla="*/ 440831 w 449447"/>
                  <a:gd name="connsiteY26" fmla="*/ 73093 h 606236"/>
                  <a:gd name="connsiteX27" fmla="*/ 449447 w 449447"/>
                  <a:gd name="connsiteY27" fmla="*/ 81692 h 606236"/>
                  <a:gd name="connsiteX28" fmla="*/ 449447 w 449447"/>
                  <a:gd name="connsiteY28" fmla="*/ 384093 h 606236"/>
                  <a:gd name="connsiteX29" fmla="*/ 228313 w 449447"/>
                  <a:gd name="connsiteY29" fmla="*/ 604803 h 606236"/>
                  <a:gd name="connsiteX30" fmla="*/ 224006 w 449447"/>
                  <a:gd name="connsiteY30" fmla="*/ 606236 h 606236"/>
                  <a:gd name="connsiteX31" fmla="*/ 221134 w 449447"/>
                  <a:gd name="connsiteY31" fmla="*/ 604803 h 606236"/>
                  <a:gd name="connsiteX32" fmla="*/ 0 w 449447"/>
                  <a:gd name="connsiteY32" fmla="*/ 384093 h 606236"/>
                  <a:gd name="connsiteX33" fmla="*/ 0 w 449447"/>
                  <a:gd name="connsiteY33" fmla="*/ 81692 h 606236"/>
                  <a:gd name="connsiteX34" fmla="*/ 8616 w 449447"/>
                  <a:gd name="connsiteY34" fmla="*/ 73093 h 606236"/>
                  <a:gd name="connsiteX35" fmla="*/ 216826 w 449447"/>
                  <a:gd name="connsiteY35" fmla="*/ 5733 h 606236"/>
                  <a:gd name="connsiteX36" fmla="*/ 224006 w 449447"/>
                  <a:gd name="connsiteY36" fmla="*/ 0 h 60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9447" h="606236">
                    <a:moveTo>
                      <a:pt x="363366" y="179144"/>
                    </a:moveTo>
                    <a:cubicBezTo>
                      <a:pt x="364801" y="177710"/>
                      <a:pt x="377720" y="197780"/>
                      <a:pt x="377720" y="197780"/>
                    </a:cubicBezTo>
                    <a:cubicBezTo>
                      <a:pt x="377720" y="199213"/>
                      <a:pt x="377720" y="200647"/>
                      <a:pt x="376285" y="202081"/>
                    </a:cubicBezTo>
                    <a:cubicBezTo>
                      <a:pt x="297336" y="275191"/>
                      <a:pt x="234178" y="376973"/>
                      <a:pt x="215517" y="424280"/>
                    </a:cubicBezTo>
                    <a:cubicBezTo>
                      <a:pt x="215517" y="425714"/>
                      <a:pt x="214082" y="427147"/>
                      <a:pt x="212646" y="427147"/>
                    </a:cubicBezTo>
                    <a:cubicBezTo>
                      <a:pt x="211211" y="427147"/>
                      <a:pt x="211211" y="427147"/>
                      <a:pt x="211211" y="427147"/>
                    </a:cubicBezTo>
                    <a:cubicBezTo>
                      <a:pt x="209776" y="427147"/>
                      <a:pt x="208340" y="427147"/>
                      <a:pt x="208340" y="425714"/>
                    </a:cubicBezTo>
                    <a:lnTo>
                      <a:pt x="90635" y="306729"/>
                    </a:lnTo>
                    <a:cubicBezTo>
                      <a:pt x="89200" y="306729"/>
                      <a:pt x="125086" y="275191"/>
                      <a:pt x="126521" y="276625"/>
                    </a:cubicBezTo>
                    <a:lnTo>
                      <a:pt x="191115" y="326799"/>
                    </a:lnTo>
                    <a:cubicBezTo>
                      <a:pt x="216953" y="296695"/>
                      <a:pt x="278676" y="230751"/>
                      <a:pt x="363366" y="179144"/>
                    </a:cubicBezTo>
                    <a:close/>
                    <a:moveTo>
                      <a:pt x="224006" y="65927"/>
                    </a:moveTo>
                    <a:cubicBezTo>
                      <a:pt x="221134" y="65927"/>
                      <a:pt x="219698" y="67360"/>
                      <a:pt x="218262" y="70226"/>
                    </a:cubicBezTo>
                    <a:cubicBezTo>
                      <a:pt x="218262" y="70226"/>
                      <a:pt x="193851" y="123254"/>
                      <a:pt x="56001" y="123254"/>
                    </a:cubicBezTo>
                    <a:cubicBezTo>
                      <a:pt x="51694" y="123254"/>
                      <a:pt x="48822" y="126120"/>
                      <a:pt x="48822" y="130420"/>
                    </a:cubicBezTo>
                    <a:lnTo>
                      <a:pt x="48822" y="365462"/>
                    </a:lnTo>
                    <a:cubicBezTo>
                      <a:pt x="48822" y="462918"/>
                      <a:pt x="213954" y="536010"/>
                      <a:pt x="221134" y="538877"/>
                    </a:cubicBezTo>
                    <a:cubicBezTo>
                      <a:pt x="222570" y="540310"/>
                      <a:pt x="224006" y="540310"/>
                      <a:pt x="224006" y="540310"/>
                    </a:cubicBezTo>
                    <a:cubicBezTo>
                      <a:pt x="225441" y="540310"/>
                      <a:pt x="226877" y="540310"/>
                      <a:pt x="226877" y="538877"/>
                    </a:cubicBezTo>
                    <a:cubicBezTo>
                      <a:pt x="234057" y="536010"/>
                      <a:pt x="400625" y="462918"/>
                      <a:pt x="400625" y="365462"/>
                    </a:cubicBezTo>
                    <a:lnTo>
                      <a:pt x="400625" y="130420"/>
                    </a:lnTo>
                    <a:cubicBezTo>
                      <a:pt x="400625" y="126120"/>
                      <a:pt x="397753" y="123254"/>
                      <a:pt x="393446" y="123254"/>
                    </a:cubicBezTo>
                    <a:cubicBezTo>
                      <a:pt x="254160" y="123254"/>
                      <a:pt x="231185" y="70226"/>
                      <a:pt x="231185" y="70226"/>
                    </a:cubicBezTo>
                    <a:cubicBezTo>
                      <a:pt x="229749" y="67360"/>
                      <a:pt x="226877" y="65927"/>
                      <a:pt x="224006" y="65927"/>
                    </a:cubicBezTo>
                    <a:close/>
                    <a:moveTo>
                      <a:pt x="224006" y="0"/>
                    </a:moveTo>
                    <a:cubicBezTo>
                      <a:pt x="228313" y="0"/>
                      <a:pt x="231185" y="2867"/>
                      <a:pt x="232621" y="5733"/>
                    </a:cubicBezTo>
                    <a:cubicBezTo>
                      <a:pt x="232621" y="5733"/>
                      <a:pt x="262776" y="73093"/>
                      <a:pt x="440831" y="73093"/>
                    </a:cubicBezTo>
                    <a:cubicBezTo>
                      <a:pt x="445139" y="73093"/>
                      <a:pt x="449447" y="77392"/>
                      <a:pt x="449447" y="81692"/>
                    </a:cubicBezTo>
                    <a:lnTo>
                      <a:pt x="449447" y="384093"/>
                    </a:lnTo>
                    <a:cubicBezTo>
                      <a:pt x="449447" y="507347"/>
                      <a:pt x="236929" y="600503"/>
                      <a:pt x="228313" y="604803"/>
                    </a:cubicBezTo>
                    <a:cubicBezTo>
                      <a:pt x="226877" y="604803"/>
                      <a:pt x="225441" y="606236"/>
                      <a:pt x="224006" y="606236"/>
                    </a:cubicBezTo>
                    <a:cubicBezTo>
                      <a:pt x="222570" y="606236"/>
                      <a:pt x="222570" y="604803"/>
                      <a:pt x="221134" y="604803"/>
                    </a:cubicBezTo>
                    <a:cubicBezTo>
                      <a:pt x="212518" y="600503"/>
                      <a:pt x="0" y="507347"/>
                      <a:pt x="0" y="384093"/>
                    </a:cubicBezTo>
                    <a:lnTo>
                      <a:pt x="0" y="81692"/>
                    </a:lnTo>
                    <a:cubicBezTo>
                      <a:pt x="0" y="77392"/>
                      <a:pt x="2872" y="73093"/>
                      <a:pt x="8616" y="73093"/>
                    </a:cubicBezTo>
                    <a:cubicBezTo>
                      <a:pt x="185235" y="73093"/>
                      <a:pt x="215390" y="5733"/>
                      <a:pt x="216826" y="5733"/>
                    </a:cubicBezTo>
                    <a:cubicBezTo>
                      <a:pt x="218262" y="2867"/>
                      <a:pt x="221134" y="0"/>
                      <a:pt x="224006" y="0"/>
                    </a:cubicBezTo>
                    <a:close/>
                  </a:path>
                </a:pathLst>
              </a:custGeom>
              <a:solidFill>
                <a:schemeClr val="bg1"/>
              </a:solidFill>
              <a:ln>
                <a:noFill/>
              </a:ln>
            </p:spPr>
            <p:txBody>
              <a:bodyPr/>
              <a:lstStyle/>
              <a:p>
                <a:endParaRPr lang="zh-CN" altLang="en-US">
                  <a:cs typeface="+mn-ea"/>
                  <a:sym typeface="+mn-lt"/>
                </a:endParaRPr>
              </a:p>
            </p:txBody>
          </p:sp>
          <p:sp>
            <p:nvSpPr>
              <p:cNvPr id="33" name="protection-shield-with-a-check-mark_315">
                <a:extLst>
                  <a:ext uri="{FF2B5EF4-FFF2-40B4-BE49-F238E27FC236}">
                    <a16:creationId xmlns:a16="http://schemas.microsoft.com/office/drawing/2014/main" xmlns="" id="{C103820A-C89B-475E-94AA-2B8D1801121B}"/>
                  </a:ext>
                </a:extLst>
              </p:cNvPr>
              <p:cNvSpPr>
                <a:spLocks noChangeAspect="1"/>
              </p:cNvSpPr>
              <p:nvPr/>
            </p:nvSpPr>
            <p:spPr bwMode="auto">
              <a:xfrm>
                <a:off x="4537263" y="2565755"/>
                <a:ext cx="331675" cy="447380"/>
              </a:xfrm>
              <a:custGeom>
                <a:avLst/>
                <a:gdLst>
                  <a:gd name="connsiteX0" fmla="*/ 363366 w 449447"/>
                  <a:gd name="connsiteY0" fmla="*/ 179144 h 606236"/>
                  <a:gd name="connsiteX1" fmla="*/ 377720 w 449447"/>
                  <a:gd name="connsiteY1" fmla="*/ 197780 h 606236"/>
                  <a:gd name="connsiteX2" fmla="*/ 376285 w 449447"/>
                  <a:gd name="connsiteY2" fmla="*/ 202081 h 606236"/>
                  <a:gd name="connsiteX3" fmla="*/ 215517 w 449447"/>
                  <a:gd name="connsiteY3" fmla="*/ 424280 h 606236"/>
                  <a:gd name="connsiteX4" fmla="*/ 212646 w 449447"/>
                  <a:gd name="connsiteY4" fmla="*/ 427147 h 606236"/>
                  <a:gd name="connsiteX5" fmla="*/ 211211 w 449447"/>
                  <a:gd name="connsiteY5" fmla="*/ 427147 h 606236"/>
                  <a:gd name="connsiteX6" fmla="*/ 208340 w 449447"/>
                  <a:gd name="connsiteY6" fmla="*/ 425714 h 606236"/>
                  <a:gd name="connsiteX7" fmla="*/ 90635 w 449447"/>
                  <a:gd name="connsiteY7" fmla="*/ 306729 h 606236"/>
                  <a:gd name="connsiteX8" fmla="*/ 126521 w 449447"/>
                  <a:gd name="connsiteY8" fmla="*/ 276625 h 606236"/>
                  <a:gd name="connsiteX9" fmla="*/ 191115 w 449447"/>
                  <a:gd name="connsiteY9" fmla="*/ 326799 h 606236"/>
                  <a:gd name="connsiteX10" fmla="*/ 363366 w 449447"/>
                  <a:gd name="connsiteY10" fmla="*/ 179144 h 606236"/>
                  <a:gd name="connsiteX11" fmla="*/ 224006 w 449447"/>
                  <a:gd name="connsiteY11" fmla="*/ 65927 h 606236"/>
                  <a:gd name="connsiteX12" fmla="*/ 218262 w 449447"/>
                  <a:gd name="connsiteY12" fmla="*/ 70226 h 606236"/>
                  <a:gd name="connsiteX13" fmla="*/ 56001 w 449447"/>
                  <a:gd name="connsiteY13" fmla="*/ 123254 h 606236"/>
                  <a:gd name="connsiteX14" fmla="*/ 48822 w 449447"/>
                  <a:gd name="connsiteY14" fmla="*/ 130420 h 606236"/>
                  <a:gd name="connsiteX15" fmla="*/ 48822 w 449447"/>
                  <a:gd name="connsiteY15" fmla="*/ 365462 h 606236"/>
                  <a:gd name="connsiteX16" fmla="*/ 221134 w 449447"/>
                  <a:gd name="connsiteY16" fmla="*/ 538877 h 606236"/>
                  <a:gd name="connsiteX17" fmla="*/ 224006 w 449447"/>
                  <a:gd name="connsiteY17" fmla="*/ 540310 h 606236"/>
                  <a:gd name="connsiteX18" fmla="*/ 226877 w 449447"/>
                  <a:gd name="connsiteY18" fmla="*/ 538877 h 606236"/>
                  <a:gd name="connsiteX19" fmla="*/ 400625 w 449447"/>
                  <a:gd name="connsiteY19" fmla="*/ 365462 h 606236"/>
                  <a:gd name="connsiteX20" fmla="*/ 400625 w 449447"/>
                  <a:gd name="connsiteY20" fmla="*/ 130420 h 606236"/>
                  <a:gd name="connsiteX21" fmla="*/ 393446 w 449447"/>
                  <a:gd name="connsiteY21" fmla="*/ 123254 h 606236"/>
                  <a:gd name="connsiteX22" fmla="*/ 231185 w 449447"/>
                  <a:gd name="connsiteY22" fmla="*/ 70226 h 606236"/>
                  <a:gd name="connsiteX23" fmla="*/ 224006 w 449447"/>
                  <a:gd name="connsiteY23" fmla="*/ 65927 h 606236"/>
                  <a:gd name="connsiteX24" fmla="*/ 224006 w 449447"/>
                  <a:gd name="connsiteY24" fmla="*/ 0 h 606236"/>
                  <a:gd name="connsiteX25" fmla="*/ 232621 w 449447"/>
                  <a:gd name="connsiteY25" fmla="*/ 5733 h 606236"/>
                  <a:gd name="connsiteX26" fmla="*/ 440831 w 449447"/>
                  <a:gd name="connsiteY26" fmla="*/ 73093 h 606236"/>
                  <a:gd name="connsiteX27" fmla="*/ 449447 w 449447"/>
                  <a:gd name="connsiteY27" fmla="*/ 81692 h 606236"/>
                  <a:gd name="connsiteX28" fmla="*/ 449447 w 449447"/>
                  <a:gd name="connsiteY28" fmla="*/ 384093 h 606236"/>
                  <a:gd name="connsiteX29" fmla="*/ 228313 w 449447"/>
                  <a:gd name="connsiteY29" fmla="*/ 604803 h 606236"/>
                  <a:gd name="connsiteX30" fmla="*/ 224006 w 449447"/>
                  <a:gd name="connsiteY30" fmla="*/ 606236 h 606236"/>
                  <a:gd name="connsiteX31" fmla="*/ 221134 w 449447"/>
                  <a:gd name="connsiteY31" fmla="*/ 604803 h 606236"/>
                  <a:gd name="connsiteX32" fmla="*/ 0 w 449447"/>
                  <a:gd name="connsiteY32" fmla="*/ 384093 h 606236"/>
                  <a:gd name="connsiteX33" fmla="*/ 0 w 449447"/>
                  <a:gd name="connsiteY33" fmla="*/ 81692 h 606236"/>
                  <a:gd name="connsiteX34" fmla="*/ 8616 w 449447"/>
                  <a:gd name="connsiteY34" fmla="*/ 73093 h 606236"/>
                  <a:gd name="connsiteX35" fmla="*/ 216826 w 449447"/>
                  <a:gd name="connsiteY35" fmla="*/ 5733 h 606236"/>
                  <a:gd name="connsiteX36" fmla="*/ 224006 w 449447"/>
                  <a:gd name="connsiteY36" fmla="*/ 0 h 60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9447" h="606236">
                    <a:moveTo>
                      <a:pt x="363366" y="179144"/>
                    </a:moveTo>
                    <a:cubicBezTo>
                      <a:pt x="364801" y="177710"/>
                      <a:pt x="377720" y="197780"/>
                      <a:pt x="377720" y="197780"/>
                    </a:cubicBezTo>
                    <a:cubicBezTo>
                      <a:pt x="377720" y="199213"/>
                      <a:pt x="377720" y="200647"/>
                      <a:pt x="376285" y="202081"/>
                    </a:cubicBezTo>
                    <a:cubicBezTo>
                      <a:pt x="297336" y="275191"/>
                      <a:pt x="234178" y="376973"/>
                      <a:pt x="215517" y="424280"/>
                    </a:cubicBezTo>
                    <a:cubicBezTo>
                      <a:pt x="215517" y="425714"/>
                      <a:pt x="214082" y="427147"/>
                      <a:pt x="212646" y="427147"/>
                    </a:cubicBezTo>
                    <a:cubicBezTo>
                      <a:pt x="211211" y="427147"/>
                      <a:pt x="211211" y="427147"/>
                      <a:pt x="211211" y="427147"/>
                    </a:cubicBezTo>
                    <a:cubicBezTo>
                      <a:pt x="209776" y="427147"/>
                      <a:pt x="208340" y="427147"/>
                      <a:pt x="208340" y="425714"/>
                    </a:cubicBezTo>
                    <a:lnTo>
                      <a:pt x="90635" y="306729"/>
                    </a:lnTo>
                    <a:cubicBezTo>
                      <a:pt x="89200" y="306729"/>
                      <a:pt x="125086" y="275191"/>
                      <a:pt x="126521" y="276625"/>
                    </a:cubicBezTo>
                    <a:lnTo>
                      <a:pt x="191115" y="326799"/>
                    </a:lnTo>
                    <a:cubicBezTo>
                      <a:pt x="216953" y="296695"/>
                      <a:pt x="278676" y="230751"/>
                      <a:pt x="363366" y="179144"/>
                    </a:cubicBezTo>
                    <a:close/>
                    <a:moveTo>
                      <a:pt x="224006" y="65927"/>
                    </a:moveTo>
                    <a:cubicBezTo>
                      <a:pt x="221134" y="65927"/>
                      <a:pt x="219698" y="67360"/>
                      <a:pt x="218262" y="70226"/>
                    </a:cubicBezTo>
                    <a:cubicBezTo>
                      <a:pt x="218262" y="70226"/>
                      <a:pt x="193851" y="123254"/>
                      <a:pt x="56001" y="123254"/>
                    </a:cubicBezTo>
                    <a:cubicBezTo>
                      <a:pt x="51694" y="123254"/>
                      <a:pt x="48822" y="126120"/>
                      <a:pt x="48822" y="130420"/>
                    </a:cubicBezTo>
                    <a:lnTo>
                      <a:pt x="48822" y="365462"/>
                    </a:lnTo>
                    <a:cubicBezTo>
                      <a:pt x="48822" y="462918"/>
                      <a:pt x="213954" y="536010"/>
                      <a:pt x="221134" y="538877"/>
                    </a:cubicBezTo>
                    <a:cubicBezTo>
                      <a:pt x="222570" y="540310"/>
                      <a:pt x="224006" y="540310"/>
                      <a:pt x="224006" y="540310"/>
                    </a:cubicBezTo>
                    <a:cubicBezTo>
                      <a:pt x="225441" y="540310"/>
                      <a:pt x="226877" y="540310"/>
                      <a:pt x="226877" y="538877"/>
                    </a:cubicBezTo>
                    <a:cubicBezTo>
                      <a:pt x="234057" y="536010"/>
                      <a:pt x="400625" y="462918"/>
                      <a:pt x="400625" y="365462"/>
                    </a:cubicBezTo>
                    <a:lnTo>
                      <a:pt x="400625" y="130420"/>
                    </a:lnTo>
                    <a:cubicBezTo>
                      <a:pt x="400625" y="126120"/>
                      <a:pt x="397753" y="123254"/>
                      <a:pt x="393446" y="123254"/>
                    </a:cubicBezTo>
                    <a:cubicBezTo>
                      <a:pt x="254160" y="123254"/>
                      <a:pt x="231185" y="70226"/>
                      <a:pt x="231185" y="70226"/>
                    </a:cubicBezTo>
                    <a:cubicBezTo>
                      <a:pt x="229749" y="67360"/>
                      <a:pt x="226877" y="65927"/>
                      <a:pt x="224006" y="65927"/>
                    </a:cubicBezTo>
                    <a:close/>
                    <a:moveTo>
                      <a:pt x="224006" y="0"/>
                    </a:moveTo>
                    <a:cubicBezTo>
                      <a:pt x="228313" y="0"/>
                      <a:pt x="231185" y="2867"/>
                      <a:pt x="232621" y="5733"/>
                    </a:cubicBezTo>
                    <a:cubicBezTo>
                      <a:pt x="232621" y="5733"/>
                      <a:pt x="262776" y="73093"/>
                      <a:pt x="440831" y="73093"/>
                    </a:cubicBezTo>
                    <a:cubicBezTo>
                      <a:pt x="445139" y="73093"/>
                      <a:pt x="449447" y="77392"/>
                      <a:pt x="449447" y="81692"/>
                    </a:cubicBezTo>
                    <a:lnTo>
                      <a:pt x="449447" y="384093"/>
                    </a:lnTo>
                    <a:cubicBezTo>
                      <a:pt x="449447" y="507347"/>
                      <a:pt x="236929" y="600503"/>
                      <a:pt x="228313" y="604803"/>
                    </a:cubicBezTo>
                    <a:cubicBezTo>
                      <a:pt x="226877" y="604803"/>
                      <a:pt x="225441" y="606236"/>
                      <a:pt x="224006" y="606236"/>
                    </a:cubicBezTo>
                    <a:cubicBezTo>
                      <a:pt x="222570" y="606236"/>
                      <a:pt x="222570" y="604803"/>
                      <a:pt x="221134" y="604803"/>
                    </a:cubicBezTo>
                    <a:cubicBezTo>
                      <a:pt x="212518" y="600503"/>
                      <a:pt x="0" y="507347"/>
                      <a:pt x="0" y="384093"/>
                    </a:cubicBezTo>
                    <a:lnTo>
                      <a:pt x="0" y="81692"/>
                    </a:lnTo>
                    <a:cubicBezTo>
                      <a:pt x="0" y="77392"/>
                      <a:pt x="2872" y="73093"/>
                      <a:pt x="8616" y="73093"/>
                    </a:cubicBezTo>
                    <a:cubicBezTo>
                      <a:pt x="185235" y="73093"/>
                      <a:pt x="215390" y="5733"/>
                      <a:pt x="216826" y="5733"/>
                    </a:cubicBezTo>
                    <a:cubicBezTo>
                      <a:pt x="218262" y="2867"/>
                      <a:pt x="221134" y="0"/>
                      <a:pt x="224006" y="0"/>
                    </a:cubicBezTo>
                    <a:close/>
                  </a:path>
                </a:pathLst>
              </a:custGeom>
              <a:solidFill>
                <a:schemeClr val="bg1"/>
              </a:solidFill>
              <a:ln>
                <a:noFill/>
              </a:ln>
            </p:spPr>
            <p:txBody>
              <a:bodyPr/>
              <a:lstStyle/>
              <a:p>
                <a:endParaRPr lang="zh-CN" altLang="en-US">
                  <a:cs typeface="+mn-ea"/>
                  <a:sym typeface="+mn-lt"/>
                </a:endParaRPr>
              </a:p>
            </p:txBody>
          </p:sp>
          <p:sp>
            <p:nvSpPr>
              <p:cNvPr id="34" name="protection-shield-with-a-check-mark_315">
                <a:extLst>
                  <a:ext uri="{FF2B5EF4-FFF2-40B4-BE49-F238E27FC236}">
                    <a16:creationId xmlns:a16="http://schemas.microsoft.com/office/drawing/2014/main" xmlns="" id="{BC02A0A8-B6D5-4212-B1BC-12138F4EC2B3}"/>
                  </a:ext>
                </a:extLst>
              </p:cNvPr>
              <p:cNvSpPr>
                <a:spLocks noChangeAspect="1"/>
              </p:cNvSpPr>
              <p:nvPr/>
            </p:nvSpPr>
            <p:spPr bwMode="auto">
              <a:xfrm>
                <a:off x="7319887" y="2565755"/>
                <a:ext cx="331675" cy="447380"/>
              </a:xfrm>
              <a:custGeom>
                <a:avLst/>
                <a:gdLst>
                  <a:gd name="connsiteX0" fmla="*/ 363366 w 449447"/>
                  <a:gd name="connsiteY0" fmla="*/ 179144 h 606236"/>
                  <a:gd name="connsiteX1" fmla="*/ 377720 w 449447"/>
                  <a:gd name="connsiteY1" fmla="*/ 197780 h 606236"/>
                  <a:gd name="connsiteX2" fmla="*/ 376285 w 449447"/>
                  <a:gd name="connsiteY2" fmla="*/ 202081 h 606236"/>
                  <a:gd name="connsiteX3" fmla="*/ 215517 w 449447"/>
                  <a:gd name="connsiteY3" fmla="*/ 424280 h 606236"/>
                  <a:gd name="connsiteX4" fmla="*/ 212646 w 449447"/>
                  <a:gd name="connsiteY4" fmla="*/ 427147 h 606236"/>
                  <a:gd name="connsiteX5" fmla="*/ 211211 w 449447"/>
                  <a:gd name="connsiteY5" fmla="*/ 427147 h 606236"/>
                  <a:gd name="connsiteX6" fmla="*/ 208340 w 449447"/>
                  <a:gd name="connsiteY6" fmla="*/ 425714 h 606236"/>
                  <a:gd name="connsiteX7" fmla="*/ 90635 w 449447"/>
                  <a:gd name="connsiteY7" fmla="*/ 306729 h 606236"/>
                  <a:gd name="connsiteX8" fmla="*/ 126521 w 449447"/>
                  <a:gd name="connsiteY8" fmla="*/ 276625 h 606236"/>
                  <a:gd name="connsiteX9" fmla="*/ 191115 w 449447"/>
                  <a:gd name="connsiteY9" fmla="*/ 326799 h 606236"/>
                  <a:gd name="connsiteX10" fmla="*/ 363366 w 449447"/>
                  <a:gd name="connsiteY10" fmla="*/ 179144 h 606236"/>
                  <a:gd name="connsiteX11" fmla="*/ 224006 w 449447"/>
                  <a:gd name="connsiteY11" fmla="*/ 65927 h 606236"/>
                  <a:gd name="connsiteX12" fmla="*/ 218262 w 449447"/>
                  <a:gd name="connsiteY12" fmla="*/ 70226 h 606236"/>
                  <a:gd name="connsiteX13" fmla="*/ 56001 w 449447"/>
                  <a:gd name="connsiteY13" fmla="*/ 123254 h 606236"/>
                  <a:gd name="connsiteX14" fmla="*/ 48822 w 449447"/>
                  <a:gd name="connsiteY14" fmla="*/ 130420 h 606236"/>
                  <a:gd name="connsiteX15" fmla="*/ 48822 w 449447"/>
                  <a:gd name="connsiteY15" fmla="*/ 365462 h 606236"/>
                  <a:gd name="connsiteX16" fmla="*/ 221134 w 449447"/>
                  <a:gd name="connsiteY16" fmla="*/ 538877 h 606236"/>
                  <a:gd name="connsiteX17" fmla="*/ 224006 w 449447"/>
                  <a:gd name="connsiteY17" fmla="*/ 540310 h 606236"/>
                  <a:gd name="connsiteX18" fmla="*/ 226877 w 449447"/>
                  <a:gd name="connsiteY18" fmla="*/ 538877 h 606236"/>
                  <a:gd name="connsiteX19" fmla="*/ 400625 w 449447"/>
                  <a:gd name="connsiteY19" fmla="*/ 365462 h 606236"/>
                  <a:gd name="connsiteX20" fmla="*/ 400625 w 449447"/>
                  <a:gd name="connsiteY20" fmla="*/ 130420 h 606236"/>
                  <a:gd name="connsiteX21" fmla="*/ 393446 w 449447"/>
                  <a:gd name="connsiteY21" fmla="*/ 123254 h 606236"/>
                  <a:gd name="connsiteX22" fmla="*/ 231185 w 449447"/>
                  <a:gd name="connsiteY22" fmla="*/ 70226 h 606236"/>
                  <a:gd name="connsiteX23" fmla="*/ 224006 w 449447"/>
                  <a:gd name="connsiteY23" fmla="*/ 65927 h 606236"/>
                  <a:gd name="connsiteX24" fmla="*/ 224006 w 449447"/>
                  <a:gd name="connsiteY24" fmla="*/ 0 h 606236"/>
                  <a:gd name="connsiteX25" fmla="*/ 232621 w 449447"/>
                  <a:gd name="connsiteY25" fmla="*/ 5733 h 606236"/>
                  <a:gd name="connsiteX26" fmla="*/ 440831 w 449447"/>
                  <a:gd name="connsiteY26" fmla="*/ 73093 h 606236"/>
                  <a:gd name="connsiteX27" fmla="*/ 449447 w 449447"/>
                  <a:gd name="connsiteY27" fmla="*/ 81692 h 606236"/>
                  <a:gd name="connsiteX28" fmla="*/ 449447 w 449447"/>
                  <a:gd name="connsiteY28" fmla="*/ 384093 h 606236"/>
                  <a:gd name="connsiteX29" fmla="*/ 228313 w 449447"/>
                  <a:gd name="connsiteY29" fmla="*/ 604803 h 606236"/>
                  <a:gd name="connsiteX30" fmla="*/ 224006 w 449447"/>
                  <a:gd name="connsiteY30" fmla="*/ 606236 h 606236"/>
                  <a:gd name="connsiteX31" fmla="*/ 221134 w 449447"/>
                  <a:gd name="connsiteY31" fmla="*/ 604803 h 606236"/>
                  <a:gd name="connsiteX32" fmla="*/ 0 w 449447"/>
                  <a:gd name="connsiteY32" fmla="*/ 384093 h 606236"/>
                  <a:gd name="connsiteX33" fmla="*/ 0 w 449447"/>
                  <a:gd name="connsiteY33" fmla="*/ 81692 h 606236"/>
                  <a:gd name="connsiteX34" fmla="*/ 8616 w 449447"/>
                  <a:gd name="connsiteY34" fmla="*/ 73093 h 606236"/>
                  <a:gd name="connsiteX35" fmla="*/ 216826 w 449447"/>
                  <a:gd name="connsiteY35" fmla="*/ 5733 h 606236"/>
                  <a:gd name="connsiteX36" fmla="*/ 224006 w 449447"/>
                  <a:gd name="connsiteY36" fmla="*/ 0 h 60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9447" h="606236">
                    <a:moveTo>
                      <a:pt x="363366" y="179144"/>
                    </a:moveTo>
                    <a:cubicBezTo>
                      <a:pt x="364801" y="177710"/>
                      <a:pt x="377720" y="197780"/>
                      <a:pt x="377720" y="197780"/>
                    </a:cubicBezTo>
                    <a:cubicBezTo>
                      <a:pt x="377720" y="199213"/>
                      <a:pt x="377720" y="200647"/>
                      <a:pt x="376285" y="202081"/>
                    </a:cubicBezTo>
                    <a:cubicBezTo>
                      <a:pt x="297336" y="275191"/>
                      <a:pt x="234178" y="376973"/>
                      <a:pt x="215517" y="424280"/>
                    </a:cubicBezTo>
                    <a:cubicBezTo>
                      <a:pt x="215517" y="425714"/>
                      <a:pt x="214082" y="427147"/>
                      <a:pt x="212646" y="427147"/>
                    </a:cubicBezTo>
                    <a:cubicBezTo>
                      <a:pt x="211211" y="427147"/>
                      <a:pt x="211211" y="427147"/>
                      <a:pt x="211211" y="427147"/>
                    </a:cubicBezTo>
                    <a:cubicBezTo>
                      <a:pt x="209776" y="427147"/>
                      <a:pt x="208340" y="427147"/>
                      <a:pt x="208340" y="425714"/>
                    </a:cubicBezTo>
                    <a:lnTo>
                      <a:pt x="90635" y="306729"/>
                    </a:lnTo>
                    <a:cubicBezTo>
                      <a:pt x="89200" y="306729"/>
                      <a:pt x="125086" y="275191"/>
                      <a:pt x="126521" y="276625"/>
                    </a:cubicBezTo>
                    <a:lnTo>
                      <a:pt x="191115" y="326799"/>
                    </a:lnTo>
                    <a:cubicBezTo>
                      <a:pt x="216953" y="296695"/>
                      <a:pt x="278676" y="230751"/>
                      <a:pt x="363366" y="179144"/>
                    </a:cubicBezTo>
                    <a:close/>
                    <a:moveTo>
                      <a:pt x="224006" y="65927"/>
                    </a:moveTo>
                    <a:cubicBezTo>
                      <a:pt x="221134" y="65927"/>
                      <a:pt x="219698" y="67360"/>
                      <a:pt x="218262" y="70226"/>
                    </a:cubicBezTo>
                    <a:cubicBezTo>
                      <a:pt x="218262" y="70226"/>
                      <a:pt x="193851" y="123254"/>
                      <a:pt x="56001" y="123254"/>
                    </a:cubicBezTo>
                    <a:cubicBezTo>
                      <a:pt x="51694" y="123254"/>
                      <a:pt x="48822" y="126120"/>
                      <a:pt x="48822" y="130420"/>
                    </a:cubicBezTo>
                    <a:lnTo>
                      <a:pt x="48822" y="365462"/>
                    </a:lnTo>
                    <a:cubicBezTo>
                      <a:pt x="48822" y="462918"/>
                      <a:pt x="213954" y="536010"/>
                      <a:pt x="221134" y="538877"/>
                    </a:cubicBezTo>
                    <a:cubicBezTo>
                      <a:pt x="222570" y="540310"/>
                      <a:pt x="224006" y="540310"/>
                      <a:pt x="224006" y="540310"/>
                    </a:cubicBezTo>
                    <a:cubicBezTo>
                      <a:pt x="225441" y="540310"/>
                      <a:pt x="226877" y="540310"/>
                      <a:pt x="226877" y="538877"/>
                    </a:cubicBezTo>
                    <a:cubicBezTo>
                      <a:pt x="234057" y="536010"/>
                      <a:pt x="400625" y="462918"/>
                      <a:pt x="400625" y="365462"/>
                    </a:cubicBezTo>
                    <a:lnTo>
                      <a:pt x="400625" y="130420"/>
                    </a:lnTo>
                    <a:cubicBezTo>
                      <a:pt x="400625" y="126120"/>
                      <a:pt x="397753" y="123254"/>
                      <a:pt x="393446" y="123254"/>
                    </a:cubicBezTo>
                    <a:cubicBezTo>
                      <a:pt x="254160" y="123254"/>
                      <a:pt x="231185" y="70226"/>
                      <a:pt x="231185" y="70226"/>
                    </a:cubicBezTo>
                    <a:cubicBezTo>
                      <a:pt x="229749" y="67360"/>
                      <a:pt x="226877" y="65927"/>
                      <a:pt x="224006" y="65927"/>
                    </a:cubicBezTo>
                    <a:close/>
                    <a:moveTo>
                      <a:pt x="224006" y="0"/>
                    </a:moveTo>
                    <a:cubicBezTo>
                      <a:pt x="228313" y="0"/>
                      <a:pt x="231185" y="2867"/>
                      <a:pt x="232621" y="5733"/>
                    </a:cubicBezTo>
                    <a:cubicBezTo>
                      <a:pt x="232621" y="5733"/>
                      <a:pt x="262776" y="73093"/>
                      <a:pt x="440831" y="73093"/>
                    </a:cubicBezTo>
                    <a:cubicBezTo>
                      <a:pt x="445139" y="73093"/>
                      <a:pt x="449447" y="77392"/>
                      <a:pt x="449447" y="81692"/>
                    </a:cubicBezTo>
                    <a:lnTo>
                      <a:pt x="449447" y="384093"/>
                    </a:lnTo>
                    <a:cubicBezTo>
                      <a:pt x="449447" y="507347"/>
                      <a:pt x="236929" y="600503"/>
                      <a:pt x="228313" y="604803"/>
                    </a:cubicBezTo>
                    <a:cubicBezTo>
                      <a:pt x="226877" y="604803"/>
                      <a:pt x="225441" y="606236"/>
                      <a:pt x="224006" y="606236"/>
                    </a:cubicBezTo>
                    <a:cubicBezTo>
                      <a:pt x="222570" y="606236"/>
                      <a:pt x="222570" y="604803"/>
                      <a:pt x="221134" y="604803"/>
                    </a:cubicBezTo>
                    <a:cubicBezTo>
                      <a:pt x="212518" y="600503"/>
                      <a:pt x="0" y="507347"/>
                      <a:pt x="0" y="384093"/>
                    </a:cubicBezTo>
                    <a:lnTo>
                      <a:pt x="0" y="81692"/>
                    </a:lnTo>
                    <a:cubicBezTo>
                      <a:pt x="0" y="77392"/>
                      <a:pt x="2872" y="73093"/>
                      <a:pt x="8616" y="73093"/>
                    </a:cubicBezTo>
                    <a:cubicBezTo>
                      <a:pt x="185235" y="73093"/>
                      <a:pt x="215390" y="5733"/>
                      <a:pt x="216826" y="5733"/>
                    </a:cubicBezTo>
                    <a:cubicBezTo>
                      <a:pt x="218262" y="2867"/>
                      <a:pt x="221134" y="0"/>
                      <a:pt x="224006" y="0"/>
                    </a:cubicBezTo>
                    <a:close/>
                  </a:path>
                </a:pathLst>
              </a:custGeom>
              <a:solidFill>
                <a:schemeClr val="bg1"/>
              </a:solidFill>
              <a:ln>
                <a:noFill/>
              </a:ln>
            </p:spPr>
            <p:txBody>
              <a:bodyPr/>
              <a:lstStyle/>
              <a:p>
                <a:endParaRPr lang="zh-CN" altLang="en-US">
                  <a:cs typeface="+mn-ea"/>
                  <a:sym typeface="+mn-lt"/>
                </a:endParaRPr>
              </a:p>
            </p:txBody>
          </p:sp>
          <p:sp>
            <p:nvSpPr>
              <p:cNvPr id="35" name="protection-shield-with-a-check-mark_315">
                <a:extLst>
                  <a:ext uri="{FF2B5EF4-FFF2-40B4-BE49-F238E27FC236}">
                    <a16:creationId xmlns:a16="http://schemas.microsoft.com/office/drawing/2014/main" xmlns="" id="{CDD64F18-15F4-4495-999A-E18AFAEE2FD9}"/>
                  </a:ext>
                </a:extLst>
              </p:cNvPr>
              <p:cNvSpPr>
                <a:spLocks noChangeAspect="1"/>
              </p:cNvSpPr>
              <p:nvPr/>
            </p:nvSpPr>
            <p:spPr bwMode="auto">
              <a:xfrm>
                <a:off x="10105686" y="2568969"/>
                <a:ext cx="331675" cy="447380"/>
              </a:xfrm>
              <a:custGeom>
                <a:avLst/>
                <a:gdLst>
                  <a:gd name="connsiteX0" fmla="*/ 363366 w 449447"/>
                  <a:gd name="connsiteY0" fmla="*/ 179144 h 606236"/>
                  <a:gd name="connsiteX1" fmla="*/ 377720 w 449447"/>
                  <a:gd name="connsiteY1" fmla="*/ 197780 h 606236"/>
                  <a:gd name="connsiteX2" fmla="*/ 376285 w 449447"/>
                  <a:gd name="connsiteY2" fmla="*/ 202081 h 606236"/>
                  <a:gd name="connsiteX3" fmla="*/ 215517 w 449447"/>
                  <a:gd name="connsiteY3" fmla="*/ 424280 h 606236"/>
                  <a:gd name="connsiteX4" fmla="*/ 212646 w 449447"/>
                  <a:gd name="connsiteY4" fmla="*/ 427147 h 606236"/>
                  <a:gd name="connsiteX5" fmla="*/ 211211 w 449447"/>
                  <a:gd name="connsiteY5" fmla="*/ 427147 h 606236"/>
                  <a:gd name="connsiteX6" fmla="*/ 208340 w 449447"/>
                  <a:gd name="connsiteY6" fmla="*/ 425714 h 606236"/>
                  <a:gd name="connsiteX7" fmla="*/ 90635 w 449447"/>
                  <a:gd name="connsiteY7" fmla="*/ 306729 h 606236"/>
                  <a:gd name="connsiteX8" fmla="*/ 126521 w 449447"/>
                  <a:gd name="connsiteY8" fmla="*/ 276625 h 606236"/>
                  <a:gd name="connsiteX9" fmla="*/ 191115 w 449447"/>
                  <a:gd name="connsiteY9" fmla="*/ 326799 h 606236"/>
                  <a:gd name="connsiteX10" fmla="*/ 363366 w 449447"/>
                  <a:gd name="connsiteY10" fmla="*/ 179144 h 606236"/>
                  <a:gd name="connsiteX11" fmla="*/ 224006 w 449447"/>
                  <a:gd name="connsiteY11" fmla="*/ 65927 h 606236"/>
                  <a:gd name="connsiteX12" fmla="*/ 218262 w 449447"/>
                  <a:gd name="connsiteY12" fmla="*/ 70226 h 606236"/>
                  <a:gd name="connsiteX13" fmla="*/ 56001 w 449447"/>
                  <a:gd name="connsiteY13" fmla="*/ 123254 h 606236"/>
                  <a:gd name="connsiteX14" fmla="*/ 48822 w 449447"/>
                  <a:gd name="connsiteY14" fmla="*/ 130420 h 606236"/>
                  <a:gd name="connsiteX15" fmla="*/ 48822 w 449447"/>
                  <a:gd name="connsiteY15" fmla="*/ 365462 h 606236"/>
                  <a:gd name="connsiteX16" fmla="*/ 221134 w 449447"/>
                  <a:gd name="connsiteY16" fmla="*/ 538877 h 606236"/>
                  <a:gd name="connsiteX17" fmla="*/ 224006 w 449447"/>
                  <a:gd name="connsiteY17" fmla="*/ 540310 h 606236"/>
                  <a:gd name="connsiteX18" fmla="*/ 226877 w 449447"/>
                  <a:gd name="connsiteY18" fmla="*/ 538877 h 606236"/>
                  <a:gd name="connsiteX19" fmla="*/ 400625 w 449447"/>
                  <a:gd name="connsiteY19" fmla="*/ 365462 h 606236"/>
                  <a:gd name="connsiteX20" fmla="*/ 400625 w 449447"/>
                  <a:gd name="connsiteY20" fmla="*/ 130420 h 606236"/>
                  <a:gd name="connsiteX21" fmla="*/ 393446 w 449447"/>
                  <a:gd name="connsiteY21" fmla="*/ 123254 h 606236"/>
                  <a:gd name="connsiteX22" fmla="*/ 231185 w 449447"/>
                  <a:gd name="connsiteY22" fmla="*/ 70226 h 606236"/>
                  <a:gd name="connsiteX23" fmla="*/ 224006 w 449447"/>
                  <a:gd name="connsiteY23" fmla="*/ 65927 h 606236"/>
                  <a:gd name="connsiteX24" fmla="*/ 224006 w 449447"/>
                  <a:gd name="connsiteY24" fmla="*/ 0 h 606236"/>
                  <a:gd name="connsiteX25" fmla="*/ 232621 w 449447"/>
                  <a:gd name="connsiteY25" fmla="*/ 5733 h 606236"/>
                  <a:gd name="connsiteX26" fmla="*/ 440831 w 449447"/>
                  <a:gd name="connsiteY26" fmla="*/ 73093 h 606236"/>
                  <a:gd name="connsiteX27" fmla="*/ 449447 w 449447"/>
                  <a:gd name="connsiteY27" fmla="*/ 81692 h 606236"/>
                  <a:gd name="connsiteX28" fmla="*/ 449447 w 449447"/>
                  <a:gd name="connsiteY28" fmla="*/ 384093 h 606236"/>
                  <a:gd name="connsiteX29" fmla="*/ 228313 w 449447"/>
                  <a:gd name="connsiteY29" fmla="*/ 604803 h 606236"/>
                  <a:gd name="connsiteX30" fmla="*/ 224006 w 449447"/>
                  <a:gd name="connsiteY30" fmla="*/ 606236 h 606236"/>
                  <a:gd name="connsiteX31" fmla="*/ 221134 w 449447"/>
                  <a:gd name="connsiteY31" fmla="*/ 604803 h 606236"/>
                  <a:gd name="connsiteX32" fmla="*/ 0 w 449447"/>
                  <a:gd name="connsiteY32" fmla="*/ 384093 h 606236"/>
                  <a:gd name="connsiteX33" fmla="*/ 0 w 449447"/>
                  <a:gd name="connsiteY33" fmla="*/ 81692 h 606236"/>
                  <a:gd name="connsiteX34" fmla="*/ 8616 w 449447"/>
                  <a:gd name="connsiteY34" fmla="*/ 73093 h 606236"/>
                  <a:gd name="connsiteX35" fmla="*/ 216826 w 449447"/>
                  <a:gd name="connsiteY35" fmla="*/ 5733 h 606236"/>
                  <a:gd name="connsiteX36" fmla="*/ 224006 w 449447"/>
                  <a:gd name="connsiteY36" fmla="*/ 0 h 60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9447" h="606236">
                    <a:moveTo>
                      <a:pt x="363366" y="179144"/>
                    </a:moveTo>
                    <a:cubicBezTo>
                      <a:pt x="364801" y="177710"/>
                      <a:pt x="377720" y="197780"/>
                      <a:pt x="377720" y="197780"/>
                    </a:cubicBezTo>
                    <a:cubicBezTo>
                      <a:pt x="377720" y="199213"/>
                      <a:pt x="377720" y="200647"/>
                      <a:pt x="376285" y="202081"/>
                    </a:cubicBezTo>
                    <a:cubicBezTo>
                      <a:pt x="297336" y="275191"/>
                      <a:pt x="234178" y="376973"/>
                      <a:pt x="215517" y="424280"/>
                    </a:cubicBezTo>
                    <a:cubicBezTo>
                      <a:pt x="215517" y="425714"/>
                      <a:pt x="214082" y="427147"/>
                      <a:pt x="212646" y="427147"/>
                    </a:cubicBezTo>
                    <a:cubicBezTo>
                      <a:pt x="211211" y="427147"/>
                      <a:pt x="211211" y="427147"/>
                      <a:pt x="211211" y="427147"/>
                    </a:cubicBezTo>
                    <a:cubicBezTo>
                      <a:pt x="209776" y="427147"/>
                      <a:pt x="208340" y="427147"/>
                      <a:pt x="208340" y="425714"/>
                    </a:cubicBezTo>
                    <a:lnTo>
                      <a:pt x="90635" y="306729"/>
                    </a:lnTo>
                    <a:cubicBezTo>
                      <a:pt x="89200" y="306729"/>
                      <a:pt x="125086" y="275191"/>
                      <a:pt x="126521" y="276625"/>
                    </a:cubicBezTo>
                    <a:lnTo>
                      <a:pt x="191115" y="326799"/>
                    </a:lnTo>
                    <a:cubicBezTo>
                      <a:pt x="216953" y="296695"/>
                      <a:pt x="278676" y="230751"/>
                      <a:pt x="363366" y="179144"/>
                    </a:cubicBezTo>
                    <a:close/>
                    <a:moveTo>
                      <a:pt x="224006" y="65927"/>
                    </a:moveTo>
                    <a:cubicBezTo>
                      <a:pt x="221134" y="65927"/>
                      <a:pt x="219698" y="67360"/>
                      <a:pt x="218262" y="70226"/>
                    </a:cubicBezTo>
                    <a:cubicBezTo>
                      <a:pt x="218262" y="70226"/>
                      <a:pt x="193851" y="123254"/>
                      <a:pt x="56001" y="123254"/>
                    </a:cubicBezTo>
                    <a:cubicBezTo>
                      <a:pt x="51694" y="123254"/>
                      <a:pt x="48822" y="126120"/>
                      <a:pt x="48822" y="130420"/>
                    </a:cubicBezTo>
                    <a:lnTo>
                      <a:pt x="48822" y="365462"/>
                    </a:lnTo>
                    <a:cubicBezTo>
                      <a:pt x="48822" y="462918"/>
                      <a:pt x="213954" y="536010"/>
                      <a:pt x="221134" y="538877"/>
                    </a:cubicBezTo>
                    <a:cubicBezTo>
                      <a:pt x="222570" y="540310"/>
                      <a:pt x="224006" y="540310"/>
                      <a:pt x="224006" y="540310"/>
                    </a:cubicBezTo>
                    <a:cubicBezTo>
                      <a:pt x="225441" y="540310"/>
                      <a:pt x="226877" y="540310"/>
                      <a:pt x="226877" y="538877"/>
                    </a:cubicBezTo>
                    <a:cubicBezTo>
                      <a:pt x="234057" y="536010"/>
                      <a:pt x="400625" y="462918"/>
                      <a:pt x="400625" y="365462"/>
                    </a:cubicBezTo>
                    <a:lnTo>
                      <a:pt x="400625" y="130420"/>
                    </a:lnTo>
                    <a:cubicBezTo>
                      <a:pt x="400625" y="126120"/>
                      <a:pt x="397753" y="123254"/>
                      <a:pt x="393446" y="123254"/>
                    </a:cubicBezTo>
                    <a:cubicBezTo>
                      <a:pt x="254160" y="123254"/>
                      <a:pt x="231185" y="70226"/>
                      <a:pt x="231185" y="70226"/>
                    </a:cubicBezTo>
                    <a:cubicBezTo>
                      <a:pt x="229749" y="67360"/>
                      <a:pt x="226877" y="65927"/>
                      <a:pt x="224006" y="65927"/>
                    </a:cubicBezTo>
                    <a:close/>
                    <a:moveTo>
                      <a:pt x="224006" y="0"/>
                    </a:moveTo>
                    <a:cubicBezTo>
                      <a:pt x="228313" y="0"/>
                      <a:pt x="231185" y="2867"/>
                      <a:pt x="232621" y="5733"/>
                    </a:cubicBezTo>
                    <a:cubicBezTo>
                      <a:pt x="232621" y="5733"/>
                      <a:pt x="262776" y="73093"/>
                      <a:pt x="440831" y="73093"/>
                    </a:cubicBezTo>
                    <a:cubicBezTo>
                      <a:pt x="445139" y="73093"/>
                      <a:pt x="449447" y="77392"/>
                      <a:pt x="449447" y="81692"/>
                    </a:cubicBezTo>
                    <a:lnTo>
                      <a:pt x="449447" y="384093"/>
                    </a:lnTo>
                    <a:cubicBezTo>
                      <a:pt x="449447" y="507347"/>
                      <a:pt x="236929" y="600503"/>
                      <a:pt x="228313" y="604803"/>
                    </a:cubicBezTo>
                    <a:cubicBezTo>
                      <a:pt x="226877" y="604803"/>
                      <a:pt x="225441" y="606236"/>
                      <a:pt x="224006" y="606236"/>
                    </a:cubicBezTo>
                    <a:cubicBezTo>
                      <a:pt x="222570" y="606236"/>
                      <a:pt x="222570" y="604803"/>
                      <a:pt x="221134" y="604803"/>
                    </a:cubicBezTo>
                    <a:cubicBezTo>
                      <a:pt x="212518" y="600503"/>
                      <a:pt x="0" y="507347"/>
                      <a:pt x="0" y="384093"/>
                    </a:cubicBezTo>
                    <a:lnTo>
                      <a:pt x="0" y="81692"/>
                    </a:lnTo>
                    <a:cubicBezTo>
                      <a:pt x="0" y="77392"/>
                      <a:pt x="2872" y="73093"/>
                      <a:pt x="8616" y="73093"/>
                    </a:cubicBezTo>
                    <a:cubicBezTo>
                      <a:pt x="185235" y="73093"/>
                      <a:pt x="215390" y="5733"/>
                      <a:pt x="216826" y="5733"/>
                    </a:cubicBezTo>
                    <a:cubicBezTo>
                      <a:pt x="218262" y="2867"/>
                      <a:pt x="221134" y="0"/>
                      <a:pt x="224006" y="0"/>
                    </a:cubicBezTo>
                    <a:close/>
                  </a:path>
                </a:pathLst>
              </a:custGeom>
              <a:solidFill>
                <a:schemeClr val="bg1"/>
              </a:solidFill>
              <a:ln>
                <a:noFill/>
              </a:ln>
            </p:spPr>
            <p:txBody>
              <a:bodyPr/>
              <a:lstStyle/>
              <a:p>
                <a:endParaRPr lang="zh-CN" altLang="en-US">
                  <a:cs typeface="+mn-ea"/>
                  <a:sym typeface="+mn-lt"/>
                </a:endParaRPr>
              </a:p>
            </p:txBody>
          </p:sp>
          <p:grpSp>
            <p:nvGrpSpPr>
              <p:cNvPr id="36" name="组合 35">
                <a:extLst>
                  <a:ext uri="{FF2B5EF4-FFF2-40B4-BE49-F238E27FC236}">
                    <a16:creationId xmlns:a16="http://schemas.microsoft.com/office/drawing/2014/main" xmlns="" id="{36211033-19A1-464C-B5B6-166560876442}"/>
                  </a:ext>
                </a:extLst>
              </p:cNvPr>
              <p:cNvGrpSpPr/>
              <p:nvPr/>
            </p:nvGrpSpPr>
            <p:grpSpPr>
              <a:xfrm>
                <a:off x="800412" y="3260935"/>
                <a:ext cx="2400273" cy="1642184"/>
                <a:chOff x="1664412" y="3710628"/>
                <a:chExt cx="2400273" cy="1642184"/>
              </a:xfrm>
            </p:grpSpPr>
            <p:sp>
              <p:nvSpPr>
                <p:cNvPr id="46" name="文本框 45">
                  <a:extLst>
                    <a:ext uri="{FF2B5EF4-FFF2-40B4-BE49-F238E27FC236}">
                      <a16:creationId xmlns:a16="http://schemas.microsoft.com/office/drawing/2014/main" xmlns="" id="{78559484-1C0C-4997-9F48-CA627C5770EC}"/>
                    </a:ext>
                  </a:extLst>
                </p:cNvPr>
                <p:cNvSpPr txBox="1"/>
                <p:nvPr/>
              </p:nvSpPr>
              <p:spPr>
                <a:xfrm>
                  <a:off x="1664412" y="3710628"/>
                  <a:ext cx="2400273" cy="834139"/>
                </a:xfrm>
                <a:prstGeom prst="rect">
                  <a:avLst/>
                </a:prstGeom>
                <a:noFill/>
              </p:spPr>
              <p:txBody>
                <a:bodyPr wrap="square" rtlCol="0">
                  <a:spAutoFit/>
                </a:bodyPr>
                <a:lstStyle/>
                <a:p>
                  <a:pPr algn="ctr">
                    <a:lnSpc>
                      <a:spcPct val="125000"/>
                    </a:lnSpc>
                  </a:pPr>
                  <a:r>
                    <a:rPr lang="zh-CN" altLang="en-US" sz="2000" b="1" dirty="0">
                      <a:cs typeface="+mn-ea"/>
                      <a:sym typeface="+mn-lt"/>
                    </a:rPr>
                    <a:t>一、制定</a:t>
                  </a:r>
                  <a:r>
                    <a:rPr lang="en-US" altLang="zh-CN" sz="2000" b="1" dirty="0">
                      <a:cs typeface="+mn-ea"/>
                      <a:sym typeface="+mn-lt"/>
                    </a:rPr>
                    <a:t>《</a:t>
                  </a:r>
                  <a:r>
                    <a:rPr lang="zh-CN" altLang="en-US" sz="2000" b="1" dirty="0">
                      <a:cs typeface="+mn-ea"/>
                      <a:sym typeface="+mn-lt"/>
                    </a:rPr>
                    <a:t>网络安全法</a:t>
                  </a:r>
                  <a:r>
                    <a:rPr lang="en-US" altLang="zh-CN" sz="2000" b="1" dirty="0">
                      <a:cs typeface="+mn-ea"/>
                      <a:sym typeface="+mn-lt"/>
                    </a:rPr>
                    <a:t>》</a:t>
                  </a:r>
                  <a:r>
                    <a:rPr lang="zh-CN" altLang="en-US" sz="2000" b="1" dirty="0">
                      <a:cs typeface="+mn-ea"/>
                      <a:sym typeface="+mn-lt"/>
                    </a:rPr>
                    <a:t>，</a:t>
                  </a:r>
                  <a:endParaRPr lang="en-US" altLang="zh-CN" sz="2000" b="1" dirty="0">
                    <a:cs typeface="+mn-ea"/>
                    <a:sym typeface="+mn-lt"/>
                  </a:endParaRPr>
                </a:p>
              </p:txBody>
            </p:sp>
            <p:sp>
              <p:nvSpPr>
                <p:cNvPr id="47" name="文本框 46">
                  <a:extLst>
                    <a:ext uri="{FF2B5EF4-FFF2-40B4-BE49-F238E27FC236}">
                      <a16:creationId xmlns:a16="http://schemas.microsoft.com/office/drawing/2014/main" xmlns="" id="{17224550-C15A-487E-B261-A25C3A4A72A1}"/>
                    </a:ext>
                  </a:extLst>
                </p:cNvPr>
                <p:cNvSpPr txBox="1"/>
                <p:nvPr/>
              </p:nvSpPr>
              <p:spPr>
                <a:xfrm>
                  <a:off x="1743131" y="4471930"/>
                  <a:ext cx="2050881" cy="880882"/>
                </a:xfrm>
                <a:prstGeom prst="rect">
                  <a:avLst/>
                </a:prstGeom>
                <a:noFill/>
              </p:spPr>
              <p:txBody>
                <a:bodyPr wrap="square" rtlCol="0">
                  <a:spAutoFit/>
                </a:bodyPr>
                <a:lstStyle/>
                <a:p>
                  <a:pPr algn="ctr">
                    <a:lnSpc>
                      <a:spcPct val="125000"/>
                    </a:lnSpc>
                  </a:pPr>
                  <a:r>
                    <a:rPr lang="zh-CN" altLang="en-US" sz="1400" dirty="0">
                      <a:cs typeface="+mn-ea"/>
                      <a:sym typeface="+mn-lt"/>
                    </a:rPr>
                    <a:t>是维护国家网络空间主权、安全和发展利益的重要举措。</a:t>
                  </a:r>
                </a:p>
              </p:txBody>
            </p:sp>
          </p:grpSp>
          <p:grpSp>
            <p:nvGrpSpPr>
              <p:cNvPr id="37" name="组合 36">
                <a:extLst>
                  <a:ext uri="{FF2B5EF4-FFF2-40B4-BE49-F238E27FC236}">
                    <a16:creationId xmlns:a16="http://schemas.microsoft.com/office/drawing/2014/main" xmlns="" id="{9B147949-ADF3-40AD-8BA8-4869912B3F94}"/>
                  </a:ext>
                </a:extLst>
              </p:cNvPr>
              <p:cNvGrpSpPr/>
              <p:nvPr/>
            </p:nvGrpSpPr>
            <p:grpSpPr>
              <a:xfrm>
                <a:off x="3700867" y="3294272"/>
                <a:ext cx="2000922" cy="1878152"/>
                <a:chOff x="1784015" y="3743965"/>
                <a:chExt cx="2000922" cy="1878152"/>
              </a:xfrm>
            </p:grpSpPr>
            <p:sp>
              <p:nvSpPr>
                <p:cNvPr id="44" name="文本框 43">
                  <a:extLst>
                    <a:ext uri="{FF2B5EF4-FFF2-40B4-BE49-F238E27FC236}">
                      <a16:creationId xmlns:a16="http://schemas.microsoft.com/office/drawing/2014/main" xmlns="" id="{7D84D2ED-8E63-4606-8D25-E4CA87856B70}"/>
                    </a:ext>
                  </a:extLst>
                </p:cNvPr>
                <p:cNvSpPr txBox="1"/>
                <p:nvPr/>
              </p:nvSpPr>
              <p:spPr>
                <a:xfrm>
                  <a:off x="1784015" y="3743965"/>
                  <a:ext cx="2000922" cy="834139"/>
                </a:xfrm>
                <a:prstGeom prst="rect">
                  <a:avLst/>
                </a:prstGeom>
                <a:noFill/>
              </p:spPr>
              <p:txBody>
                <a:bodyPr wrap="square" rtlCol="0">
                  <a:spAutoFit/>
                </a:bodyPr>
                <a:lstStyle/>
                <a:p>
                  <a:pPr algn="ctr">
                    <a:lnSpc>
                      <a:spcPct val="125000"/>
                    </a:lnSpc>
                  </a:pPr>
                  <a:r>
                    <a:rPr lang="zh-CN" altLang="en-US" sz="2000" b="1" dirty="0">
                      <a:cs typeface="+mn-ea"/>
                      <a:sym typeface="+mn-lt"/>
                    </a:rPr>
                    <a:t>二、制定</a:t>
                  </a:r>
                  <a:r>
                    <a:rPr lang="en-US" altLang="zh-CN" sz="2000" b="1" dirty="0">
                      <a:cs typeface="+mn-ea"/>
                      <a:sym typeface="+mn-lt"/>
                    </a:rPr>
                    <a:t>《</a:t>
                  </a:r>
                  <a:r>
                    <a:rPr lang="zh-CN" altLang="en-US" sz="2000" b="1" dirty="0">
                      <a:cs typeface="+mn-ea"/>
                      <a:sym typeface="+mn-lt"/>
                    </a:rPr>
                    <a:t>网络安全法</a:t>
                  </a:r>
                  <a:r>
                    <a:rPr lang="en-US" altLang="zh-CN" sz="2000" b="1" dirty="0">
                      <a:cs typeface="+mn-ea"/>
                      <a:sym typeface="+mn-lt"/>
                    </a:rPr>
                    <a:t>》</a:t>
                  </a:r>
                  <a:r>
                    <a:rPr lang="zh-CN" altLang="en-US" sz="2000" b="1" dirty="0">
                      <a:cs typeface="+mn-ea"/>
                      <a:sym typeface="+mn-lt"/>
                    </a:rPr>
                    <a:t>，</a:t>
                  </a:r>
                  <a:endParaRPr lang="en-US" altLang="zh-CN" sz="2000" b="1" dirty="0">
                    <a:cs typeface="+mn-ea"/>
                    <a:sym typeface="+mn-lt"/>
                  </a:endParaRPr>
                </a:p>
              </p:txBody>
            </p:sp>
            <p:sp>
              <p:nvSpPr>
                <p:cNvPr id="45" name="文本框 44">
                  <a:extLst>
                    <a:ext uri="{FF2B5EF4-FFF2-40B4-BE49-F238E27FC236}">
                      <a16:creationId xmlns:a16="http://schemas.microsoft.com/office/drawing/2014/main" xmlns="" id="{84E71EBB-DC53-4899-B1EE-B664C9E606DC}"/>
                    </a:ext>
                  </a:extLst>
                </p:cNvPr>
                <p:cNvSpPr txBox="1"/>
                <p:nvPr/>
              </p:nvSpPr>
              <p:spPr>
                <a:xfrm>
                  <a:off x="1784015" y="4471930"/>
                  <a:ext cx="2000922" cy="1150187"/>
                </a:xfrm>
                <a:prstGeom prst="rect">
                  <a:avLst/>
                </a:prstGeom>
                <a:noFill/>
              </p:spPr>
              <p:txBody>
                <a:bodyPr wrap="square" rtlCol="0">
                  <a:spAutoFit/>
                </a:bodyPr>
                <a:lstStyle/>
                <a:p>
                  <a:pPr algn="ctr">
                    <a:lnSpc>
                      <a:spcPct val="125000"/>
                    </a:lnSpc>
                  </a:pPr>
                  <a:r>
                    <a:rPr lang="zh-CN" altLang="en-US" sz="1400" dirty="0">
                      <a:cs typeface="+mn-ea"/>
                      <a:sym typeface="+mn-lt"/>
                    </a:rPr>
                    <a:t>提高了社会的网络安全保护意识和能力，使网络更加安全、开放和便利。</a:t>
                  </a:r>
                </a:p>
              </p:txBody>
            </p:sp>
          </p:grpSp>
          <p:grpSp>
            <p:nvGrpSpPr>
              <p:cNvPr id="38" name="组合 37">
                <a:extLst>
                  <a:ext uri="{FF2B5EF4-FFF2-40B4-BE49-F238E27FC236}">
                    <a16:creationId xmlns:a16="http://schemas.microsoft.com/office/drawing/2014/main" xmlns="" id="{7B74E7C3-6961-4781-8143-E8B2C5212727}"/>
                  </a:ext>
                </a:extLst>
              </p:cNvPr>
              <p:cNvGrpSpPr/>
              <p:nvPr/>
            </p:nvGrpSpPr>
            <p:grpSpPr>
              <a:xfrm>
                <a:off x="6485263" y="3338463"/>
                <a:ext cx="2000922" cy="1398684"/>
                <a:chOff x="1784015" y="3788156"/>
                <a:chExt cx="2000922" cy="1398684"/>
              </a:xfrm>
            </p:grpSpPr>
            <p:sp>
              <p:nvSpPr>
                <p:cNvPr id="42" name="文本框 41">
                  <a:extLst>
                    <a:ext uri="{FF2B5EF4-FFF2-40B4-BE49-F238E27FC236}">
                      <a16:creationId xmlns:a16="http://schemas.microsoft.com/office/drawing/2014/main" xmlns="" id="{C93A03F5-70B7-48C4-BC98-AF5B7FCB4104}"/>
                    </a:ext>
                  </a:extLst>
                </p:cNvPr>
                <p:cNvSpPr txBox="1"/>
                <p:nvPr/>
              </p:nvSpPr>
              <p:spPr>
                <a:xfrm>
                  <a:off x="1784015" y="3788156"/>
                  <a:ext cx="2000922" cy="834139"/>
                </a:xfrm>
                <a:prstGeom prst="rect">
                  <a:avLst/>
                </a:prstGeom>
                <a:noFill/>
              </p:spPr>
              <p:txBody>
                <a:bodyPr wrap="square" rtlCol="0">
                  <a:spAutoFit/>
                </a:bodyPr>
                <a:lstStyle/>
                <a:p>
                  <a:pPr algn="ctr">
                    <a:lnSpc>
                      <a:spcPct val="125000"/>
                    </a:lnSpc>
                  </a:pPr>
                  <a:r>
                    <a:rPr lang="zh-CN" altLang="en-US" sz="2000" b="1" dirty="0">
                      <a:cs typeface="+mn-ea"/>
                      <a:sym typeface="+mn-lt"/>
                    </a:rPr>
                    <a:t>三、制定</a:t>
                  </a:r>
                  <a:r>
                    <a:rPr lang="en-US" altLang="zh-CN" sz="2000" b="1" dirty="0">
                      <a:cs typeface="+mn-ea"/>
                      <a:sym typeface="+mn-lt"/>
                    </a:rPr>
                    <a:t>《</a:t>
                  </a:r>
                  <a:r>
                    <a:rPr lang="zh-CN" altLang="en-US" sz="2000" b="1" dirty="0">
                      <a:cs typeface="+mn-ea"/>
                      <a:sym typeface="+mn-lt"/>
                    </a:rPr>
                    <a:t>网络安全法</a:t>
                  </a:r>
                  <a:r>
                    <a:rPr lang="en-US" altLang="zh-CN" sz="2000" b="1" dirty="0">
                      <a:cs typeface="+mn-ea"/>
                      <a:sym typeface="+mn-lt"/>
                    </a:rPr>
                    <a:t>》</a:t>
                  </a:r>
                  <a:r>
                    <a:rPr lang="zh-CN" altLang="en-US" sz="2000" b="1" dirty="0">
                      <a:cs typeface="+mn-ea"/>
                      <a:sym typeface="+mn-lt"/>
                    </a:rPr>
                    <a:t>，</a:t>
                  </a:r>
                  <a:endParaRPr lang="en-US" altLang="zh-CN" sz="2000" b="1" dirty="0">
                    <a:cs typeface="+mn-ea"/>
                    <a:sym typeface="+mn-lt"/>
                  </a:endParaRPr>
                </a:p>
              </p:txBody>
            </p:sp>
            <p:sp>
              <p:nvSpPr>
                <p:cNvPr id="43" name="文本框 42">
                  <a:extLst>
                    <a:ext uri="{FF2B5EF4-FFF2-40B4-BE49-F238E27FC236}">
                      <a16:creationId xmlns:a16="http://schemas.microsoft.com/office/drawing/2014/main" xmlns="" id="{22D49A83-C371-4394-8045-0F1113501E96}"/>
                    </a:ext>
                  </a:extLst>
                </p:cNvPr>
                <p:cNvSpPr txBox="1"/>
                <p:nvPr/>
              </p:nvSpPr>
              <p:spPr>
                <a:xfrm>
                  <a:off x="1927816" y="4575262"/>
                  <a:ext cx="1713320" cy="611578"/>
                </a:xfrm>
                <a:prstGeom prst="rect">
                  <a:avLst/>
                </a:prstGeom>
                <a:noFill/>
              </p:spPr>
              <p:txBody>
                <a:bodyPr wrap="square" rtlCol="0">
                  <a:spAutoFit/>
                </a:bodyPr>
                <a:lstStyle/>
                <a:p>
                  <a:pPr>
                    <a:lnSpc>
                      <a:spcPct val="125000"/>
                    </a:lnSpc>
                  </a:pPr>
                  <a:r>
                    <a:rPr lang="zh-CN" altLang="en-US" sz="1400" dirty="0">
                      <a:cs typeface="+mn-ea"/>
                      <a:sym typeface="+mn-lt"/>
                    </a:rPr>
                    <a:t>是维护网络安全的客观需要。</a:t>
                  </a:r>
                </a:p>
              </p:txBody>
            </p:sp>
          </p:grpSp>
          <p:grpSp>
            <p:nvGrpSpPr>
              <p:cNvPr id="39" name="组合 38">
                <a:extLst>
                  <a:ext uri="{FF2B5EF4-FFF2-40B4-BE49-F238E27FC236}">
                    <a16:creationId xmlns:a16="http://schemas.microsoft.com/office/drawing/2014/main" xmlns="" id="{3C45910C-F390-46A1-9894-3C444220A117}"/>
                  </a:ext>
                </a:extLst>
              </p:cNvPr>
              <p:cNvGrpSpPr/>
              <p:nvPr/>
            </p:nvGrpSpPr>
            <p:grpSpPr>
              <a:xfrm>
                <a:off x="9267887" y="3391175"/>
                <a:ext cx="2000922" cy="1673152"/>
                <a:chOff x="1784015" y="3840868"/>
                <a:chExt cx="2000922" cy="1673152"/>
              </a:xfrm>
            </p:grpSpPr>
            <p:sp>
              <p:nvSpPr>
                <p:cNvPr id="40" name="文本框 39">
                  <a:extLst>
                    <a:ext uri="{FF2B5EF4-FFF2-40B4-BE49-F238E27FC236}">
                      <a16:creationId xmlns:a16="http://schemas.microsoft.com/office/drawing/2014/main" xmlns="" id="{B258B607-6E1E-46A0-9E79-47EBEECA7F00}"/>
                    </a:ext>
                  </a:extLst>
                </p:cNvPr>
                <p:cNvSpPr txBox="1"/>
                <p:nvPr/>
              </p:nvSpPr>
              <p:spPr>
                <a:xfrm>
                  <a:off x="1784015" y="3840868"/>
                  <a:ext cx="2000922" cy="834139"/>
                </a:xfrm>
                <a:prstGeom prst="rect">
                  <a:avLst/>
                </a:prstGeom>
                <a:noFill/>
              </p:spPr>
              <p:txBody>
                <a:bodyPr wrap="square" rtlCol="0">
                  <a:spAutoFit/>
                </a:bodyPr>
                <a:lstStyle/>
                <a:p>
                  <a:pPr algn="ctr">
                    <a:lnSpc>
                      <a:spcPct val="125000"/>
                    </a:lnSpc>
                  </a:pPr>
                  <a:r>
                    <a:rPr lang="zh-CN" altLang="en-US" sz="2000" b="1" dirty="0">
                      <a:cs typeface="+mn-ea"/>
                      <a:sym typeface="+mn-lt"/>
                    </a:rPr>
                    <a:t>四、制定</a:t>
                  </a:r>
                  <a:r>
                    <a:rPr lang="en-US" altLang="zh-CN" sz="2000" b="1" dirty="0">
                      <a:cs typeface="+mn-ea"/>
                      <a:sym typeface="+mn-lt"/>
                    </a:rPr>
                    <a:t>《</a:t>
                  </a:r>
                  <a:r>
                    <a:rPr lang="zh-CN" altLang="en-US" sz="2000" b="1" dirty="0">
                      <a:cs typeface="+mn-ea"/>
                      <a:sym typeface="+mn-lt"/>
                    </a:rPr>
                    <a:t>网络安全法</a:t>
                  </a:r>
                  <a:r>
                    <a:rPr lang="en-US" altLang="zh-CN" sz="2000" b="1" dirty="0">
                      <a:cs typeface="+mn-ea"/>
                      <a:sym typeface="+mn-lt"/>
                    </a:rPr>
                    <a:t>》</a:t>
                  </a:r>
                  <a:r>
                    <a:rPr lang="zh-CN" altLang="en-US" sz="2000" b="1" dirty="0">
                      <a:cs typeface="+mn-ea"/>
                      <a:sym typeface="+mn-lt"/>
                    </a:rPr>
                    <a:t>，</a:t>
                  </a:r>
                  <a:endParaRPr lang="en-US" altLang="zh-CN" sz="2000" b="1" dirty="0">
                    <a:cs typeface="+mn-ea"/>
                    <a:sym typeface="+mn-lt"/>
                  </a:endParaRPr>
                </a:p>
              </p:txBody>
            </p:sp>
            <p:sp>
              <p:nvSpPr>
                <p:cNvPr id="41" name="文本框 40">
                  <a:extLst>
                    <a:ext uri="{FF2B5EF4-FFF2-40B4-BE49-F238E27FC236}">
                      <a16:creationId xmlns:a16="http://schemas.microsoft.com/office/drawing/2014/main" xmlns="" id="{69348E92-4282-4037-9447-9D87AA7D6F18}"/>
                    </a:ext>
                  </a:extLst>
                </p:cNvPr>
                <p:cNvSpPr txBox="1"/>
                <p:nvPr/>
              </p:nvSpPr>
              <p:spPr>
                <a:xfrm>
                  <a:off x="1927816" y="4633138"/>
                  <a:ext cx="1713320" cy="880882"/>
                </a:xfrm>
                <a:prstGeom prst="rect">
                  <a:avLst/>
                </a:prstGeom>
                <a:noFill/>
              </p:spPr>
              <p:txBody>
                <a:bodyPr wrap="square" rtlCol="0">
                  <a:spAutoFit/>
                </a:bodyPr>
                <a:lstStyle/>
                <a:p>
                  <a:pPr algn="ctr">
                    <a:lnSpc>
                      <a:spcPct val="125000"/>
                    </a:lnSpc>
                  </a:pPr>
                  <a:r>
                    <a:rPr lang="zh-CN" altLang="en-US" sz="1400" dirty="0">
                      <a:cs typeface="+mn-ea"/>
                      <a:sym typeface="+mn-lt"/>
                    </a:rPr>
                    <a:t>是参与互联网国际竞争和国际治理的必然选择。　</a:t>
                  </a:r>
                </a:p>
              </p:txBody>
            </p:sp>
          </p:grpSp>
        </p:grpSp>
        <p:grpSp>
          <p:nvGrpSpPr>
            <p:cNvPr id="16" name="组合 15">
              <a:extLst>
                <a:ext uri="{FF2B5EF4-FFF2-40B4-BE49-F238E27FC236}">
                  <a16:creationId xmlns:a16="http://schemas.microsoft.com/office/drawing/2014/main" xmlns="" id="{0C52B7C4-A77D-4826-8B91-411B478146F3}"/>
                </a:ext>
              </a:extLst>
            </p:cNvPr>
            <p:cNvGrpSpPr/>
            <p:nvPr/>
          </p:nvGrpSpPr>
          <p:grpSpPr>
            <a:xfrm>
              <a:off x="472979" y="422751"/>
              <a:ext cx="11119253" cy="1379276"/>
              <a:chOff x="472979" y="422751"/>
              <a:chExt cx="11119253" cy="1379276"/>
            </a:xfrm>
          </p:grpSpPr>
          <p:sp>
            <p:nvSpPr>
              <p:cNvPr id="18" name="文本框 5">
                <a:extLst>
                  <a:ext uri="{FF2B5EF4-FFF2-40B4-BE49-F238E27FC236}">
                    <a16:creationId xmlns:a16="http://schemas.microsoft.com/office/drawing/2014/main" xmlns="" id="{08CEBC97-E370-458F-A601-AD1422072077}"/>
                  </a:ext>
                </a:extLst>
              </p:cNvPr>
              <p:cNvSpPr txBox="1"/>
              <p:nvPr/>
            </p:nvSpPr>
            <p:spPr>
              <a:xfrm>
                <a:off x="2101712" y="968565"/>
                <a:ext cx="4320480" cy="502766"/>
              </a:xfrm>
              <a:prstGeom prst="rect">
                <a:avLst/>
              </a:prstGeom>
              <a:noFill/>
            </p:spPr>
            <p:txBody>
              <a:bodyPr wrap="square" lIns="91440" tIns="45720" rIns="91440" bIns="45720" rtlCol="0">
                <a:spAutoFit/>
              </a:bodyPr>
              <a:lstStyle/>
              <a:p>
                <a:pPr algn="dist"/>
                <a:r>
                  <a:rPr lang="en-US" altLang="zh-CN" sz="2667" b="1" kern="0" dirty="0">
                    <a:cs typeface="+mn-ea"/>
                    <a:sym typeface="+mn-lt"/>
                  </a:rPr>
                  <a:t>《</a:t>
                </a:r>
                <a:r>
                  <a:rPr lang="zh-CN" altLang="en-US" sz="2667" b="1" kern="0" dirty="0">
                    <a:cs typeface="+mn-ea"/>
                    <a:sym typeface="+mn-lt"/>
                  </a:rPr>
                  <a:t>网络安全法</a:t>
                </a:r>
                <a:r>
                  <a:rPr lang="en-US" altLang="zh-CN" sz="2667" b="1" kern="0" dirty="0">
                    <a:cs typeface="+mn-ea"/>
                    <a:sym typeface="+mn-lt"/>
                  </a:rPr>
                  <a:t>》</a:t>
                </a:r>
                <a:r>
                  <a:rPr lang="zh-CN" altLang="en-US" sz="2667" b="1" kern="0" dirty="0">
                    <a:cs typeface="+mn-ea"/>
                    <a:sym typeface="+mn-lt"/>
                  </a:rPr>
                  <a:t>简介</a:t>
                </a:r>
              </a:p>
            </p:txBody>
          </p:sp>
          <p:grpSp>
            <p:nvGrpSpPr>
              <p:cNvPr id="19" name="组合 18">
                <a:extLst>
                  <a:ext uri="{FF2B5EF4-FFF2-40B4-BE49-F238E27FC236}">
                    <a16:creationId xmlns:a16="http://schemas.microsoft.com/office/drawing/2014/main" xmlns="" id="{D3AC4ED0-D473-4B3D-B879-6762CD767DF3}"/>
                  </a:ext>
                </a:extLst>
              </p:cNvPr>
              <p:cNvGrpSpPr/>
              <p:nvPr/>
            </p:nvGrpSpPr>
            <p:grpSpPr>
              <a:xfrm>
                <a:off x="472979" y="422751"/>
                <a:ext cx="1817793" cy="1379276"/>
                <a:chOff x="-323434" y="-110915"/>
                <a:chExt cx="6703621" cy="5086468"/>
              </a:xfrm>
            </p:grpSpPr>
            <p:grpSp>
              <p:nvGrpSpPr>
                <p:cNvPr id="23" name="组合 22">
                  <a:extLst>
                    <a:ext uri="{FF2B5EF4-FFF2-40B4-BE49-F238E27FC236}">
                      <a16:creationId xmlns:a16="http://schemas.microsoft.com/office/drawing/2014/main" xmlns="" id="{3EF4BF61-BD8B-42C8-85F3-E5E36E4B6A1A}"/>
                    </a:ext>
                  </a:extLst>
                </p:cNvPr>
                <p:cNvGrpSpPr/>
                <p:nvPr/>
              </p:nvGrpSpPr>
              <p:grpSpPr>
                <a:xfrm>
                  <a:off x="-323434" y="905544"/>
                  <a:ext cx="5164149" cy="4070009"/>
                  <a:chOff x="-323434" y="905544"/>
                  <a:chExt cx="5164149" cy="4070009"/>
                </a:xfrm>
              </p:grpSpPr>
              <p:sp>
                <p:nvSpPr>
                  <p:cNvPr id="25" name="椭圆 24">
                    <a:extLst>
                      <a:ext uri="{FF2B5EF4-FFF2-40B4-BE49-F238E27FC236}">
                        <a16:creationId xmlns:a16="http://schemas.microsoft.com/office/drawing/2014/main" xmlns="" id="{C026D577-28D2-4A67-9695-8CE75951C55B}"/>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6" name="弧 1">
                    <a:extLst>
                      <a:ext uri="{FF2B5EF4-FFF2-40B4-BE49-F238E27FC236}">
                        <a16:creationId xmlns:a16="http://schemas.microsoft.com/office/drawing/2014/main" xmlns="" id="{0D7C478C-833A-464A-8273-BBE3D33ECC3D}"/>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27" name="椭圆 26">
                    <a:extLst>
                      <a:ext uri="{FF2B5EF4-FFF2-40B4-BE49-F238E27FC236}">
                        <a16:creationId xmlns:a16="http://schemas.microsoft.com/office/drawing/2014/main" xmlns="" id="{C828B346-648D-452D-9466-29FA0F0E578E}"/>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椭圆 27">
                    <a:extLst>
                      <a:ext uri="{FF2B5EF4-FFF2-40B4-BE49-F238E27FC236}">
                        <a16:creationId xmlns:a16="http://schemas.microsoft.com/office/drawing/2014/main" xmlns="" id="{047FD578-3E57-4B86-A5CA-CD263846EB9A}"/>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pic>
                <p:nvPicPr>
                  <p:cNvPr id="29" name="图片 28">
                    <a:extLst>
                      <a:ext uri="{FF2B5EF4-FFF2-40B4-BE49-F238E27FC236}">
                        <a16:creationId xmlns:a16="http://schemas.microsoft.com/office/drawing/2014/main" xmlns="" id="{0386F3FE-61F0-4580-A0B2-629025B98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24" name="图片 23">
                  <a:extLst>
                    <a:ext uri="{FF2B5EF4-FFF2-40B4-BE49-F238E27FC236}">
                      <a16:creationId xmlns:a16="http://schemas.microsoft.com/office/drawing/2014/main" xmlns="" id="{283A70DB-90B1-4C20-8736-BA5C8E4FBE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
            <p:nvSpPr>
              <p:cNvPr id="20" name="文本框 19">
                <a:extLst>
                  <a:ext uri="{FF2B5EF4-FFF2-40B4-BE49-F238E27FC236}">
                    <a16:creationId xmlns:a16="http://schemas.microsoft.com/office/drawing/2014/main" xmlns="" id="{DFBDD6B1-AC78-4B58-9D47-DF217DF892CB}"/>
                  </a:ext>
                </a:extLst>
              </p:cNvPr>
              <p:cNvSpPr txBox="1"/>
              <p:nvPr/>
            </p:nvSpPr>
            <p:spPr>
              <a:xfrm>
                <a:off x="986000" y="968565"/>
                <a:ext cx="608154"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01</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cxnSp>
            <p:nvCxnSpPr>
              <p:cNvPr id="21" name="直接箭头连接符 20">
                <a:extLst>
                  <a:ext uri="{FF2B5EF4-FFF2-40B4-BE49-F238E27FC236}">
                    <a16:creationId xmlns:a16="http://schemas.microsoft.com/office/drawing/2014/main" xmlns="" id="{D1D4E7FC-F4D4-4C5F-9CF7-96121EF68985}"/>
                  </a:ext>
                </a:extLst>
              </p:cNvPr>
              <p:cNvCxnSpPr/>
              <p:nvPr/>
            </p:nvCxnSpPr>
            <p:spPr>
              <a:xfrm>
                <a:off x="2458065" y="1521777"/>
                <a:ext cx="39641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xmlns="" id="{6CC1DE7D-D30D-467F-AFF7-F41149814B72}"/>
                  </a:ext>
                </a:extLst>
              </p:cNvPr>
              <p:cNvCxnSpPr>
                <a:cxnSpLocks/>
              </p:cNvCxnSpPr>
              <p:nvPr/>
            </p:nvCxnSpPr>
            <p:spPr>
              <a:xfrm>
                <a:off x="2458065" y="1642678"/>
                <a:ext cx="91341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80170561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497AA50-BBBF-4A38-AA80-DCADCA2034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434" y="1"/>
            <a:ext cx="12533056" cy="6858000"/>
          </a:xfrm>
          <a:prstGeom prst="rect">
            <a:avLst/>
          </a:prstGeom>
        </p:spPr>
      </p:pic>
      <p:grpSp>
        <p:nvGrpSpPr>
          <p:cNvPr id="18" name="组合 17">
            <a:extLst>
              <a:ext uri="{FF2B5EF4-FFF2-40B4-BE49-F238E27FC236}">
                <a16:creationId xmlns:a16="http://schemas.microsoft.com/office/drawing/2014/main" xmlns="" id="{9FE7A3D6-48C8-41B9-A07E-3DC632136FB9}"/>
              </a:ext>
            </a:extLst>
          </p:cNvPr>
          <p:cNvGrpSpPr/>
          <p:nvPr/>
        </p:nvGrpSpPr>
        <p:grpSpPr>
          <a:xfrm>
            <a:off x="3980705" y="3221753"/>
            <a:ext cx="7835085" cy="1787258"/>
            <a:chOff x="3980705" y="3221753"/>
            <a:chExt cx="7835085" cy="1787258"/>
          </a:xfrm>
        </p:grpSpPr>
        <p:sp>
          <p:nvSpPr>
            <p:cNvPr id="5" name="圆角矩形 5">
              <a:extLst>
                <a:ext uri="{FF2B5EF4-FFF2-40B4-BE49-F238E27FC236}">
                  <a16:creationId xmlns:a16="http://schemas.microsoft.com/office/drawing/2014/main" xmlns="" id="{9E9EA6AC-6B2B-42C2-B5EE-F209D3BD7E68}"/>
                </a:ext>
              </a:extLst>
            </p:cNvPr>
            <p:cNvSpPr/>
            <p:nvPr/>
          </p:nvSpPr>
          <p:spPr>
            <a:xfrm>
              <a:off x="3980705" y="3221753"/>
              <a:ext cx="7482425" cy="1787258"/>
            </a:xfrm>
            <a:prstGeom prst="roundRect">
              <a:avLst/>
            </a:prstGeom>
            <a:solidFill>
              <a:srgbClr val="311058">
                <a:alpha val="58000"/>
              </a:srgbClr>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a:extLst>
                <a:ext uri="{FF2B5EF4-FFF2-40B4-BE49-F238E27FC236}">
                  <a16:creationId xmlns:a16="http://schemas.microsoft.com/office/drawing/2014/main" xmlns="" id="{9C13A16F-5BDB-450E-B116-F9DBC666E3BA}"/>
                </a:ext>
              </a:extLst>
            </p:cNvPr>
            <p:cNvSpPr txBox="1"/>
            <p:nvPr/>
          </p:nvSpPr>
          <p:spPr>
            <a:xfrm>
              <a:off x="4047317" y="3397630"/>
              <a:ext cx="7768473" cy="830997"/>
            </a:xfrm>
            <a:prstGeom prst="rect">
              <a:avLst/>
            </a:prstGeom>
            <a:noFill/>
          </p:spPr>
          <p:txBody>
            <a:bodyPr wrap="none" rtlCol="0">
              <a:spAutoFit/>
            </a:bodyPr>
            <a:lstStyle/>
            <a:p>
              <a:pPr marL="342900" indent="-342900">
                <a:buFont typeface="Wingdings" panose="05000000000000000000" pitchFamily="2" charset="2"/>
                <a:buChar char="n"/>
              </a:pPr>
              <a:r>
                <a:rPr lang="en-US" altLang="zh-CN" sz="4800" b="1" dirty="0">
                  <a:solidFill>
                    <a:srgbClr val="FFFFFF"/>
                  </a:solidFill>
                  <a:cs typeface="+mn-ea"/>
                  <a:sym typeface="+mn-lt"/>
                </a:rPr>
                <a:t>《</a:t>
              </a:r>
              <a:r>
                <a:rPr lang="zh-CN" altLang="en-US" sz="4800" b="1" dirty="0">
                  <a:solidFill>
                    <a:srgbClr val="FFFFFF"/>
                  </a:solidFill>
                  <a:cs typeface="+mn-ea"/>
                  <a:sym typeface="+mn-lt"/>
                </a:rPr>
                <a:t>网络安全法</a:t>
              </a:r>
              <a:r>
                <a:rPr lang="en-US" altLang="zh-CN" sz="4800" b="1" dirty="0">
                  <a:solidFill>
                    <a:srgbClr val="FFFFFF"/>
                  </a:solidFill>
                  <a:cs typeface="+mn-ea"/>
                  <a:sym typeface="+mn-lt"/>
                </a:rPr>
                <a:t>》</a:t>
              </a:r>
              <a:r>
                <a:rPr lang="zh-CN" altLang="en-US" sz="4800" b="1" dirty="0">
                  <a:solidFill>
                    <a:srgbClr val="FFFFFF"/>
                  </a:solidFill>
                  <a:cs typeface="+mn-ea"/>
                  <a:sym typeface="+mn-lt"/>
                </a:rPr>
                <a:t>政策全文</a:t>
              </a:r>
            </a:p>
          </p:txBody>
        </p:sp>
        <p:sp>
          <p:nvSpPr>
            <p:cNvPr id="9" name="文本框 8">
              <a:extLst>
                <a:ext uri="{FF2B5EF4-FFF2-40B4-BE49-F238E27FC236}">
                  <a16:creationId xmlns:a16="http://schemas.microsoft.com/office/drawing/2014/main" xmlns="" id="{F0ED8B4D-E9DF-42A3-A806-5645CEF6CF20}"/>
                </a:ext>
              </a:extLst>
            </p:cNvPr>
            <p:cNvSpPr txBox="1"/>
            <p:nvPr/>
          </p:nvSpPr>
          <p:spPr>
            <a:xfrm>
              <a:off x="4739708" y="4185674"/>
              <a:ext cx="6142932" cy="56881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 altLang="zh-CN" sz="1050" b="0" i="0" u="none" strike="noStrike" kern="1200" cap="none" spc="0" normalizeH="0" baseline="0" noProof="0">
                  <a:ln>
                    <a:noFill/>
                  </a:ln>
                  <a:solidFill>
                    <a:prstClr val="white"/>
                  </a:solidFill>
                  <a:effectLst/>
                  <a:uLnTx/>
                  <a:uFillTx/>
                  <a:cs typeface="+mn-ea"/>
                  <a:sym typeface="+mn-lt"/>
                </a:rPr>
                <a:t>your content is entered here, or by copying your text, select paste in this box and choose to retain only text. your content is typed here, or by copying your text, select paste in this box.</a:t>
              </a:r>
            </a:p>
          </p:txBody>
        </p:sp>
      </p:grpSp>
      <p:grpSp>
        <p:nvGrpSpPr>
          <p:cNvPr id="17" name="组合 16">
            <a:extLst>
              <a:ext uri="{FF2B5EF4-FFF2-40B4-BE49-F238E27FC236}">
                <a16:creationId xmlns:a16="http://schemas.microsoft.com/office/drawing/2014/main" xmlns="" id="{D9926A86-C4D1-46D1-B1CC-34BB65634C13}"/>
              </a:ext>
            </a:extLst>
          </p:cNvPr>
          <p:cNvGrpSpPr/>
          <p:nvPr/>
        </p:nvGrpSpPr>
        <p:grpSpPr>
          <a:xfrm>
            <a:off x="-323434" y="-110915"/>
            <a:ext cx="6703621" cy="5086468"/>
            <a:chOff x="-323434" y="-110915"/>
            <a:chExt cx="6703621" cy="5086468"/>
          </a:xfrm>
        </p:grpSpPr>
        <p:grpSp>
          <p:nvGrpSpPr>
            <p:cNvPr id="16" name="组合 15">
              <a:extLst>
                <a:ext uri="{FF2B5EF4-FFF2-40B4-BE49-F238E27FC236}">
                  <a16:creationId xmlns:a16="http://schemas.microsoft.com/office/drawing/2014/main" xmlns="" id="{A8E4DADD-9C56-4FBA-B03C-EE38167977B5}"/>
                </a:ext>
              </a:extLst>
            </p:cNvPr>
            <p:cNvGrpSpPr/>
            <p:nvPr/>
          </p:nvGrpSpPr>
          <p:grpSpPr>
            <a:xfrm>
              <a:off x="-323434" y="905544"/>
              <a:ext cx="5164149" cy="4070009"/>
              <a:chOff x="-323434" y="905544"/>
              <a:chExt cx="5164149" cy="4070009"/>
            </a:xfrm>
          </p:grpSpPr>
          <p:sp>
            <p:nvSpPr>
              <p:cNvPr id="6" name="椭圆 5">
                <a:extLst>
                  <a:ext uri="{FF2B5EF4-FFF2-40B4-BE49-F238E27FC236}">
                    <a16:creationId xmlns:a16="http://schemas.microsoft.com/office/drawing/2014/main" xmlns="" id="{9E9025C1-7E18-4893-ABE8-5AEF24A5C8DA}"/>
                  </a:ext>
                </a:extLst>
              </p:cNvPr>
              <p:cNvSpPr/>
              <p:nvPr/>
            </p:nvSpPr>
            <p:spPr>
              <a:xfrm flipV="1">
                <a:off x="1174370" y="1305211"/>
                <a:ext cx="2636843" cy="2636843"/>
              </a:xfrm>
              <a:prstGeom prst="ellipse">
                <a:avLst/>
              </a:prstGeom>
              <a:solidFill>
                <a:srgbClr val="311058"/>
              </a:solidFill>
              <a:ln>
                <a:noFill/>
              </a:ln>
              <a:effectLst>
                <a:outerShdw blurRad="101600" dist="38100" dir="8100000" algn="tr" rotWithShape="0">
                  <a:prstClr val="black">
                    <a:alpha val="50000"/>
                  </a:prstClr>
                </a:outerShdw>
              </a:effectLst>
              <a:scene3d>
                <a:camera prst="orthographicFront"/>
                <a:lightRig rig="threePt" dir="t"/>
              </a:scene3d>
              <a:sp3d>
                <a:bevelT w="184150" h="107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文本框 6">
                <a:extLst>
                  <a:ext uri="{FF2B5EF4-FFF2-40B4-BE49-F238E27FC236}">
                    <a16:creationId xmlns:a16="http://schemas.microsoft.com/office/drawing/2014/main" xmlns="" id="{A5294B72-BE2B-464E-B9A2-93A2061379F7}"/>
                  </a:ext>
                </a:extLst>
              </p:cNvPr>
              <p:cNvSpPr txBox="1"/>
              <p:nvPr/>
            </p:nvSpPr>
            <p:spPr>
              <a:xfrm>
                <a:off x="1777360" y="1783204"/>
                <a:ext cx="1326004"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8000" b="0" i="0" u="none" strike="noStrike" kern="1200" cap="none" spc="0" normalizeH="0" baseline="0" noProof="0" dirty="0">
                    <a:ln>
                      <a:noFill/>
                    </a:ln>
                    <a:solidFill>
                      <a:schemeClr val="bg1"/>
                    </a:solidFill>
                    <a:effectLst>
                      <a:innerShdw blurRad="63500" dist="50800" dir="16200000">
                        <a:prstClr val="black">
                          <a:alpha val="50000"/>
                        </a:prstClr>
                      </a:innerShdw>
                    </a:effectLst>
                    <a:uLnTx/>
                    <a:uFillTx/>
                    <a:cs typeface="+mn-ea"/>
                    <a:sym typeface="+mn-lt"/>
                  </a:rPr>
                  <a:t>02</a:t>
                </a:r>
                <a:endParaRPr kumimoji="1" lang="zh-CN" altLang="en-US" sz="8000" b="0" i="0" u="none" strike="noStrike" kern="1200" cap="none" spc="0" normalizeH="0" baseline="0" noProof="0" dirty="0">
                  <a:ln>
                    <a:noFill/>
                  </a:ln>
                  <a:solidFill>
                    <a:schemeClr val="bg1"/>
                  </a:solidFill>
                  <a:effectLst>
                    <a:innerShdw blurRad="63500" dist="50800" dir="16200000">
                      <a:prstClr val="black">
                        <a:alpha val="50000"/>
                      </a:prstClr>
                    </a:innerShdw>
                  </a:effectLst>
                  <a:uLnTx/>
                  <a:uFillTx/>
                  <a:cs typeface="+mn-ea"/>
                  <a:sym typeface="+mn-lt"/>
                </a:endParaRPr>
              </a:p>
            </p:txBody>
          </p:sp>
          <p:sp>
            <p:nvSpPr>
              <p:cNvPr id="10" name="弧 1">
                <a:extLst>
                  <a:ext uri="{FF2B5EF4-FFF2-40B4-BE49-F238E27FC236}">
                    <a16:creationId xmlns:a16="http://schemas.microsoft.com/office/drawing/2014/main" xmlns="" id="{4A66A0DB-4205-4E34-8E7D-221586F24003}"/>
                  </a:ext>
                </a:extLst>
              </p:cNvPr>
              <p:cNvSpPr/>
              <p:nvPr/>
            </p:nvSpPr>
            <p:spPr>
              <a:xfrm flipV="1">
                <a:off x="774703" y="905544"/>
                <a:ext cx="3436175" cy="3436175"/>
              </a:xfrm>
              <a:prstGeom prst="arc">
                <a:avLst>
                  <a:gd name="adj1" fmla="val 392530"/>
                  <a:gd name="adj2" fmla="val 17887660"/>
                </a:avLst>
              </a:prstGeom>
              <a:ln w="12700">
                <a:solidFill>
                  <a:srgbClr val="3110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椭圆 10">
                <a:extLst>
                  <a:ext uri="{FF2B5EF4-FFF2-40B4-BE49-F238E27FC236}">
                    <a16:creationId xmlns:a16="http://schemas.microsoft.com/office/drawing/2014/main" xmlns="" id="{939FF907-3A86-47A8-AA88-E9C3FF59AD09}"/>
                  </a:ext>
                </a:extLst>
              </p:cNvPr>
              <p:cNvSpPr/>
              <p:nvPr/>
            </p:nvSpPr>
            <p:spPr>
              <a:xfrm>
                <a:off x="3216731" y="3991184"/>
                <a:ext cx="248396" cy="248396"/>
              </a:xfrm>
              <a:prstGeom prst="ellipse">
                <a:avLst/>
              </a:prstGeom>
              <a:gradFill>
                <a:gsLst>
                  <a:gs pos="0">
                    <a:schemeClr val="bg1">
                      <a:lumMod val="95000"/>
                    </a:schemeClr>
                  </a:gs>
                  <a:gs pos="99000">
                    <a:schemeClr val="bg1"/>
                  </a:gs>
                </a:gsLst>
                <a:lin ang="5400000" scaled="1"/>
              </a:gra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2" name="椭圆 11">
                <a:extLst>
                  <a:ext uri="{FF2B5EF4-FFF2-40B4-BE49-F238E27FC236}">
                    <a16:creationId xmlns:a16="http://schemas.microsoft.com/office/drawing/2014/main" xmlns="" id="{135E0B26-2830-45C5-9A75-94F214D5D635}"/>
                  </a:ext>
                </a:extLst>
              </p:cNvPr>
              <p:cNvSpPr/>
              <p:nvPr/>
            </p:nvSpPr>
            <p:spPr>
              <a:xfrm>
                <a:off x="3980706" y="2193626"/>
                <a:ext cx="860009" cy="860009"/>
              </a:xfrm>
              <a:prstGeom prst="ellipse">
                <a:avLst/>
              </a:prstGeom>
              <a:solidFill>
                <a:srgbClr val="311058"/>
              </a:solidFill>
              <a:ln>
                <a:noFill/>
              </a:ln>
              <a:effectLst>
                <a:outerShdw blurRad="50800" dist="38100" dir="2700000" algn="tl" rotWithShape="0">
                  <a:prstClr val="black">
                    <a:alpha val="40000"/>
                  </a:prstClr>
                </a:outerShdw>
              </a:effectLst>
              <a:scene3d>
                <a:camera prst="orthographicFront"/>
                <a:lightRig rig="threePt" dir="t"/>
              </a:scene3d>
              <a:sp3d>
                <a:bevelT w="825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文本框 12">
                <a:extLst>
                  <a:ext uri="{FF2B5EF4-FFF2-40B4-BE49-F238E27FC236}">
                    <a16:creationId xmlns:a16="http://schemas.microsoft.com/office/drawing/2014/main" xmlns="" id="{7B5E9965-8992-4986-9637-AB605C98F569}"/>
                  </a:ext>
                </a:extLst>
              </p:cNvPr>
              <p:cNvSpPr txBox="1"/>
              <p:nvPr/>
            </p:nvSpPr>
            <p:spPr>
              <a:xfrm>
                <a:off x="1797051" y="2859787"/>
                <a:ext cx="1379924"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schemeClr val="bg1"/>
                    </a:solidFill>
                    <a:effectLst/>
                    <a:uLnTx/>
                    <a:uFillTx/>
                    <a:cs typeface="+mn-ea"/>
                    <a:sym typeface="+mn-lt"/>
                  </a:rPr>
                  <a:t>PART</a:t>
                </a:r>
                <a:endParaRPr kumimoji="1" lang="zh-CN" altLang="en-US" sz="1800" b="0" i="0" u="none" strike="noStrike" kern="1200" cap="none" spc="0" normalizeH="0" baseline="0" noProof="0" dirty="0">
                  <a:ln>
                    <a:noFill/>
                  </a:ln>
                  <a:solidFill>
                    <a:schemeClr val="bg1"/>
                  </a:solidFill>
                  <a:effectLst/>
                  <a:uLnTx/>
                  <a:uFillTx/>
                  <a:cs typeface="+mn-ea"/>
                  <a:sym typeface="+mn-lt"/>
                </a:endParaRPr>
              </a:p>
            </p:txBody>
          </p:sp>
          <p:pic>
            <p:nvPicPr>
              <p:cNvPr id="14" name="图片 13">
                <a:extLst>
                  <a:ext uri="{FF2B5EF4-FFF2-40B4-BE49-F238E27FC236}">
                    <a16:creationId xmlns:a16="http://schemas.microsoft.com/office/drawing/2014/main" xmlns="" id="{EBC95067-8F1A-4F32-816D-24A4687EF1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2" r="73952" b="28022"/>
              <a:stretch/>
            </p:blipFill>
            <p:spPr>
              <a:xfrm>
                <a:off x="-323434" y="2084868"/>
                <a:ext cx="3175819" cy="2890685"/>
              </a:xfrm>
              <a:prstGeom prst="rect">
                <a:avLst/>
              </a:prstGeom>
            </p:spPr>
          </p:pic>
        </p:grpSp>
        <p:pic>
          <p:nvPicPr>
            <p:cNvPr id="15" name="图片 14">
              <a:extLst>
                <a:ext uri="{FF2B5EF4-FFF2-40B4-BE49-F238E27FC236}">
                  <a16:creationId xmlns:a16="http://schemas.microsoft.com/office/drawing/2014/main" xmlns="" id="{1A91826E-E4E6-4F13-99E0-0DEAC7463F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3" t="26287" r="54274" b="41135"/>
            <a:stretch/>
          </p:blipFill>
          <p:spPr>
            <a:xfrm rot="2602943">
              <a:off x="917774" y="-110915"/>
              <a:ext cx="5462413" cy="1985688"/>
            </a:xfrm>
            <a:prstGeom prst="rect">
              <a:avLst/>
            </a:prstGeom>
          </p:spPr>
        </p:pic>
      </p:grpSp>
    </p:spTree>
    <p:extLst>
      <p:ext uri="{BB962C8B-B14F-4D97-AF65-F5344CB8AC3E}">
        <p14:creationId xmlns:p14="http://schemas.microsoft.com/office/powerpoint/2010/main" val="1699794339"/>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27189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0sewk0m">
      <a:majorFont>
        <a:latin typeface="Arial" panose="020F0302020204030204"/>
        <a:ea typeface="站酷小薇LOGO体"/>
        <a:cs typeface=""/>
      </a:majorFont>
      <a:minorFont>
        <a:latin typeface="Arial" panose="020F0502020204030204"/>
        <a:ea typeface="站酷小薇LOGO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3327</Words>
  <Application>Microsoft Office PowerPoint</Application>
  <PresentationFormat>宽屏</PresentationFormat>
  <Paragraphs>218</Paragraphs>
  <Slides>29</Slides>
  <Notes>22</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29</vt:i4>
      </vt:variant>
    </vt:vector>
  </HeadingPairs>
  <TitlesOfParts>
    <vt:vector size="35" baseType="lpstr">
      <vt:lpstr>等线</vt:lpstr>
      <vt:lpstr>黑体</vt:lpstr>
      <vt:lpstr>站酷小薇LOGO体</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shi wei</dc:creator>
  <cp:lastModifiedBy>WMW</cp:lastModifiedBy>
  <cp:revision>11</cp:revision>
  <dcterms:created xsi:type="dcterms:W3CDTF">2019-09-19T03:08:16Z</dcterms:created>
  <dcterms:modified xsi:type="dcterms:W3CDTF">2020-10-13T02:33:06Z</dcterms:modified>
</cp:coreProperties>
</file>