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4" r:id="rId3"/>
    <p:sldId id="258" r:id="rId4"/>
    <p:sldId id="259" r:id="rId5"/>
    <p:sldId id="265" r:id="rId6"/>
    <p:sldId id="260" r:id="rId7"/>
    <p:sldId id="280" r:id="rId8"/>
    <p:sldId id="296" r:id="rId9"/>
    <p:sldId id="297" r:id="rId10"/>
    <p:sldId id="261" r:id="rId11"/>
    <p:sldId id="283" r:id="rId12"/>
    <p:sldId id="284" r:id="rId13"/>
    <p:sldId id="285" r:id="rId14"/>
    <p:sldId id="286" r:id="rId15"/>
    <p:sldId id="262" r:id="rId16"/>
    <p:sldId id="298" r:id="rId17"/>
    <p:sldId id="287" r:id="rId18"/>
    <p:sldId id="288" r:id="rId19"/>
    <p:sldId id="289" r:id="rId20"/>
    <p:sldId id="26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6FEF"/>
    <a:srgbClr val="010A22"/>
    <a:srgbClr val="010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3" autoAdjust="0"/>
  </p:normalViewPr>
  <p:slideViewPr>
    <p:cSldViewPr snapToGrid="0">
      <p:cViewPr varScale="1">
        <p:scale>
          <a:sx n="82" d="100"/>
          <a:sy n="82"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6F5FB-FD03-45E0-B890-69F2A685999E}" type="datetimeFigureOut">
              <a:rPr lang="zh-CN" altLang="en-US" smtClean="0"/>
              <a:t>2020/10/13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D08DD-E73A-499B-9AFD-201734AA0CB9}" type="slidenum">
              <a:rPr lang="zh-CN" altLang="en-US" smtClean="0"/>
              <a:t>‹#›</a:t>
            </a:fld>
            <a:endParaRPr lang="zh-CN" altLang="en-US"/>
          </a:p>
        </p:txBody>
      </p:sp>
    </p:spTree>
    <p:extLst>
      <p:ext uri="{BB962C8B-B14F-4D97-AF65-F5344CB8AC3E}">
        <p14:creationId xmlns:p14="http://schemas.microsoft.com/office/powerpoint/2010/main" val="417627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5</a:t>
            </a:fld>
            <a:endParaRPr lang="zh-CN" altLang="en-US"/>
          </a:p>
        </p:txBody>
      </p:sp>
    </p:spTree>
    <p:extLst>
      <p:ext uri="{BB962C8B-B14F-4D97-AF65-F5344CB8AC3E}">
        <p14:creationId xmlns:p14="http://schemas.microsoft.com/office/powerpoint/2010/main" val="8312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17</a:t>
            </a:fld>
            <a:endParaRPr lang="zh-CN" altLang="en-US"/>
          </a:p>
        </p:txBody>
      </p:sp>
    </p:spTree>
    <p:extLst>
      <p:ext uri="{BB962C8B-B14F-4D97-AF65-F5344CB8AC3E}">
        <p14:creationId xmlns:p14="http://schemas.microsoft.com/office/powerpoint/2010/main" val="2096792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18</a:t>
            </a:fld>
            <a:endParaRPr lang="zh-CN" altLang="en-US"/>
          </a:p>
        </p:txBody>
      </p:sp>
    </p:spTree>
    <p:extLst>
      <p:ext uri="{BB962C8B-B14F-4D97-AF65-F5344CB8AC3E}">
        <p14:creationId xmlns:p14="http://schemas.microsoft.com/office/powerpoint/2010/main" val="68231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19</a:t>
            </a:fld>
            <a:endParaRPr lang="zh-CN" altLang="en-US"/>
          </a:p>
        </p:txBody>
      </p:sp>
    </p:spTree>
    <p:extLst>
      <p:ext uri="{BB962C8B-B14F-4D97-AF65-F5344CB8AC3E}">
        <p14:creationId xmlns:p14="http://schemas.microsoft.com/office/powerpoint/2010/main" val="399830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7</a:t>
            </a:fld>
            <a:endParaRPr lang="zh-CN" altLang="en-US"/>
          </a:p>
        </p:txBody>
      </p:sp>
    </p:spTree>
    <p:extLst>
      <p:ext uri="{BB962C8B-B14F-4D97-AF65-F5344CB8AC3E}">
        <p14:creationId xmlns:p14="http://schemas.microsoft.com/office/powerpoint/2010/main" val="149859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8</a:t>
            </a:fld>
            <a:endParaRPr lang="zh-CN" altLang="en-US"/>
          </a:p>
        </p:txBody>
      </p:sp>
    </p:spTree>
    <p:extLst>
      <p:ext uri="{BB962C8B-B14F-4D97-AF65-F5344CB8AC3E}">
        <p14:creationId xmlns:p14="http://schemas.microsoft.com/office/powerpoint/2010/main" val="105697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9</a:t>
            </a:fld>
            <a:endParaRPr lang="zh-CN" altLang="en-US"/>
          </a:p>
        </p:txBody>
      </p:sp>
    </p:spTree>
    <p:extLst>
      <p:ext uri="{BB962C8B-B14F-4D97-AF65-F5344CB8AC3E}">
        <p14:creationId xmlns:p14="http://schemas.microsoft.com/office/powerpoint/2010/main" val="2332927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11</a:t>
            </a:fld>
            <a:endParaRPr lang="zh-CN" altLang="en-US"/>
          </a:p>
        </p:txBody>
      </p:sp>
    </p:spTree>
    <p:extLst>
      <p:ext uri="{BB962C8B-B14F-4D97-AF65-F5344CB8AC3E}">
        <p14:creationId xmlns:p14="http://schemas.microsoft.com/office/powerpoint/2010/main" val="201505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12</a:t>
            </a:fld>
            <a:endParaRPr lang="zh-CN" altLang="en-US"/>
          </a:p>
        </p:txBody>
      </p:sp>
    </p:spTree>
    <p:extLst>
      <p:ext uri="{BB962C8B-B14F-4D97-AF65-F5344CB8AC3E}">
        <p14:creationId xmlns:p14="http://schemas.microsoft.com/office/powerpoint/2010/main" val="1645572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13</a:t>
            </a:fld>
            <a:endParaRPr lang="zh-CN" altLang="en-US"/>
          </a:p>
        </p:txBody>
      </p:sp>
    </p:spTree>
    <p:extLst>
      <p:ext uri="{BB962C8B-B14F-4D97-AF65-F5344CB8AC3E}">
        <p14:creationId xmlns:p14="http://schemas.microsoft.com/office/powerpoint/2010/main" val="353625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14</a:t>
            </a:fld>
            <a:endParaRPr lang="zh-CN" altLang="en-US"/>
          </a:p>
        </p:txBody>
      </p:sp>
    </p:spTree>
    <p:extLst>
      <p:ext uri="{BB962C8B-B14F-4D97-AF65-F5344CB8AC3E}">
        <p14:creationId xmlns:p14="http://schemas.microsoft.com/office/powerpoint/2010/main" val="383872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962579-9CCE-45B6-8444-99437A5874DA}" type="slidenum">
              <a:rPr lang="zh-CN" altLang="en-US" smtClean="0"/>
              <a:t>16</a:t>
            </a:fld>
            <a:endParaRPr lang="zh-CN" altLang="en-US"/>
          </a:p>
        </p:txBody>
      </p:sp>
    </p:spTree>
    <p:extLst>
      <p:ext uri="{BB962C8B-B14F-4D97-AF65-F5344CB8AC3E}">
        <p14:creationId xmlns:p14="http://schemas.microsoft.com/office/powerpoint/2010/main" val="24842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D9C67A-579C-4DEB-8524-576504D9A9B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835F9D6-52E1-4A58-B126-23BDE77AE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2022069-6D5F-458C-9227-BEE645342DFB}"/>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5" name="页脚占位符 4">
            <a:extLst>
              <a:ext uri="{FF2B5EF4-FFF2-40B4-BE49-F238E27FC236}">
                <a16:creationId xmlns:a16="http://schemas.microsoft.com/office/drawing/2014/main" xmlns="" id="{537897C8-C1E9-439F-85AB-084809A89B3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9AD66-58F1-4889-90CD-DA39DB308C1C}"/>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365480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BBCF86-822D-4B63-B1B2-F34D5136290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9161915-A3DA-46D0-8514-5471A47C58E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0A79E5E-3A32-47C7-91B7-AEB9CE986E52}"/>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5" name="页脚占位符 4">
            <a:extLst>
              <a:ext uri="{FF2B5EF4-FFF2-40B4-BE49-F238E27FC236}">
                <a16:creationId xmlns:a16="http://schemas.microsoft.com/office/drawing/2014/main" xmlns="" id="{31B1818E-CED5-4565-92DD-8DB6CE4613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D7EF2E3-ABB4-4C4E-8447-D182A66241E6}"/>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182152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EA26435-5000-4E8A-8DD5-D2708444086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66CAC32-C72B-485A-8CC1-9DDC3A3C52C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2022E80-6AB2-4797-86F9-8012C216EF98}"/>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5" name="页脚占位符 4">
            <a:extLst>
              <a:ext uri="{FF2B5EF4-FFF2-40B4-BE49-F238E27FC236}">
                <a16:creationId xmlns:a16="http://schemas.microsoft.com/office/drawing/2014/main" xmlns="" id="{F66A9481-2F09-4E75-81A6-9CCBA51C00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A79775-60F1-403C-B451-A4D55B0D776D}"/>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88621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0BFAF4-FDF3-45B3-9FB9-0E65B9802E2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8641564-CF63-49C3-83B7-D3B2D14BAEF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84EE343-F5CF-4E8A-9603-1110B19B20B5}"/>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5" name="页脚占位符 4">
            <a:extLst>
              <a:ext uri="{FF2B5EF4-FFF2-40B4-BE49-F238E27FC236}">
                <a16:creationId xmlns:a16="http://schemas.microsoft.com/office/drawing/2014/main" xmlns="" id="{57A975E2-410D-4143-91CB-08FDB1B721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3E49A36-FF57-492D-95C2-C8DC96B4A153}"/>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164858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96EEF9-9126-431C-819F-43AD1B5798A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F133E2D-9E87-4720-88F8-4C0FC047BB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FB7600E-F394-4E7C-8605-4AECD70BD82D}"/>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5" name="页脚占位符 4">
            <a:extLst>
              <a:ext uri="{FF2B5EF4-FFF2-40B4-BE49-F238E27FC236}">
                <a16:creationId xmlns:a16="http://schemas.microsoft.com/office/drawing/2014/main" xmlns="" id="{9EAEEF01-A81B-4089-9F6B-035559A9DF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D3A8A1C-ACF2-4116-93DD-E3D608E3313B}"/>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270167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610B3C-0A90-41F4-8A30-570A681DB2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0B430B2-4EF7-455B-9045-9E5093CE6A1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66F2BD5-2571-4A23-8C8F-439C86ADE8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269475C-BBE1-49BE-8794-B03565E9C3F3}"/>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6" name="页脚占位符 5">
            <a:extLst>
              <a:ext uri="{FF2B5EF4-FFF2-40B4-BE49-F238E27FC236}">
                <a16:creationId xmlns:a16="http://schemas.microsoft.com/office/drawing/2014/main" xmlns="" id="{F8BA8136-E8B2-4D99-8786-F172E031D0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CF7CE52-E93F-46E1-A1B1-BB7E727936DA}"/>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336701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4662AB4-D6BD-4CE9-868A-694860F3FA7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B1DA1BE-1624-41F6-AD07-917ACB2F2F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C179FF6-3A23-4F83-A02B-A69925E3AC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8DAD6B7-F711-49EE-9FE0-AA68C8898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9D609DF-2816-4ADD-A8EB-669EAD94A6F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28C4BD9-B2C9-4F5A-AE3E-E84B1260A0A8}"/>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8" name="页脚占位符 7">
            <a:extLst>
              <a:ext uri="{FF2B5EF4-FFF2-40B4-BE49-F238E27FC236}">
                <a16:creationId xmlns:a16="http://schemas.microsoft.com/office/drawing/2014/main" xmlns="" id="{5BC44AA9-5F42-490D-9F22-D9B6CEA3ACD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0F1D7DA-03B1-4DA3-B2B5-110818FA206C}"/>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237979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66C323-A607-4703-BC68-3F97288C321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1CD861D-A77F-4015-B41F-2D3FA6D908D0}"/>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4" name="页脚占位符 3">
            <a:extLst>
              <a:ext uri="{FF2B5EF4-FFF2-40B4-BE49-F238E27FC236}">
                <a16:creationId xmlns:a16="http://schemas.microsoft.com/office/drawing/2014/main" xmlns="" id="{6A6D8B55-F900-4396-8783-606AB36C656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4F5ADFE-3B0C-4293-A05E-C9408AF42BDA}"/>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290617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AAEF23-C29F-4266-82CB-11BF5E9FF5B6}"/>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3" name="页脚占位符 2">
            <a:extLst>
              <a:ext uri="{FF2B5EF4-FFF2-40B4-BE49-F238E27FC236}">
                <a16:creationId xmlns:a16="http://schemas.microsoft.com/office/drawing/2014/main" xmlns="" id="{27FB7F2E-D58D-4629-A244-F88F3AA29C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4FC225D-5887-4C35-8461-86BA4C12DE0B}"/>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1220433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C147750-8A98-433F-AA9C-13FB4A5B8A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213B9CF-AA19-4774-B12A-84DB67C28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2C04333-F91B-45D8-8A60-1D2E7EAFD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4EF0588-8D30-4C32-BAF8-647CD7CD1C35}"/>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6" name="页脚占位符 5">
            <a:extLst>
              <a:ext uri="{FF2B5EF4-FFF2-40B4-BE49-F238E27FC236}">
                <a16:creationId xmlns:a16="http://schemas.microsoft.com/office/drawing/2014/main" xmlns="" id="{2E11EC8A-A06D-4755-B987-40B047E302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A3F288D-21C3-4464-B3F6-A022BBB885C5}"/>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59153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562763-3F88-49E2-A539-8539DD077B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C7931C-5019-4F79-BABD-00FEFD933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8C8ACDB-DCEE-406F-B52C-4DF28E4CF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3D41003-94E1-4A5E-BE08-570AA060B81E}"/>
              </a:ext>
            </a:extLst>
          </p:cNvPr>
          <p:cNvSpPr>
            <a:spLocks noGrp="1"/>
          </p:cNvSpPr>
          <p:nvPr>
            <p:ph type="dt" sz="half" idx="10"/>
          </p:nvPr>
        </p:nvSpPr>
        <p:spPr/>
        <p:txBody>
          <a:bodyPr/>
          <a:lstStyle/>
          <a:p>
            <a:fld id="{62E00F9E-A293-449F-A6A0-F27B86B7F837}" type="datetimeFigureOut">
              <a:rPr lang="zh-CN" altLang="en-US" smtClean="0"/>
              <a:t>2020/10/13</a:t>
            </a:fld>
            <a:endParaRPr lang="zh-CN" altLang="en-US"/>
          </a:p>
        </p:txBody>
      </p:sp>
      <p:sp>
        <p:nvSpPr>
          <p:cNvPr id="6" name="页脚占位符 5">
            <a:extLst>
              <a:ext uri="{FF2B5EF4-FFF2-40B4-BE49-F238E27FC236}">
                <a16:creationId xmlns:a16="http://schemas.microsoft.com/office/drawing/2014/main" xmlns="" id="{E465E976-B07A-408D-9E5A-4CF42D124B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DE9EDC6-E103-4F9B-A77D-6B43C7C0888F}"/>
              </a:ext>
            </a:extLst>
          </p:cNvPr>
          <p:cNvSpPr>
            <a:spLocks noGrp="1"/>
          </p:cNvSpPr>
          <p:nvPr>
            <p:ph type="sldNum" sz="quarter" idx="12"/>
          </p:nvPr>
        </p:nvSpPr>
        <p:spPr/>
        <p:txBody>
          <a:bodyPr/>
          <a:lstStyle/>
          <a:p>
            <a:fld id="{A655C6E2-0858-448B-B9FE-01BBBC4580D1}" type="slidenum">
              <a:rPr lang="zh-CN" altLang="en-US" smtClean="0"/>
              <a:t>‹#›</a:t>
            </a:fld>
            <a:endParaRPr lang="zh-CN" altLang="en-US"/>
          </a:p>
        </p:txBody>
      </p:sp>
    </p:spTree>
    <p:extLst>
      <p:ext uri="{BB962C8B-B14F-4D97-AF65-F5344CB8AC3E}">
        <p14:creationId xmlns:p14="http://schemas.microsoft.com/office/powerpoint/2010/main" val="346047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14696A4-9CD0-48A7-B197-DDC17A173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38E1B7A-6B2E-40CE-B027-F96225CCB0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86046F-E9C5-4D21-8B26-5FE19D2188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00F9E-A293-449F-A6A0-F27B86B7F837}" type="datetimeFigureOut">
              <a:rPr lang="zh-CN" altLang="en-US" smtClean="0"/>
              <a:t>2020/10/13</a:t>
            </a:fld>
            <a:endParaRPr lang="zh-CN" altLang="en-US"/>
          </a:p>
        </p:txBody>
      </p:sp>
      <p:sp>
        <p:nvSpPr>
          <p:cNvPr id="5" name="页脚占位符 4">
            <a:extLst>
              <a:ext uri="{FF2B5EF4-FFF2-40B4-BE49-F238E27FC236}">
                <a16:creationId xmlns:a16="http://schemas.microsoft.com/office/drawing/2014/main" xmlns="" id="{644026CB-82BF-4BBB-B2BE-E1F63A4E18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4F5A93-13FD-4B07-A728-5134C08DE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5C6E2-0858-448B-B9FE-01BBBC4580D1}" type="slidenum">
              <a:rPr lang="zh-CN" altLang="en-US" smtClean="0"/>
              <a:t>‹#›</a:t>
            </a:fld>
            <a:endParaRPr lang="zh-CN" altLang="en-US"/>
          </a:p>
        </p:txBody>
      </p:sp>
      <p:pic>
        <p:nvPicPr>
          <p:cNvPr id="7" name="图片 6">
            <a:extLst>
              <a:ext uri="{FF2B5EF4-FFF2-40B4-BE49-F238E27FC236}">
                <a16:creationId xmlns:a16="http://schemas.microsoft.com/office/drawing/2014/main" xmlns="" id="{FA225B09-EE12-4D43-A0AD-291765178E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0"/>
            <a:ext cx="13716000" cy="6858000"/>
          </a:xfrm>
          <a:prstGeom prst="rect">
            <a:avLst/>
          </a:prstGeom>
        </p:spPr>
      </p:pic>
      <p:sp>
        <p:nvSpPr>
          <p:cNvPr id="8" name="矩形 7">
            <a:extLst>
              <a:ext uri="{FF2B5EF4-FFF2-40B4-BE49-F238E27FC236}">
                <a16:creationId xmlns:a16="http://schemas.microsoft.com/office/drawing/2014/main" xmlns="" id="{C431F651-EBC7-4461-9DA9-1C6E040C798E}"/>
              </a:ext>
            </a:extLst>
          </p:cNvPr>
          <p:cNvSpPr/>
          <p:nvPr userDrawn="1"/>
        </p:nvSpPr>
        <p:spPr>
          <a:xfrm>
            <a:off x="424873" y="365125"/>
            <a:ext cx="11360727" cy="612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DB89D7AA-60C2-458A-AC37-207019A143E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56855" t="54395"/>
          <a:stretch/>
        </p:blipFill>
        <p:spPr>
          <a:xfrm rot="10800000">
            <a:off x="10017991" y="365125"/>
            <a:ext cx="1551709" cy="820086"/>
          </a:xfrm>
          <a:prstGeom prst="rect">
            <a:avLst/>
          </a:prstGeom>
        </p:spPr>
      </p:pic>
    </p:spTree>
    <p:extLst>
      <p:ext uri="{BB962C8B-B14F-4D97-AF65-F5344CB8AC3E}">
        <p14:creationId xmlns:p14="http://schemas.microsoft.com/office/powerpoint/2010/main" val="170607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9F08D88-2591-4AE7-B524-DB123F0F7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652" y="0"/>
            <a:ext cx="13716000" cy="6858000"/>
          </a:xfrm>
          <a:prstGeom prst="rect">
            <a:avLst/>
          </a:prstGeom>
        </p:spPr>
      </p:pic>
      <p:pic>
        <p:nvPicPr>
          <p:cNvPr id="7" name="图片 6">
            <a:extLst>
              <a:ext uri="{FF2B5EF4-FFF2-40B4-BE49-F238E27FC236}">
                <a16:creationId xmlns:a16="http://schemas.microsoft.com/office/drawing/2014/main" xmlns="" id="{1A8B10BA-7A7F-4FDA-8B2A-0816EC60897B}"/>
              </a:ext>
            </a:extLst>
          </p:cNvPr>
          <p:cNvPicPr>
            <a:picLocks noChangeAspect="1"/>
          </p:cNvPicPr>
          <p:nvPr/>
        </p:nvPicPr>
        <p:blipFill rotWithShape="1">
          <a:blip r:embed="rId5" cstate="print">
            <a:clrChange>
              <a:clrFrom>
                <a:srgbClr val="585858"/>
              </a:clrFrom>
              <a:clrTo>
                <a:srgbClr val="585858">
                  <a:alpha val="0"/>
                </a:srgbClr>
              </a:clrTo>
            </a:clrChange>
            <a:extLst>
              <a:ext uri="{28A0092B-C50C-407E-A947-70E740481C1C}">
                <a14:useLocalDpi xmlns:a14="http://schemas.microsoft.com/office/drawing/2010/main" val="0"/>
              </a:ext>
            </a:extLst>
          </a:blip>
          <a:srcRect l="27016" t="15686" r="29678" b="71895"/>
          <a:stretch/>
        </p:blipFill>
        <p:spPr>
          <a:xfrm>
            <a:off x="3290798" y="771832"/>
            <a:ext cx="5279923" cy="757084"/>
          </a:xfrm>
          <a:prstGeom prst="rect">
            <a:avLst/>
          </a:prstGeom>
        </p:spPr>
      </p:pic>
      <p:pic>
        <p:nvPicPr>
          <p:cNvPr id="4" name="pd-5b82fe5b3d517762">
            <a:hlinkClick r:id="" action="ppaction://media"/>
            <a:extLst>
              <a:ext uri="{FF2B5EF4-FFF2-40B4-BE49-F238E27FC236}">
                <a16:creationId xmlns:a16="http://schemas.microsoft.com/office/drawing/2014/main" xmlns="" id="{3DD7CD25-5EB8-4CEC-89E8-EE5A0C9614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048" y="-583039"/>
            <a:ext cx="487363" cy="487363"/>
          </a:xfrm>
          <a:prstGeom prst="rect">
            <a:avLst/>
          </a:prstGeom>
        </p:spPr>
      </p:pic>
      <p:pic>
        <p:nvPicPr>
          <p:cNvPr id="8" name="图片 7">
            <a:extLst>
              <a:ext uri="{FF2B5EF4-FFF2-40B4-BE49-F238E27FC236}">
                <a16:creationId xmlns:a16="http://schemas.microsoft.com/office/drawing/2014/main" xmlns="" id="{AC544C7A-EFDF-486B-9A16-FDAB8EDAC9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64" t="55524" r="33549" b="27057"/>
          <a:stretch/>
        </p:blipFill>
        <p:spPr>
          <a:xfrm>
            <a:off x="3849323" y="4162796"/>
            <a:ext cx="4375355" cy="1061885"/>
          </a:xfrm>
          <a:prstGeom prst="rect">
            <a:avLst/>
          </a:prstGeom>
        </p:spPr>
      </p:pic>
      <p:sp>
        <p:nvSpPr>
          <p:cNvPr id="9" name="文本框 8">
            <a:extLst>
              <a:ext uri="{FF2B5EF4-FFF2-40B4-BE49-F238E27FC236}">
                <a16:creationId xmlns:a16="http://schemas.microsoft.com/office/drawing/2014/main" xmlns="" id="{207AB875-9E76-4032-8DAE-06660D992437}"/>
              </a:ext>
            </a:extLst>
          </p:cNvPr>
          <p:cNvSpPr txBox="1"/>
          <p:nvPr/>
        </p:nvSpPr>
        <p:spPr>
          <a:xfrm>
            <a:off x="1582994" y="2300748"/>
            <a:ext cx="8892178" cy="1862048"/>
          </a:xfrm>
          <a:prstGeom prst="rect">
            <a:avLst/>
          </a:prstGeom>
          <a:noFill/>
          <a:effectLst/>
        </p:spPr>
        <p:txBody>
          <a:bodyPr wrap="none" rtlCol="0">
            <a:spAutoFit/>
            <a:scene3d>
              <a:camera prst="orthographicFront"/>
              <a:lightRig rig="threePt" dir="t"/>
            </a:scene3d>
            <a:sp3d extrusionH="57150">
              <a:bevelT w="50800" h="635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1500" b="1" noProof="0" dirty="0">
                <a:solidFill>
                  <a:schemeClr val="bg1">
                    <a:lumMod val="95000"/>
                  </a:schemeClr>
                </a:solidFill>
                <a:effectLst>
                  <a:reflection blurRad="6350" stA="55000" endA="300" endPos="45500" dir="5400000" sy="-100000" algn="bl" rotWithShape="0"/>
                </a:effectLst>
                <a:cs typeface="+mn-ea"/>
                <a:sym typeface="+mn-lt"/>
              </a:rPr>
              <a:t>网络安全教育</a:t>
            </a:r>
            <a:endParaRPr kumimoji="1" lang="zh-CN" altLang="en-US" sz="11500" b="1" i="0" u="none" strike="noStrike" kern="1200" cap="none" spc="0" normalizeH="0" baseline="0" noProof="0" dirty="0">
              <a:ln>
                <a:noFill/>
              </a:ln>
              <a:solidFill>
                <a:schemeClr val="bg1">
                  <a:lumMod val="95000"/>
                </a:schemeClr>
              </a:solidFill>
              <a:effectLst>
                <a:reflection blurRad="6350" stA="55000" endA="300" endPos="45500" dir="5400000" sy="-100000" algn="bl" rotWithShape="0"/>
              </a:effectLst>
              <a:uLnTx/>
              <a:uFillTx/>
              <a:cs typeface="+mn-ea"/>
              <a:sym typeface="+mn-lt"/>
            </a:endParaRPr>
          </a:p>
        </p:txBody>
      </p:sp>
    </p:spTree>
    <p:extLst>
      <p:ext uri="{BB962C8B-B14F-4D97-AF65-F5344CB8AC3E}">
        <p14:creationId xmlns:p14="http://schemas.microsoft.com/office/powerpoint/2010/main" val="14888548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092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1E0A289-6D70-4DCA-A66A-A8594EDDB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68" y="0"/>
            <a:ext cx="12196822" cy="6504039"/>
          </a:xfrm>
          <a:prstGeom prst="rect">
            <a:avLst/>
          </a:prstGeom>
        </p:spPr>
      </p:pic>
      <p:pic>
        <p:nvPicPr>
          <p:cNvPr id="8" name="图片 7">
            <a:extLst>
              <a:ext uri="{FF2B5EF4-FFF2-40B4-BE49-F238E27FC236}">
                <a16:creationId xmlns:a16="http://schemas.microsoft.com/office/drawing/2014/main" xmlns="" id="{40DCB4FD-F07E-4E06-900D-BD95877D1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55" t="54395"/>
          <a:stretch/>
        </p:blipFill>
        <p:spPr>
          <a:xfrm rot="5400000">
            <a:off x="-1302261" y="1731706"/>
            <a:ext cx="5260258" cy="2780071"/>
          </a:xfrm>
          <a:prstGeom prst="rect">
            <a:avLst/>
          </a:prstGeom>
        </p:spPr>
      </p:pic>
      <p:grpSp>
        <p:nvGrpSpPr>
          <p:cNvPr id="13" name="组合 12">
            <a:extLst>
              <a:ext uri="{FF2B5EF4-FFF2-40B4-BE49-F238E27FC236}">
                <a16:creationId xmlns:a16="http://schemas.microsoft.com/office/drawing/2014/main" xmlns="" id="{12A16C71-45FE-4438-B930-A17FA3D417C5}"/>
              </a:ext>
            </a:extLst>
          </p:cNvPr>
          <p:cNvGrpSpPr/>
          <p:nvPr/>
        </p:nvGrpSpPr>
        <p:grpSpPr>
          <a:xfrm>
            <a:off x="57346" y="1870432"/>
            <a:ext cx="11656407" cy="2475425"/>
            <a:chOff x="57346" y="1870432"/>
            <a:chExt cx="11656407" cy="2475425"/>
          </a:xfrm>
        </p:grpSpPr>
        <p:sp>
          <p:nvSpPr>
            <p:cNvPr id="11" name="文本框 10">
              <a:extLst>
                <a:ext uri="{FF2B5EF4-FFF2-40B4-BE49-F238E27FC236}">
                  <a16:creationId xmlns:a16="http://schemas.microsoft.com/office/drawing/2014/main" xmlns="" id="{898A5CD8-34DA-4B75-931D-B2B1AF5936FA}"/>
                </a:ext>
              </a:extLst>
            </p:cNvPr>
            <p:cNvSpPr txBox="1"/>
            <p:nvPr/>
          </p:nvSpPr>
          <p:spPr>
            <a:xfrm>
              <a:off x="2921162" y="1870432"/>
              <a:ext cx="4061529" cy="1558568"/>
            </a:xfrm>
            <a:prstGeom prst="rect">
              <a:avLst/>
            </a:prstGeom>
            <a:noFill/>
          </p:spPr>
          <p:txBody>
            <a:bodyPr wrap="square" rtlCol="0">
              <a:spAutoFit/>
            </a:bodyPr>
            <a:lstStyle/>
            <a:p>
              <a:pPr algn="dist">
                <a:lnSpc>
                  <a:spcPct val="150000"/>
                </a:lnSpc>
              </a:pPr>
              <a:r>
                <a:rPr lang="zh-CN" altLang="zh-CN" sz="7200" b="1" dirty="0">
                  <a:solidFill>
                    <a:schemeClr val="bg1"/>
                  </a:solidFill>
                  <a:cs typeface="+mn-ea"/>
                  <a:sym typeface="+mn-lt"/>
                </a:rPr>
                <a:t>活动内容</a:t>
              </a:r>
              <a:endParaRPr lang="en-GB" altLang="zh-CN" sz="7200" b="1" dirty="0">
                <a:solidFill>
                  <a:schemeClr val="bg1"/>
                </a:solidFill>
                <a:cs typeface="+mn-ea"/>
                <a:sym typeface="+mn-lt"/>
              </a:endParaRPr>
            </a:p>
          </p:txBody>
        </p:sp>
        <p:sp>
          <p:nvSpPr>
            <p:cNvPr id="12" name="isļîḓè">
              <a:extLst>
                <a:ext uri="{FF2B5EF4-FFF2-40B4-BE49-F238E27FC236}">
                  <a16:creationId xmlns:a16="http://schemas.microsoft.com/office/drawing/2014/main" xmlns="" id="{B2EE3E52-4B43-47BB-B712-F437B2BF2747}"/>
                </a:ext>
              </a:extLst>
            </p:cNvPr>
            <p:cNvSpPr/>
            <p:nvPr/>
          </p:nvSpPr>
          <p:spPr bwMode="auto">
            <a:xfrm>
              <a:off x="2921162" y="3653132"/>
              <a:ext cx="8792591" cy="6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cs typeface="+mn-ea"/>
                  <a:sym typeface="+mn-lt"/>
                </a:rPr>
                <a:t>Unified fonts make reading more </a:t>
              </a:r>
              <a:r>
                <a:rPr kumimoji="0" lang="en-US" altLang="zh-CN" sz="1400" b="0" i="0" u="none" strike="noStrike" kern="1200" cap="none" spc="0" normalizeH="0" baseline="0" noProof="0" dirty="0" err="1">
                  <a:ln>
                    <a:noFill/>
                  </a:ln>
                  <a:solidFill>
                    <a:schemeClr val="bg1"/>
                  </a:solidFill>
                  <a:effectLst/>
                  <a:uLnTx/>
                  <a:uFillTx/>
                  <a:cs typeface="+mn-ea"/>
                  <a:sym typeface="+mn-lt"/>
                </a:rPr>
                <a:t>fluent.Theme</a:t>
              </a:r>
              <a:r>
                <a:rPr kumimoji="0" lang="en-US" altLang="zh-CN" sz="1400" b="0" i="0" u="none" strike="noStrike" kern="1200" cap="none" spc="0" normalizeH="0" baseline="0" noProof="0" dirty="0">
                  <a:ln>
                    <a:noFill/>
                  </a:ln>
                  <a:solidFill>
                    <a:schemeClr val="bg1"/>
                  </a:solidFill>
                  <a:effectLst/>
                  <a:uLnTx/>
                  <a:uFillTx/>
                  <a:cs typeface="+mn-ea"/>
                  <a:sym typeface="+mn-lt"/>
                </a:rPr>
                <a:t> color makes</a:t>
              </a:r>
            </a:p>
          </p:txBody>
        </p:sp>
        <p:sp>
          <p:nvSpPr>
            <p:cNvPr id="10" name="文本框 9">
              <a:extLst>
                <a:ext uri="{FF2B5EF4-FFF2-40B4-BE49-F238E27FC236}">
                  <a16:creationId xmlns:a16="http://schemas.microsoft.com/office/drawing/2014/main" xmlns="" id="{6F43104E-85AB-4317-B5E2-138870017A93}"/>
                </a:ext>
              </a:extLst>
            </p:cNvPr>
            <p:cNvSpPr txBox="1"/>
            <p:nvPr/>
          </p:nvSpPr>
          <p:spPr>
            <a:xfrm>
              <a:off x="57346" y="2502758"/>
              <a:ext cx="183300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solidFill>
                  <a:effectLst/>
                  <a:uLnTx/>
                  <a:uFillTx/>
                  <a:cs typeface="+mn-ea"/>
                  <a:sym typeface="+mn-lt"/>
                </a:rPr>
                <a:t>Part </a:t>
              </a:r>
              <a:r>
                <a:rPr kumimoji="0" lang="en-US" altLang="zh-CN" sz="4800" b="0" i="0" u="none" strike="noStrike" kern="1200" cap="none" spc="0" normalizeH="0" baseline="0" noProof="0" dirty="0" err="1">
                  <a:ln>
                    <a:noFill/>
                  </a:ln>
                  <a:solidFill>
                    <a:schemeClr val="bg1"/>
                  </a:solidFill>
                  <a:effectLst/>
                  <a:uLnTx/>
                  <a:uFillTx/>
                  <a:cs typeface="+mn-ea"/>
                  <a:sym typeface="+mn-lt"/>
                </a:rPr>
                <a:t>thre</a:t>
              </a:r>
              <a:endParaRPr kumimoji="0" lang="zh-CN" altLang="en-US" sz="4800" b="0" i="0" u="none" strike="noStrike" kern="1200" cap="none" spc="0" normalizeH="0" baseline="0" noProof="0" dirty="0">
                <a:ln>
                  <a:noFill/>
                </a:ln>
                <a:solidFill>
                  <a:schemeClr val="bg1"/>
                </a:solidFill>
                <a:effectLst/>
                <a:uLnTx/>
                <a:uFillTx/>
                <a:cs typeface="+mn-ea"/>
                <a:sym typeface="+mn-lt"/>
              </a:endParaRPr>
            </a:p>
          </p:txBody>
        </p:sp>
      </p:grpSp>
    </p:spTree>
    <p:extLst>
      <p:ext uri="{BB962C8B-B14F-4D97-AF65-F5344CB8AC3E}">
        <p14:creationId xmlns:p14="http://schemas.microsoft.com/office/powerpoint/2010/main" val="605248668"/>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35009" y="2547690"/>
            <a:ext cx="5611417" cy="2447925"/>
          </a:xfrm>
        </p:spPr>
        <p:txBody>
          <a:bodyPr>
            <a:noAutofit/>
          </a:bodyPr>
          <a:lstStyle/>
          <a:p>
            <a:pPr>
              <a:lnSpc>
                <a:spcPct val="200000"/>
              </a:lnSpc>
            </a:pP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r>
              <a:rPr lang="zh-CN" altLang="zh-CN" sz="1600" dirty="0">
                <a:latin typeface="+mn-lt"/>
                <a:ea typeface="+mn-ea"/>
                <a:cs typeface="+mn-ea"/>
                <a:sym typeface="+mn-lt"/>
              </a:rPr>
              <a:t>在</a:t>
            </a:r>
            <a:r>
              <a:rPr lang="en-US" altLang="zh-CN" sz="1600" dirty="0">
                <a:latin typeface="+mn-lt"/>
                <a:ea typeface="+mn-ea"/>
                <a:cs typeface="+mn-ea"/>
                <a:sym typeface="+mn-lt"/>
              </a:rPr>
              <a:t>9</a:t>
            </a:r>
            <a:r>
              <a:rPr lang="zh-CN" altLang="zh-CN" sz="1600" dirty="0">
                <a:latin typeface="+mn-lt"/>
                <a:ea typeface="+mn-ea"/>
                <a:cs typeface="+mn-ea"/>
                <a:sym typeface="+mn-lt"/>
              </a:rPr>
              <a:t>月</a:t>
            </a:r>
            <a:r>
              <a:rPr lang="en-US" altLang="zh-CN" sz="1600" dirty="0">
                <a:latin typeface="+mn-lt"/>
                <a:ea typeface="+mn-ea"/>
                <a:cs typeface="+mn-ea"/>
                <a:sym typeface="+mn-lt"/>
              </a:rPr>
              <a:t>18</a:t>
            </a:r>
            <a:r>
              <a:rPr lang="zh-CN" altLang="zh-CN" sz="1600" dirty="0">
                <a:latin typeface="+mn-lt"/>
                <a:ea typeface="+mn-ea"/>
                <a:cs typeface="+mn-ea"/>
                <a:sym typeface="+mn-lt"/>
              </a:rPr>
              <a:t>日“校园日”活动当天，省教育厅将邀请网络安全领域专家通过“之江汇教育广场”（</a:t>
            </a:r>
            <a:r>
              <a:rPr lang="en-US" altLang="zh-CN" sz="1600" dirty="0">
                <a:latin typeface="+mn-lt"/>
                <a:ea typeface="+mn-ea"/>
                <a:cs typeface="+mn-ea"/>
                <a:sym typeface="+mn-lt"/>
              </a:rPr>
              <a:t>xx</a:t>
            </a:r>
            <a:r>
              <a:rPr lang="zh-CN" altLang="zh-CN" sz="1600" dirty="0">
                <a:latin typeface="+mn-lt"/>
                <a:ea typeface="+mn-ea"/>
                <a:cs typeface="+mn-ea"/>
                <a:sym typeface="+mn-lt"/>
              </a:rPr>
              <a:t>）开设一期网络安全专题讲座。讲座重点围绕宣传网络安全相关法律法规及普及如何防范网络诈骗等知识。讲座内容将制作成视频资源通过“之江汇教育广场”供师生点播学习。各校要组织师生在网络安全宣传周期间特别是“校园日”当天观看学习。</a:t>
            </a:r>
            <a:br>
              <a:rPr lang="zh-CN" altLang="zh-CN" sz="1600" dirty="0">
                <a:latin typeface="+mn-lt"/>
                <a:ea typeface="+mn-ea"/>
                <a:cs typeface="+mn-ea"/>
                <a:sym typeface="+mn-lt"/>
              </a:rPr>
            </a:b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endParaRPr lang="zh-CN" altLang="zh-CN" sz="1600" dirty="0">
              <a:latin typeface="+mn-lt"/>
              <a:ea typeface="+mn-ea"/>
              <a:cs typeface="+mn-ea"/>
              <a:sym typeface="+mn-lt"/>
            </a:endParaRPr>
          </a:p>
        </p:txBody>
      </p:sp>
      <p:grpSp>
        <p:nvGrpSpPr>
          <p:cNvPr id="10" name="组合 9">
            <a:extLst>
              <a:ext uri="{FF2B5EF4-FFF2-40B4-BE49-F238E27FC236}">
                <a16:creationId xmlns:a16="http://schemas.microsoft.com/office/drawing/2014/main" xmlns="" id="{07B0990D-9C05-4670-98D0-44158A689042}"/>
              </a:ext>
            </a:extLst>
          </p:cNvPr>
          <p:cNvGrpSpPr/>
          <p:nvPr/>
        </p:nvGrpSpPr>
        <p:grpSpPr>
          <a:xfrm>
            <a:off x="412955" y="324417"/>
            <a:ext cx="11493910" cy="895350"/>
            <a:chOff x="412955" y="324417"/>
            <a:chExt cx="11493910" cy="895350"/>
          </a:xfrm>
        </p:grpSpPr>
        <p:sp>
          <p:nvSpPr>
            <p:cNvPr id="12" name="标题 1">
              <a:extLst>
                <a:ext uri="{FF2B5EF4-FFF2-40B4-BE49-F238E27FC236}">
                  <a16:creationId xmlns:a16="http://schemas.microsoft.com/office/drawing/2014/main" xmlns="" id="{5A741E60-7866-4C50-A507-7F5F1ACFF029}"/>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内容</a:t>
              </a:r>
              <a:endParaRPr lang="zh-CN" altLang="zh-CN" sz="2800" b="1" dirty="0">
                <a:solidFill>
                  <a:srgbClr val="0070C0"/>
                </a:solidFill>
                <a:latin typeface="+mn-lt"/>
                <a:ea typeface="+mn-ea"/>
                <a:cs typeface="+mn-ea"/>
                <a:sym typeface="+mn-lt"/>
              </a:endParaRPr>
            </a:p>
          </p:txBody>
        </p:sp>
        <p:cxnSp>
          <p:nvCxnSpPr>
            <p:cNvPr id="13" name="直接连接符 12">
              <a:extLst>
                <a:ext uri="{FF2B5EF4-FFF2-40B4-BE49-F238E27FC236}">
                  <a16:creationId xmlns:a16="http://schemas.microsoft.com/office/drawing/2014/main" xmlns="" id="{8D99C6FB-93D4-4CCC-8A29-62673E06430B}"/>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C16A3B09-4346-4231-ABFA-E89A4710F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794" y="2163146"/>
            <a:ext cx="3449702" cy="2983992"/>
          </a:xfrm>
          <a:prstGeom prst="rect">
            <a:avLst/>
          </a:prstGeom>
        </p:spPr>
      </p:pic>
    </p:spTree>
    <p:extLst>
      <p:ext uri="{BB962C8B-B14F-4D97-AF65-F5344CB8AC3E}">
        <p14:creationId xmlns:p14="http://schemas.microsoft.com/office/powerpoint/2010/main" val="387954442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4787" y="2026060"/>
            <a:ext cx="5844744" cy="2447925"/>
          </a:xfrm>
        </p:spPr>
        <p:txBody>
          <a:bodyPr vert="horz" lIns="91440" tIns="45720" rIns="91440" bIns="45720" rtlCol="0" anchor="ctr">
            <a:noAutofit/>
          </a:bodyPr>
          <a:lstStyle/>
          <a:p>
            <a:pPr>
              <a:lnSpc>
                <a:spcPct val="200000"/>
              </a:lnSpc>
            </a:pPr>
            <a:r>
              <a:rPr lang="zh-CN" altLang="zh-CN" sz="1600" dirty="0">
                <a:latin typeface="+mn-lt"/>
                <a:ea typeface="+mn-ea"/>
                <a:cs typeface="+mn-ea"/>
                <a:sym typeface="+mn-lt"/>
              </a:rPr>
              <a:t/>
            </a:r>
            <a:br>
              <a:rPr lang="zh-CN" altLang="zh-CN" sz="1600" dirty="0">
                <a:latin typeface="+mn-lt"/>
                <a:ea typeface="+mn-ea"/>
                <a:cs typeface="+mn-ea"/>
                <a:sym typeface="+mn-lt"/>
              </a:rPr>
            </a:b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r>
              <a:rPr lang="zh-CN" altLang="zh-CN" sz="1600" dirty="0">
                <a:latin typeface="+mn-lt"/>
                <a:ea typeface="+mn-ea"/>
                <a:cs typeface="+mn-ea"/>
                <a:sym typeface="+mn-lt"/>
              </a:rPr>
              <a:t>在校园内张贴网络安全知识海报、宣传活动网页和网络安全有关文章，发放宣传材料；开展网络安全问卷调查、组织网络安全测试，发送网络防范提醒等；通过校园网络、广播、宣传栏、微博、微信等多渠道介绍网络安全知识，引导和带动师生全面了解和积极参与，扩大宣传教育的覆盖面，增强师生网络安全意识和防范意识。</a:t>
            </a:r>
            <a:br>
              <a:rPr lang="zh-CN" altLang="zh-CN" sz="1600" dirty="0">
                <a:latin typeface="+mn-lt"/>
                <a:ea typeface="+mn-ea"/>
                <a:cs typeface="+mn-ea"/>
                <a:sym typeface="+mn-lt"/>
              </a:rPr>
            </a:b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endParaRPr lang="zh-CN" altLang="zh-CN" sz="1600" dirty="0">
              <a:latin typeface="+mn-lt"/>
              <a:ea typeface="+mn-ea"/>
              <a:cs typeface="+mn-ea"/>
              <a:sym typeface="+mn-lt"/>
            </a:endParaRPr>
          </a:p>
        </p:txBody>
      </p:sp>
      <p:grpSp>
        <p:nvGrpSpPr>
          <p:cNvPr id="10" name="组合 9">
            <a:extLst>
              <a:ext uri="{FF2B5EF4-FFF2-40B4-BE49-F238E27FC236}">
                <a16:creationId xmlns:a16="http://schemas.microsoft.com/office/drawing/2014/main" xmlns="" id="{980FB7F8-A8E8-4562-9C51-777374E6EF26}"/>
              </a:ext>
            </a:extLst>
          </p:cNvPr>
          <p:cNvGrpSpPr/>
          <p:nvPr/>
        </p:nvGrpSpPr>
        <p:grpSpPr>
          <a:xfrm>
            <a:off x="412955" y="324417"/>
            <a:ext cx="11493910" cy="895350"/>
            <a:chOff x="412955" y="324417"/>
            <a:chExt cx="11493910" cy="895350"/>
          </a:xfrm>
        </p:grpSpPr>
        <p:sp>
          <p:nvSpPr>
            <p:cNvPr id="11" name="标题 1">
              <a:extLst>
                <a:ext uri="{FF2B5EF4-FFF2-40B4-BE49-F238E27FC236}">
                  <a16:creationId xmlns:a16="http://schemas.microsoft.com/office/drawing/2014/main" xmlns="" id="{52002CE2-0844-4124-B745-0B411C519C7C}"/>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内容</a:t>
              </a:r>
              <a:endParaRPr lang="zh-CN" altLang="zh-CN" sz="2800" b="1" dirty="0">
                <a:solidFill>
                  <a:srgbClr val="0070C0"/>
                </a:solidFill>
                <a:latin typeface="+mn-lt"/>
                <a:ea typeface="+mn-ea"/>
                <a:cs typeface="+mn-ea"/>
                <a:sym typeface="+mn-lt"/>
              </a:endParaRPr>
            </a:p>
          </p:txBody>
        </p:sp>
        <p:cxnSp>
          <p:nvCxnSpPr>
            <p:cNvPr id="19" name="直接连接符 18">
              <a:extLst>
                <a:ext uri="{FF2B5EF4-FFF2-40B4-BE49-F238E27FC236}">
                  <a16:creationId xmlns:a16="http://schemas.microsoft.com/office/drawing/2014/main" xmlns="" id="{0AB072D8-A353-4CF7-B40A-74A49DB93101}"/>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041AB414-2759-4C1B-B772-BFFD906DE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531" y="2115116"/>
            <a:ext cx="4966291" cy="2790345"/>
          </a:xfrm>
          <a:prstGeom prst="rect">
            <a:avLst/>
          </a:prstGeom>
        </p:spPr>
      </p:pic>
    </p:spTree>
    <p:extLst>
      <p:ext uri="{BB962C8B-B14F-4D97-AF65-F5344CB8AC3E}">
        <p14:creationId xmlns:p14="http://schemas.microsoft.com/office/powerpoint/2010/main" val="223907975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1176" y="2394780"/>
            <a:ext cx="5217255" cy="2633986"/>
          </a:xfrm>
        </p:spPr>
        <p:txBody>
          <a:bodyPr vert="horz" lIns="91440" tIns="45720" rIns="91440" bIns="45720" rtlCol="0" anchor="ctr">
            <a:noAutofit/>
          </a:bodyPr>
          <a:lstStyle/>
          <a:p>
            <a:pPr>
              <a:lnSpc>
                <a:spcPct val="200000"/>
              </a:lnSpc>
            </a:pPr>
            <a:r>
              <a:rPr lang="zh-CN" altLang="zh-CN" sz="1600" dirty="0">
                <a:latin typeface="+mn-lt"/>
                <a:ea typeface="+mn-ea"/>
                <a:cs typeface="+mn-ea"/>
                <a:sym typeface="+mn-lt"/>
              </a:rPr>
              <a:t/>
            </a:r>
            <a:br>
              <a:rPr lang="zh-CN" altLang="zh-CN" sz="1600" dirty="0">
                <a:latin typeface="+mn-lt"/>
                <a:ea typeface="+mn-ea"/>
                <a:cs typeface="+mn-ea"/>
                <a:sym typeface="+mn-lt"/>
              </a:rPr>
            </a:b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r>
              <a:rPr lang="zh-CN" altLang="zh-CN" sz="1600" dirty="0">
                <a:latin typeface="+mn-lt"/>
                <a:ea typeface="+mn-ea"/>
                <a:cs typeface="+mn-ea"/>
                <a:sym typeface="+mn-lt"/>
              </a:rPr>
              <a:t>依托“之江汇教育广场”（</a:t>
            </a:r>
            <a:r>
              <a:rPr lang="en-US" altLang="zh-CN" sz="1600" dirty="0">
                <a:latin typeface="+mn-lt"/>
                <a:ea typeface="+mn-ea"/>
                <a:cs typeface="+mn-ea"/>
                <a:sym typeface="+mn-lt"/>
              </a:rPr>
              <a:t>xx</a:t>
            </a:r>
            <a:r>
              <a:rPr lang="zh-CN" altLang="zh-CN" sz="1600" dirty="0">
                <a:latin typeface="+mn-lt"/>
                <a:ea typeface="+mn-ea"/>
                <a:cs typeface="+mn-ea"/>
                <a:sym typeface="+mn-lt"/>
              </a:rPr>
              <a:t>）开设的</a:t>
            </a:r>
            <a:r>
              <a:rPr lang="zh-CN" altLang="zh-CN" sz="1400" dirty="0">
                <a:latin typeface="+mn-lt"/>
                <a:ea typeface="+mn-ea"/>
                <a:cs typeface="+mn-ea"/>
                <a:sym typeface="+mn-lt"/>
              </a:rPr>
              <a:t>浙江省</a:t>
            </a:r>
            <a:r>
              <a:rPr lang="zh-CN" altLang="zh-CN" sz="1600" dirty="0">
                <a:latin typeface="+mn-lt"/>
                <a:ea typeface="+mn-ea"/>
                <a:cs typeface="+mn-ea"/>
                <a:sym typeface="+mn-lt"/>
              </a:rPr>
              <a:t>教育网络安全宣传专栏，重点宣传贯彻习近平网络强国战略思想，宣传贯彻全国、全省网络安全和信息化工作会议精神；宣传国家、我省网络安全工作取得的重大成就；深入宣传《网络安全法》及相关配套法规，普及网络安全知识，提升师生网络安全意识和防护技能。</a:t>
            </a:r>
            <a:br>
              <a:rPr lang="zh-CN" altLang="zh-CN" sz="1600" dirty="0">
                <a:latin typeface="+mn-lt"/>
                <a:ea typeface="+mn-ea"/>
                <a:cs typeface="+mn-ea"/>
                <a:sym typeface="+mn-lt"/>
              </a:rPr>
            </a:br>
            <a:r>
              <a:rPr lang="en-US" altLang="zh-CN" sz="1600" dirty="0">
                <a:latin typeface="+mn-lt"/>
                <a:ea typeface="+mn-ea"/>
                <a:cs typeface="+mn-ea"/>
                <a:sym typeface="+mn-lt"/>
              </a:rPr>
              <a:t> </a:t>
            </a:r>
            <a:r>
              <a:rPr lang="zh-CN" altLang="zh-CN" sz="1600" dirty="0">
                <a:latin typeface="+mn-lt"/>
                <a:ea typeface="+mn-ea"/>
                <a:cs typeface="+mn-ea"/>
                <a:sym typeface="+mn-lt"/>
              </a:rPr>
              <a:t/>
            </a:r>
            <a:br>
              <a:rPr lang="zh-CN" altLang="zh-CN" sz="1600" dirty="0">
                <a:latin typeface="+mn-lt"/>
                <a:ea typeface="+mn-ea"/>
                <a:cs typeface="+mn-ea"/>
                <a:sym typeface="+mn-lt"/>
              </a:rPr>
            </a:br>
            <a:endParaRPr lang="zh-CN" altLang="zh-CN" sz="1600" dirty="0">
              <a:latin typeface="+mn-lt"/>
              <a:ea typeface="+mn-ea"/>
              <a:cs typeface="+mn-ea"/>
              <a:sym typeface="+mn-lt"/>
            </a:endParaRPr>
          </a:p>
        </p:txBody>
      </p:sp>
      <p:sp>
        <p:nvSpPr>
          <p:cNvPr id="13" name="矩形 12"/>
          <p:cNvSpPr/>
          <p:nvPr/>
        </p:nvSpPr>
        <p:spPr>
          <a:xfrm>
            <a:off x="518479" y="1145029"/>
            <a:ext cx="6096000" cy="1015663"/>
          </a:xfrm>
          <a:prstGeom prst="rect">
            <a:avLst/>
          </a:prstGeom>
        </p:spPr>
        <p:txBody>
          <a:bodyPr>
            <a:spAutoFit/>
          </a:bodyPr>
          <a:lstStyle/>
          <a:p>
            <a:r>
              <a:rPr lang="en-US" altLang="zh-CN" sz="2000" b="1" dirty="0">
                <a:solidFill>
                  <a:schemeClr val="bg1"/>
                </a:solidFill>
                <a:cs typeface="+mn-ea"/>
                <a:sym typeface="+mn-lt"/>
              </a:rPr>
              <a:t>03 </a:t>
            </a:r>
            <a:r>
              <a:rPr lang="zh-CN" altLang="en-US" sz="2000" b="1" dirty="0">
                <a:solidFill>
                  <a:schemeClr val="bg1"/>
                </a:solidFill>
                <a:cs typeface="+mn-ea"/>
                <a:sym typeface="+mn-lt"/>
              </a:rPr>
              <a:t>利用网络安全宣传专栏进行宣传活动</a:t>
            </a:r>
            <a:br>
              <a:rPr lang="zh-CN" altLang="en-US" sz="2000" b="1" dirty="0">
                <a:solidFill>
                  <a:schemeClr val="bg1"/>
                </a:solidFill>
                <a:cs typeface="+mn-ea"/>
                <a:sym typeface="+mn-lt"/>
              </a:rPr>
            </a:br>
            <a:r>
              <a:rPr lang="zh-CN" altLang="en-US" sz="2000" b="1" dirty="0">
                <a:solidFill>
                  <a:schemeClr val="bg1"/>
                </a:solidFill>
                <a:cs typeface="+mn-ea"/>
                <a:sym typeface="+mn-lt"/>
              </a:rPr>
              <a:t> </a:t>
            </a:r>
            <a:br>
              <a:rPr lang="zh-CN" altLang="en-US" sz="2000" b="1" dirty="0">
                <a:solidFill>
                  <a:schemeClr val="bg1"/>
                </a:solidFill>
                <a:cs typeface="+mn-ea"/>
                <a:sym typeface="+mn-lt"/>
              </a:rPr>
            </a:br>
            <a:endParaRPr lang="zh-CN" altLang="en-US" sz="2000" b="1" dirty="0">
              <a:solidFill>
                <a:schemeClr val="bg1"/>
              </a:solidFill>
              <a:cs typeface="+mn-ea"/>
              <a:sym typeface="+mn-lt"/>
            </a:endParaRPr>
          </a:p>
        </p:txBody>
      </p:sp>
      <p:grpSp>
        <p:nvGrpSpPr>
          <p:cNvPr id="15" name="组合 14">
            <a:extLst>
              <a:ext uri="{FF2B5EF4-FFF2-40B4-BE49-F238E27FC236}">
                <a16:creationId xmlns:a16="http://schemas.microsoft.com/office/drawing/2014/main" xmlns="" id="{724ACC66-362D-4CA8-815C-6C4D4A69ECDA}"/>
              </a:ext>
            </a:extLst>
          </p:cNvPr>
          <p:cNvGrpSpPr/>
          <p:nvPr/>
        </p:nvGrpSpPr>
        <p:grpSpPr>
          <a:xfrm>
            <a:off x="412955" y="324417"/>
            <a:ext cx="11493910" cy="895350"/>
            <a:chOff x="412955" y="324417"/>
            <a:chExt cx="11493910" cy="895350"/>
          </a:xfrm>
        </p:grpSpPr>
        <p:sp>
          <p:nvSpPr>
            <p:cNvPr id="16" name="标题 1">
              <a:extLst>
                <a:ext uri="{FF2B5EF4-FFF2-40B4-BE49-F238E27FC236}">
                  <a16:creationId xmlns:a16="http://schemas.microsoft.com/office/drawing/2014/main" xmlns="" id="{C7534780-4D06-48F4-9A77-552849EB3768}"/>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内容</a:t>
              </a:r>
              <a:endParaRPr lang="zh-CN" altLang="zh-CN" sz="2800" b="1" dirty="0">
                <a:solidFill>
                  <a:srgbClr val="0070C0"/>
                </a:solidFill>
                <a:latin typeface="+mn-lt"/>
                <a:ea typeface="+mn-ea"/>
                <a:cs typeface="+mn-ea"/>
                <a:sym typeface="+mn-lt"/>
              </a:endParaRPr>
            </a:p>
          </p:txBody>
        </p:sp>
        <p:cxnSp>
          <p:nvCxnSpPr>
            <p:cNvPr id="17" name="直接连接符 16">
              <a:extLst>
                <a:ext uri="{FF2B5EF4-FFF2-40B4-BE49-F238E27FC236}">
                  <a16:creationId xmlns:a16="http://schemas.microsoft.com/office/drawing/2014/main" xmlns="" id="{BB5F2EAB-8D7D-4CB3-92D8-4804DE1623E6}"/>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7E1CF85A-4A2B-4AE1-990F-8F5CAACA4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83971"/>
            <a:ext cx="5427780" cy="3429000"/>
          </a:xfrm>
          <a:prstGeom prst="rect">
            <a:avLst/>
          </a:prstGeom>
        </p:spPr>
      </p:pic>
    </p:spTree>
    <p:extLst>
      <p:ext uri="{BB962C8B-B14F-4D97-AF65-F5344CB8AC3E}">
        <p14:creationId xmlns:p14="http://schemas.microsoft.com/office/powerpoint/2010/main" val="896955519"/>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5813" y="1966013"/>
            <a:ext cx="5540187" cy="1171457"/>
          </a:xfrm>
        </p:spPr>
        <p:txBody>
          <a:bodyPr vert="horz" lIns="91440" tIns="45720" rIns="91440" bIns="45720" rtlCol="0" anchor="ctr">
            <a:noAutofit/>
          </a:bodyPr>
          <a:lstStyle/>
          <a:p>
            <a:pPr>
              <a:lnSpc>
                <a:spcPct val="200000"/>
              </a:lnSpc>
            </a:pPr>
            <a:r>
              <a:rPr lang="zh-CN" altLang="zh-CN" sz="2000" dirty="0">
                <a:latin typeface="+mn-lt"/>
                <a:ea typeface="+mn-ea"/>
                <a:cs typeface="+mn-ea"/>
                <a:sym typeface="+mn-lt"/>
              </a:rPr>
              <a:t/>
            </a:r>
            <a:br>
              <a:rPr lang="zh-CN" altLang="zh-CN" sz="2000" dirty="0">
                <a:latin typeface="+mn-lt"/>
                <a:ea typeface="+mn-ea"/>
                <a:cs typeface="+mn-ea"/>
                <a:sym typeface="+mn-lt"/>
              </a:rPr>
            </a:br>
            <a:r>
              <a:rPr lang="en-US" altLang="zh-CN" sz="2000" dirty="0">
                <a:latin typeface="+mn-lt"/>
                <a:ea typeface="+mn-ea"/>
                <a:cs typeface="+mn-ea"/>
                <a:sym typeface="+mn-lt"/>
              </a:rPr>
              <a:t> </a:t>
            </a:r>
            <a:r>
              <a:rPr lang="zh-CN" altLang="zh-CN" sz="2000" dirty="0">
                <a:latin typeface="+mn-lt"/>
                <a:ea typeface="+mn-ea"/>
                <a:cs typeface="+mn-ea"/>
                <a:sym typeface="+mn-lt"/>
              </a:rPr>
              <a:t/>
            </a:r>
            <a:br>
              <a:rPr lang="zh-CN" altLang="zh-CN" sz="2000" dirty="0">
                <a:latin typeface="+mn-lt"/>
                <a:ea typeface="+mn-ea"/>
                <a:cs typeface="+mn-ea"/>
                <a:sym typeface="+mn-lt"/>
              </a:rPr>
            </a:br>
            <a:r>
              <a:rPr lang="en-US" altLang="zh-CN" sz="2000" dirty="0">
                <a:latin typeface="+mn-lt"/>
                <a:ea typeface="+mn-ea"/>
                <a:cs typeface="+mn-ea"/>
                <a:sym typeface="+mn-lt"/>
              </a:rPr>
              <a:t> </a:t>
            </a:r>
            <a:r>
              <a:rPr lang="zh-CN" altLang="zh-CN" sz="2000" dirty="0">
                <a:latin typeface="+mn-lt"/>
                <a:ea typeface="+mn-ea"/>
                <a:cs typeface="+mn-ea"/>
                <a:sym typeface="+mn-lt"/>
              </a:rPr>
              <a:t/>
            </a:r>
            <a:br>
              <a:rPr lang="zh-CN" altLang="zh-CN" sz="2000" dirty="0">
                <a:latin typeface="+mn-lt"/>
                <a:ea typeface="+mn-ea"/>
                <a:cs typeface="+mn-ea"/>
                <a:sym typeface="+mn-lt"/>
              </a:rPr>
            </a:br>
            <a:r>
              <a:rPr lang="zh-CN" altLang="zh-CN" sz="2000" dirty="0">
                <a:latin typeface="+mn-lt"/>
                <a:ea typeface="+mn-ea"/>
                <a:cs typeface="+mn-ea"/>
                <a:sym typeface="+mn-lt"/>
              </a:rPr>
              <a:t>对机房设备和网站及其他信息系统的安全状况进行自查，排查可能存在的安全隐患，同时对机房计算机、办公室计算机进行安全排查，重点检查涉密文件的处理方式是否合乎规范，软件和硬件是否符合国家有关要求。</a:t>
            </a:r>
          </a:p>
        </p:txBody>
      </p:sp>
      <p:sp>
        <p:nvSpPr>
          <p:cNvPr id="13" name="矩形 12"/>
          <p:cNvSpPr/>
          <p:nvPr/>
        </p:nvSpPr>
        <p:spPr>
          <a:xfrm>
            <a:off x="518479" y="1145029"/>
            <a:ext cx="6096000" cy="1015663"/>
          </a:xfrm>
          <a:prstGeom prst="rect">
            <a:avLst/>
          </a:prstGeom>
        </p:spPr>
        <p:txBody>
          <a:bodyPr>
            <a:spAutoFit/>
          </a:bodyPr>
          <a:lstStyle/>
          <a:p>
            <a:r>
              <a:rPr lang="en-US" altLang="zh-CN" sz="2000" b="1" dirty="0">
                <a:solidFill>
                  <a:schemeClr val="bg1"/>
                </a:solidFill>
                <a:cs typeface="+mn-ea"/>
                <a:sym typeface="+mn-lt"/>
              </a:rPr>
              <a:t>04 </a:t>
            </a:r>
            <a:r>
              <a:rPr lang="zh-CN" altLang="en-US" sz="2000" b="1" dirty="0">
                <a:solidFill>
                  <a:schemeClr val="bg1"/>
                </a:solidFill>
                <a:cs typeface="+mn-ea"/>
                <a:sym typeface="+mn-lt"/>
              </a:rPr>
              <a:t>进行网络安全隐患排查</a:t>
            </a:r>
            <a:br>
              <a:rPr lang="zh-CN" altLang="en-US" sz="2000" b="1" dirty="0">
                <a:solidFill>
                  <a:schemeClr val="bg1"/>
                </a:solidFill>
                <a:cs typeface="+mn-ea"/>
                <a:sym typeface="+mn-lt"/>
              </a:rPr>
            </a:br>
            <a:r>
              <a:rPr lang="zh-CN" altLang="en-US" sz="2000" b="1" dirty="0">
                <a:solidFill>
                  <a:schemeClr val="bg1"/>
                </a:solidFill>
                <a:cs typeface="+mn-ea"/>
                <a:sym typeface="+mn-lt"/>
              </a:rPr>
              <a:t> </a:t>
            </a:r>
            <a:br>
              <a:rPr lang="zh-CN" altLang="en-US" sz="2000" b="1" dirty="0">
                <a:solidFill>
                  <a:schemeClr val="bg1"/>
                </a:solidFill>
                <a:cs typeface="+mn-ea"/>
                <a:sym typeface="+mn-lt"/>
              </a:rPr>
            </a:br>
            <a:endParaRPr lang="zh-CN" altLang="en-US" sz="2000" b="1" dirty="0">
              <a:solidFill>
                <a:schemeClr val="bg1"/>
              </a:solidFill>
              <a:cs typeface="+mn-ea"/>
              <a:sym typeface="+mn-lt"/>
            </a:endParaRPr>
          </a:p>
        </p:txBody>
      </p:sp>
      <p:grpSp>
        <p:nvGrpSpPr>
          <p:cNvPr id="15" name="组合 14">
            <a:extLst>
              <a:ext uri="{FF2B5EF4-FFF2-40B4-BE49-F238E27FC236}">
                <a16:creationId xmlns:a16="http://schemas.microsoft.com/office/drawing/2014/main" xmlns="" id="{E5315B82-1D5B-4267-BB1C-17F884B62581}"/>
              </a:ext>
            </a:extLst>
          </p:cNvPr>
          <p:cNvGrpSpPr/>
          <p:nvPr/>
        </p:nvGrpSpPr>
        <p:grpSpPr>
          <a:xfrm>
            <a:off x="412955" y="324417"/>
            <a:ext cx="11493910" cy="895350"/>
            <a:chOff x="412955" y="324417"/>
            <a:chExt cx="11493910" cy="895350"/>
          </a:xfrm>
        </p:grpSpPr>
        <p:sp>
          <p:nvSpPr>
            <p:cNvPr id="16" name="标题 1">
              <a:extLst>
                <a:ext uri="{FF2B5EF4-FFF2-40B4-BE49-F238E27FC236}">
                  <a16:creationId xmlns:a16="http://schemas.microsoft.com/office/drawing/2014/main" xmlns="" id="{9A2D762F-F15A-4A28-B5B9-2A0EBA592250}"/>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内容</a:t>
              </a:r>
              <a:endParaRPr lang="zh-CN" altLang="zh-CN" sz="2800" b="1" dirty="0">
                <a:solidFill>
                  <a:srgbClr val="0070C0"/>
                </a:solidFill>
                <a:latin typeface="+mn-lt"/>
                <a:ea typeface="+mn-ea"/>
                <a:cs typeface="+mn-ea"/>
                <a:sym typeface="+mn-lt"/>
              </a:endParaRPr>
            </a:p>
          </p:txBody>
        </p:sp>
        <p:cxnSp>
          <p:nvCxnSpPr>
            <p:cNvPr id="17" name="直接连接符 16">
              <a:extLst>
                <a:ext uri="{FF2B5EF4-FFF2-40B4-BE49-F238E27FC236}">
                  <a16:creationId xmlns:a16="http://schemas.microsoft.com/office/drawing/2014/main" xmlns="" id="{A9B19E03-E672-4FFA-9792-9974CF067939}"/>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421EC6BC-D5A8-46DA-8484-E6A67C582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142" y="2026060"/>
            <a:ext cx="4998764" cy="3233685"/>
          </a:xfrm>
          <a:prstGeom prst="rect">
            <a:avLst/>
          </a:prstGeom>
        </p:spPr>
      </p:pic>
    </p:spTree>
    <p:extLst>
      <p:ext uri="{BB962C8B-B14F-4D97-AF65-F5344CB8AC3E}">
        <p14:creationId xmlns:p14="http://schemas.microsoft.com/office/powerpoint/2010/main" val="370342008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092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1E0A289-6D70-4DCA-A66A-A8594EDDB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68" y="0"/>
            <a:ext cx="12196822" cy="6504039"/>
          </a:xfrm>
          <a:prstGeom prst="rect">
            <a:avLst/>
          </a:prstGeom>
        </p:spPr>
      </p:pic>
      <p:pic>
        <p:nvPicPr>
          <p:cNvPr id="8" name="图片 7">
            <a:extLst>
              <a:ext uri="{FF2B5EF4-FFF2-40B4-BE49-F238E27FC236}">
                <a16:creationId xmlns:a16="http://schemas.microsoft.com/office/drawing/2014/main" xmlns="" id="{40DCB4FD-F07E-4E06-900D-BD95877D1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55" t="54395"/>
          <a:stretch/>
        </p:blipFill>
        <p:spPr>
          <a:xfrm rot="5400000">
            <a:off x="-1302261" y="1731706"/>
            <a:ext cx="5260258" cy="2780071"/>
          </a:xfrm>
          <a:prstGeom prst="rect">
            <a:avLst/>
          </a:prstGeom>
        </p:spPr>
      </p:pic>
      <p:grpSp>
        <p:nvGrpSpPr>
          <p:cNvPr id="13" name="组合 12">
            <a:extLst>
              <a:ext uri="{FF2B5EF4-FFF2-40B4-BE49-F238E27FC236}">
                <a16:creationId xmlns:a16="http://schemas.microsoft.com/office/drawing/2014/main" xmlns="" id="{12A16C71-45FE-4438-B930-A17FA3D417C5}"/>
              </a:ext>
            </a:extLst>
          </p:cNvPr>
          <p:cNvGrpSpPr/>
          <p:nvPr/>
        </p:nvGrpSpPr>
        <p:grpSpPr>
          <a:xfrm>
            <a:off x="57346" y="1986409"/>
            <a:ext cx="11656407" cy="2359448"/>
            <a:chOff x="57346" y="1986409"/>
            <a:chExt cx="11656407" cy="2359448"/>
          </a:xfrm>
        </p:grpSpPr>
        <p:sp>
          <p:nvSpPr>
            <p:cNvPr id="11" name="文本框 10">
              <a:extLst>
                <a:ext uri="{FF2B5EF4-FFF2-40B4-BE49-F238E27FC236}">
                  <a16:creationId xmlns:a16="http://schemas.microsoft.com/office/drawing/2014/main" xmlns="" id="{898A5CD8-34DA-4B75-931D-B2B1AF5936FA}"/>
                </a:ext>
              </a:extLst>
            </p:cNvPr>
            <p:cNvSpPr txBox="1"/>
            <p:nvPr/>
          </p:nvSpPr>
          <p:spPr>
            <a:xfrm>
              <a:off x="2921162" y="1986409"/>
              <a:ext cx="4061529" cy="1558568"/>
            </a:xfrm>
            <a:prstGeom prst="rect">
              <a:avLst/>
            </a:prstGeom>
            <a:noFill/>
          </p:spPr>
          <p:txBody>
            <a:bodyPr wrap="square" rtlCol="0">
              <a:spAutoFit/>
            </a:bodyPr>
            <a:lstStyle/>
            <a:p>
              <a:pPr algn="dist">
                <a:lnSpc>
                  <a:spcPct val="150000"/>
                </a:lnSpc>
              </a:pPr>
              <a:r>
                <a:rPr lang="zh-CN" altLang="zh-CN" sz="7200" b="1" dirty="0">
                  <a:solidFill>
                    <a:schemeClr val="bg1"/>
                  </a:solidFill>
                  <a:cs typeface="+mn-ea"/>
                  <a:sym typeface="+mn-lt"/>
                </a:rPr>
                <a:t>活动要求</a:t>
              </a:r>
              <a:endParaRPr lang="en-GB" altLang="zh-CN" sz="7200" b="1" dirty="0">
                <a:solidFill>
                  <a:schemeClr val="bg1"/>
                </a:solidFill>
                <a:cs typeface="+mn-ea"/>
                <a:sym typeface="+mn-lt"/>
              </a:endParaRPr>
            </a:p>
          </p:txBody>
        </p:sp>
        <p:sp>
          <p:nvSpPr>
            <p:cNvPr id="12" name="isļîḓè">
              <a:extLst>
                <a:ext uri="{FF2B5EF4-FFF2-40B4-BE49-F238E27FC236}">
                  <a16:creationId xmlns:a16="http://schemas.microsoft.com/office/drawing/2014/main" xmlns="" id="{B2EE3E52-4B43-47BB-B712-F437B2BF2747}"/>
                </a:ext>
              </a:extLst>
            </p:cNvPr>
            <p:cNvSpPr/>
            <p:nvPr/>
          </p:nvSpPr>
          <p:spPr bwMode="auto">
            <a:xfrm>
              <a:off x="2921162" y="3653132"/>
              <a:ext cx="8792591" cy="6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cs typeface="+mn-ea"/>
                  <a:sym typeface="+mn-lt"/>
                </a:rPr>
                <a:t>Unified fonts make reading more </a:t>
              </a:r>
              <a:r>
                <a:rPr kumimoji="0" lang="en-US" altLang="zh-CN" sz="1400" b="0" i="0" u="none" strike="noStrike" kern="1200" cap="none" spc="0" normalizeH="0" baseline="0" noProof="0" dirty="0" err="1">
                  <a:ln>
                    <a:noFill/>
                  </a:ln>
                  <a:solidFill>
                    <a:schemeClr val="bg1"/>
                  </a:solidFill>
                  <a:effectLst/>
                  <a:uLnTx/>
                  <a:uFillTx/>
                  <a:cs typeface="+mn-ea"/>
                  <a:sym typeface="+mn-lt"/>
                </a:rPr>
                <a:t>fluent.Theme</a:t>
              </a:r>
              <a:r>
                <a:rPr kumimoji="0" lang="en-US" altLang="zh-CN" sz="1400" b="0" i="0" u="none" strike="noStrike" kern="1200" cap="none" spc="0" normalizeH="0" baseline="0" noProof="0" dirty="0">
                  <a:ln>
                    <a:noFill/>
                  </a:ln>
                  <a:solidFill>
                    <a:schemeClr val="bg1"/>
                  </a:solidFill>
                  <a:effectLst/>
                  <a:uLnTx/>
                  <a:uFillTx/>
                  <a:cs typeface="+mn-ea"/>
                  <a:sym typeface="+mn-lt"/>
                </a:rPr>
                <a:t> color makes</a:t>
              </a:r>
            </a:p>
          </p:txBody>
        </p:sp>
        <p:sp>
          <p:nvSpPr>
            <p:cNvPr id="10" name="文本框 9">
              <a:extLst>
                <a:ext uri="{FF2B5EF4-FFF2-40B4-BE49-F238E27FC236}">
                  <a16:creationId xmlns:a16="http://schemas.microsoft.com/office/drawing/2014/main" xmlns="" id="{6F43104E-85AB-4317-B5E2-138870017A93}"/>
                </a:ext>
              </a:extLst>
            </p:cNvPr>
            <p:cNvSpPr txBox="1"/>
            <p:nvPr/>
          </p:nvSpPr>
          <p:spPr>
            <a:xfrm>
              <a:off x="57346" y="2502758"/>
              <a:ext cx="183300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solidFill>
                  <a:effectLst/>
                  <a:uLnTx/>
                  <a:uFillTx/>
                  <a:cs typeface="+mn-ea"/>
                  <a:sym typeface="+mn-lt"/>
                </a:rPr>
                <a:t>Part four</a:t>
              </a:r>
              <a:endParaRPr kumimoji="0" lang="zh-CN" altLang="en-US" sz="4800" b="0" i="0" u="none" strike="noStrike" kern="1200" cap="none" spc="0" normalizeH="0" baseline="0" noProof="0" dirty="0">
                <a:ln>
                  <a:noFill/>
                </a:ln>
                <a:solidFill>
                  <a:schemeClr val="bg1"/>
                </a:solidFill>
                <a:effectLst/>
                <a:uLnTx/>
                <a:uFillTx/>
                <a:cs typeface="+mn-ea"/>
                <a:sym typeface="+mn-lt"/>
              </a:endParaRPr>
            </a:p>
          </p:txBody>
        </p:sp>
      </p:grpSp>
      <p:pic>
        <p:nvPicPr>
          <p:cNvPr id="3" name="图片 2">
            <a:extLst>
              <a:ext uri="{FF2B5EF4-FFF2-40B4-BE49-F238E27FC236}">
                <a16:creationId xmlns:a16="http://schemas.microsoft.com/office/drawing/2014/main" xmlns="" id="{A0FBCF91-6CA0-4C74-829F-A1C0BB811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310" y="77336"/>
            <a:ext cx="1523809" cy="1422222"/>
          </a:xfrm>
          <a:prstGeom prst="rect">
            <a:avLst/>
          </a:prstGeom>
        </p:spPr>
      </p:pic>
    </p:spTree>
    <p:extLst>
      <p:ext uri="{BB962C8B-B14F-4D97-AF65-F5344CB8AC3E}">
        <p14:creationId xmlns:p14="http://schemas.microsoft.com/office/powerpoint/2010/main" val="2326502684"/>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10740" y="1346819"/>
            <a:ext cx="5889812" cy="5632450"/>
          </a:xfrm>
        </p:spPr>
        <p:txBody>
          <a:bodyPr>
            <a:noAutofit/>
          </a:bodyPr>
          <a:lstStyle/>
          <a:p>
            <a:pPr>
              <a:lnSpc>
                <a:spcPct val="200000"/>
              </a:lnSpc>
            </a:pPr>
            <a:r>
              <a:rPr lang="en-US" altLang="zh-CN" sz="2400" b="1" dirty="0">
                <a:solidFill>
                  <a:srgbClr val="00B0F0"/>
                </a:solidFill>
                <a:latin typeface="+mn-lt"/>
                <a:ea typeface="+mn-ea"/>
                <a:cs typeface="+mn-ea"/>
                <a:sym typeface="+mn-lt"/>
              </a:rPr>
              <a:t>01</a:t>
            </a:r>
            <a:r>
              <a:rPr lang="zh-CN" altLang="zh-CN" sz="1800" dirty="0">
                <a:latin typeface="+mn-lt"/>
                <a:ea typeface="+mn-ea"/>
                <a:cs typeface="+mn-ea"/>
                <a:sym typeface="+mn-lt"/>
              </a:rPr>
              <a:t>各校要高度重视网络安全宣传周活动，成立网络安全宣传周活动工作小组，根据本校实际情况，制订切实可行的网络安全宣传周工作方案，积极组织师生参与宣传教育活动，充分调动学生的积极性、主动性和创造性。各校还要积极创造条件，在</a:t>
            </a:r>
            <a:r>
              <a:rPr lang="en-US" altLang="zh-CN" sz="1800" dirty="0">
                <a:latin typeface="+mn-lt"/>
                <a:ea typeface="+mn-ea"/>
                <a:cs typeface="+mn-ea"/>
                <a:sym typeface="+mn-lt"/>
              </a:rPr>
              <a:t>9</a:t>
            </a:r>
            <a:r>
              <a:rPr lang="zh-CN" altLang="zh-CN" sz="1800" dirty="0">
                <a:latin typeface="+mn-lt"/>
                <a:ea typeface="+mn-ea"/>
                <a:cs typeface="+mn-ea"/>
                <a:sym typeface="+mn-lt"/>
              </a:rPr>
              <a:t>月</a:t>
            </a:r>
            <a:r>
              <a:rPr lang="en-US" altLang="zh-CN" sz="1800" dirty="0">
                <a:latin typeface="+mn-lt"/>
                <a:ea typeface="+mn-ea"/>
                <a:cs typeface="+mn-ea"/>
                <a:sym typeface="+mn-lt"/>
              </a:rPr>
              <a:t>18</a:t>
            </a:r>
            <a:r>
              <a:rPr lang="zh-CN" altLang="zh-CN" sz="1800" dirty="0">
                <a:latin typeface="+mn-lt"/>
                <a:ea typeface="+mn-ea"/>
                <a:cs typeface="+mn-ea"/>
                <a:sym typeface="+mn-lt"/>
              </a:rPr>
              <a:t>日“校园日”当天开展网络安全宣传进校园、进课堂等活动。</a:t>
            </a:r>
            <a:br>
              <a:rPr lang="zh-CN" altLang="zh-CN" sz="1800" dirty="0">
                <a:latin typeface="+mn-lt"/>
                <a:ea typeface="+mn-ea"/>
                <a:cs typeface="+mn-ea"/>
                <a:sym typeface="+mn-lt"/>
              </a:rPr>
            </a:br>
            <a:r>
              <a:rPr lang="en-US" altLang="zh-CN" sz="1800" dirty="0">
                <a:latin typeface="+mn-lt"/>
                <a:ea typeface="+mn-ea"/>
                <a:cs typeface="+mn-ea"/>
                <a:sym typeface="+mn-lt"/>
              </a:rPr>
              <a:t> </a:t>
            </a:r>
            <a:r>
              <a:rPr lang="zh-CN" altLang="zh-CN" sz="1800" dirty="0">
                <a:latin typeface="+mn-lt"/>
                <a:ea typeface="+mn-ea"/>
                <a:cs typeface="+mn-ea"/>
                <a:sym typeface="+mn-lt"/>
              </a:rPr>
              <a:t/>
            </a:r>
            <a:br>
              <a:rPr lang="zh-CN" altLang="zh-CN" sz="1800" dirty="0">
                <a:latin typeface="+mn-lt"/>
                <a:ea typeface="+mn-ea"/>
                <a:cs typeface="+mn-ea"/>
                <a:sym typeface="+mn-lt"/>
              </a:rPr>
            </a:br>
            <a:endParaRPr lang="zh-CN" altLang="zh-CN" sz="1800" dirty="0">
              <a:latin typeface="+mn-lt"/>
              <a:ea typeface="+mn-ea"/>
              <a:cs typeface="+mn-ea"/>
              <a:sym typeface="+mn-lt"/>
            </a:endParaRPr>
          </a:p>
        </p:txBody>
      </p:sp>
      <p:grpSp>
        <p:nvGrpSpPr>
          <p:cNvPr id="9" name="组合 8">
            <a:extLst>
              <a:ext uri="{FF2B5EF4-FFF2-40B4-BE49-F238E27FC236}">
                <a16:creationId xmlns:a16="http://schemas.microsoft.com/office/drawing/2014/main" xmlns="" id="{D9D944A3-303F-42E8-8123-154931A762C8}"/>
              </a:ext>
            </a:extLst>
          </p:cNvPr>
          <p:cNvGrpSpPr/>
          <p:nvPr/>
        </p:nvGrpSpPr>
        <p:grpSpPr>
          <a:xfrm>
            <a:off x="412955" y="324417"/>
            <a:ext cx="11493910" cy="895350"/>
            <a:chOff x="412955" y="324417"/>
            <a:chExt cx="11493910" cy="895350"/>
          </a:xfrm>
        </p:grpSpPr>
        <p:sp>
          <p:nvSpPr>
            <p:cNvPr id="10" name="标题 1">
              <a:extLst>
                <a:ext uri="{FF2B5EF4-FFF2-40B4-BE49-F238E27FC236}">
                  <a16:creationId xmlns:a16="http://schemas.microsoft.com/office/drawing/2014/main" xmlns="" id="{12ABE0AC-E9DC-421A-ACC0-26D917309F40}"/>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要求</a:t>
              </a:r>
              <a:endParaRPr lang="zh-CN" altLang="zh-CN" sz="2800" b="1" dirty="0">
                <a:solidFill>
                  <a:srgbClr val="0070C0"/>
                </a:solidFill>
                <a:latin typeface="+mn-lt"/>
                <a:ea typeface="+mn-ea"/>
                <a:cs typeface="+mn-ea"/>
                <a:sym typeface="+mn-lt"/>
              </a:endParaRPr>
            </a:p>
          </p:txBody>
        </p:sp>
        <p:cxnSp>
          <p:nvCxnSpPr>
            <p:cNvPr id="11" name="直接连接符 10">
              <a:extLst>
                <a:ext uri="{FF2B5EF4-FFF2-40B4-BE49-F238E27FC236}">
                  <a16:creationId xmlns:a16="http://schemas.microsoft.com/office/drawing/2014/main" xmlns="" id="{22D82B7B-2E3E-42D3-8751-B2B6F6D091AC}"/>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A22A441C-ECB2-428B-BBA7-55B7C0C4C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26" y="1219767"/>
            <a:ext cx="6890506" cy="4920996"/>
          </a:xfrm>
          <a:prstGeom prst="rect">
            <a:avLst/>
          </a:prstGeom>
        </p:spPr>
      </p:pic>
    </p:spTree>
    <p:extLst>
      <p:ext uri="{BB962C8B-B14F-4D97-AF65-F5344CB8AC3E}">
        <p14:creationId xmlns:p14="http://schemas.microsoft.com/office/powerpoint/2010/main" val="150862095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09188" y="276268"/>
            <a:ext cx="5532524" cy="5632450"/>
          </a:xfrm>
        </p:spPr>
        <p:txBody>
          <a:bodyPr>
            <a:noAutofit/>
          </a:bodyPr>
          <a:lstStyle/>
          <a:p>
            <a:pPr>
              <a:lnSpc>
                <a:spcPct val="200000"/>
              </a:lnSpc>
            </a:pPr>
            <a:r>
              <a:rPr lang="zh-CN" altLang="zh-CN" sz="1800" dirty="0">
                <a:latin typeface="+mn-lt"/>
                <a:ea typeface="+mn-ea"/>
                <a:cs typeface="+mn-ea"/>
                <a:sym typeface="+mn-lt"/>
              </a:rPr>
              <a:t/>
            </a:r>
            <a:br>
              <a:rPr lang="zh-CN" altLang="zh-CN" sz="1800" dirty="0">
                <a:latin typeface="+mn-lt"/>
                <a:ea typeface="+mn-ea"/>
                <a:cs typeface="+mn-ea"/>
                <a:sym typeface="+mn-lt"/>
              </a:rPr>
            </a:br>
            <a:r>
              <a:rPr lang="en-US" altLang="zh-CN" sz="1800" dirty="0">
                <a:latin typeface="+mn-lt"/>
                <a:ea typeface="+mn-ea"/>
                <a:cs typeface="+mn-ea"/>
                <a:sym typeface="+mn-lt"/>
              </a:rPr>
              <a:t> </a:t>
            </a:r>
            <a:r>
              <a:rPr lang="zh-CN" altLang="zh-CN" sz="1800" dirty="0">
                <a:latin typeface="+mn-lt"/>
                <a:ea typeface="+mn-ea"/>
                <a:cs typeface="+mn-ea"/>
                <a:sym typeface="+mn-lt"/>
              </a:rPr>
              <a:t/>
            </a:r>
            <a:br>
              <a:rPr lang="zh-CN" altLang="zh-CN" sz="1800" dirty="0">
                <a:latin typeface="+mn-lt"/>
                <a:ea typeface="+mn-ea"/>
                <a:cs typeface="+mn-ea"/>
                <a:sym typeface="+mn-lt"/>
              </a:rPr>
            </a:br>
            <a:r>
              <a:rPr lang="en-US" altLang="zh-CN" sz="2800" b="1" dirty="0">
                <a:solidFill>
                  <a:srgbClr val="0070C0"/>
                </a:solidFill>
                <a:latin typeface="+mn-lt"/>
                <a:ea typeface="+mn-ea"/>
                <a:cs typeface="+mn-ea"/>
                <a:sym typeface="+mn-lt"/>
              </a:rPr>
              <a:t>02</a:t>
            </a:r>
            <a:r>
              <a:rPr lang="zh-CN" altLang="zh-CN" sz="1800" dirty="0">
                <a:latin typeface="+mn-lt"/>
                <a:ea typeface="+mn-ea"/>
                <a:cs typeface="+mn-ea"/>
                <a:sym typeface="+mn-lt"/>
              </a:rPr>
              <a:t>各校要紧紧围绕活动主题，积极运用校内外宣传媒体特别是新媒体方式，报道宣传周有关活动，播放网络安全公益广告，推介网络安全作品，提升宣传效果，营造安全上网、依法上网的良好氛围。</a:t>
            </a:r>
            <a:br>
              <a:rPr lang="zh-CN" altLang="zh-CN" sz="1800" dirty="0">
                <a:latin typeface="+mn-lt"/>
                <a:ea typeface="+mn-ea"/>
                <a:cs typeface="+mn-ea"/>
                <a:sym typeface="+mn-lt"/>
              </a:rPr>
            </a:br>
            <a:r>
              <a:rPr lang="zh-CN" altLang="en-US" sz="1800" b="1" dirty="0">
                <a:solidFill>
                  <a:srgbClr val="00B0F0"/>
                </a:solidFill>
                <a:latin typeface="+mn-lt"/>
                <a:ea typeface="+mn-ea"/>
                <a:cs typeface="+mn-ea"/>
                <a:sym typeface="+mn-lt"/>
              </a:rPr>
              <a:t>联系</a:t>
            </a:r>
            <a:r>
              <a:rPr lang="zh-CN" altLang="zh-CN" sz="1800" b="1" dirty="0">
                <a:solidFill>
                  <a:srgbClr val="00B0F0"/>
                </a:solidFill>
                <a:latin typeface="+mn-lt"/>
                <a:ea typeface="+mn-ea"/>
                <a:cs typeface="+mn-ea"/>
                <a:sym typeface="+mn-lt"/>
              </a:rPr>
              <a:t>人：赵老师，联系方式：</a:t>
            </a:r>
            <a:r>
              <a:rPr lang="en-US" altLang="zh-CN" sz="1800" b="1" dirty="0">
                <a:solidFill>
                  <a:srgbClr val="00B0F0"/>
                </a:solidFill>
                <a:latin typeface="+mn-lt"/>
                <a:ea typeface="+mn-ea"/>
                <a:cs typeface="+mn-ea"/>
                <a:sym typeface="+mn-lt"/>
              </a:rPr>
              <a:t>xx</a:t>
            </a:r>
            <a:r>
              <a:rPr lang="zh-CN" altLang="zh-CN" sz="1800" b="1" dirty="0">
                <a:solidFill>
                  <a:srgbClr val="00B0F0"/>
                </a:solidFill>
                <a:latin typeface="+mn-lt"/>
                <a:ea typeface="+mn-ea"/>
                <a:cs typeface="+mn-ea"/>
                <a:sym typeface="+mn-lt"/>
              </a:rPr>
              <a:t>。</a:t>
            </a:r>
          </a:p>
        </p:txBody>
      </p:sp>
      <p:grpSp>
        <p:nvGrpSpPr>
          <p:cNvPr id="13" name="组合 12">
            <a:extLst>
              <a:ext uri="{FF2B5EF4-FFF2-40B4-BE49-F238E27FC236}">
                <a16:creationId xmlns:a16="http://schemas.microsoft.com/office/drawing/2014/main" xmlns="" id="{C133C48B-6DCA-4519-B4D7-8DFA66851604}"/>
              </a:ext>
            </a:extLst>
          </p:cNvPr>
          <p:cNvGrpSpPr/>
          <p:nvPr/>
        </p:nvGrpSpPr>
        <p:grpSpPr>
          <a:xfrm>
            <a:off x="412955" y="324417"/>
            <a:ext cx="11493910" cy="895350"/>
            <a:chOff x="412955" y="324417"/>
            <a:chExt cx="11493910" cy="895350"/>
          </a:xfrm>
        </p:grpSpPr>
        <p:sp>
          <p:nvSpPr>
            <p:cNvPr id="14" name="标题 1">
              <a:extLst>
                <a:ext uri="{FF2B5EF4-FFF2-40B4-BE49-F238E27FC236}">
                  <a16:creationId xmlns:a16="http://schemas.microsoft.com/office/drawing/2014/main" xmlns="" id="{F3098678-B2A9-49C9-809D-6A8F418D7F21}"/>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要求</a:t>
              </a:r>
              <a:endParaRPr lang="zh-CN" altLang="zh-CN" sz="2800" b="1" dirty="0">
                <a:solidFill>
                  <a:srgbClr val="0070C0"/>
                </a:solidFill>
                <a:latin typeface="+mn-lt"/>
                <a:ea typeface="+mn-ea"/>
                <a:cs typeface="+mn-ea"/>
                <a:sym typeface="+mn-lt"/>
              </a:endParaRPr>
            </a:p>
          </p:txBody>
        </p:sp>
        <p:cxnSp>
          <p:nvCxnSpPr>
            <p:cNvPr id="15" name="直接连接符 14">
              <a:extLst>
                <a:ext uri="{FF2B5EF4-FFF2-40B4-BE49-F238E27FC236}">
                  <a16:creationId xmlns:a16="http://schemas.microsoft.com/office/drawing/2014/main" xmlns="" id="{FB8391AE-BC1D-40E2-9B6B-84A06F2B3EC9}"/>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36291F36-AF3E-47B4-9616-303BEF389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36" y="1737702"/>
            <a:ext cx="5840364" cy="4171016"/>
          </a:xfrm>
          <a:prstGeom prst="rect">
            <a:avLst/>
          </a:prstGeom>
        </p:spPr>
      </p:pic>
    </p:spTree>
    <p:extLst>
      <p:ext uri="{BB962C8B-B14F-4D97-AF65-F5344CB8AC3E}">
        <p14:creationId xmlns:p14="http://schemas.microsoft.com/office/powerpoint/2010/main" val="83852269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34319" y="226094"/>
            <a:ext cx="5849190" cy="5632450"/>
          </a:xfrm>
        </p:spPr>
        <p:txBody>
          <a:bodyPr vert="horz" lIns="91440" tIns="45720" rIns="91440" bIns="45720" rtlCol="0" anchor="ctr">
            <a:noAutofit/>
          </a:bodyPr>
          <a:lstStyle/>
          <a:p>
            <a:pPr>
              <a:lnSpc>
                <a:spcPct val="200000"/>
              </a:lnSpc>
            </a:pPr>
            <a:r>
              <a:rPr lang="zh-CN" altLang="zh-CN" sz="1800" dirty="0">
                <a:latin typeface="+mn-lt"/>
                <a:ea typeface="+mn-ea"/>
                <a:cs typeface="+mn-ea"/>
                <a:sym typeface="+mn-lt"/>
              </a:rPr>
              <a:t/>
            </a:r>
            <a:br>
              <a:rPr lang="zh-CN" altLang="zh-CN" sz="1800" dirty="0">
                <a:latin typeface="+mn-lt"/>
                <a:ea typeface="+mn-ea"/>
                <a:cs typeface="+mn-ea"/>
                <a:sym typeface="+mn-lt"/>
              </a:rPr>
            </a:br>
            <a:r>
              <a:rPr lang="en-US" altLang="zh-CN" sz="1800" dirty="0">
                <a:latin typeface="+mn-lt"/>
                <a:ea typeface="+mn-ea"/>
                <a:cs typeface="+mn-ea"/>
                <a:sym typeface="+mn-lt"/>
              </a:rPr>
              <a:t> </a:t>
            </a:r>
            <a:r>
              <a:rPr lang="zh-CN" altLang="zh-CN" sz="1800" dirty="0">
                <a:latin typeface="+mn-lt"/>
                <a:ea typeface="+mn-ea"/>
                <a:cs typeface="+mn-ea"/>
                <a:sym typeface="+mn-lt"/>
              </a:rPr>
              <a:t/>
            </a:r>
            <a:br>
              <a:rPr lang="zh-CN" altLang="zh-CN" sz="1800" dirty="0">
                <a:latin typeface="+mn-lt"/>
                <a:ea typeface="+mn-ea"/>
                <a:cs typeface="+mn-ea"/>
                <a:sym typeface="+mn-lt"/>
              </a:rPr>
            </a:br>
            <a:r>
              <a:rPr lang="en-US" altLang="zh-CN" sz="2800" b="1" dirty="0">
                <a:solidFill>
                  <a:srgbClr val="0070C0"/>
                </a:solidFill>
                <a:latin typeface="+mn-lt"/>
                <a:ea typeface="+mn-ea"/>
                <a:cs typeface="+mn-ea"/>
                <a:sym typeface="+mn-lt"/>
              </a:rPr>
              <a:t>03</a:t>
            </a:r>
            <a:r>
              <a:rPr lang="zh-CN" altLang="zh-CN" sz="1800" dirty="0">
                <a:latin typeface="+mn-lt"/>
                <a:ea typeface="+mn-ea"/>
                <a:cs typeface="+mn-ea"/>
                <a:sym typeface="+mn-lt"/>
              </a:rPr>
              <a:t>各校要以宣传周为契机，加强与网信、公安等部门协作，探索建立青少年学生网络安全教育长效机制；要推动相关内容纳入新生教育、课程教育和课外实践活动，完善网络安全教育工作体系，切实增强教育实效。</a:t>
            </a:r>
            <a:br>
              <a:rPr lang="zh-CN" altLang="zh-CN" sz="1800" dirty="0">
                <a:latin typeface="+mn-lt"/>
                <a:ea typeface="+mn-ea"/>
                <a:cs typeface="+mn-ea"/>
                <a:sym typeface="+mn-lt"/>
              </a:rPr>
            </a:br>
            <a:r>
              <a:rPr lang="en-US" altLang="zh-CN" sz="1800" dirty="0">
                <a:latin typeface="+mn-lt"/>
                <a:ea typeface="+mn-ea"/>
                <a:cs typeface="+mn-ea"/>
                <a:sym typeface="+mn-lt"/>
              </a:rPr>
              <a:t> </a:t>
            </a:r>
            <a:r>
              <a:rPr lang="zh-CN" altLang="zh-CN" sz="1800" dirty="0">
                <a:latin typeface="+mn-lt"/>
                <a:ea typeface="+mn-ea"/>
                <a:cs typeface="+mn-ea"/>
                <a:sym typeface="+mn-lt"/>
              </a:rPr>
              <a:t/>
            </a:r>
            <a:br>
              <a:rPr lang="zh-CN" altLang="zh-CN" sz="1800" dirty="0">
                <a:latin typeface="+mn-lt"/>
                <a:ea typeface="+mn-ea"/>
                <a:cs typeface="+mn-ea"/>
                <a:sym typeface="+mn-lt"/>
              </a:rPr>
            </a:br>
            <a:endParaRPr lang="zh-CN" altLang="zh-CN" sz="1800" dirty="0">
              <a:latin typeface="+mn-lt"/>
              <a:ea typeface="+mn-ea"/>
              <a:cs typeface="+mn-ea"/>
              <a:sym typeface="+mn-lt"/>
            </a:endParaRPr>
          </a:p>
        </p:txBody>
      </p:sp>
      <p:grpSp>
        <p:nvGrpSpPr>
          <p:cNvPr id="13" name="组合 12">
            <a:extLst>
              <a:ext uri="{FF2B5EF4-FFF2-40B4-BE49-F238E27FC236}">
                <a16:creationId xmlns:a16="http://schemas.microsoft.com/office/drawing/2014/main" xmlns="" id="{21A7699F-4553-4A85-B455-742D259859EA}"/>
              </a:ext>
            </a:extLst>
          </p:cNvPr>
          <p:cNvGrpSpPr/>
          <p:nvPr/>
        </p:nvGrpSpPr>
        <p:grpSpPr>
          <a:xfrm>
            <a:off x="412955" y="324417"/>
            <a:ext cx="11493910" cy="895350"/>
            <a:chOff x="412955" y="324417"/>
            <a:chExt cx="11493910" cy="895350"/>
          </a:xfrm>
        </p:grpSpPr>
        <p:sp>
          <p:nvSpPr>
            <p:cNvPr id="14" name="标题 1">
              <a:extLst>
                <a:ext uri="{FF2B5EF4-FFF2-40B4-BE49-F238E27FC236}">
                  <a16:creationId xmlns:a16="http://schemas.microsoft.com/office/drawing/2014/main" xmlns="" id="{387871F5-974F-4544-97CE-46A943BF9AEA}"/>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要求</a:t>
              </a:r>
              <a:endParaRPr lang="zh-CN" altLang="zh-CN" sz="2800" b="1" dirty="0">
                <a:solidFill>
                  <a:srgbClr val="0070C0"/>
                </a:solidFill>
                <a:latin typeface="+mn-lt"/>
                <a:ea typeface="+mn-ea"/>
                <a:cs typeface="+mn-ea"/>
                <a:sym typeface="+mn-lt"/>
              </a:endParaRPr>
            </a:p>
          </p:txBody>
        </p:sp>
        <p:cxnSp>
          <p:nvCxnSpPr>
            <p:cNvPr id="15" name="直接连接符 14">
              <a:extLst>
                <a:ext uri="{FF2B5EF4-FFF2-40B4-BE49-F238E27FC236}">
                  <a16:creationId xmlns:a16="http://schemas.microsoft.com/office/drawing/2014/main" xmlns="" id="{08810FA0-02CA-4842-B786-24B6869935DE}"/>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CB20A6A6-A0CE-4186-A117-AE0D8F529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15" y="993673"/>
            <a:ext cx="5638233" cy="5638233"/>
          </a:xfrm>
          <a:prstGeom prst="rect">
            <a:avLst/>
          </a:prstGeom>
        </p:spPr>
      </p:pic>
    </p:spTree>
    <p:extLst>
      <p:ext uri="{BB962C8B-B14F-4D97-AF65-F5344CB8AC3E}">
        <p14:creationId xmlns:p14="http://schemas.microsoft.com/office/powerpoint/2010/main" val="230946688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3712" y="128337"/>
            <a:ext cx="5377578" cy="5632450"/>
          </a:xfrm>
        </p:spPr>
        <p:txBody>
          <a:bodyPr vert="horz" lIns="91440" tIns="45720" rIns="91440" bIns="45720" rtlCol="0" anchor="ctr">
            <a:noAutofit/>
          </a:bodyPr>
          <a:lstStyle/>
          <a:p>
            <a:pPr>
              <a:lnSpc>
                <a:spcPct val="200000"/>
              </a:lnSpc>
            </a:pPr>
            <a:r>
              <a:rPr lang="zh-CN" altLang="zh-CN" sz="1800" dirty="0">
                <a:latin typeface="+mn-lt"/>
                <a:ea typeface="+mn-ea"/>
                <a:cs typeface="+mn-ea"/>
                <a:sym typeface="+mn-lt"/>
              </a:rPr>
              <a:t/>
            </a:r>
            <a:br>
              <a:rPr lang="zh-CN" altLang="zh-CN" sz="1800" dirty="0">
                <a:latin typeface="+mn-lt"/>
                <a:ea typeface="+mn-ea"/>
                <a:cs typeface="+mn-ea"/>
                <a:sym typeface="+mn-lt"/>
              </a:rPr>
            </a:br>
            <a:r>
              <a:rPr lang="en-US" altLang="zh-CN" sz="2400" b="1" dirty="0">
                <a:solidFill>
                  <a:srgbClr val="0070C0"/>
                </a:solidFill>
                <a:latin typeface="+mn-lt"/>
                <a:ea typeface="+mn-ea"/>
                <a:cs typeface="+mn-ea"/>
                <a:sym typeface="+mn-lt"/>
              </a:rPr>
              <a:t>04</a:t>
            </a:r>
            <a:r>
              <a:rPr lang="zh-CN" altLang="zh-CN" sz="1800" dirty="0">
                <a:latin typeface="+mn-lt"/>
                <a:ea typeface="+mn-ea"/>
                <a:cs typeface="+mn-ea"/>
                <a:sym typeface="+mn-lt"/>
              </a:rPr>
              <a:t>各学校在组织该项活动开展过程中，注意保存相关音频、视频、图片和文字等资料，切实做好该项工作总结。活动结束后及时填写活动记录表（见附件），于</a:t>
            </a:r>
            <a:r>
              <a:rPr lang="en-US" altLang="zh-CN" sz="1800" dirty="0">
                <a:latin typeface="+mn-lt"/>
                <a:ea typeface="+mn-ea"/>
                <a:cs typeface="+mn-ea"/>
                <a:sym typeface="+mn-lt"/>
              </a:rPr>
              <a:t>9</a:t>
            </a:r>
            <a:r>
              <a:rPr lang="zh-CN" altLang="zh-CN" sz="1800" dirty="0">
                <a:latin typeface="+mn-lt"/>
                <a:ea typeface="+mn-ea"/>
                <a:cs typeface="+mn-ea"/>
                <a:sym typeface="+mn-lt"/>
              </a:rPr>
              <a:t>月</a:t>
            </a:r>
            <a:r>
              <a:rPr lang="en-US" altLang="zh-CN" sz="1800" dirty="0">
                <a:latin typeface="+mn-lt"/>
                <a:ea typeface="+mn-ea"/>
                <a:cs typeface="+mn-ea"/>
                <a:sym typeface="+mn-lt"/>
              </a:rPr>
              <a:t>24</a:t>
            </a:r>
            <a:r>
              <a:rPr lang="zh-CN" altLang="zh-CN" sz="1800" dirty="0">
                <a:latin typeface="+mn-lt"/>
                <a:ea typeface="+mn-ea"/>
                <a:cs typeface="+mn-ea"/>
                <a:sym typeface="+mn-lt"/>
              </a:rPr>
              <a:t>日前发送到邮箱：</a:t>
            </a:r>
            <a:r>
              <a:rPr lang="en-US" altLang="zh-CN" sz="1800" dirty="0">
                <a:latin typeface="+mn-lt"/>
                <a:ea typeface="+mn-ea"/>
                <a:cs typeface="+mn-ea"/>
                <a:sym typeface="+mn-lt"/>
              </a:rPr>
              <a:t>xx</a:t>
            </a:r>
            <a:r>
              <a:rPr lang="zh-CN" altLang="zh-CN" sz="1800" dirty="0">
                <a:latin typeface="+mn-lt"/>
                <a:ea typeface="+mn-ea"/>
                <a:cs typeface="+mn-ea"/>
                <a:sym typeface="+mn-lt"/>
              </a:rPr>
              <a:t>，邮件主题统一格式为：“学校名称”</a:t>
            </a:r>
            <a:r>
              <a:rPr lang="en-US" altLang="zh-CN" sz="1800" dirty="0">
                <a:latin typeface="+mn-lt"/>
                <a:ea typeface="+mn-ea"/>
                <a:cs typeface="+mn-ea"/>
                <a:sym typeface="+mn-lt"/>
              </a:rPr>
              <a:t>+ 2018</a:t>
            </a:r>
            <a:r>
              <a:rPr lang="zh-CN" altLang="zh-CN" sz="1800" dirty="0">
                <a:latin typeface="+mn-lt"/>
                <a:ea typeface="+mn-ea"/>
                <a:cs typeface="+mn-ea"/>
                <a:sym typeface="+mn-lt"/>
              </a:rPr>
              <a:t>网络安全宣传周，联系人：赵老师，联系方式：</a:t>
            </a:r>
            <a:r>
              <a:rPr lang="en-US" altLang="zh-CN" sz="1800" dirty="0">
                <a:latin typeface="+mn-lt"/>
                <a:ea typeface="+mn-ea"/>
                <a:cs typeface="+mn-ea"/>
                <a:sym typeface="+mn-lt"/>
              </a:rPr>
              <a:t>xx</a:t>
            </a:r>
            <a:r>
              <a:rPr lang="zh-CN" altLang="zh-CN" sz="1800" dirty="0">
                <a:latin typeface="+mn-lt"/>
                <a:ea typeface="+mn-ea"/>
                <a:cs typeface="+mn-ea"/>
                <a:sym typeface="+mn-lt"/>
              </a:rPr>
              <a:t>。</a:t>
            </a:r>
          </a:p>
        </p:txBody>
      </p:sp>
      <p:grpSp>
        <p:nvGrpSpPr>
          <p:cNvPr id="13" name="组合 12">
            <a:extLst>
              <a:ext uri="{FF2B5EF4-FFF2-40B4-BE49-F238E27FC236}">
                <a16:creationId xmlns:a16="http://schemas.microsoft.com/office/drawing/2014/main" xmlns="" id="{75510C8A-D3FB-468F-AA5F-34D4BBF29661}"/>
              </a:ext>
            </a:extLst>
          </p:cNvPr>
          <p:cNvGrpSpPr/>
          <p:nvPr/>
        </p:nvGrpSpPr>
        <p:grpSpPr>
          <a:xfrm>
            <a:off x="412955" y="324417"/>
            <a:ext cx="11493910" cy="895350"/>
            <a:chOff x="412955" y="324417"/>
            <a:chExt cx="11493910" cy="895350"/>
          </a:xfrm>
        </p:grpSpPr>
        <p:sp>
          <p:nvSpPr>
            <p:cNvPr id="14" name="标题 1">
              <a:extLst>
                <a:ext uri="{FF2B5EF4-FFF2-40B4-BE49-F238E27FC236}">
                  <a16:creationId xmlns:a16="http://schemas.microsoft.com/office/drawing/2014/main" xmlns="" id="{DCB6CB3B-68E3-421B-BDCF-FEBCC14DFF7F}"/>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a:t>
              </a:r>
              <a:r>
                <a:rPr lang="zh-CN" altLang="en-US" sz="2800" b="1" dirty="0">
                  <a:solidFill>
                    <a:srgbClr val="0070C0"/>
                  </a:solidFill>
                  <a:latin typeface="+mn-lt"/>
                  <a:ea typeface="+mn-ea"/>
                  <a:cs typeface="+mn-ea"/>
                  <a:sym typeface="+mn-lt"/>
                </a:rPr>
                <a:t>要求</a:t>
              </a:r>
              <a:endParaRPr lang="zh-CN" altLang="zh-CN" sz="2800" b="1" dirty="0">
                <a:solidFill>
                  <a:srgbClr val="0070C0"/>
                </a:solidFill>
                <a:latin typeface="+mn-lt"/>
                <a:ea typeface="+mn-ea"/>
                <a:cs typeface="+mn-ea"/>
                <a:sym typeface="+mn-lt"/>
              </a:endParaRPr>
            </a:p>
          </p:txBody>
        </p:sp>
        <p:cxnSp>
          <p:nvCxnSpPr>
            <p:cNvPr id="15" name="直接连接符 14">
              <a:extLst>
                <a:ext uri="{FF2B5EF4-FFF2-40B4-BE49-F238E27FC236}">
                  <a16:creationId xmlns:a16="http://schemas.microsoft.com/office/drawing/2014/main" xmlns="" id="{91E2202A-0758-43E1-95B7-3D5EC193D6DE}"/>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图片 3">
            <a:extLst>
              <a:ext uri="{FF2B5EF4-FFF2-40B4-BE49-F238E27FC236}">
                <a16:creationId xmlns:a16="http://schemas.microsoft.com/office/drawing/2014/main" xmlns="" id="{E670EA93-CF71-490F-9F02-78DE32F3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62" y="1937004"/>
            <a:ext cx="5063613" cy="3164758"/>
          </a:xfrm>
          <a:prstGeom prst="rect">
            <a:avLst/>
          </a:prstGeom>
        </p:spPr>
      </p:pic>
    </p:spTree>
    <p:extLst>
      <p:ext uri="{BB962C8B-B14F-4D97-AF65-F5344CB8AC3E}">
        <p14:creationId xmlns:p14="http://schemas.microsoft.com/office/powerpoint/2010/main" val="141361101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0921"/>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C3627A92-D6A8-4605-8C8E-43ED8769347F}"/>
              </a:ext>
            </a:extLst>
          </p:cNvPr>
          <p:cNvSpPr/>
          <p:nvPr/>
        </p:nvSpPr>
        <p:spPr>
          <a:xfrm>
            <a:off x="580103" y="0"/>
            <a:ext cx="11798710" cy="7639665"/>
          </a:xfrm>
          <a:prstGeom prst="rect">
            <a:avLst/>
          </a:prstGeom>
          <a:solidFill>
            <a:srgbClr val="010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xmlns="" id="{C5ACE617-DDB5-4035-8FE3-55E3B75BE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V="1">
            <a:off x="-1691149" y="1691147"/>
            <a:ext cx="8367251" cy="4984956"/>
          </a:xfrm>
          <a:prstGeom prst="rect">
            <a:avLst/>
          </a:prstGeom>
        </p:spPr>
      </p:pic>
      <p:sp>
        <p:nvSpPr>
          <p:cNvPr id="5" name="平行四边形 4">
            <a:extLst>
              <a:ext uri="{FF2B5EF4-FFF2-40B4-BE49-F238E27FC236}">
                <a16:creationId xmlns:a16="http://schemas.microsoft.com/office/drawing/2014/main" xmlns="" id="{6BD55233-9BF8-4C4E-8C00-2DC888A3C960}"/>
              </a:ext>
            </a:extLst>
          </p:cNvPr>
          <p:cNvSpPr/>
          <p:nvPr/>
        </p:nvSpPr>
        <p:spPr>
          <a:xfrm>
            <a:off x="4886631" y="2078454"/>
            <a:ext cx="6617111" cy="611504"/>
          </a:xfrm>
          <a:prstGeom prst="parallelogram">
            <a:avLst/>
          </a:prstGeom>
          <a:solidFill>
            <a:srgbClr val="076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cs typeface="+mn-ea"/>
              <a:sym typeface="+mn-lt"/>
            </a:endParaRPr>
          </a:p>
        </p:txBody>
      </p:sp>
      <p:sp>
        <p:nvSpPr>
          <p:cNvPr id="22" name="标题 1">
            <a:extLst>
              <a:ext uri="{FF2B5EF4-FFF2-40B4-BE49-F238E27FC236}">
                <a16:creationId xmlns:a16="http://schemas.microsoft.com/office/drawing/2014/main" xmlns="" id="{93D38792-8BD9-4055-B2EF-C09FA22CB467}"/>
              </a:ext>
            </a:extLst>
          </p:cNvPr>
          <p:cNvSpPr>
            <a:spLocks noGrp="1"/>
          </p:cNvSpPr>
          <p:nvPr>
            <p:ph type="title"/>
          </p:nvPr>
        </p:nvSpPr>
        <p:spPr>
          <a:xfrm>
            <a:off x="4984954" y="1775680"/>
            <a:ext cx="6784259" cy="4378940"/>
          </a:xfrm>
        </p:spPr>
        <p:txBody>
          <a:bodyPr>
            <a:noAutofit/>
          </a:bodyPr>
          <a:lstStyle/>
          <a:p>
            <a:pPr>
              <a:lnSpc>
                <a:spcPct val="200000"/>
              </a:lnSpc>
            </a:pPr>
            <a:r>
              <a:rPr lang="zh-CN" altLang="zh-CN" sz="1800" b="1" dirty="0">
                <a:solidFill>
                  <a:schemeClr val="bg1"/>
                </a:solidFill>
                <a:latin typeface="+mn-lt"/>
                <a:ea typeface="+mn-ea"/>
                <a:cs typeface="+mn-ea"/>
                <a:sym typeface="+mn-lt"/>
              </a:rPr>
              <a:t>各镇（街道）中小学（幼儿园）、市直属学校，各民办学校：</a:t>
            </a:r>
            <a:r>
              <a:rPr lang="zh-CN" altLang="zh-CN" sz="1800" dirty="0">
                <a:solidFill>
                  <a:schemeClr val="bg1"/>
                </a:solidFill>
                <a:latin typeface="+mn-lt"/>
                <a:ea typeface="+mn-ea"/>
                <a:cs typeface="+mn-ea"/>
                <a:sym typeface="+mn-lt"/>
              </a:rPr>
              <a:t/>
            </a:r>
            <a:br>
              <a:rPr lang="zh-CN" altLang="zh-CN" sz="1800" dirty="0">
                <a:solidFill>
                  <a:schemeClr val="bg1"/>
                </a:solidFill>
                <a:latin typeface="+mn-lt"/>
                <a:ea typeface="+mn-ea"/>
                <a:cs typeface="+mn-ea"/>
                <a:sym typeface="+mn-lt"/>
              </a:rPr>
            </a:br>
            <a:r>
              <a:rPr lang="en-US" altLang="zh-CN" sz="1800" dirty="0">
                <a:solidFill>
                  <a:schemeClr val="bg1"/>
                </a:solidFill>
                <a:latin typeface="+mn-lt"/>
                <a:ea typeface="+mn-ea"/>
                <a:cs typeface="+mn-ea"/>
                <a:sym typeface="+mn-lt"/>
              </a:rPr>
              <a:t> </a:t>
            </a:r>
            <a:r>
              <a:rPr lang="zh-CN" altLang="zh-CN" sz="1800" dirty="0">
                <a:solidFill>
                  <a:schemeClr val="bg1"/>
                </a:solidFill>
                <a:latin typeface="+mn-lt"/>
                <a:ea typeface="+mn-ea"/>
                <a:cs typeface="+mn-ea"/>
                <a:sym typeface="+mn-lt"/>
              </a:rPr>
              <a:t/>
            </a:r>
            <a:br>
              <a:rPr lang="zh-CN" altLang="zh-CN" sz="1800" dirty="0">
                <a:solidFill>
                  <a:schemeClr val="bg1"/>
                </a:solidFill>
                <a:latin typeface="+mn-lt"/>
                <a:ea typeface="+mn-ea"/>
                <a:cs typeface="+mn-ea"/>
                <a:sym typeface="+mn-lt"/>
              </a:rPr>
            </a:br>
            <a:r>
              <a:rPr lang="zh-CN" altLang="zh-CN" sz="1800" dirty="0">
                <a:solidFill>
                  <a:schemeClr val="bg1"/>
                </a:solidFill>
                <a:latin typeface="+mn-lt"/>
                <a:ea typeface="+mn-ea"/>
                <a:cs typeface="+mn-ea"/>
                <a:sym typeface="+mn-lt"/>
              </a:rPr>
              <a:t>为进一步普及网络安全知识，增强网络安全意识，营造安全、健康、文明的网络环境，保障师生在网络空间的合法权益，切实维护国家网络安全，根据《</a:t>
            </a:r>
            <a:r>
              <a:rPr lang="en-US" altLang="zh-CN" sz="1800" dirty="0">
                <a:solidFill>
                  <a:schemeClr val="bg1"/>
                </a:solidFill>
                <a:latin typeface="+mn-lt"/>
                <a:ea typeface="+mn-ea"/>
                <a:cs typeface="+mn-ea"/>
                <a:sym typeface="+mn-lt"/>
              </a:rPr>
              <a:t>XX</a:t>
            </a:r>
            <a:r>
              <a:rPr lang="zh-CN" altLang="zh-CN" sz="1800" dirty="0">
                <a:solidFill>
                  <a:schemeClr val="bg1"/>
                </a:solidFill>
                <a:latin typeface="+mn-lt"/>
                <a:ea typeface="+mn-ea"/>
                <a:cs typeface="+mn-ea"/>
                <a:sym typeface="+mn-lt"/>
              </a:rPr>
              <a:t>省教育厅办公室关于组织开展</a:t>
            </a:r>
            <a:r>
              <a:rPr lang="en-US" altLang="zh-CN" sz="1800" dirty="0">
                <a:solidFill>
                  <a:schemeClr val="bg1"/>
                </a:solidFill>
                <a:latin typeface="+mn-lt"/>
                <a:ea typeface="+mn-ea"/>
                <a:cs typeface="+mn-ea"/>
                <a:sym typeface="+mn-lt"/>
              </a:rPr>
              <a:t>2019</a:t>
            </a:r>
            <a:r>
              <a:rPr lang="zh-CN" altLang="zh-CN" sz="1800" dirty="0">
                <a:solidFill>
                  <a:schemeClr val="bg1"/>
                </a:solidFill>
                <a:latin typeface="+mn-lt"/>
                <a:ea typeface="+mn-ea"/>
                <a:cs typeface="+mn-ea"/>
                <a:sym typeface="+mn-lt"/>
              </a:rPr>
              <a:t>年网络安全宣传周有关活动的通知》精神，决定在全市中小学校开展“</a:t>
            </a:r>
            <a:r>
              <a:rPr lang="en-US" altLang="zh-CN" sz="1800" dirty="0">
                <a:solidFill>
                  <a:schemeClr val="bg1"/>
                </a:solidFill>
                <a:latin typeface="+mn-lt"/>
                <a:ea typeface="+mn-ea"/>
                <a:cs typeface="+mn-ea"/>
                <a:sym typeface="+mn-lt"/>
              </a:rPr>
              <a:t>2019</a:t>
            </a:r>
            <a:r>
              <a:rPr lang="zh-CN" altLang="zh-CN" sz="1800" dirty="0">
                <a:solidFill>
                  <a:schemeClr val="bg1"/>
                </a:solidFill>
                <a:latin typeface="+mn-lt"/>
                <a:ea typeface="+mn-ea"/>
                <a:cs typeface="+mn-ea"/>
                <a:sym typeface="+mn-lt"/>
              </a:rPr>
              <a:t>年网络安全宣传周”活动，现将有关事项通知如下：</a:t>
            </a:r>
          </a:p>
        </p:txBody>
      </p:sp>
    </p:spTree>
    <p:extLst>
      <p:ext uri="{BB962C8B-B14F-4D97-AF65-F5344CB8AC3E}">
        <p14:creationId xmlns:p14="http://schemas.microsoft.com/office/powerpoint/2010/main" val="636602972"/>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9F08D88-2591-4AE7-B524-DB123F0F7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3716000" cy="6858000"/>
          </a:xfrm>
          <a:prstGeom prst="rect">
            <a:avLst/>
          </a:prstGeom>
        </p:spPr>
      </p:pic>
      <p:pic>
        <p:nvPicPr>
          <p:cNvPr id="7" name="图片 6">
            <a:extLst>
              <a:ext uri="{FF2B5EF4-FFF2-40B4-BE49-F238E27FC236}">
                <a16:creationId xmlns:a16="http://schemas.microsoft.com/office/drawing/2014/main" xmlns="" id="{1A8B10BA-7A7F-4FDA-8B2A-0816EC60897B}"/>
              </a:ext>
            </a:extLst>
          </p:cNvPr>
          <p:cNvPicPr>
            <a:picLocks noChangeAspect="1"/>
          </p:cNvPicPr>
          <p:nvPr/>
        </p:nvPicPr>
        <p:blipFill rotWithShape="1">
          <a:blip r:embed="rId3" cstate="print">
            <a:clrChange>
              <a:clrFrom>
                <a:srgbClr val="585858"/>
              </a:clrFrom>
              <a:clrTo>
                <a:srgbClr val="585858">
                  <a:alpha val="0"/>
                </a:srgbClr>
              </a:clrTo>
            </a:clrChange>
            <a:extLst>
              <a:ext uri="{28A0092B-C50C-407E-A947-70E740481C1C}">
                <a14:useLocalDpi xmlns:a14="http://schemas.microsoft.com/office/drawing/2010/main" val="0"/>
              </a:ext>
            </a:extLst>
          </a:blip>
          <a:srcRect l="27016" t="15686" r="29678" b="71895"/>
          <a:stretch/>
        </p:blipFill>
        <p:spPr>
          <a:xfrm>
            <a:off x="3357715" y="935407"/>
            <a:ext cx="5279923" cy="757084"/>
          </a:xfrm>
          <a:prstGeom prst="rect">
            <a:avLst/>
          </a:prstGeom>
        </p:spPr>
      </p:pic>
      <p:pic>
        <p:nvPicPr>
          <p:cNvPr id="8" name="图片 7">
            <a:extLst>
              <a:ext uri="{FF2B5EF4-FFF2-40B4-BE49-F238E27FC236}">
                <a16:creationId xmlns:a16="http://schemas.microsoft.com/office/drawing/2014/main" xmlns="" id="{EB4AE8B8-CE46-4799-BE51-D70E123972AC}"/>
              </a:ext>
            </a:extLst>
          </p:cNvPr>
          <p:cNvPicPr>
            <a:picLocks noChangeAspect="1"/>
          </p:cNvPicPr>
          <p:nvPr/>
        </p:nvPicPr>
        <p:blipFill rotWithShape="1">
          <a:blip r:embed="rId4" cstate="print">
            <a:clrChange>
              <a:clrFrom>
                <a:srgbClr val="585858"/>
              </a:clrFrom>
              <a:clrTo>
                <a:srgbClr val="585858">
                  <a:alpha val="0"/>
                </a:srgbClr>
              </a:clrTo>
            </a:clrChange>
            <a:extLst>
              <a:ext uri="{28A0092B-C50C-407E-A947-70E740481C1C}">
                <a14:useLocalDpi xmlns:a14="http://schemas.microsoft.com/office/drawing/2010/main" val="0"/>
              </a:ext>
            </a:extLst>
          </a:blip>
          <a:srcRect l="31129" t="68817" r="31532" b="20282"/>
          <a:stretch/>
        </p:blipFill>
        <p:spPr>
          <a:xfrm>
            <a:off x="3309046" y="4529986"/>
            <a:ext cx="5456103" cy="796413"/>
          </a:xfrm>
          <a:prstGeom prst="rect">
            <a:avLst/>
          </a:prstGeom>
        </p:spPr>
      </p:pic>
      <p:sp>
        <p:nvSpPr>
          <p:cNvPr id="11" name="文本框 10">
            <a:extLst>
              <a:ext uri="{FF2B5EF4-FFF2-40B4-BE49-F238E27FC236}">
                <a16:creationId xmlns:a16="http://schemas.microsoft.com/office/drawing/2014/main" xmlns="" id="{4C5E60AC-ACDE-4DEA-819C-185981E99E3A}"/>
              </a:ext>
            </a:extLst>
          </p:cNvPr>
          <p:cNvSpPr txBox="1"/>
          <p:nvPr/>
        </p:nvSpPr>
        <p:spPr>
          <a:xfrm>
            <a:off x="1582994" y="2300748"/>
            <a:ext cx="8908208" cy="1862048"/>
          </a:xfrm>
          <a:prstGeom prst="rect">
            <a:avLst/>
          </a:prstGeom>
          <a:noFill/>
          <a:effectLst/>
        </p:spPr>
        <p:txBody>
          <a:bodyPr wrap="none" rtlCol="0">
            <a:spAutoFit/>
            <a:scene3d>
              <a:camera prst="orthographicFront"/>
              <a:lightRig rig="threePt" dir="t"/>
            </a:scene3d>
            <a:sp3d extrusionH="57150">
              <a:bevelT w="50800" h="635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1500" b="1" noProof="0" dirty="0">
                <a:solidFill>
                  <a:schemeClr val="bg1">
                    <a:lumMod val="95000"/>
                  </a:schemeClr>
                </a:solidFill>
                <a:effectLst>
                  <a:reflection blurRad="6350" stA="55000" endA="300" endPos="45500" dir="5400000" sy="-100000" algn="bl" rotWithShape="0"/>
                </a:effectLst>
                <a:cs typeface="+mn-ea"/>
                <a:sym typeface="+mn-lt"/>
              </a:rPr>
              <a:t>感谢您的欣赏</a:t>
            </a:r>
            <a:endParaRPr kumimoji="1" lang="zh-CN" altLang="en-US" sz="11500" b="1" i="0" u="none" strike="noStrike" kern="1200" cap="none" spc="0" normalizeH="0" baseline="0" noProof="0" dirty="0">
              <a:ln>
                <a:noFill/>
              </a:ln>
              <a:solidFill>
                <a:schemeClr val="bg1">
                  <a:lumMod val="95000"/>
                </a:schemeClr>
              </a:solidFill>
              <a:effectLst>
                <a:reflection blurRad="6350" stA="55000" endA="300" endPos="45500" dir="5400000" sy="-100000" algn="bl" rotWithShape="0"/>
              </a:effectLst>
              <a:uLnTx/>
              <a:uFillTx/>
              <a:cs typeface="+mn-ea"/>
              <a:sym typeface="+mn-lt"/>
            </a:endParaRPr>
          </a:p>
        </p:txBody>
      </p:sp>
    </p:spTree>
    <p:extLst>
      <p:ext uri="{BB962C8B-B14F-4D97-AF65-F5344CB8AC3E}">
        <p14:creationId xmlns:p14="http://schemas.microsoft.com/office/powerpoint/2010/main" val="4251139917"/>
      </p:ext>
    </p:extLst>
  </p:cSld>
  <p:clrMapOvr>
    <a:masterClrMapping/>
  </p:clrMapOvr>
  <mc:AlternateContent xmlns:mc="http://schemas.openxmlformats.org/markup-compatibility/2006" xmlns:p14="http://schemas.microsoft.com/office/powerpoint/2010/main">
    <mc:Choice Requires="p14">
      <p:transition spd="slow" p14:dur="1250" advTm="9000">
        <p14:switch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0921"/>
        </a:solidFill>
        <a:effectLst/>
      </p:bgPr>
    </p:bg>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xmlns="" id="{377B0102-5103-4524-B815-543047CDF9ED}"/>
              </a:ext>
            </a:extLst>
          </p:cNvPr>
          <p:cNvSpPr/>
          <p:nvPr/>
        </p:nvSpPr>
        <p:spPr>
          <a:xfrm>
            <a:off x="-324465" y="0"/>
            <a:ext cx="12703278" cy="7639665"/>
          </a:xfrm>
          <a:prstGeom prst="rect">
            <a:avLst/>
          </a:prstGeom>
          <a:solidFill>
            <a:srgbClr val="010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a:extLst>
              <a:ext uri="{FF2B5EF4-FFF2-40B4-BE49-F238E27FC236}">
                <a16:creationId xmlns:a16="http://schemas.microsoft.com/office/drawing/2014/main" xmlns="" id="{C5ACE617-DDB5-4035-8FE3-55E3B75BE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916561" y="2091815"/>
            <a:ext cx="8367251" cy="4183626"/>
          </a:xfrm>
          <a:prstGeom prst="rect">
            <a:avLst/>
          </a:prstGeom>
        </p:spPr>
      </p:pic>
      <p:sp>
        <p:nvSpPr>
          <p:cNvPr id="5" name="平行四边形 4">
            <a:extLst>
              <a:ext uri="{FF2B5EF4-FFF2-40B4-BE49-F238E27FC236}">
                <a16:creationId xmlns:a16="http://schemas.microsoft.com/office/drawing/2014/main" xmlns="" id="{6BD55233-9BF8-4C4E-8C00-2DC888A3C960}"/>
              </a:ext>
            </a:extLst>
          </p:cNvPr>
          <p:cNvSpPr/>
          <p:nvPr/>
        </p:nvSpPr>
        <p:spPr>
          <a:xfrm>
            <a:off x="0" y="1107162"/>
            <a:ext cx="3305907" cy="611504"/>
          </a:xfrm>
          <a:prstGeom prst="parallelogram">
            <a:avLst/>
          </a:prstGeom>
          <a:solidFill>
            <a:srgbClr val="076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cs typeface="+mn-ea"/>
              <a:sym typeface="+mn-lt"/>
            </a:endParaRPr>
          </a:p>
        </p:txBody>
      </p:sp>
      <p:grpSp>
        <p:nvGrpSpPr>
          <p:cNvPr id="6" name="组合 5">
            <a:extLst>
              <a:ext uri="{FF2B5EF4-FFF2-40B4-BE49-F238E27FC236}">
                <a16:creationId xmlns:a16="http://schemas.microsoft.com/office/drawing/2014/main" xmlns="" id="{68991D80-F4F4-4BFA-AF12-210DE2EE3260}"/>
              </a:ext>
            </a:extLst>
          </p:cNvPr>
          <p:cNvGrpSpPr/>
          <p:nvPr/>
        </p:nvGrpSpPr>
        <p:grpSpPr>
          <a:xfrm>
            <a:off x="1376209" y="2394672"/>
            <a:ext cx="544432" cy="3477520"/>
            <a:chOff x="3341027" y="1429706"/>
            <a:chExt cx="544432" cy="3477520"/>
          </a:xfrm>
        </p:grpSpPr>
        <p:sp>
          <p:nvSpPr>
            <p:cNvPr id="7" name="矩形: 圆角 6">
              <a:extLst>
                <a:ext uri="{FF2B5EF4-FFF2-40B4-BE49-F238E27FC236}">
                  <a16:creationId xmlns:a16="http://schemas.microsoft.com/office/drawing/2014/main" xmlns="" id="{EAD6BCDF-BEDA-40EB-B1AF-F3024170CE66}"/>
                </a:ext>
              </a:extLst>
            </p:cNvPr>
            <p:cNvSpPr/>
            <p:nvPr/>
          </p:nvSpPr>
          <p:spPr>
            <a:xfrm>
              <a:off x="3343922" y="1429706"/>
              <a:ext cx="541537" cy="541537"/>
            </a:xfrm>
            <a:prstGeom prst="roundRect">
              <a:avLst/>
            </a:prstGeom>
            <a:solidFill>
              <a:srgbClr val="076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chemeClr val="bg1"/>
                  </a:solidFill>
                  <a:effectLst/>
                  <a:uLnTx/>
                  <a:uFillTx/>
                  <a:cs typeface="+mn-ea"/>
                  <a:sym typeface="+mn-lt"/>
                </a:rPr>
                <a:t>01</a:t>
              </a:r>
              <a:endParaRPr kumimoji="0" lang="zh-CN" altLang="en-US" sz="1800" b="0" i="0" u="none" strike="noStrike" kern="1200" cap="none" spc="0" normalizeH="0" baseline="0" noProof="0">
                <a:ln>
                  <a:noFill/>
                </a:ln>
                <a:solidFill>
                  <a:schemeClr val="bg1"/>
                </a:solidFill>
                <a:effectLst/>
                <a:uLnTx/>
                <a:uFillTx/>
                <a:cs typeface="+mn-ea"/>
                <a:sym typeface="+mn-lt"/>
              </a:endParaRPr>
            </a:p>
          </p:txBody>
        </p:sp>
        <p:sp>
          <p:nvSpPr>
            <p:cNvPr id="8" name="矩形: 圆角 7">
              <a:extLst>
                <a:ext uri="{FF2B5EF4-FFF2-40B4-BE49-F238E27FC236}">
                  <a16:creationId xmlns:a16="http://schemas.microsoft.com/office/drawing/2014/main" xmlns="" id="{D616B283-B223-4717-8884-0FE62873FEEF}"/>
                </a:ext>
              </a:extLst>
            </p:cNvPr>
            <p:cNvSpPr/>
            <p:nvPr/>
          </p:nvSpPr>
          <p:spPr>
            <a:xfrm>
              <a:off x="3343921" y="2436209"/>
              <a:ext cx="541537" cy="541537"/>
            </a:xfrm>
            <a:prstGeom prst="roundRect">
              <a:avLst/>
            </a:prstGeom>
            <a:solidFill>
              <a:srgbClr val="076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chemeClr val="bg1"/>
                  </a:solidFill>
                  <a:effectLst/>
                  <a:uLnTx/>
                  <a:uFillTx/>
                  <a:cs typeface="+mn-ea"/>
                  <a:sym typeface="+mn-lt"/>
                </a:rPr>
                <a:t>02</a:t>
              </a:r>
              <a:endParaRPr kumimoji="0" lang="zh-CN" altLang="en-US" sz="1800" b="0" i="0" u="none" strike="noStrike" kern="1200" cap="none" spc="0" normalizeH="0" baseline="0" noProof="0">
                <a:ln>
                  <a:noFill/>
                </a:ln>
                <a:solidFill>
                  <a:schemeClr val="bg1"/>
                </a:solidFill>
                <a:effectLst/>
                <a:uLnTx/>
                <a:uFillTx/>
                <a:cs typeface="+mn-ea"/>
                <a:sym typeface="+mn-lt"/>
              </a:endParaRPr>
            </a:p>
          </p:txBody>
        </p:sp>
        <p:sp>
          <p:nvSpPr>
            <p:cNvPr id="9" name="矩形: 圆角 8">
              <a:extLst>
                <a:ext uri="{FF2B5EF4-FFF2-40B4-BE49-F238E27FC236}">
                  <a16:creationId xmlns:a16="http://schemas.microsoft.com/office/drawing/2014/main" xmlns="" id="{D51C58AE-8B21-42CB-9B78-1AC5F8F9706A}"/>
                </a:ext>
              </a:extLst>
            </p:cNvPr>
            <p:cNvSpPr/>
            <p:nvPr/>
          </p:nvSpPr>
          <p:spPr>
            <a:xfrm>
              <a:off x="3343920" y="3400949"/>
              <a:ext cx="541537" cy="541537"/>
            </a:xfrm>
            <a:prstGeom prst="roundRect">
              <a:avLst/>
            </a:prstGeom>
            <a:solidFill>
              <a:srgbClr val="076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chemeClr val="bg1"/>
                  </a:solidFill>
                  <a:effectLst/>
                  <a:uLnTx/>
                  <a:uFillTx/>
                  <a:cs typeface="+mn-ea"/>
                  <a:sym typeface="+mn-lt"/>
                </a:rPr>
                <a:t>03</a:t>
              </a:r>
              <a:endParaRPr kumimoji="0" lang="zh-CN" altLang="en-US" sz="1800" b="0" i="0" u="none" strike="noStrike" kern="1200" cap="none" spc="0" normalizeH="0" baseline="0" noProof="0">
                <a:ln>
                  <a:noFill/>
                </a:ln>
                <a:solidFill>
                  <a:schemeClr val="bg1"/>
                </a:solidFill>
                <a:effectLst/>
                <a:uLnTx/>
                <a:uFillTx/>
                <a:cs typeface="+mn-ea"/>
                <a:sym typeface="+mn-lt"/>
              </a:endParaRPr>
            </a:p>
          </p:txBody>
        </p:sp>
        <p:sp>
          <p:nvSpPr>
            <p:cNvPr id="10" name="矩形: 圆角 9">
              <a:extLst>
                <a:ext uri="{FF2B5EF4-FFF2-40B4-BE49-F238E27FC236}">
                  <a16:creationId xmlns:a16="http://schemas.microsoft.com/office/drawing/2014/main" xmlns="" id="{2F20A381-C770-4F4A-B504-0DB8667D6CF8}"/>
                </a:ext>
              </a:extLst>
            </p:cNvPr>
            <p:cNvSpPr/>
            <p:nvPr/>
          </p:nvSpPr>
          <p:spPr>
            <a:xfrm>
              <a:off x="3341027" y="4365689"/>
              <a:ext cx="541537" cy="541537"/>
            </a:xfrm>
            <a:prstGeom prst="roundRect">
              <a:avLst/>
            </a:prstGeom>
            <a:solidFill>
              <a:srgbClr val="076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chemeClr val="bg1"/>
                  </a:solidFill>
                  <a:effectLst/>
                  <a:uLnTx/>
                  <a:uFillTx/>
                  <a:cs typeface="+mn-ea"/>
                  <a:sym typeface="+mn-lt"/>
                </a:rPr>
                <a:t>04</a:t>
              </a:r>
              <a:endParaRPr kumimoji="0" lang="zh-CN" altLang="en-US" sz="1800" b="0" i="0" u="none" strike="noStrike" kern="1200" cap="none" spc="0" normalizeH="0" baseline="0" noProof="0">
                <a:ln>
                  <a:noFill/>
                </a:ln>
                <a:solidFill>
                  <a:schemeClr val="bg1"/>
                </a:solidFill>
                <a:effectLst/>
                <a:uLnTx/>
                <a:uFillTx/>
                <a:cs typeface="+mn-ea"/>
                <a:sym typeface="+mn-lt"/>
              </a:endParaRPr>
            </a:p>
          </p:txBody>
        </p:sp>
      </p:grpSp>
      <p:sp>
        <p:nvSpPr>
          <p:cNvPr id="11" name="矩形 10">
            <a:extLst>
              <a:ext uri="{FF2B5EF4-FFF2-40B4-BE49-F238E27FC236}">
                <a16:creationId xmlns:a16="http://schemas.microsoft.com/office/drawing/2014/main" xmlns="" id="{4AC5A73C-0267-4377-A9D3-717BE749E89B}"/>
              </a:ext>
            </a:extLst>
          </p:cNvPr>
          <p:cNvSpPr/>
          <p:nvPr/>
        </p:nvSpPr>
        <p:spPr>
          <a:xfrm>
            <a:off x="3676896" y="1078526"/>
            <a:ext cx="146706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a:ln>
                  <a:noFill/>
                </a:ln>
                <a:solidFill>
                  <a:schemeClr val="bg1"/>
                </a:solidFill>
                <a:effectLst/>
                <a:uLnTx/>
                <a:uFillTx/>
                <a:cs typeface="+mn-ea"/>
                <a:sym typeface="+mn-lt"/>
              </a:rPr>
              <a:t>目  录</a:t>
            </a:r>
            <a:endParaRPr kumimoji="0" lang="zh-CN" altLang="en-US" sz="4000" b="0" i="0" u="none" strike="noStrike" kern="1200" cap="none" spc="0" normalizeH="0" baseline="0" noProof="0">
              <a:ln>
                <a:noFill/>
              </a:ln>
              <a:solidFill>
                <a:schemeClr val="bg1"/>
              </a:solidFill>
              <a:effectLst/>
              <a:uLnTx/>
              <a:uFillTx/>
              <a:cs typeface="+mn-ea"/>
              <a:sym typeface="+mn-lt"/>
            </a:endParaRPr>
          </a:p>
        </p:txBody>
      </p:sp>
      <p:sp>
        <p:nvSpPr>
          <p:cNvPr id="13" name="TextBox 9">
            <a:extLst>
              <a:ext uri="{FF2B5EF4-FFF2-40B4-BE49-F238E27FC236}">
                <a16:creationId xmlns:a16="http://schemas.microsoft.com/office/drawing/2014/main" xmlns="" id="{8DBD3691-784A-46FD-A1C3-19F7827BAD65}"/>
              </a:ext>
            </a:extLst>
          </p:cNvPr>
          <p:cNvSpPr txBox="1"/>
          <p:nvPr/>
        </p:nvSpPr>
        <p:spPr>
          <a:xfrm>
            <a:off x="762716" y="1160084"/>
            <a:ext cx="2352915" cy="403124"/>
          </a:xfrm>
          <a:prstGeom prst="rect">
            <a:avLst/>
          </a:prstGeom>
          <a:noFill/>
        </p:spPr>
        <p:txBody>
          <a:bodyPr wrap="square" lIns="0" tIns="0" rIns="91440" bIns="0"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600" normalizeH="0" baseline="0" noProof="0">
                <a:ln>
                  <a:noFill/>
                </a:ln>
                <a:solidFill>
                  <a:schemeClr val="bg1"/>
                </a:solidFill>
                <a:effectLst/>
                <a:uLnTx/>
                <a:uFillTx/>
                <a:cs typeface="+mn-ea"/>
                <a:sym typeface="+mn-lt"/>
              </a:rPr>
              <a:t>CONTENTS</a:t>
            </a:r>
            <a:endParaRPr kumimoji="0" lang="en-US" sz="2000" b="0" i="0" u="none" strike="noStrike" kern="1200" cap="none" spc="600" normalizeH="0" baseline="0" noProof="0" dirty="0">
              <a:ln>
                <a:noFill/>
              </a:ln>
              <a:solidFill>
                <a:schemeClr val="bg1"/>
              </a:solidFill>
              <a:effectLst/>
              <a:uLnTx/>
              <a:uFillTx/>
              <a:cs typeface="+mn-ea"/>
              <a:sym typeface="+mn-lt"/>
            </a:endParaRPr>
          </a:p>
        </p:txBody>
      </p:sp>
      <p:sp>
        <p:nvSpPr>
          <p:cNvPr id="14" name="矩形 13">
            <a:extLst>
              <a:ext uri="{FF2B5EF4-FFF2-40B4-BE49-F238E27FC236}">
                <a16:creationId xmlns:a16="http://schemas.microsoft.com/office/drawing/2014/main" xmlns="" id="{DFEAEFAD-AF0E-4850-B93E-DA30132C3633}"/>
              </a:ext>
            </a:extLst>
          </p:cNvPr>
          <p:cNvSpPr/>
          <p:nvPr/>
        </p:nvSpPr>
        <p:spPr>
          <a:xfrm>
            <a:off x="2359743" y="2166245"/>
            <a:ext cx="2300748" cy="662554"/>
          </a:xfrm>
          <a:prstGeom prst="rect">
            <a:avLst/>
          </a:prstGeom>
        </p:spPr>
        <p:txBody>
          <a:bodyPr wrap="square">
            <a:spAutoFit/>
          </a:bodyPr>
          <a:lstStyle/>
          <a:p>
            <a:pPr algn="dist">
              <a:lnSpc>
                <a:spcPct val="150000"/>
              </a:lnSpc>
            </a:pPr>
            <a:r>
              <a:rPr lang="zh-CN" altLang="zh-CN" sz="2800" b="1" dirty="0">
                <a:solidFill>
                  <a:schemeClr val="bg1"/>
                </a:solidFill>
                <a:cs typeface="+mn-ea"/>
                <a:sym typeface="+mn-lt"/>
              </a:rPr>
              <a:t>活动时间</a:t>
            </a:r>
            <a:endParaRPr lang="en-GB" altLang="zh-CN" sz="2800" b="1" dirty="0">
              <a:solidFill>
                <a:schemeClr val="bg1"/>
              </a:solidFill>
              <a:cs typeface="+mn-ea"/>
              <a:sym typeface="+mn-lt"/>
            </a:endParaRPr>
          </a:p>
        </p:txBody>
      </p:sp>
      <p:sp>
        <p:nvSpPr>
          <p:cNvPr id="15" name="矩形 14">
            <a:extLst>
              <a:ext uri="{FF2B5EF4-FFF2-40B4-BE49-F238E27FC236}">
                <a16:creationId xmlns:a16="http://schemas.microsoft.com/office/drawing/2014/main" xmlns="" id="{476557A3-FF6D-410B-966A-29F76580B0B8}"/>
              </a:ext>
            </a:extLst>
          </p:cNvPr>
          <p:cNvSpPr/>
          <p:nvPr/>
        </p:nvSpPr>
        <p:spPr>
          <a:xfrm>
            <a:off x="2359743" y="3259301"/>
            <a:ext cx="2300748" cy="662554"/>
          </a:xfrm>
          <a:prstGeom prst="rect">
            <a:avLst/>
          </a:prstGeom>
        </p:spPr>
        <p:txBody>
          <a:bodyPr wrap="square">
            <a:spAutoFit/>
          </a:bodyPr>
          <a:lstStyle/>
          <a:p>
            <a:pPr algn="dist">
              <a:lnSpc>
                <a:spcPct val="150000"/>
              </a:lnSpc>
            </a:pPr>
            <a:r>
              <a:rPr lang="zh-CN" altLang="zh-CN" sz="2800" b="1" dirty="0">
                <a:solidFill>
                  <a:schemeClr val="bg1"/>
                </a:solidFill>
                <a:cs typeface="+mn-ea"/>
                <a:sym typeface="+mn-lt"/>
              </a:rPr>
              <a:t>活动主题</a:t>
            </a:r>
            <a:endParaRPr lang="en-GB" altLang="zh-CN" sz="2800" b="1" dirty="0">
              <a:solidFill>
                <a:schemeClr val="bg1"/>
              </a:solidFill>
              <a:cs typeface="+mn-ea"/>
              <a:sym typeface="+mn-lt"/>
            </a:endParaRPr>
          </a:p>
        </p:txBody>
      </p:sp>
      <p:sp>
        <p:nvSpPr>
          <p:cNvPr id="16" name="矩形 15">
            <a:extLst>
              <a:ext uri="{FF2B5EF4-FFF2-40B4-BE49-F238E27FC236}">
                <a16:creationId xmlns:a16="http://schemas.microsoft.com/office/drawing/2014/main" xmlns="" id="{86D0D2E3-1B76-4FC5-94FF-EABF5FD6FC9B}"/>
              </a:ext>
            </a:extLst>
          </p:cNvPr>
          <p:cNvSpPr/>
          <p:nvPr/>
        </p:nvSpPr>
        <p:spPr>
          <a:xfrm>
            <a:off x="2400458" y="4198539"/>
            <a:ext cx="2219317" cy="662554"/>
          </a:xfrm>
          <a:prstGeom prst="rect">
            <a:avLst/>
          </a:prstGeom>
        </p:spPr>
        <p:txBody>
          <a:bodyPr wrap="square">
            <a:spAutoFit/>
          </a:bodyPr>
          <a:lstStyle/>
          <a:p>
            <a:pPr algn="dist">
              <a:lnSpc>
                <a:spcPct val="150000"/>
              </a:lnSpc>
            </a:pPr>
            <a:r>
              <a:rPr lang="zh-CN" altLang="zh-CN" sz="2800" b="1" dirty="0">
                <a:solidFill>
                  <a:schemeClr val="bg1"/>
                </a:solidFill>
                <a:cs typeface="+mn-ea"/>
                <a:sym typeface="+mn-lt"/>
              </a:rPr>
              <a:t>活动内容</a:t>
            </a:r>
            <a:endParaRPr lang="en-GB" altLang="zh-CN" sz="2800" b="1" dirty="0">
              <a:solidFill>
                <a:schemeClr val="bg1"/>
              </a:solidFill>
              <a:cs typeface="+mn-ea"/>
              <a:sym typeface="+mn-lt"/>
            </a:endParaRPr>
          </a:p>
        </p:txBody>
      </p:sp>
      <p:sp>
        <p:nvSpPr>
          <p:cNvPr id="17" name="矩形 16">
            <a:extLst>
              <a:ext uri="{FF2B5EF4-FFF2-40B4-BE49-F238E27FC236}">
                <a16:creationId xmlns:a16="http://schemas.microsoft.com/office/drawing/2014/main" xmlns="" id="{C53D80A7-E270-40C4-BF31-645A365E6A27}"/>
              </a:ext>
            </a:extLst>
          </p:cNvPr>
          <p:cNvSpPr/>
          <p:nvPr/>
        </p:nvSpPr>
        <p:spPr>
          <a:xfrm>
            <a:off x="2400458" y="5137777"/>
            <a:ext cx="2260033" cy="662554"/>
          </a:xfrm>
          <a:prstGeom prst="rect">
            <a:avLst/>
          </a:prstGeom>
        </p:spPr>
        <p:txBody>
          <a:bodyPr wrap="square">
            <a:spAutoFit/>
          </a:bodyPr>
          <a:lstStyle/>
          <a:p>
            <a:pPr algn="dist">
              <a:lnSpc>
                <a:spcPct val="150000"/>
              </a:lnSpc>
            </a:pPr>
            <a:r>
              <a:rPr lang="zh-CN" altLang="zh-CN" sz="2800" b="1" dirty="0">
                <a:solidFill>
                  <a:schemeClr val="bg1"/>
                </a:solidFill>
                <a:cs typeface="+mn-ea"/>
                <a:sym typeface="+mn-lt"/>
              </a:rPr>
              <a:t>活动要求</a:t>
            </a:r>
            <a:endParaRPr lang="en-GB" altLang="zh-CN" sz="2800" b="1" dirty="0">
              <a:solidFill>
                <a:schemeClr val="bg1"/>
              </a:solidFill>
              <a:cs typeface="+mn-ea"/>
              <a:sym typeface="+mn-lt"/>
            </a:endParaRPr>
          </a:p>
        </p:txBody>
      </p:sp>
      <p:sp>
        <p:nvSpPr>
          <p:cNvPr id="18" name="TextBox 9">
            <a:extLst>
              <a:ext uri="{FF2B5EF4-FFF2-40B4-BE49-F238E27FC236}">
                <a16:creationId xmlns:a16="http://schemas.microsoft.com/office/drawing/2014/main" xmlns="" id="{1F718621-2D02-47C1-BE8F-52B4B88D2E74}"/>
              </a:ext>
            </a:extLst>
          </p:cNvPr>
          <p:cNvSpPr txBox="1"/>
          <p:nvPr/>
        </p:nvSpPr>
        <p:spPr>
          <a:xfrm>
            <a:off x="2432861" y="2897010"/>
            <a:ext cx="2488070" cy="246221"/>
          </a:xfrm>
          <a:prstGeom prst="rect">
            <a:avLst/>
          </a:prstGeom>
          <a:noFill/>
        </p:spPr>
        <p:txBody>
          <a:bodyPr wrap="square" lIns="0" tIns="0" rIns="9144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cs typeface="+mn-ea"/>
                <a:sym typeface="+mn-lt"/>
              </a:rPr>
              <a:t>There are </a:t>
            </a:r>
            <a:r>
              <a:rPr kumimoji="0" lang="en-US" sz="800" b="0" i="0" u="none" strike="noStrike" kern="1200" cap="none" spc="0" normalizeH="0" baseline="0" noProof="0">
                <a:ln>
                  <a:noFill/>
                </a:ln>
                <a:solidFill>
                  <a:schemeClr val="bg1"/>
                </a:solidFill>
                <a:effectLst/>
                <a:uLnTx/>
                <a:uFillTx/>
                <a:cs typeface="+mn-ea"/>
                <a:sym typeface="+mn-lt"/>
              </a:rPr>
              <a:t>many Ipsum availabof </a:t>
            </a:r>
            <a:r>
              <a:rPr kumimoji="0" lang="en-US" sz="800" b="0" i="0" u="none" strike="noStrike" kern="1200" cap="none" spc="0" normalizeH="0" baseline="0" noProof="0" dirty="0" err="1">
                <a:ln>
                  <a:noFill/>
                </a:ln>
                <a:solidFill>
                  <a:schemeClr val="bg1"/>
                </a:solidFill>
                <a:effectLst/>
                <a:uLnTx/>
                <a:uFillTx/>
                <a:cs typeface="+mn-ea"/>
                <a:sym typeface="+mn-lt"/>
              </a:rPr>
              <a:t>Lorem</a:t>
            </a:r>
            <a:r>
              <a:rPr kumimoji="0" lang="en-US" sz="800" b="0" i="0" u="none" strike="noStrike" kern="1200" cap="none" spc="0" normalizeH="0" baseline="0" noProof="0" dirty="0">
                <a:ln>
                  <a:noFill/>
                </a:ln>
                <a:solidFill>
                  <a:schemeClr val="bg1"/>
                </a:solidFill>
                <a:effectLst/>
                <a:uLnTx/>
                <a:uFillTx/>
                <a:cs typeface="+mn-ea"/>
                <a:sym typeface="+mn-lt"/>
              </a:rPr>
              <a:t> </a:t>
            </a:r>
            <a:r>
              <a:rPr kumimoji="0" lang="en-US" sz="800" b="0" i="0" u="none" strike="noStrike" kern="1200" cap="none" spc="0" normalizeH="0" baseline="0" noProof="0" dirty="0" err="1">
                <a:ln>
                  <a:noFill/>
                </a:ln>
                <a:solidFill>
                  <a:schemeClr val="bg1"/>
                </a:solidFill>
                <a:effectLst/>
                <a:uLnTx/>
                <a:uFillTx/>
                <a:cs typeface="+mn-ea"/>
                <a:sym typeface="+mn-lt"/>
              </a:rPr>
              <a:t>Ipsum</a:t>
            </a:r>
            <a:r>
              <a:rPr kumimoji="0" lang="en-US" sz="800" b="0" i="0" u="none" strike="noStrike" kern="1200" cap="none" spc="0" normalizeH="0" baseline="0" noProof="0" dirty="0">
                <a:ln>
                  <a:noFill/>
                </a:ln>
                <a:solidFill>
                  <a:schemeClr val="bg1"/>
                </a:solidFill>
                <a:effectLst/>
                <a:uLnTx/>
                <a:uFillTx/>
                <a:cs typeface="+mn-ea"/>
                <a:sym typeface="+mn-lt"/>
              </a:rPr>
              <a:t> available, but the.</a:t>
            </a:r>
          </a:p>
        </p:txBody>
      </p:sp>
      <p:sp>
        <p:nvSpPr>
          <p:cNvPr id="19" name="TextBox 9">
            <a:extLst>
              <a:ext uri="{FF2B5EF4-FFF2-40B4-BE49-F238E27FC236}">
                <a16:creationId xmlns:a16="http://schemas.microsoft.com/office/drawing/2014/main" xmlns="" id="{21EA883A-62F3-44F3-A397-A3672478AAEB}"/>
              </a:ext>
            </a:extLst>
          </p:cNvPr>
          <p:cNvSpPr txBox="1"/>
          <p:nvPr/>
        </p:nvSpPr>
        <p:spPr>
          <a:xfrm>
            <a:off x="2432861" y="3942712"/>
            <a:ext cx="2488070" cy="246221"/>
          </a:xfrm>
          <a:prstGeom prst="rect">
            <a:avLst/>
          </a:prstGeom>
          <a:noFill/>
        </p:spPr>
        <p:txBody>
          <a:bodyPr wrap="square" lIns="0" tIns="0" rIns="9144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cs typeface="+mn-ea"/>
                <a:sym typeface="+mn-lt"/>
              </a:rPr>
              <a:t>There are </a:t>
            </a:r>
            <a:r>
              <a:rPr kumimoji="0" lang="en-US" sz="800" b="0" i="0" u="none" strike="noStrike" kern="1200" cap="none" spc="0" normalizeH="0" baseline="0" noProof="0">
                <a:ln>
                  <a:noFill/>
                </a:ln>
                <a:solidFill>
                  <a:schemeClr val="bg1"/>
                </a:solidFill>
                <a:effectLst/>
                <a:uLnTx/>
                <a:uFillTx/>
                <a:cs typeface="+mn-ea"/>
                <a:sym typeface="+mn-lt"/>
              </a:rPr>
              <a:t>many Ipsum availabof </a:t>
            </a:r>
            <a:r>
              <a:rPr kumimoji="0" lang="en-US" sz="800" b="0" i="0" u="none" strike="noStrike" kern="1200" cap="none" spc="0" normalizeH="0" baseline="0" noProof="0" dirty="0" err="1">
                <a:ln>
                  <a:noFill/>
                </a:ln>
                <a:solidFill>
                  <a:schemeClr val="bg1"/>
                </a:solidFill>
                <a:effectLst/>
                <a:uLnTx/>
                <a:uFillTx/>
                <a:cs typeface="+mn-ea"/>
                <a:sym typeface="+mn-lt"/>
              </a:rPr>
              <a:t>Lorem</a:t>
            </a:r>
            <a:r>
              <a:rPr kumimoji="0" lang="en-US" sz="800" b="0" i="0" u="none" strike="noStrike" kern="1200" cap="none" spc="0" normalizeH="0" baseline="0" noProof="0" dirty="0">
                <a:ln>
                  <a:noFill/>
                </a:ln>
                <a:solidFill>
                  <a:schemeClr val="bg1"/>
                </a:solidFill>
                <a:effectLst/>
                <a:uLnTx/>
                <a:uFillTx/>
                <a:cs typeface="+mn-ea"/>
                <a:sym typeface="+mn-lt"/>
              </a:rPr>
              <a:t> </a:t>
            </a:r>
            <a:r>
              <a:rPr kumimoji="0" lang="en-US" sz="800" b="0" i="0" u="none" strike="noStrike" kern="1200" cap="none" spc="0" normalizeH="0" baseline="0" noProof="0" dirty="0" err="1">
                <a:ln>
                  <a:noFill/>
                </a:ln>
                <a:solidFill>
                  <a:schemeClr val="bg1"/>
                </a:solidFill>
                <a:effectLst/>
                <a:uLnTx/>
                <a:uFillTx/>
                <a:cs typeface="+mn-ea"/>
                <a:sym typeface="+mn-lt"/>
              </a:rPr>
              <a:t>Ipsum</a:t>
            </a:r>
            <a:r>
              <a:rPr kumimoji="0" lang="en-US" sz="800" b="0" i="0" u="none" strike="noStrike" kern="1200" cap="none" spc="0" normalizeH="0" baseline="0" noProof="0" dirty="0">
                <a:ln>
                  <a:noFill/>
                </a:ln>
                <a:solidFill>
                  <a:schemeClr val="bg1"/>
                </a:solidFill>
                <a:effectLst/>
                <a:uLnTx/>
                <a:uFillTx/>
                <a:cs typeface="+mn-ea"/>
                <a:sym typeface="+mn-lt"/>
              </a:rPr>
              <a:t> available, but the.</a:t>
            </a:r>
          </a:p>
        </p:txBody>
      </p:sp>
      <p:sp>
        <p:nvSpPr>
          <p:cNvPr id="20" name="TextBox 9">
            <a:extLst>
              <a:ext uri="{FF2B5EF4-FFF2-40B4-BE49-F238E27FC236}">
                <a16:creationId xmlns:a16="http://schemas.microsoft.com/office/drawing/2014/main" xmlns="" id="{C978BFA8-8F31-4835-9BBD-4935EA2ECDA0}"/>
              </a:ext>
            </a:extLst>
          </p:cNvPr>
          <p:cNvSpPr txBox="1"/>
          <p:nvPr/>
        </p:nvSpPr>
        <p:spPr>
          <a:xfrm>
            <a:off x="2432861" y="4861093"/>
            <a:ext cx="2488070" cy="246221"/>
          </a:xfrm>
          <a:prstGeom prst="rect">
            <a:avLst/>
          </a:prstGeom>
          <a:noFill/>
        </p:spPr>
        <p:txBody>
          <a:bodyPr wrap="square" lIns="0" tIns="0" rIns="9144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cs typeface="+mn-ea"/>
                <a:sym typeface="+mn-lt"/>
              </a:rPr>
              <a:t>There are </a:t>
            </a:r>
            <a:r>
              <a:rPr kumimoji="0" lang="en-US" sz="800" b="0" i="0" u="none" strike="noStrike" kern="1200" cap="none" spc="0" normalizeH="0" baseline="0" noProof="0">
                <a:ln>
                  <a:noFill/>
                </a:ln>
                <a:solidFill>
                  <a:schemeClr val="bg1"/>
                </a:solidFill>
                <a:effectLst/>
                <a:uLnTx/>
                <a:uFillTx/>
                <a:cs typeface="+mn-ea"/>
                <a:sym typeface="+mn-lt"/>
              </a:rPr>
              <a:t>many Ipsum availabof </a:t>
            </a:r>
            <a:r>
              <a:rPr kumimoji="0" lang="en-US" sz="800" b="0" i="0" u="none" strike="noStrike" kern="1200" cap="none" spc="0" normalizeH="0" baseline="0" noProof="0" dirty="0" err="1">
                <a:ln>
                  <a:noFill/>
                </a:ln>
                <a:solidFill>
                  <a:schemeClr val="bg1"/>
                </a:solidFill>
                <a:effectLst/>
                <a:uLnTx/>
                <a:uFillTx/>
                <a:cs typeface="+mn-ea"/>
                <a:sym typeface="+mn-lt"/>
              </a:rPr>
              <a:t>Lorem</a:t>
            </a:r>
            <a:r>
              <a:rPr kumimoji="0" lang="en-US" sz="800" b="0" i="0" u="none" strike="noStrike" kern="1200" cap="none" spc="0" normalizeH="0" baseline="0" noProof="0" dirty="0">
                <a:ln>
                  <a:noFill/>
                </a:ln>
                <a:solidFill>
                  <a:schemeClr val="bg1"/>
                </a:solidFill>
                <a:effectLst/>
                <a:uLnTx/>
                <a:uFillTx/>
                <a:cs typeface="+mn-ea"/>
                <a:sym typeface="+mn-lt"/>
              </a:rPr>
              <a:t> </a:t>
            </a:r>
            <a:r>
              <a:rPr kumimoji="0" lang="en-US" sz="800" b="0" i="0" u="none" strike="noStrike" kern="1200" cap="none" spc="0" normalizeH="0" baseline="0" noProof="0" dirty="0" err="1">
                <a:ln>
                  <a:noFill/>
                </a:ln>
                <a:solidFill>
                  <a:schemeClr val="bg1"/>
                </a:solidFill>
                <a:effectLst/>
                <a:uLnTx/>
                <a:uFillTx/>
                <a:cs typeface="+mn-ea"/>
                <a:sym typeface="+mn-lt"/>
              </a:rPr>
              <a:t>Ipsum</a:t>
            </a:r>
            <a:r>
              <a:rPr kumimoji="0" lang="en-US" sz="800" b="0" i="0" u="none" strike="noStrike" kern="1200" cap="none" spc="0" normalizeH="0" baseline="0" noProof="0" dirty="0">
                <a:ln>
                  <a:noFill/>
                </a:ln>
                <a:solidFill>
                  <a:schemeClr val="bg1"/>
                </a:solidFill>
                <a:effectLst/>
                <a:uLnTx/>
                <a:uFillTx/>
                <a:cs typeface="+mn-ea"/>
                <a:sym typeface="+mn-lt"/>
              </a:rPr>
              <a:t> available, but the.</a:t>
            </a:r>
          </a:p>
        </p:txBody>
      </p:sp>
      <p:sp>
        <p:nvSpPr>
          <p:cNvPr id="21" name="TextBox 9">
            <a:extLst>
              <a:ext uri="{FF2B5EF4-FFF2-40B4-BE49-F238E27FC236}">
                <a16:creationId xmlns:a16="http://schemas.microsoft.com/office/drawing/2014/main" xmlns="" id="{1A45D724-4D53-4C5B-B14D-220D6F055F9A}"/>
              </a:ext>
            </a:extLst>
          </p:cNvPr>
          <p:cNvSpPr txBox="1"/>
          <p:nvPr/>
        </p:nvSpPr>
        <p:spPr>
          <a:xfrm>
            <a:off x="2432861" y="5779474"/>
            <a:ext cx="2488070" cy="246221"/>
          </a:xfrm>
          <a:prstGeom prst="rect">
            <a:avLst/>
          </a:prstGeom>
          <a:noFill/>
        </p:spPr>
        <p:txBody>
          <a:bodyPr wrap="square" lIns="0" tIns="0" rIns="9144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cs typeface="+mn-ea"/>
                <a:sym typeface="+mn-lt"/>
              </a:rPr>
              <a:t>There are </a:t>
            </a:r>
            <a:r>
              <a:rPr kumimoji="0" lang="en-US" sz="800" b="0" i="0" u="none" strike="noStrike" kern="1200" cap="none" spc="0" normalizeH="0" baseline="0" noProof="0">
                <a:ln>
                  <a:noFill/>
                </a:ln>
                <a:solidFill>
                  <a:schemeClr val="bg1"/>
                </a:solidFill>
                <a:effectLst/>
                <a:uLnTx/>
                <a:uFillTx/>
                <a:cs typeface="+mn-ea"/>
                <a:sym typeface="+mn-lt"/>
              </a:rPr>
              <a:t>many Ipsum availabof </a:t>
            </a:r>
            <a:r>
              <a:rPr kumimoji="0" lang="en-US" sz="800" b="0" i="0" u="none" strike="noStrike" kern="1200" cap="none" spc="0" normalizeH="0" baseline="0" noProof="0" dirty="0" err="1">
                <a:ln>
                  <a:noFill/>
                </a:ln>
                <a:solidFill>
                  <a:schemeClr val="bg1"/>
                </a:solidFill>
                <a:effectLst/>
                <a:uLnTx/>
                <a:uFillTx/>
                <a:cs typeface="+mn-ea"/>
                <a:sym typeface="+mn-lt"/>
              </a:rPr>
              <a:t>Lorem</a:t>
            </a:r>
            <a:r>
              <a:rPr kumimoji="0" lang="en-US" sz="800" b="0" i="0" u="none" strike="noStrike" kern="1200" cap="none" spc="0" normalizeH="0" baseline="0" noProof="0" dirty="0">
                <a:ln>
                  <a:noFill/>
                </a:ln>
                <a:solidFill>
                  <a:schemeClr val="bg1"/>
                </a:solidFill>
                <a:effectLst/>
                <a:uLnTx/>
                <a:uFillTx/>
                <a:cs typeface="+mn-ea"/>
                <a:sym typeface="+mn-lt"/>
              </a:rPr>
              <a:t> </a:t>
            </a:r>
            <a:r>
              <a:rPr kumimoji="0" lang="en-US" sz="800" b="0" i="0" u="none" strike="noStrike" kern="1200" cap="none" spc="0" normalizeH="0" baseline="0" noProof="0" dirty="0" err="1">
                <a:ln>
                  <a:noFill/>
                </a:ln>
                <a:solidFill>
                  <a:schemeClr val="bg1"/>
                </a:solidFill>
                <a:effectLst/>
                <a:uLnTx/>
                <a:uFillTx/>
                <a:cs typeface="+mn-ea"/>
                <a:sym typeface="+mn-lt"/>
              </a:rPr>
              <a:t>Ipsum</a:t>
            </a:r>
            <a:r>
              <a:rPr kumimoji="0" lang="en-US" sz="800" b="0" i="0" u="none" strike="noStrike" kern="1200" cap="none" spc="0" normalizeH="0" baseline="0" noProof="0" dirty="0">
                <a:ln>
                  <a:noFill/>
                </a:ln>
                <a:solidFill>
                  <a:schemeClr val="bg1"/>
                </a:solidFill>
                <a:effectLst/>
                <a:uLnTx/>
                <a:uFillTx/>
                <a:cs typeface="+mn-ea"/>
                <a:sym typeface="+mn-lt"/>
              </a:rPr>
              <a:t> available, but the.</a:t>
            </a:r>
          </a:p>
        </p:txBody>
      </p:sp>
    </p:spTree>
    <p:extLst>
      <p:ext uri="{BB962C8B-B14F-4D97-AF65-F5344CB8AC3E}">
        <p14:creationId xmlns:p14="http://schemas.microsoft.com/office/powerpoint/2010/main" val="307017029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092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1E0A289-6D70-4DCA-A66A-A8594EDDB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68" y="0"/>
            <a:ext cx="12196822" cy="6504039"/>
          </a:xfrm>
          <a:prstGeom prst="rect">
            <a:avLst/>
          </a:prstGeom>
        </p:spPr>
      </p:pic>
      <p:pic>
        <p:nvPicPr>
          <p:cNvPr id="8" name="图片 7">
            <a:extLst>
              <a:ext uri="{FF2B5EF4-FFF2-40B4-BE49-F238E27FC236}">
                <a16:creationId xmlns:a16="http://schemas.microsoft.com/office/drawing/2014/main" xmlns="" id="{40DCB4FD-F07E-4E06-900D-BD95877D1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55" t="54395"/>
          <a:stretch/>
        </p:blipFill>
        <p:spPr>
          <a:xfrm rot="5400000">
            <a:off x="-1302261" y="1731706"/>
            <a:ext cx="5260258" cy="2780071"/>
          </a:xfrm>
          <a:prstGeom prst="rect">
            <a:avLst/>
          </a:prstGeom>
        </p:spPr>
      </p:pic>
      <p:grpSp>
        <p:nvGrpSpPr>
          <p:cNvPr id="13" name="组合 12">
            <a:extLst>
              <a:ext uri="{FF2B5EF4-FFF2-40B4-BE49-F238E27FC236}">
                <a16:creationId xmlns:a16="http://schemas.microsoft.com/office/drawing/2014/main" xmlns="" id="{12A16C71-45FE-4438-B930-A17FA3D417C5}"/>
              </a:ext>
            </a:extLst>
          </p:cNvPr>
          <p:cNvGrpSpPr/>
          <p:nvPr/>
        </p:nvGrpSpPr>
        <p:grpSpPr>
          <a:xfrm>
            <a:off x="57346" y="1971742"/>
            <a:ext cx="11656407" cy="2374115"/>
            <a:chOff x="57346" y="1971742"/>
            <a:chExt cx="11656407" cy="2374115"/>
          </a:xfrm>
        </p:grpSpPr>
        <p:sp>
          <p:nvSpPr>
            <p:cNvPr id="11" name="文本框 10">
              <a:extLst>
                <a:ext uri="{FF2B5EF4-FFF2-40B4-BE49-F238E27FC236}">
                  <a16:creationId xmlns:a16="http://schemas.microsoft.com/office/drawing/2014/main" xmlns="" id="{898A5CD8-34DA-4B75-931D-B2B1AF5936FA}"/>
                </a:ext>
              </a:extLst>
            </p:cNvPr>
            <p:cNvSpPr txBox="1"/>
            <p:nvPr/>
          </p:nvSpPr>
          <p:spPr>
            <a:xfrm>
              <a:off x="2921162" y="1971742"/>
              <a:ext cx="4061529" cy="1558568"/>
            </a:xfrm>
            <a:prstGeom prst="rect">
              <a:avLst/>
            </a:prstGeom>
            <a:noFill/>
          </p:spPr>
          <p:txBody>
            <a:bodyPr wrap="square" rtlCol="0">
              <a:spAutoFit/>
            </a:bodyPr>
            <a:lstStyle/>
            <a:p>
              <a:pPr algn="dist">
                <a:lnSpc>
                  <a:spcPct val="150000"/>
                </a:lnSpc>
              </a:pPr>
              <a:r>
                <a:rPr lang="zh-CN" altLang="zh-CN" sz="7200" b="1" dirty="0">
                  <a:solidFill>
                    <a:schemeClr val="bg1"/>
                  </a:solidFill>
                  <a:cs typeface="+mn-ea"/>
                  <a:sym typeface="+mn-lt"/>
                </a:rPr>
                <a:t>活动时间</a:t>
              </a:r>
              <a:endParaRPr lang="en-GB" altLang="zh-CN" sz="7200" b="1" dirty="0">
                <a:solidFill>
                  <a:schemeClr val="bg1"/>
                </a:solidFill>
                <a:cs typeface="+mn-ea"/>
                <a:sym typeface="+mn-lt"/>
              </a:endParaRPr>
            </a:p>
          </p:txBody>
        </p:sp>
        <p:sp>
          <p:nvSpPr>
            <p:cNvPr id="12" name="isļîḓè">
              <a:extLst>
                <a:ext uri="{FF2B5EF4-FFF2-40B4-BE49-F238E27FC236}">
                  <a16:creationId xmlns:a16="http://schemas.microsoft.com/office/drawing/2014/main" xmlns="" id="{B2EE3E52-4B43-47BB-B712-F437B2BF2747}"/>
                </a:ext>
              </a:extLst>
            </p:cNvPr>
            <p:cNvSpPr/>
            <p:nvPr/>
          </p:nvSpPr>
          <p:spPr bwMode="auto">
            <a:xfrm>
              <a:off x="2921162" y="3653132"/>
              <a:ext cx="8792591" cy="6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cs typeface="+mn-ea"/>
                  <a:sym typeface="+mn-lt"/>
                </a:rPr>
                <a:t>Unified fonts make reading more </a:t>
              </a:r>
              <a:r>
                <a:rPr kumimoji="0" lang="en-US" altLang="zh-CN" sz="1400" b="0" i="0" u="none" strike="noStrike" kern="1200" cap="none" spc="0" normalizeH="0" baseline="0" noProof="0" dirty="0" err="1">
                  <a:ln>
                    <a:noFill/>
                  </a:ln>
                  <a:solidFill>
                    <a:schemeClr val="bg1"/>
                  </a:solidFill>
                  <a:effectLst/>
                  <a:uLnTx/>
                  <a:uFillTx/>
                  <a:cs typeface="+mn-ea"/>
                  <a:sym typeface="+mn-lt"/>
                </a:rPr>
                <a:t>fluent.Theme</a:t>
              </a:r>
              <a:r>
                <a:rPr kumimoji="0" lang="en-US" altLang="zh-CN" sz="1400" b="0" i="0" u="none" strike="noStrike" kern="1200" cap="none" spc="0" normalizeH="0" baseline="0" noProof="0" dirty="0">
                  <a:ln>
                    <a:noFill/>
                  </a:ln>
                  <a:solidFill>
                    <a:schemeClr val="bg1"/>
                  </a:solidFill>
                  <a:effectLst/>
                  <a:uLnTx/>
                  <a:uFillTx/>
                  <a:cs typeface="+mn-ea"/>
                  <a:sym typeface="+mn-lt"/>
                </a:rPr>
                <a:t> color makes</a:t>
              </a:r>
            </a:p>
          </p:txBody>
        </p:sp>
        <p:sp>
          <p:nvSpPr>
            <p:cNvPr id="10" name="文本框 9">
              <a:extLst>
                <a:ext uri="{FF2B5EF4-FFF2-40B4-BE49-F238E27FC236}">
                  <a16:creationId xmlns:a16="http://schemas.microsoft.com/office/drawing/2014/main" xmlns="" id="{6F43104E-85AB-4317-B5E2-138870017A93}"/>
                </a:ext>
              </a:extLst>
            </p:cNvPr>
            <p:cNvSpPr txBox="1"/>
            <p:nvPr/>
          </p:nvSpPr>
          <p:spPr>
            <a:xfrm>
              <a:off x="57346" y="2502758"/>
              <a:ext cx="183300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solidFill>
                  <a:effectLst/>
                  <a:uLnTx/>
                  <a:uFillTx/>
                  <a:cs typeface="+mn-ea"/>
                  <a:sym typeface="+mn-lt"/>
                </a:rPr>
                <a:t>Part One</a:t>
              </a:r>
              <a:endParaRPr kumimoji="0" lang="zh-CN" altLang="en-US" sz="4800" b="0" i="0" u="none" strike="noStrike" kern="1200" cap="none" spc="0" normalizeH="0" baseline="0" noProof="0" dirty="0">
                <a:ln>
                  <a:noFill/>
                </a:ln>
                <a:solidFill>
                  <a:schemeClr val="bg1"/>
                </a:solidFill>
                <a:effectLst/>
                <a:uLnTx/>
                <a:uFillTx/>
                <a:cs typeface="+mn-ea"/>
                <a:sym typeface="+mn-lt"/>
              </a:endParaRPr>
            </a:p>
          </p:txBody>
        </p:sp>
      </p:grpSp>
    </p:spTree>
    <p:extLst>
      <p:ext uri="{BB962C8B-B14F-4D97-AF65-F5344CB8AC3E}">
        <p14:creationId xmlns:p14="http://schemas.microsoft.com/office/powerpoint/2010/main" val="2790199596"/>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47767" y="2716314"/>
            <a:ext cx="7980675" cy="2447925"/>
          </a:xfrm>
        </p:spPr>
        <p:txBody>
          <a:bodyPr>
            <a:noAutofit/>
          </a:bodyPr>
          <a:lstStyle/>
          <a:p>
            <a:pPr algn="ctr">
              <a:lnSpc>
                <a:spcPct val="150000"/>
              </a:lnSpc>
            </a:pPr>
            <a:r>
              <a:rPr lang="en-US" altLang="zh-CN" sz="4800" dirty="0">
                <a:solidFill>
                  <a:srgbClr val="010921"/>
                </a:solidFill>
                <a:latin typeface="+mn-lt"/>
                <a:ea typeface="+mn-ea"/>
                <a:cs typeface="+mn-ea"/>
                <a:sym typeface="+mn-lt"/>
              </a:rPr>
              <a:t>2019</a:t>
            </a:r>
            <a:r>
              <a:rPr lang="zh-CN" altLang="zh-CN" sz="4800" dirty="0">
                <a:solidFill>
                  <a:srgbClr val="010921"/>
                </a:solidFill>
                <a:latin typeface="+mn-lt"/>
                <a:ea typeface="+mn-ea"/>
                <a:cs typeface="+mn-ea"/>
                <a:sym typeface="+mn-lt"/>
              </a:rPr>
              <a:t>年</a:t>
            </a:r>
            <a:r>
              <a:rPr lang="en-US" altLang="zh-CN" sz="4800" dirty="0">
                <a:solidFill>
                  <a:srgbClr val="010921"/>
                </a:solidFill>
                <a:latin typeface="+mn-lt"/>
                <a:ea typeface="+mn-ea"/>
                <a:cs typeface="+mn-ea"/>
                <a:sym typeface="+mn-lt"/>
              </a:rPr>
              <a:t>9</a:t>
            </a:r>
            <a:r>
              <a:rPr lang="zh-CN" altLang="zh-CN" sz="4800" dirty="0">
                <a:solidFill>
                  <a:srgbClr val="010921"/>
                </a:solidFill>
                <a:latin typeface="+mn-lt"/>
                <a:ea typeface="+mn-ea"/>
                <a:cs typeface="+mn-ea"/>
                <a:sym typeface="+mn-lt"/>
              </a:rPr>
              <a:t>月</a:t>
            </a:r>
            <a:r>
              <a:rPr lang="en-US" altLang="zh-CN" sz="4800" dirty="0">
                <a:solidFill>
                  <a:srgbClr val="010921"/>
                </a:solidFill>
                <a:latin typeface="+mn-lt"/>
                <a:ea typeface="+mn-ea"/>
                <a:cs typeface="+mn-ea"/>
                <a:sym typeface="+mn-lt"/>
              </a:rPr>
              <a:t>17</a:t>
            </a:r>
            <a:r>
              <a:rPr lang="zh-CN" altLang="zh-CN" sz="4800" dirty="0">
                <a:solidFill>
                  <a:srgbClr val="010921"/>
                </a:solidFill>
                <a:latin typeface="+mn-lt"/>
                <a:ea typeface="+mn-ea"/>
                <a:cs typeface="+mn-ea"/>
                <a:sym typeface="+mn-lt"/>
              </a:rPr>
              <a:t>日至</a:t>
            </a:r>
            <a:r>
              <a:rPr lang="en-US" altLang="zh-CN" sz="4800" dirty="0">
                <a:solidFill>
                  <a:srgbClr val="010921"/>
                </a:solidFill>
                <a:latin typeface="+mn-lt"/>
                <a:ea typeface="+mn-ea"/>
                <a:cs typeface="+mn-ea"/>
                <a:sym typeface="+mn-lt"/>
              </a:rPr>
              <a:t>9</a:t>
            </a:r>
            <a:r>
              <a:rPr lang="zh-CN" altLang="zh-CN" sz="4800" dirty="0">
                <a:solidFill>
                  <a:srgbClr val="010921"/>
                </a:solidFill>
                <a:latin typeface="+mn-lt"/>
                <a:ea typeface="+mn-ea"/>
                <a:cs typeface="+mn-ea"/>
                <a:sym typeface="+mn-lt"/>
              </a:rPr>
              <a:t>月</a:t>
            </a:r>
            <a:r>
              <a:rPr lang="en-US" altLang="zh-CN" sz="4800" dirty="0">
                <a:solidFill>
                  <a:srgbClr val="010921"/>
                </a:solidFill>
                <a:latin typeface="+mn-lt"/>
                <a:ea typeface="+mn-ea"/>
                <a:cs typeface="+mn-ea"/>
                <a:sym typeface="+mn-lt"/>
              </a:rPr>
              <a:t>23</a:t>
            </a:r>
            <a:r>
              <a:rPr lang="zh-CN" altLang="zh-CN" sz="4800" dirty="0">
                <a:solidFill>
                  <a:srgbClr val="010921"/>
                </a:solidFill>
                <a:latin typeface="+mn-lt"/>
                <a:ea typeface="+mn-ea"/>
                <a:cs typeface="+mn-ea"/>
                <a:sym typeface="+mn-lt"/>
              </a:rPr>
              <a:t>日</a:t>
            </a:r>
            <a:r>
              <a:rPr lang="en-US" altLang="zh-CN" sz="4800" dirty="0">
                <a:solidFill>
                  <a:srgbClr val="010921"/>
                </a:solidFill>
                <a:latin typeface="+mn-lt"/>
                <a:ea typeface="+mn-ea"/>
                <a:cs typeface="+mn-ea"/>
                <a:sym typeface="+mn-lt"/>
              </a:rPr>
              <a:t/>
            </a:r>
            <a:br>
              <a:rPr lang="en-US" altLang="zh-CN" sz="4800" dirty="0">
                <a:solidFill>
                  <a:srgbClr val="010921"/>
                </a:solidFill>
                <a:latin typeface="+mn-lt"/>
                <a:ea typeface="+mn-ea"/>
                <a:cs typeface="+mn-ea"/>
                <a:sym typeface="+mn-lt"/>
              </a:rPr>
            </a:br>
            <a:r>
              <a:rPr lang="zh-CN" altLang="zh-CN" sz="4800" dirty="0">
                <a:solidFill>
                  <a:srgbClr val="010921"/>
                </a:solidFill>
                <a:latin typeface="+mn-lt"/>
                <a:ea typeface="+mn-ea"/>
                <a:cs typeface="+mn-ea"/>
                <a:sym typeface="+mn-lt"/>
              </a:rPr>
              <a:t>其中</a:t>
            </a:r>
            <a:r>
              <a:rPr lang="en-US" altLang="zh-CN" sz="4800" dirty="0">
                <a:solidFill>
                  <a:srgbClr val="010921"/>
                </a:solidFill>
                <a:latin typeface="+mn-lt"/>
                <a:ea typeface="+mn-ea"/>
                <a:cs typeface="+mn-ea"/>
                <a:sym typeface="+mn-lt"/>
              </a:rPr>
              <a:t>9</a:t>
            </a:r>
            <a:r>
              <a:rPr lang="zh-CN" altLang="zh-CN" sz="4800" dirty="0">
                <a:solidFill>
                  <a:srgbClr val="010921"/>
                </a:solidFill>
                <a:latin typeface="+mn-lt"/>
                <a:ea typeface="+mn-ea"/>
                <a:cs typeface="+mn-ea"/>
                <a:sym typeface="+mn-lt"/>
              </a:rPr>
              <a:t>月</a:t>
            </a:r>
            <a:r>
              <a:rPr lang="en-US" altLang="zh-CN" sz="4800" dirty="0">
                <a:solidFill>
                  <a:srgbClr val="010921"/>
                </a:solidFill>
                <a:latin typeface="+mn-lt"/>
                <a:ea typeface="+mn-ea"/>
                <a:cs typeface="+mn-ea"/>
                <a:sym typeface="+mn-lt"/>
              </a:rPr>
              <a:t>18</a:t>
            </a:r>
            <a:r>
              <a:rPr lang="zh-CN" altLang="zh-CN" sz="4800" dirty="0">
                <a:solidFill>
                  <a:srgbClr val="010921"/>
                </a:solidFill>
                <a:latin typeface="+mn-lt"/>
                <a:ea typeface="+mn-ea"/>
                <a:cs typeface="+mn-ea"/>
                <a:sym typeface="+mn-lt"/>
              </a:rPr>
              <a:t>日为“校园日”。</a:t>
            </a:r>
          </a:p>
        </p:txBody>
      </p:sp>
      <p:sp>
        <p:nvSpPr>
          <p:cNvPr id="3" name="标题 1"/>
          <p:cNvSpPr txBox="1">
            <a:spLocks/>
          </p:cNvSpPr>
          <p:nvPr/>
        </p:nvSpPr>
        <p:spPr>
          <a:xfrm>
            <a:off x="667813" y="2877618"/>
            <a:ext cx="3536157"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nSpc>
                <a:spcPct val="150000"/>
              </a:lnSpc>
            </a:pPr>
            <a:r>
              <a:rPr lang="zh-CN" altLang="en-US" sz="5400" dirty="0">
                <a:solidFill>
                  <a:srgbClr val="076FEF"/>
                </a:solidFill>
                <a:latin typeface="+mn-lt"/>
                <a:ea typeface="+mn-ea"/>
                <a:cs typeface="+mn-ea"/>
                <a:sym typeface="+mn-lt"/>
              </a:rPr>
              <a:t>活动时间：</a:t>
            </a:r>
            <a:endParaRPr lang="zh-CN" altLang="zh-CN" sz="5400" dirty="0">
              <a:solidFill>
                <a:srgbClr val="076FEF"/>
              </a:solidFill>
              <a:latin typeface="+mn-lt"/>
              <a:ea typeface="+mn-ea"/>
              <a:cs typeface="+mn-ea"/>
              <a:sym typeface="+mn-lt"/>
            </a:endParaRPr>
          </a:p>
        </p:txBody>
      </p:sp>
      <p:pic>
        <p:nvPicPr>
          <p:cNvPr id="6" name="图片 5">
            <a:extLst>
              <a:ext uri="{FF2B5EF4-FFF2-40B4-BE49-F238E27FC236}">
                <a16:creationId xmlns:a16="http://schemas.microsoft.com/office/drawing/2014/main" xmlns="" id="{16A1FF63-CED4-4597-B9BA-BFFE29D4AC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91"/>
          <a:stretch/>
        </p:blipFill>
        <p:spPr>
          <a:xfrm>
            <a:off x="0" y="706050"/>
            <a:ext cx="12192000" cy="2722950"/>
          </a:xfrm>
          <a:prstGeom prst="rect">
            <a:avLst/>
          </a:prstGeom>
        </p:spPr>
      </p:pic>
    </p:spTree>
    <p:extLst>
      <p:ext uri="{BB962C8B-B14F-4D97-AF65-F5344CB8AC3E}">
        <p14:creationId xmlns:p14="http://schemas.microsoft.com/office/powerpoint/2010/main" val="57182538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092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1E0A289-6D70-4DCA-A66A-A8594EDDB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68" y="0"/>
            <a:ext cx="12196822" cy="6504039"/>
          </a:xfrm>
          <a:prstGeom prst="rect">
            <a:avLst/>
          </a:prstGeom>
        </p:spPr>
      </p:pic>
      <p:pic>
        <p:nvPicPr>
          <p:cNvPr id="8" name="图片 7">
            <a:extLst>
              <a:ext uri="{FF2B5EF4-FFF2-40B4-BE49-F238E27FC236}">
                <a16:creationId xmlns:a16="http://schemas.microsoft.com/office/drawing/2014/main" xmlns="" id="{40DCB4FD-F07E-4E06-900D-BD95877D1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55" t="54395"/>
          <a:stretch/>
        </p:blipFill>
        <p:spPr>
          <a:xfrm rot="5400000">
            <a:off x="-1302261" y="1731706"/>
            <a:ext cx="5260258" cy="2780071"/>
          </a:xfrm>
          <a:prstGeom prst="rect">
            <a:avLst/>
          </a:prstGeom>
        </p:spPr>
      </p:pic>
      <p:grpSp>
        <p:nvGrpSpPr>
          <p:cNvPr id="13" name="组合 12">
            <a:extLst>
              <a:ext uri="{FF2B5EF4-FFF2-40B4-BE49-F238E27FC236}">
                <a16:creationId xmlns:a16="http://schemas.microsoft.com/office/drawing/2014/main" xmlns="" id="{12A16C71-45FE-4438-B930-A17FA3D417C5}"/>
              </a:ext>
            </a:extLst>
          </p:cNvPr>
          <p:cNvGrpSpPr/>
          <p:nvPr/>
        </p:nvGrpSpPr>
        <p:grpSpPr>
          <a:xfrm>
            <a:off x="57346" y="2094564"/>
            <a:ext cx="11656407" cy="2251293"/>
            <a:chOff x="57346" y="2094564"/>
            <a:chExt cx="11656407" cy="2251293"/>
          </a:xfrm>
        </p:grpSpPr>
        <p:sp>
          <p:nvSpPr>
            <p:cNvPr id="11" name="文本框 10">
              <a:extLst>
                <a:ext uri="{FF2B5EF4-FFF2-40B4-BE49-F238E27FC236}">
                  <a16:creationId xmlns:a16="http://schemas.microsoft.com/office/drawing/2014/main" xmlns="" id="{898A5CD8-34DA-4B75-931D-B2B1AF5936FA}"/>
                </a:ext>
              </a:extLst>
            </p:cNvPr>
            <p:cNvSpPr txBox="1"/>
            <p:nvPr/>
          </p:nvSpPr>
          <p:spPr>
            <a:xfrm>
              <a:off x="2921162" y="2094564"/>
              <a:ext cx="4061529" cy="1558568"/>
            </a:xfrm>
            <a:prstGeom prst="rect">
              <a:avLst/>
            </a:prstGeom>
            <a:noFill/>
          </p:spPr>
          <p:txBody>
            <a:bodyPr wrap="square" rtlCol="0">
              <a:spAutoFit/>
            </a:bodyPr>
            <a:lstStyle/>
            <a:p>
              <a:pPr algn="dist">
                <a:lnSpc>
                  <a:spcPct val="150000"/>
                </a:lnSpc>
              </a:pPr>
              <a:r>
                <a:rPr lang="zh-CN" altLang="zh-CN" sz="7200" b="1" dirty="0">
                  <a:solidFill>
                    <a:schemeClr val="bg1"/>
                  </a:solidFill>
                  <a:cs typeface="+mn-ea"/>
                  <a:sym typeface="+mn-lt"/>
                </a:rPr>
                <a:t>活动主题</a:t>
              </a:r>
              <a:endParaRPr lang="en-GB" altLang="zh-CN" sz="7200" b="1" dirty="0">
                <a:solidFill>
                  <a:schemeClr val="bg1"/>
                </a:solidFill>
                <a:cs typeface="+mn-ea"/>
                <a:sym typeface="+mn-lt"/>
              </a:endParaRPr>
            </a:p>
          </p:txBody>
        </p:sp>
        <p:sp>
          <p:nvSpPr>
            <p:cNvPr id="12" name="isļîḓè">
              <a:extLst>
                <a:ext uri="{FF2B5EF4-FFF2-40B4-BE49-F238E27FC236}">
                  <a16:creationId xmlns:a16="http://schemas.microsoft.com/office/drawing/2014/main" xmlns="" id="{B2EE3E52-4B43-47BB-B712-F437B2BF2747}"/>
                </a:ext>
              </a:extLst>
            </p:cNvPr>
            <p:cNvSpPr/>
            <p:nvPr/>
          </p:nvSpPr>
          <p:spPr bwMode="auto">
            <a:xfrm>
              <a:off x="2921162" y="3653132"/>
              <a:ext cx="8792591" cy="6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bg1"/>
                  </a:solidFill>
                  <a:effectLst/>
                  <a:uLnTx/>
                  <a:uFillTx/>
                  <a:cs typeface="+mn-ea"/>
                  <a:sym typeface="+mn-lt"/>
                </a:rPr>
                <a:t>Unified fonts make reading more </a:t>
              </a:r>
              <a:r>
                <a:rPr kumimoji="0" lang="en-US" altLang="zh-CN" sz="1400" b="0" i="0" u="none" strike="noStrike" kern="1200" cap="none" spc="0" normalizeH="0" baseline="0" noProof="0" dirty="0" err="1">
                  <a:ln>
                    <a:noFill/>
                  </a:ln>
                  <a:solidFill>
                    <a:schemeClr val="bg1"/>
                  </a:solidFill>
                  <a:effectLst/>
                  <a:uLnTx/>
                  <a:uFillTx/>
                  <a:cs typeface="+mn-ea"/>
                  <a:sym typeface="+mn-lt"/>
                </a:rPr>
                <a:t>fluent.Theme</a:t>
              </a:r>
              <a:r>
                <a:rPr kumimoji="0" lang="en-US" altLang="zh-CN" sz="1400" b="0" i="0" u="none" strike="noStrike" kern="1200" cap="none" spc="0" normalizeH="0" baseline="0" noProof="0" dirty="0">
                  <a:ln>
                    <a:noFill/>
                  </a:ln>
                  <a:solidFill>
                    <a:schemeClr val="bg1"/>
                  </a:solidFill>
                  <a:effectLst/>
                  <a:uLnTx/>
                  <a:uFillTx/>
                  <a:cs typeface="+mn-ea"/>
                  <a:sym typeface="+mn-lt"/>
                </a:rPr>
                <a:t> color makes</a:t>
              </a:r>
            </a:p>
          </p:txBody>
        </p:sp>
        <p:sp>
          <p:nvSpPr>
            <p:cNvPr id="10" name="文本框 9">
              <a:extLst>
                <a:ext uri="{FF2B5EF4-FFF2-40B4-BE49-F238E27FC236}">
                  <a16:creationId xmlns:a16="http://schemas.microsoft.com/office/drawing/2014/main" xmlns="" id="{6F43104E-85AB-4317-B5E2-138870017A93}"/>
                </a:ext>
              </a:extLst>
            </p:cNvPr>
            <p:cNvSpPr txBox="1"/>
            <p:nvPr/>
          </p:nvSpPr>
          <p:spPr>
            <a:xfrm>
              <a:off x="57346" y="2502758"/>
              <a:ext cx="183300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chemeClr val="bg1"/>
                  </a:solidFill>
                  <a:effectLst/>
                  <a:uLnTx/>
                  <a:uFillTx/>
                  <a:cs typeface="+mn-ea"/>
                  <a:sym typeface="+mn-lt"/>
                </a:rPr>
                <a:t>Part Two</a:t>
              </a:r>
              <a:endParaRPr kumimoji="0" lang="zh-CN" altLang="en-US" sz="4800" b="0" i="0" u="none" strike="noStrike" kern="1200" cap="none" spc="0" normalizeH="0" baseline="0" noProof="0" dirty="0">
                <a:ln>
                  <a:noFill/>
                </a:ln>
                <a:solidFill>
                  <a:schemeClr val="bg1"/>
                </a:solidFill>
                <a:effectLst/>
                <a:uLnTx/>
                <a:uFillTx/>
                <a:cs typeface="+mn-ea"/>
                <a:sym typeface="+mn-lt"/>
              </a:endParaRPr>
            </a:p>
          </p:txBody>
        </p:sp>
      </p:grpSp>
    </p:spTree>
    <p:extLst>
      <p:ext uri="{BB962C8B-B14F-4D97-AF65-F5344CB8AC3E}">
        <p14:creationId xmlns:p14="http://schemas.microsoft.com/office/powerpoint/2010/main" val="448176953"/>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9383" y="2028574"/>
            <a:ext cx="10613233" cy="2447925"/>
          </a:xfrm>
        </p:spPr>
        <p:txBody>
          <a:bodyPr>
            <a:noAutofit/>
          </a:bodyPr>
          <a:lstStyle/>
          <a:p>
            <a:pPr>
              <a:lnSpc>
                <a:spcPct val="200000"/>
              </a:lnSpc>
            </a:pPr>
            <a:r>
              <a:rPr lang="zh-CN" altLang="zh-CN" sz="2000" dirty="0">
                <a:latin typeface="+mn-lt"/>
                <a:ea typeface="+mn-ea"/>
                <a:cs typeface="+mn-ea"/>
                <a:sym typeface="+mn-lt"/>
              </a:rPr>
              <a:t>今年网络安全宣传周主题为“网络安全为人民、网络安全靠人民”。各校要围绕活动主题，深入学习贯彻习近平网络强国战略思想，学习贯彻习近平总书记在全国网络安全和信息化工作会议上的重要讲话精神，通过组织动员广大师生广泛参与，深入宣传国家网络安全工作取得的重大成就，宣传贯彻《网络安全法》及相关配套法规，普及网络安全意识和防护技能，营造健康文明的网络环境，共同维护国家网络安全。</a:t>
            </a:r>
          </a:p>
        </p:txBody>
      </p:sp>
      <p:grpSp>
        <p:nvGrpSpPr>
          <p:cNvPr id="9" name="组合 8">
            <a:extLst>
              <a:ext uri="{FF2B5EF4-FFF2-40B4-BE49-F238E27FC236}">
                <a16:creationId xmlns:a16="http://schemas.microsoft.com/office/drawing/2014/main" xmlns="" id="{7336D3A9-AF2E-440A-8D34-4A1F59F388BB}"/>
              </a:ext>
            </a:extLst>
          </p:cNvPr>
          <p:cNvGrpSpPr/>
          <p:nvPr/>
        </p:nvGrpSpPr>
        <p:grpSpPr>
          <a:xfrm>
            <a:off x="412955" y="324417"/>
            <a:ext cx="11493910" cy="895350"/>
            <a:chOff x="412955" y="324417"/>
            <a:chExt cx="11493910" cy="895350"/>
          </a:xfrm>
        </p:grpSpPr>
        <p:sp>
          <p:nvSpPr>
            <p:cNvPr id="3" name="标题 1"/>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活动主题和总体要求</a:t>
              </a:r>
            </a:p>
          </p:txBody>
        </p:sp>
        <p:cxnSp>
          <p:nvCxnSpPr>
            <p:cNvPr id="8" name="直接连接符 7">
              <a:extLst>
                <a:ext uri="{FF2B5EF4-FFF2-40B4-BE49-F238E27FC236}">
                  <a16:creationId xmlns:a16="http://schemas.microsoft.com/office/drawing/2014/main" xmlns="" id="{9ED52FE6-DFA7-48D8-84AB-D14EAD3DA143}"/>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图片 4">
            <a:extLst>
              <a:ext uri="{FF2B5EF4-FFF2-40B4-BE49-F238E27FC236}">
                <a16:creationId xmlns:a16="http://schemas.microsoft.com/office/drawing/2014/main" xmlns="" id="{59148DA2-8484-4C9F-AAB8-1EA977C82F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095"/>
          <a:stretch/>
        </p:blipFill>
        <p:spPr>
          <a:xfrm>
            <a:off x="4149211" y="4048208"/>
            <a:ext cx="8485239" cy="2096952"/>
          </a:xfrm>
          <a:prstGeom prst="rect">
            <a:avLst/>
          </a:prstGeom>
        </p:spPr>
      </p:pic>
    </p:spTree>
    <p:extLst>
      <p:ext uri="{BB962C8B-B14F-4D97-AF65-F5344CB8AC3E}">
        <p14:creationId xmlns:p14="http://schemas.microsoft.com/office/powerpoint/2010/main" val="207843612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0D352829-C888-42DA-9C66-67F78EBE4403}"/>
              </a:ext>
            </a:extLst>
          </p:cNvPr>
          <p:cNvGrpSpPr/>
          <p:nvPr/>
        </p:nvGrpSpPr>
        <p:grpSpPr>
          <a:xfrm>
            <a:off x="412955" y="324417"/>
            <a:ext cx="11493910" cy="5155045"/>
            <a:chOff x="412955" y="324417"/>
            <a:chExt cx="11493910" cy="5155045"/>
          </a:xfrm>
        </p:grpSpPr>
        <p:grpSp>
          <p:nvGrpSpPr>
            <p:cNvPr id="29" name="组合 28">
              <a:extLst>
                <a:ext uri="{FF2B5EF4-FFF2-40B4-BE49-F238E27FC236}">
                  <a16:creationId xmlns:a16="http://schemas.microsoft.com/office/drawing/2014/main" xmlns="" id="{4AA5D619-9353-4909-BCAF-120C1730F85B}"/>
                </a:ext>
              </a:extLst>
            </p:cNvPr>
            <p:cNvGrpSpPr/>
            <p:nvPr/>
          </p:nvGrpSpPr>
          <p:grpSpPr>
            <a:xfrm>
              <a:off x="412955" y="324417"/>
              <a:ext cx="11493910" cy="895350"/>
              <a:chOff x="412955" y="324417"/>
              <a:chExt cx="11493910" cy="895350"/>
            </a:xfrm>
          </p:grpSpPr>
          <p:sp>
            <p:nvSpPr>
              <p:cNvPr id="30" name="标题 1">
                <a:extLst>
                  <a:ext uri="{FF2B5EF4-FFF2-40B4-BE49-F238E27FC236}">
                    <a16:creationId xmlns:a16="http://schemas.microsoft.com/office/drawing/2014/main" xmlns="" id="{7EC6C610-6A35-4668-9831-68BD1FA7EDE1}"/>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活动主题和总体要求</a:t>
                </a:r>
              </a:p>
            </p:txBody>
          </p:sp>
          <p:cxnSp>
            <p:nvCxnSpPr>
              <p:cNvPr id="31" name="直接连接符 30">
                <a:extLst>
                  <a:ext uri="{FF2B5EF4-FFF2-40B4-BE49-F238E27FC236}">
                    <a16:creationId xmlns:a16="http://schemas.microsoft.com/office/drawing/2014/main" xmlns="" id="{0DFBF5F8-1FD7-47AE-917E-DF673CFB7F4F}"/>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千图PPT彼岸天：ID 8661124库_组合 1">
              <a:extLst>
                <a:ext uri="{FF2B5EF4-FFF2-40B4-BE49-F238E27FC236}">
                  <a16:creationId xmlns:a16="http://schemas.microsoft.com/office/drawing/2014/main" xmlns="" id="{B177A2D5-648B-43E9-A275-09C16E748432}"/>
                </a:ext>
              </a:extLst>
            </p:cNvPr>
            <p:cNvGrpSpPr/>
            <p:nvPr>
              <p:custDataLst>
                <p:tags r:id="rId1"/>
              </p:custDataLst>
            </p:nvPr>
          </p:nvGrpSpPr>
          <p:grpSpPr>
            <a:xfrm>
              <a:off x="3924385" y="2192628"/>
              <a:ext cx="4448120" cy="3232347"/>
              <a:chOff x="4035609" y="1848498"/>
              <a:chExt cx="4448120" cy="3232347"/>
            </a:xfrm>
          </p:grpSpPr>
          <p:sp>
            <p:nvSpPr>
              <p:cNvPr id="6" name="Oval 1">
                <a:extLst>
                  <a:ext uri="{FF2B5EF4-FFF2-40B4-BE49-F238E27FC236}">
                    <a16:creationId xmlns:a16="http://schemas.microsoft.com/office/drawing/2014/main" xmlns="" id="{8E58759A-6E07-4A7A-AE8C-E362FC9493F4}"/>
                  </a:ext>
                </a:extLst>
              </p:cNvPr>
              <p:cNvSpPr/>
              <p:nvPr/>
            </p:nvSpPr>
            <p:spPr>
              <a:xfrm>
                <a:off x="5276243" y="2503631"/>
                <a:ext cx="1984605" cy="1984605"/>
              </a:xfrm>
              <a:prstGeom prst="ellipse">
                <a:avLst/>
              </a:prstGeom>
              <a:solidFill>
                <a:srgbClr val="076F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nchorCtr="1">
                <a:normAutofit/>
              </a:bodyPr>
              <a:lstStyle/>
              <a:p>
                <a:pPr algn="ctr">
                  <a:lnSpc>
                    <a:spcPct val="120000"/>
                  </a:lnSpc>
                  <a:defRPr/>
                </a:pPr>
                <a:r>
                  <a:rPr lang="zh-CN" altLang="en-US" sz="1000" dirty="0">
                    <a:solidFill>
                      <a:schemeClr val="bg1"/>
                    </a:solidFill>
                    <a:cs typeface="+mn-ea"/>
                    <a:sym typeface="+mn-lt"/>
                  </a:rPr>
                  <a:t>请替换文字内容复制你的内容到此（建议使用</a:t>
                </a:r>
                <a:br>
                  <a:rPr lang="zh-CN" altLang="en-US" sz="1000" dirty="0">
                    <a:solidFill>
                      <a:schemeClr val="bg1"/>
                    </a:solidFill>
                    <a:cs typeface="+mn-ea"/>
                    <a:sym typeface="+mn-lt"/>
                  </a:rPr>
                </a:br>
                <a:r>
                  <a:rPr lang="zh-CN" altLang="en-US" sz="1000" dirty="0">
                    <a:solidFill>
                      <a:schemeClr val="bg1"/>
                    </a:solidFill>
                    <a:cs typeface="+mn-ea"/>
                    <a:sym typeface="+mn-lt"/>
                  </a:rPr>
                  <a:t>主题字体）。</a:t>
                </a:r>
              </a:p>
            </p:txBody>
          </p:sp>
          <p:sp>
            <p:nvSpPr>
              <p:cNvPr id="7" name="Oval 2">
                <a:extLst>
                  <a:ext uri="{FF2B5EF4-FFF2-40B4-BE49-F238E27FC236}">
                    <a16:creationId xmlns:a16="http://schemas.microsoft.com/office/drawing/2014/main" xmlns="" id="{A76ABEB4-D796-4A28-82EA-2FD2F16636DD}"/>
                  </a:ext>
                </a:extLst>
              </p:cNvPr>
              <p:cNvSpPr/>
              <p:nvPr/>
            </p:nvSpPr>
            <p:spPr>
              <a:xfrm>
                <a:off x="7585186" y="1848498"/>
                <a:ext cx="898543" cy="898543"/>
              </a:xfrm>
              <a:prstGeom prst="ellipse">
                <a:avLst/>
              </a:prstGeom>
              <a:solidFill>
                <a:srgbClr val="010A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Oval 3">
                <a:extLst>
                  <a:ext uri="{FF2B5EF4-FFF2-40B4-BE49-F238E27FC236}">
                    <a16:creationId xmlns:a16="http://schemas.microsoft.com/office/drawing/2014/main" xmlns="" id="{DBE5101B-11F0-449E-836A-CD8150C2BF69}"/>
                  </a:ext>
                </a:extLst>
              </p:cNvPr>
              <p:cNvSpPr/>
              <p:nvPr/>
            </p:nvSpPr>
            <p:spPr>
              <a:xfrm>
                <a:off x="7585186" y="3046662"/>
                <a:ext cx="898543" cy="898543"/>
              </a:xfrm>
              <a:prstGeom prst="ellipse">
                <a:avLst/>
              </a:prstGeom>
              <a:solidFill>
                <a:srgbClr val="010A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Oval 4">
                <a:extLst>
                  <a:ext uri="{FF2B5EF4-FFF2-40B4-BE49-F238E27FC236}">
                    <a16:creationId xmlns:a16="http://schemas.microsoft.com/office/drawing/2014/main" xmlns="" id="{9B425C26-78B0-45DF-AF6D-41BA02468325}"/>
                  </a:ext>
                </a:extLst>
              </p:cNvPr>
              <p:cNvSpPr/>
              <p:nvPr/>
            </p:nvSpPr>
            <p:spPr>
              <a:xfrm>
                <a:off x="7585186" y="4182302"/>
                <a:ext cx="898543" cy="898543"/>
              </a:xfrm>
              <a:prstGeom prst="ellipse">
                <a:avLst/>
              </a:prstGeom>
              <a:solidFill>
                <a:srgbClr val="010A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Oval 5">
                <a:extLst>
                  <a:ext uri="{FF2B5EF4-FFF2-40B4-BE49-F238E27FC236}">
                    <a16:creationId xmlns:a16="http://schemas.microsoft.com/office/drawing/2014/main" xmlns="" id="{848C923A-DD18-4682-9BA1-6B8BC4496110}"/>
                  </a:ext>
                </a:extLst>
              </p:cNvPr>
              <p:cNvSpPr/>
              <p:nvPr/>
            </p:nvSpPr>
            <p:spPr>
              <a:xfrm>
                <a:off x="4035609" y="1848498"/>
                <a:ext cx="898543" cy="898543"/>
              </a:xfrm>
              <a:prstGeom prst="ellipse">
                <a:avLst/>
              </a:prstGeom>
              <a:solidFill>
                <a:srgbClr val="010A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Oval 6">
                <a:extLst>
                  <a:ext uri="{FF2B5EF4-FFF2-40B4-BE49-F238E27FC236}">
                    <a16:creationId xmlns:a16="http://schemas.microsoft.com/office/drawing/2014/main" xmlns="" id="{318D1497-45EA-4804-B5B5-37A7311E39F7}"/>
                  </a:ext>
                </a:extLst>
              </p:cNvPr>
              <p:cNvSpPr/>
              <p:nvPr/>
            </p:nvSpPr>
            <p:spPr>
              <a:xfrm>
                <a:off x="4035609" y="3046662"/>
                <a:ext cx="898543" cy="898543"/>
              </a:xfrm>
              <a:prstGeom prst="ellipse">
                <a:avLst/>
              </a:prstGeom>
              <a:solidFill>
                <a:srgbClr val="010A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2" name="Oval 7">
                <a:extLst>
                  <a:ext uri="{FF2B5EF4-FFF2-40B4-BE49-F238E27FC236}">
                    <a16:creationId xmlns:a16="http://schemas.microsoft.com/office/drawing/2014/main" xmlns="" id="{97DB8DCD-82B8-4278-87F4-5DE519D71CF8}"/>
                  </a:ext>
                </a:extLst>
              </p:cNvPr>
              <p:cNvSpPr/>
              <p:nvPr/>
            </p:nvSpPr>
            <p:spPr>
              <a:xfrm>
                <a:off x="4035609" y="4182302"/>
                <a:ext cx="898543" cy="898543"/>
              </a:xfrm>
              <a:prstGeom prst="ellipse">
                <a:avLst/>
              </a:prstGeom>
              <a:solidFill>
                <a:srgbClr val="010A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13" name="Straight Connector 8">
                <a:extLst>
                  <a:ext uri="{FF2B5EF4-FFF2-40B4-BE49-F238E27FC236}">
                    <a16:creationId xmlns:a16="http://schemas.microsoft.com/office/drawing/2014/main" xmlns="" id="{69D7E053-CD63-48CA-8DD8-65963B9CECF4}"/>
                  </a:ext>
                </a:extLst>
              </p:cNvPr>
              <p:cNvCxnSpPr>
                <a:stCxn id="10" idx="6"/>
                <a:endCxn id="6" idx="2"/>
              </p:cNvCxnSpPr>
              <p:nvPr/>
            </p:nvCxnSpPr>
            <p:spPr>
              <a:xfrm>
                <a:off x="4934151" y="2297768"/>
                <a:ext cx="342092" cy="1198165"/>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9">
                <a:extLst>
                  <a:ext uri="{FF2B5EF4-FFF2-40B4-BE49-F238E27FC236}">
                    <a16:creationId xmlns:a16="http://schemas.microsoft.com/office/drawing/2014/main" xmlns="" id="{65395510-479D-4485-8A40-DED3C81BFF8B}"/>
                  </a:ext>
                </a:extLst>
              </p:cNvPr>
              <p:cNvCxnSpPr>
                <a:stCxn id="12" idx="6"/>
                <a:endCxn id="6" idx="2"/>
              </p:cNvCxnSpPr>
              <p:nvPr/>
            </p:nvCxnSpPr>
            <p:spPr>
              <a:xfrm flipV="1">
                <a:off x="4934151" y="3495933"/>
                <a:ext cx="342092" cy="113564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0">
                <a:extLst>
                  <a:ext uri="{FF2B5EF4-FFF2-40B4-BE49-F238E27FC236}">
                    <a16:creationId xmlns:a16="http://schemas.microsoft.com/office/drawing/2014/main" xmlns="" id="{04BB9E7E-42FB-44E7-A8F7-8166498A9E01}"/>
                  </a:ext>
                </a:extLst>
              </p:cNvPr>
              <p:cNvCxnSpPr>
                <a:stCxn id="11" idx="6"/>
                <a:endCxn id="6" idx="2"/>
              </p:cNvCxnSpPr>
              <p:nvPr/>
            </p:nvCxnSpPr>
            <p:spPr>
              <a:xfrm>
                <a:off x="4934151" y="3495933"/>
                <a:ext cx="342092"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1">
                <a:extLst>
                  <a:ext uri="{FF2B5EF4-FFF2-40B4-BE49-F238E27FC236}">
                    <a16:creationId xmlns:a16="http://schemas.microsoft.com/office/drawing/2014/main" xmlns="" id="{8A87ED06-D7DA-422D-BD30-7BC3C61923A0}"/>
                  </a:ext>
                </a:extLst>
              </p:cNvPr>
              <p:cNvCxnSpPr>
                <a:stCxn id="7" idx="2"/>
                <a:endCxn id="6" idx="6"/>
              </p:cNvCxnSpPr>
              <p:nvPr/>
            </p:nvCxnSpPr>
            <p:spPr>
              <a:xfrm flipH="1">
                <a:off x="7260849" y="2297768"/>
                <a:ext cx="324337" cy="1198165"/>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2">
                <a:extLst>
                  <a:ext uri="{FF2B5EF4-FFF2-40B4-BE49-F238E27FC236}">
                    <a16:creationId xmlns:a16="http://schemas.microsoft.com/office/drawing/2014/main" xmlns="" id="{E02EB19B-191E-4738-82E1-A5757B754E98}"/>
                  </a:ext>
                </a:extLst>
              </p:cNvPr>
              <p:cNvCxnSpPr>
                <a:stCxn id="9" idx="2"/>
                <a:endCxn id="6" idx="6"/>
              </p:cNvCxnSpPr>
              <p:nvPr/>
            </p:nvCxnSpPr>
            <p:spPr>
              <a:xfrm flipH="1" flipV="1">
                <a:off x="7260849" y="3495933"/>
                <a:ext cx="324337" cy="113564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xmlns="" id="{9DE8DB62-7C9B-4A60-A02A-DE8AAFB5AEA8}"/>
                  </a:ext>
                </a:extLst>
              </p:cNvPr>
              <p:cNvCxnSpPr>
                <a:stCxn id="8" idx="2"/>
                <a:endCxn id="6" idx="6"/>
              </p:cNvCxnSpPr>
              <p:nvPr/>
            </p:nvCxnSpPr>
            <p:spPr>
              <a:xfrm flipH="1">
                <a:off x="7260848" y="3495933"/>
                <a:ext cx="324336"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38">
                <a:extLst>
                  <a:ext uri="{FF2B5EF4-FFF2-40B4-BE49-F238E27FC236}">
                    <a16:creationId xmlns:a16="http://schemas.microsoft.com/office/drawing/2014/main" xmlns="" id="{CF9923E5-C031-4F8A-8200-4A679BFDA21C}"/>
                  </a:ext>
                </a:extLst>
              </p:cNvPr>
              <p:cNvSpPr>
                <a:spLocks/>
              </p:cNvSpPr>
              <p:nvPr/>
            </p:nvSpPr>
            <p:spPr bwMode="auto">
              <a:xfrm>
                <a:off x="7789390" y="4386507"/>
                <a:ext cx="490133" cy="490133"/>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bg1"/>
              </a:solidFill>
              <a:ln>
                <a:noFill/>
              </a:ln>
            </p:spPr>
            <p:txBody>
              <a:bodyPr anchor="ctr"/>
              <a:lstStyle/>
              <a:p>
                <a:pPr algn="ctr"/>
                <a:endParaRPr>
                  <a:cs typeface="+mn-ea"/>
                  <a:sym typeface="+mn-lt"/>
                </a:endParaRPr>
              </a:p>
            </p:txBody>
          </p:sp>
          <p:sp>
            <p:nvSpPr>
              <p:cNvPr id="20" name="Freeform: Shape 39">
                <a:extLst>
                  <a:ext uri="{FF2B5EF4-FFF2-40B4-BE49-F238E27FC236}">
                    <a16:creationId xmlns:a16="http://schemas.microsoft.com/office/drawing/2014/main" xmlns="" id="{444957F9-598A-4008-B765-02CC1D1F8E3F}"/>
                  </a:ext>
                </a:extLst>
              </p:cNvPr>
              <p:cNvSpPr>
                <a:spLocks/>
              </p:cNvSpPr>
              <p:nvPr/>
            </p:nvSpPr>
            <p:spPr bwMode="auto">
              <a:xfrm>
                <a:off x="7789390" y="2052702"/>
                <a:ext cx="490133" cy="49013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24 w 236"/>
                  <a:gd name="T11" fmla="*/ 56 h 236"/>
                  <a:gd name="T12" fmla="*/ 144 w 236"/>
                  <a:gd name="T13" fmla="*/ 46 h 236"/>
                  <a:gd name="T14" fmla="*/ 137 w 236"/>
                  <a:gd name="T15" fmla="*/ 67 h 236"/>
                  <a:gd name="T16" fmla="*/ 117 w 236"/>
                  <a:gd name="T17" fmla="*/ 77 h 236"/>
                  <a:gd name="T18" fmla="*/ 124 w 236"/>
                  <a:gd name="T19" fmla="*/ 56 h 236"/>
                  <a:gd name="T20" fmla="*/ 162 w 236"/>
                  <a:gd name="T21" fmla="*/ 164 h 236"/>
                  <a:gd name="T22" fmla="*/ 142 w 236"/>
                  <a:gd name="T23" fmla="*/ 181 h 236"/>
                  <a:gd name="T24" fmla="*/ 119 w 236"/>
                  <a:gd name="T25" fmla="*/ 175 h 236"/>
                  <a:gd name="T26" fmla="*/ 97 w 236"/>
                  <a:gd name="T27" fmla="*/ 181 h 236"/>
                  <a:gd name="T28" fmla="*/ 76 w 236"/>
                  <a:gd name="T29" fmla="*/ 164 h 236"/>
                  <a:gd name="T30" fmla="*/ 67 w 236"/>
                  <a:gd name="T31" fmla="*/ 96 h 236"/>
                  <a:gd name="T32" fmla="*/ 95 w 236"/>
                  <a:gd name="T33" fmla="*/ 79 h 236"/>
                  <a:gd name="T34" fmla="*/ 118 w 236"/>
                  <a:gd name="T35" fmla="*/ 85 h 236"/>
                  <a:gd name="T36" fmla="*/ 143 w 236"/>
                  <a:gd name="T37" fmla="*/ 79 h 236"/>
                  <a:gd name="T38" fmla="*/ 168 w 236"/>
                  <a:gd name="T39" fmla="*/ 92 h 236"/>
                  <a:gd name="T40" fmla="*/ 154 w 236"/>
                  <a:gd name="T41" fmla="*/ 118 h 236"/>
                  <a:gd name="T42" fmla="*/ 172 w 236"/>
                  <a:gd name="T43" fmla="*/ 145 h 236"/>
                  <a:gd name="T44" fmla="*/ 162 w 236"/>
                  <a:gd name="T45" fmla="*/ 16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4" y="56"/>
                    </a:moveTo>
                    <a:cubicBezTo>
                      <a:pt x="129" y="50"/>
                      <a:pt x="137" y="46"/>
                      <a:pt x="144" y="46"/>
                    </a:cubicBezTo>
                    <a:cubicBezTo>
                      <a:pt x="144" y="54"/>
                      <a:pt x="141" y="62"/>
                      <a:pt x="137" y="67"/>
                    </a:cubicBezTo>
                    <a:cubicBezTo>
                      <a:pt x="132" y="73"/>
                      <a:pt x="124" y="78"/>
                      <a:pt x="117" y="77"/>
                    </a:cubicBezTo>
                    <a:cubicBezTo>
                      <a:pt x="115" y="69"/>
                      <a:pt x="119" y="61"/>
                      <a:pt x="124" y="56"/>
                    </a:cubicBezTo>
                    <a:close/>
                    <a:moveTo>
                      <a:pt x="162" y="164"/>
                    </a:moveTo>
                    <a:cubicBezTo>
                      <a:pt x="157" y="172"/>
                      <a:pt x="151" y="180"/>
                      <a:pt x="142" y="181"/>
                    </a:cubicBezTo>
                    <a:cubicBezTo>
                      <a:pt x="133" y="181"/>
                      <a:pt x="130" y="175"/>
                      <a:pt x="119" y="175"/>
                    </a:cubicBezTo>
                    <a:cubicBezTo>
                      <a:pt x="109" y="175"/>
                      <a:pt x="106" y="180"/>
                      <a:pt x="97" y="181"/>
                    </a:cubicBezTo>
                    <a:cubicBezTo>
                      <a:pt x="88" y="181"/>
                      <a:pt x="82" y="172"/>
                      <a:pt x="76" y="164"/>
                    </a:cubicBezTo>
                    <a:cubicBezTo>
                      <a:pt x="64" y="147"/>
                      <a:pt x="55" y="116"/>
                      <a:pt x="67" y="96"/>
                    </a:cubicBezTo>
                    <a:cubicBezTo>
                      <a:pt x="73" y="85"/>
                      <a:pt x="84" y="79"/>
                      <a:pt x="95" y="79"/>
                    </a:cubicBezTo>
                    <a:cubicBezTo>
                      <a:pt x="104" y="79"/>
                      <a:pt x="112" y="85"/>
                      <a:pt x="118" y="85"/>
                    </a:cubicBezTo>
                    <a:cubicBezTo>
                      <a:pt x="123" y="85"/>
                      <a:pt x="133" y="77"/>
                      <a:pt x="143" y="79"/>
                    </a:cubicBezTo>
                    <a:cubicBezTo>
                      <a:pt x="148" y="79"/>
                      <a:pt x="160" y="80"/>
                      <a:pt x="168" y="92"/>
                    </a:cubicBezTo>
                    <a:cubicBezTo>
                      <a:pt x="167" y="92"/>
                      <a:pt x="153" y="100"/>
                      <a:pt x="154" y="118"/>
                    </a:cubicBezTo>
                    <a:cubicBezTo>
                      <a:pt x="154" y="138"/>
                      <a:pt x="171" y="145"/>
                      <a:pt x="172" y="145"/>
                    </a:cubicBezTo>
                    <a:cubicBezTo>
                      <a:pt x="171" y="145"/>
                      <a:pt x="169" y="155"/>
                      <a:pt x="162" y="164"/>
                    </a:cubicBezTo>
                    <a:close/>
                  </a:path>
                </a:pathLst>
              </a:custGeom>
              <a:solidFill>
                <a:schemeClr val="bg1"/>
              </a:solidFill>
              <a:ln>
                <a:noFill/>
              </a:ln>
            </p:spPr>
            <p:txBody>
              <a:bodyPr anchor="ctr"/>
              <a:lstStyle/>
              <a:p>
                <a:pPr algn="ctr"/>
                <a:endParaRPr>
                  <a:cs typeface="+mn-ea"/>
                  <a:sym typeface="+mn-lt"/>
                </a:endParaRPr>
              </a:p>
            </p:txBody>
          </p:sp>
          <p:sp>
            <p:nvSpPr>
              <p:cNvPr id="21" name="Freeform: Shape 40">
                <a:extLst>
                  <a:ext uri="{FF2B5EF4-FFF2-40B4-BE49-F238E27FC236}">
                    <a16:creationId xmlns:a16="http://schemas.microsoft.com/office/drawing/2014/main" xmlns="" id="{5A644F51-3B11-417A-BEDA-F378A2FC6DAB}"/>
                  </a:ext>
                </a:extLst>
              </p:cNvPr>
              <p:cNvSpPr>
                <a:spLocks/>
              </p:cNvSpPr>
              <p:nvPr/>
            </p:nvSpPr>
            <p:spPr bwMode="auto">
              <a:xfrm>
                <a:off x="4239811" y="4386507"/>
                <a:ext cx="490133" cy="490133"/>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bg1"/>
              </a:solidFill>
              <a:ln>
                <a:noFill/>
              </a:ln>
            </p:spPr>
            <p:txBody>
              <a:bodyPr anchor="ctr"/>
              <a:lstStyle/>
              <a:p>
                <a:pPr algn="ctr"/>
                <a:endParaRPr>
                  <a:cs typeface="+mn-ea"/>
                  <a:sym typeface="+mn-lt"/>
                </a:endParaRPr>
              </a:p>
            </p:txBody>
          </p:sp>
          <p:sp>
            <p:nvSpPr>
              <p:cNvPr id="22" name="Freeform: Shape 41">
                <a:extLst>
                  <a:ext uri="{FF2B5EF4-FFF2-40B4-BE49-F238E27FC236}">
                    <a16:creationId xmlns:a16="http://schemas.microsoft.com/office/drawing/2014/main" xmlns="" id="{942C4B6A-0A2C-4DC4-ABB1-9F84183D3C84}"/>
                  </a:ext>
                </a:extLst>
              </p:cNvPr>
              <p:cNvSpPr>
                <a:spLocks/>
              </p:cNvSpPr>
              <p:nvPr/>
            </p:nvSpPr>
            <p:spPr bwMode="auto">
              <a:xfrm>
                <a:off x="4239812" y="2052702"/>
                <a:ext cx="490133" cy="490133"/>
              </a:xfrm>
              <a:custGeom>
                <a:avLst/>
                <a:gdLst>
                  <a:gd name="T0" fmla="*/ 223 w 228"/>
                  <a:gd name="T1" fmla="*/ 95 h 228"/>
                  <a:gd name="T2" fmla="*/ 196 w 228"/>
                  <a:gd name="T3" fmla="*/ 90 h 228"/>
                  <a:gd name="T4" fmla="*/ 189 w 228"/>
                  <a:gd name="T5" fmla="*/ 74 h 228"/>
                  <a:gd name="T6" fmla="*/ 205 w 228"/>
                  <a:gd name="T7" fmla="*/ 50 h 228"/>
                  <a:gd name="T8" fmla="*/ 205 w 228"/>
                  <a:gd name="T9" fmla="*/ 43 h 228"/>
                  <a:gd name="T10" fmla="*/ 185 w 228"/>
                  <a:gd name="T11" fmla="*/ 24 h 228"/>
                  <a:gd name="T12" fmla="*/ 178 w 228"/>
                  <a:gd name="T13" fmla="*/ 23 h 228"/>
                  <a:gd name="T14" fmla="*/ 155 w 228"/>
                  <a:gd name="T15" fmla="*/ 39 h 228"/>
                  <a:gd name="T16" fmla="*/ 138 w 228"/>
                  <a:gd name="T17" fmla="*/ 32 h 228"/>
                  <a:gd name="T18" fmla="*/ 133 w 228"/>
                  <a:gd name="T19" fmla="*/ 5 h 228"/>
                  <a:gd name="T20" fmla="*/ 127 w 228"/>
                  <a:gd name="T21" fmla="*/ 0 h 228"/>
                  <a:gd name="T22" fmla="*/ 100 w 228"/>
                  <a:gd name="T23" fmla="*/ 0 h 228"/>
                  <a:gd name="T24" fmla="*/ 94 w 228"/>
                  <a:gd name="T25" fmla="*/ 5 h 228"/>
                  <a:gd name="T26" fmla="*/ 89 w 228"/>
                  <a:gd name="T27" fmla="*/ 32 h 228"/>
                  <a:gd name="T28" fmla="*/ 73 w 228"/>
                  <a:gd name="T29" fmla="*/ 39 h 228"/>
                  <a:gd name="T30" fmla="*/ 50 w 228"/>
                  <a:gd name="T31" fmla="*/ 23 h 228"/>
                  <a:gd name="T32" fmla="*/ 43 w 228"/>
                  <a:gd name="T33" fmla="*/ 24 h 228"/>
                  <a:gd name="T34" fmla="*/ 23 w 228"/>
                  <a:gd name="T35" fmla="*/ 43 h 228"/>
                  <a:gd name="T36" fmla="*/ 23 w 228"/>
                  <a:gd name="T37" fmla="*/ 51 h 228"/>
                  <a:gd name="T38" fmla="*/ 39 w 228"/>
                  <a:gd name="T39" fmla="*/ 74 h 228"/>
                  <a:gd name="T40" fmla="*/ 32 w 228"/>
                  <a:gd name="T41" fmla="*/ 90 h 228"/>
                  <a:gd name="T42" fmla="*/ 5 w 228"/>
                  <a:gd name="T43" fmla="*/ 95 h 228"/>
                  <a:gd name="T44" fmla="*/ 0 w 228"/>
                  <a:gd name="T45" fmla="*/ 100 h 228"/>
                  <a:gd name="T46" fmla="*/ 0 w 228"/>
                  <a:gd name="T47" fmla="*/ 128 h 228"/>
                  <a:gd name="T48" fmla="*/ 5 w 228"/>
                  <a:gd name="T49" fmla="*/ 134 h 228"/>
                  <a:gd name="T50" fmla="*/ 32 w 228"/>
                  <a:gd name="T51" fmla="*/ 139 h 228"/>
                  <a:gd name="T52" fmla="*/ 39 w 228"/>
                  <a:gd name="T53" fmla="*/ 155 h 228"/>
                  <a:gd name="T54" fmla="*/ 23 w 228"/>
                  <a:gd name="T55" fmla="*/ 178 h 228"/>
                  <a:gd name="T56" fmla="*/ 24 w 228"/>
                  <a:gd name="T57" fmla="*/ 185 h 228"/>
                  <a:gd name="T58" fmla="*/ 43 w 228"/>
                  <a:gd name="T59" fmla="*/ 204 h 228"/>
                  <a:gd name="T60" fmla="*/ 51 w 228"/>
                  <a:gd name="T61" fmla="*/ 205 h 228"/>
                  <a:gd name="T62" fmla="*/ 73 w 228"/>
                  <a:gd name="T63" fmla="*/ 189 h 228"/>
                  <a:gd name="T64" fmla="*/ 89 w 228"/>
                  <a:gd name="T65" fmla="*/ 196 h 228"/>
                  <a:gd name="T66" fmla="*/ 94 w 228"/>
                  <a:gd name="T67" fmla="*/ 223 h 228"/>
                  <a:gd name="T68" fmla="*/ 100 w 228"/>
                  <a:gd name="T69" fmla="*/ 228 h 228"/>
                  <a:gd name="T70" fmla="*/ 127 w 228"/>
                  <a:gd name="T71" fmla="*/ 228 h 228"/>
                  <a:gd name="T72" fmla="*/ 133 w 228"/>
                  <a:gd name="T73" fmla="*/ 223 h 228"/>
                  <a:gd name="T74" fmla="*/ 138 w 228"/>
                  <a:gd name="T75" fmla="*/ 196 h 228"/>
                  <a:gd name="T76" fmla="*/ 154 w 228"/>
                  <a:gd name="T77" fmla="*/ 190 h 228"/>
                  <a:gd name="T78" fmla="*/ 177 w 228"/>
                  <a:gd name="T79" fmla="*/ 205 h 228"/>
                  <a:gd name="T80" fmla="*/ 185 w 228"/>
                  <a:gd name="T81" fmla="*/ 205 h 228"/>
                  <a:gd name="T82" fmla="*/ 204 w 228"/>
                  <a:gd name="T83" fmla="*/ 185 h 228"/>
                  <a:gd name="T84" fmla="*/ 205 w 228"/>
                  <a:gd name="T85" fmla="*/ 178 h 228"/>
                  <a:gd name="T86" fmla="*/ 189 w 228"/>
                  <a:gd name="T87" fmla="*/ 155 h 228"/>
                  <a:gd name="T88" fmla="*/ 196 w 228"/>
                  <a:gd name="T89" fmla="*/ 139 h 228"/>
                  <a:gd name="T90" fmla="*/ 223 w 228"/>
                  <a:gd name="T91" fmla="*/ 134 h 228"/>
                  <a:gd name="T92" fmla="*/ 228 w 228"/>
                  <a:gd name="T93" fmla="*/ 128 h 228"/>
                  <a:gd name="T94" fmla="*/ 228 w 228"/>
                  <a:gd name="T95" fmla="*/ 100 h 228"/>
                  <a:gd name="T96" fmla="*/ 223 w 228"/>
                  <a:gd name="T97" fmla="*/ 95 h 228"/>
                  <a:gd name="T98" fmla="*/ 114 w 228"/>
                  <a:gd name="T99" fmla="*/ 149 h 228"/>
                  <a:gd name="T100" fmla="*/ 79 w 228"/>
                  <a:gd name="T101" fmla="*/ 114 h 228"/>
                  <a:gd name="T102" fmla="*/ 114 w 228"/>
                  <a:gd name="T103" fmla="*/ 79 h 228"/>
                  <a:gd name="T104" fmla="*/ 149 w 228"/>
                  <a:gd name="T105" fmla="*/ 114 h 228"/>
                  <a:gd name="T106" fmla="*/ 114 w 228"/>
                  <a:gd name="T107"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8">
                    <a:moveTo>
                      <a:pt x="223" y="95"/>
                    </a:moveTo>
                    <a:cubicBezTo>
                      <a:pt x="196" y="90"/>
                      <a:pt x="196" y="90"/>
                      <a:pt x="196" y="90"/>
                    </a:cubicBezTo>
                    <a:cubicBezTo>
                      <a:pt x="194" y="84"/>
                      <a:pt x="192" y="79"/>
                      <a:pt x="189" y="74"/>
                    </a:cubicBezTo>
                    <a:cubicBezTo>
                      <a:pt x="205" y="50"/>
                      <a:pt x="205" y="50"/>
                      <a:pt x="205" y="50"/>
                    </a:cubicBezTo>
                    <a:cubicBezTo>
                      <a:pt x="207" y="48"/>
                      <a:pt x="206" y="45"/>
                      <a:pt x="205" y="43"/>
                    </a:cubicBezTo>
                    <a:cubicBezTo>
                      <a:pt x="185" y="24"/>
                      <a:pt x="185" y="24"/>
                      <a:pt x="185" y="24"/>
                    </a:cubicBezTo>
                    <a:cubicBezTo>
                      <a:pt x="183" y="22"/>
                      <a:pt x="180" y="21"/>
                      <a:pt x="178" y="23"/>
                    </a:cubicBezTo>
                    <a:cubicBezTo>
                      <a:pt x="155" y="39"/>
                      <a:pt x="155" y="39"/>
                      <a:pt x="155" y="39"/>
                    </a:cubicBezTo>
                    <a:cubicBezTo>
                      <a:pt x="149" y="36"/>
                      <a:pt x="144" y="34"/>
                      <a:pt x="138" y="32"/>
                    </a:cubicBezTo>
                    <a:cubicBezTo>
                      <a:pt x="133" y="5"/>
                      <a:pt x="133" y="5"/>
                      <a:pt x="133" y="5"/>
                    </a:cubicBezTo>
                    <a:cubicBezTo>
                      <a:pt x="133" y="2"/>
                      <a:pt x="130" y="0"/>
                      <a:pt x="127" y="0"/>
                    </a:cubicBezTo>
                    <a:cubicBezTo>
                      <a:pt x="100" y="0"/>
                      <a:pt x="100" y="0"/>
                      <a:pt x="100" y="0"/>
                    </a:cubicBezTo>
                    <a:cubicBezTo>
                      <a:pt x="97" y="0"/>
                      <a:pt x="95" y="2"/>
                      <a:pt x="94" y="5"/>
                    </a:cubicBezTo>
                    <a:cubicBezTo>
                      <a:pt x="89" y="32"/>
                      <a:pt x="89" y="32"/>
                      <a:pt x="89" y="32"/>
                    </a:cubicBezTo>
                    <a:cubicBezTo>
                      <a:pt x="83" y="34"/>
                      <a:pt x="78" y="36"/>
                      <a:pt x="73" y="39"/>
                    </a:cubicBezTo>
                    <a:cubicBezTo>
                      <a:pt x="50" y="23"/>
                      <a:pt x="50" y="23"/>
                      <a:pt x="50" y="23"/>
                    </a:cubicBezTo>
                    <a:cubicBezTo>
                      <a:pt x="48" y="22"/>
                      <a:pt x="45" y="22"/>
                      <a:pt x="43" y="24"/>
                    </a:cubicBezTo>
                    <a:cubicBezTo>
                      <a:pt x="23" y="43"/>
                      <a:pt x="23" y="43"/>
                      <a:pt x="23" y="43"/>
                    </a:cubicBezTo>
                    <a:cubicBezTo>
                      <a:pt x="22" y="45"/>
                      <a:pt x="21" y="49"/>
                      <a:pt x="23" y="51"/>
                    </a:cubicBezTo>
                    <a:cubicBezTo>
                      <a:pt x="39" y="74"/>
                      <a:pt x="39" y="74"/>
                      <a:pt x="39" y="74"/>
                    </a:cubicBezTo>
                    <a:cubicBezTo>
                      <a:pt x="36" y="79"/>
                      <a:pt x="34" y="84"/>
                      <a:pt x="32" y="90"/>
                    </a:cubicBezTo>
                    <a:cubicBezTo>
                      <a:pt x="5" y="95"/>
                      <a:pt x="5" y="95"/>
                      <a:pt x="5" y="95"/>
                    </a:cubicBezTo>
                    <a:cubicBezTo>
                      <a:pt x="2" y="95"/>
                      <a:pt x="0" y="98"/>
                      <a:pt x="0" y="100"/>
                    </a:cubicBezTo>
                    <a:cubicBezTo>
                      <a:pt x="0" y="128"/>
                      <a:pt x="0" y="128"/>
                      <a:pt x="0" y="128"/>
                    </a:cubicBezTo>
                    <a:cubicBezTo>
                      <a:pt x="0" y="131"/>
                      <a:pt x="2" y="133"/>
                      <a:pt x="5" y="134"/>
                    </a:cubicBezTo>
                    <a:cubicBezTo>
                      <a:pt x="32" y="139"/>
                      <a:pt x="32" y="139"/>
                      <a:pt x="32" y="139"/>
                    </a:cubicBezTo>
                    <a:cubicBezTo>
                      <a:pt x="34" y="144"/>
                      <a:pt x="36" y="150"/>
                      <a:pt x="39" y="155"/>
                    </a:cubicBezTo>
                    <a:cubicBezTo>
                      <a:pt x="23" y="178"/>
                      <a:pt x="23" y="178"/>
                      <a:pt x="23" y="178"/>
                    </a:cubicBezTo>
                    <a:cubicBezTo>
                      <a:pt x="22" y="180"/>
                      <a:pt x="22" y="183"/>
                      <a:pt x="24" y="185"/>
                    </a:cubicBezTo>
                    <a:cubicBezTo>
                      <a:pt x="43" y="204"/>
                      <a:pt x="43" y="204"/>
                      <a:pt x="43" y="204"/>
                    </a:cubicBezTo>
                    <a:cubicBezTo>
                      <a:pt x="45" y="206"/>
                      <a:pt x="48" y="207"/>
                      <a:pt x="51" y="205"/>
                    </a:cubicBezTo>
                    <a:cubicBezTo>
                      <a:pt x="73" y="189"/>
                      <a:pt x="73" y="189"/>
                      <a:pt x="73" y="189"/>
                    </a:cubicBezTo>
                    <a:cubicBezTo>
                      <a:pt x="78" y="192"/>
                      <a:pt x="84" y="194"/>
                      <a:pt x="89" y="196"/>
                    </a:cubicBezTo>
                    <a:cubicBezTo>
                      <a:pt x="94" y="223"/>
                      <a:pt x="94" y="223"/>
                      <a:pt x="94" y="223"/>
                    </a:cubicBezTo>
                    <a:cubicBezTo>
                      <a:pt x="95" y="226"/>
                      <a:pt x="97" y="228"/>
                      <a:pt x="100" y="228"/>
                    </a:cubicBezTo>
                    <a:cubicBezTo>
                      <a:pt x="127" y="228"/>
                      <a:pt x="127" y="228"/>
                      <a:pt x="127" y="228"/>
                    </a:cubicBezTo>
                    <a:cubicBezTo>
                      <a:pt x="130" y="228"/>
                      <a:pt x="133" y="226"/>
                      <a:pt x="133" y="223"/>
                    </a:cubicBezTo>
                    <a:cubicBezTo>
                      <a:pt x="138" y="196"/>
                      <a:pt x="138" y="196"/>
                      <a:pt x="138" y="196"/>
                    </a:cubicBezTo>
                    <a:cubicBezTo>
                      <a:pt x="144" y="194"/>
                      <a:pt x="149" y="192"/>
                      <a:pt x="154" y="190"/>
                    </a:cubicBezTo>
                    <a:cubicBezTo>
                      <a:pt x="177" y="205"/>
                      <a:pt x="177" y="205"/>
                      <a:pt x="177" y="205"/>
                    </a:cubicBezTo>
                    <a:cubicBezTo>
                      <a:pt x="180" y="207"/>
                      <a:pt x="183" y="207"/>
                      <a:pt x="185" y="205"/>
                    </a:cubicBezTo>
                    <a:cubicBezTo>
                      <a:pt x="204" y="185"/>
                      <a:pt x="204" y="185"/>
                      <a:pt x="204" y="185"/>
                    </a:cubicBezTo>
                    <a:cubicBezTo>
                      <a:pt x="206" y="183"/>
                      <a:pt x="206" y="180"/>
                      <a:pt x="205" y="178"/>
                    </a:cubicBezTo>
                    <a:cubicBezTo>
                      <a:pt x="189" y="155"/>
                      <a:pt x="189" y="155"/>
                      <a:pt x="189" y="155"/>
                    </a:cubicBezTo>
                    <a:cubicBezTo>
                      <a:pt x="192" y="150"/>
                      <a:pt x="194" y="144"/>
                      <a:pt x="196" y="139"/>
                    </a:cubicBezTo>
                    <a:cubicBezTo>
                      <a:pt x="223" y="134"/>
                      <a:pt x="223" y="134"/>
                      <a:pt x="223" y="134"/>
                    </a:cubicBezTo>
                    <a:cubicBezTo>
                      <a:pt x="226" y="133"/>
                      <a:pt x="228" y="131"/>
                      <a:pt x="228" y="128"/>
                    </a:cubicBezTo>
                    <a:cubicBezTo>
                      <a:pt x="228" y="100"/>
                      <a:pt x="228" y="100"/>
                      <a:pt x="228" y="100"/>
                    </a:cubicBezTo>
                    <a:cubicBezTo>
                      <a:pt x="228" y="98"/>
                      <a:pt x="226" y="95"/>
                      <a:pt x="223" y="95"/>
                    </a:cubicBezTo>
                    <a:close/>
                    <a:moveTo>
                      <a:pt x="114" y="149"/>
                    </a:moveTo>
                    <a:cubicBezTo>
                      <a:pt x="95" y="149"/>
                      <a:pt x="79" y="133"/>
                      <a:pt x="79" y="114"/>
                    </a:cubicBezTo>
                    <a:cubicBezTo>
                      <a:pt x="79" y="95"/>
                      <a:pt x="95" y="79"/>
                      <a:pt x="114" y="79"/>
                    </a:cubicBezTo>
                    <a:cubicBezTo>
                      <a:pt x="133" y="79"/>
                      <a:pt x="149" y="95"/>
                      <a:pt x="149" y="114"/>
                    </a:cubicBezTo>
                    <a:cubicBezTo>
                      <a:pt x="149" y="133"/>
                      <a:pt x="133" y="149"/>
                      <a:pt x="114" y="149"/>
                    </a:cubicBezTo>
                    <a:close/>
                  </a:path>
                </a:pathLst>
              </a:custGeom>
              <a:solidFill>
                <a:schemeClr val="bg1"/>
              </a:solidFill>
              <a:ln>
                <a:noFill/>
              </a:ln>
            </p:spPr>
            <p:txBody>
              <a:bodyPr anchor="ctr"/>
              <a:lstStyle/>
              <a:p>
                <a:pPr algn="ctr"/>
                <a:endParaRPr>
                  <a:cs typeface="+mn-ea"/>
                  <a:sym typeface="+mn-lt"/>
                </a:endParaRPr>
              </a:p>
            </p:txBody>
          </p:sp>
          <p:sp>
            <p:nvSpPr>
              <p:cNvPr id="23" name="Freeform: Shape 42">
                <a:extLst>
                  <a:ext uri="{FF2B5EF4-FFF2-40B4-BE49-F238E27FC236}">
                    <a16:creationId xmlns:a16="http://schemas.microsoft.com/office/drawing/2014/main" xmlns="" id="{67E1F468-F2A3-46BB-9093-F51090DEE3D2}"/>
                  </a:ext>
                </a:extLst>
              </p:cNvPr>
              <p:cNvSpPr>
                <a:spLocks/>
              </p:cNvSpPr>
              <p:nvPr/>
            </p:nvSpPr>
            <p:spPr bwMode="auto">
              <a:xfrm>
                <a:off x="4239812" y="3250864"/>
                <a:ext cx="490133" cy="490133"/>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lstStyle/>
              <a:p>
                <a:pPr algn="ctr"/>
                <a:endParaRPr>
                  <a:cs typeface="+mn-ea"/>
                  <a:sym typeface="+mn-lt"/>
                </a:endParaRPr>
              </a:p>
            </p:txBody>
          </p:sp>
          <p:sp>
            <p:nvSpPr>
              <p:cNvPr id="24" name="Freeform: Shape 43">
                <a:extLst>
                  <a:ext uri="{FF2B5EF4-FFF2-40B4-BE49-F238E27FC236}">
                    <a16:creationId xmlns:a16="http://schemas.microsoft.com/office/drawing/2014/main" xmlns="" id="{580FD785-193E-4FF8-9967-073AAEB97377}"/>
                  </a:ext>
                </a:extLst>
              </p:cNvPr>
              <p:cNvSpPr>
                <a:spLocks/>
              </p:cNvSpPr>
              <p:nvPr/>
            </p:nvSpPr>
            <p:spPr bwMode="auto">
              <a:xfrm>
                <a:off x="7797572" y="3239774"/>
                <a:ext cx="490133" cy="490133"/>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bg1"/>
              </a:solidFill>
              <a:ln>
                <a:noFill/>
              </a:ln>
            </p:spPr>
            <p:txBody>
              <a:bodyPr anchor="ctr"/>
              <a:lstStyle/>
              <a:p>
                <a:pPr algn="ctr"/>
                <a:endParaRPr>
                  <a:cs typeface="+mn-ea"/>
                  <a:sym typeface="+mn-lt"/>
                </a:endParaRPr>
              </a:p>
            </p:txBody>
          </p:sp>
          <p:sp>
            <p:nvSpPr>
              <p:cNvPr id="25" name="TextBox 44">
                <a:extLst>
                  <a:ext uri="{FF2B5EF4-FFF2-40B4-BE49-F238E27FC236}">
                    <a16:creationId xmlns:a16="http://schemas.microsoft.com/office/drawing/2014/main" xmlns="" id="{A976E330-7862-44AB-B014-9CB2D183A64A}"/>
                  </a:ext>
                </a:extLst>
              </p:cNvPr>
              <p:cNvSpPr txBox="1"/>
              <p:nvPr/>
            </p:nvSpPr>
            <p:spPr>
              <a:xfrm>
                <a:off x="5551782" y="3198459"/>
                <a:ext cx="1415772" cy="338554"/>
              </a:xfrm>
              <a:prstGeom prst="rect">
                <a:avLst/>
              </a:prstGeom>
            </p:spPr>
            <p:txBody>
              <a:bodyPr wrap="none">
                <a:normAutofit/>
              </a:bodyPr>
              <a:lstStyle/>
              <a:p>
                <a:pPr algn="ctr">
                  <a:buClr>
                    <a:srgbClr val="C35954"/>
                  </a:buClr>
                  <a:buSzPct val="120000"/>
                </a:pPr>
                <a:r>
                  <a:rPr lang="zh-CN" altLang="en-US" sz="1600" b="1" dirty="0">
                    <a:solidFill>
                      <a:schemeClr val="bg1"/>
                    </a:solidFill>
                    <a:cs typeface="+mn-ea"/>
                    <a:sym typeface="+mn-lt"/>
                  </a:rPr>
                  <a:t>输入标题文本</a:t>
                </a:r>
              </a:p>
            </p:txBody>
          </p:sp>
        </p:grpSp>
        <p:grpSp>
          <p:nvGrpSpPr>
            <p:cNvPr id="26" name="组合 25">
              <a:extLst>
                <a:ext uri="{FF2B5EF4-FFF2-40B4-BE49-F238E27FC236}">
                  <a16:creationId xmlns:a16="http://schemas.microsoft.com/office/drawing/2014/main" xmlns="" id="{578E3A24-37B9-4193-9399-1846DC3A6A78}"/>
                </a:ext>
              </a:extLst>
            </p:cNvPr>
            <p:cNvGrpSpPr/>
            <p:nvPr/>
          </p:nvGrpSpPr>
          <p:grpSpPr>
            <a:xfrm>
              <a:off x="1073493" y="2192626"/>
              <a:ext cx="2344008" cy="904047"/>
              <a:chOff x="5354323" y="1967781"/>
              <a:chExt cx="2084387" cy="953488"/>
            </a:xfrm>
          </p:grpSpPr>
          <p:sp>
            <p:nvSpPr>
              <p:cNvPr id="27" name="矩形 26">
                <a:extLst>
                  <a:ext uri="{FF2B5EF4-FFF2-40B4-BE49-F238E27FC236}">
                    <a16:creationId xmlns:a16="http://schemas.microsoft.com/office/drawing/2014/main" xmlns="" id="{905FE439-87A0-4B28-BA36-BA969F29C72F}"/>
                  </a:ext>
                </a:extLst>
              </p:cNvPr>
              <p:cNvSpPr/>
              <p:nvPr/>
            </p:nvSpPr>
            <p:spPr>
              <a:xfrm>
                <a:off x="5354323" y="2332307"/>
                <a:ext cx="1835544" cy="588962"/>
              </a:xfrm>
              <a:prstGeom prst="rect">
                <a:avLst/>
              </a:prstGeom>
            </p:spPr>
            <p:txBody>
              <a:bodyPr wrap="square">
                <a:spAutoFit/>
                <a:scene3d>
                  <a:camera prst="orthographicFront"/>
                  <a:lightRig rig="threePt" dir="t"/>
                </a:scene3d>
                <a:sp3d contourW="12700"/>
              </a:bodyPr>
              <a:lstStyle/>
              <a:p>
                <a:pPr>
                  <a:lnSpc>
                    <a:spcPct val="120000"/>
                  </a:lnSpc>
                </a:pPr>
                <a:r>
                  <a:rPr lang="zh-CN" altLang="en-US" sz="1328" dirty="0">
                    <a:solidFill>
                      <a:schemeClr val="tx1">
                        <a:lumMod val="85000"/>
                        <a:lumOff val="15000"/>
                      </a:schemeClr>
                    </a:solidFill>
                    <a:cs typeface="+mn-ea"/>
                    <a:sym typeface="+mn-lt"/>
                  </a:rPr>
                  <a:t>输入替换内容文本文字输入替换内容文本文字</a:t>
                </a:r>
                <a:endParaRPr lang="en-US" altLang="zh-CN" sz="1328" dirty="0">
                  <a:solidFill>
                    <a:schemeClr val="tx1">
                      <a:lumMod val="85000"/>
                      <a:lumOff val="15000"/>
                    </a:schemeClr>
                  </a:solidFill>
                  <a:cs typeface="+mn-ea"/>
                  <a:sym typeface="+mn-lt"/>
                </a:endParaRPr>
              </a:p>
            </p:txBody>
          </p:sp>
          <p:sp>
            <p:nvSpPr>
              <p:cNvPr id="28" name="矩形 27">
                <a:extLst>
                  <a:ext uri="{FF2B5EF4-FFF2-40B4-BE49-F238E27FC236}">
                    <a16:creationId xmlns:a16="http://schemas.microsoft.com/office/drawing/2014/main" xmlns="" id="{32609D87-2930-4BF0-9D6E-95A1E5D50A80}"/>
                  </a:ext>
                </a:extLst>
              </p:cNvPr>
              <p:cNvSpPr/>
              <p:nvPr/>
            </p:nvSpPr>
            <p:spPr>
              <a:xfrm>
                <a:off x="5354323" y="1967781"/>
                <a:ext cx="2084387" cy="407519"/>
              </a:xfrm>
              <a:prstGeom prst="rect">
                <a:avLst/>
              </a:prstGeom>
            </p:spPr>
            <p:txBody>
              <a:bodyPr wrap="square">
                <a:spAutoFit/>
                <a:scene3d>
                  <a:camera prst="orthographicFront"/>
                  <a:lightRig rig="threePt" dir="t"/>
                </a:scene3d>
                <a:sp3d contourW="12700"/>
              </a:bodyPr>
              <a:lstStyle/>
              <a:p>
                <a:pPr>
                  <a:lnSpc>
                    <a:spcPct val="120000"/>
                  </a:lnSpc>
                </a:pPr>
                <a:r>
                  <a:rPr lang="zh-CN" altLang="en-US" sz="1707" b="1" dirty="0">
                    <a:solidFill>
                      <a:schemeClr val="tx1">
                        <a:lumMod val="85000"/>
                        <a:lumOff val="15000"/>
                      </a:schemeClr>
                    </a:solidFill>
                    <a:cs typeface="+mn-ea"/>
                    <a:sym typeface="+mn-lt"/>
                  </a:rPr>
                  <a:t>小标题</a:t>
                </a:r>
              </a:p>
            </p:txBody>
          </p:sp>
        </p:grpSp>
        <p:grpSp>
          <p:nvGrpSpPr>
            <p:cNvPr id="32" name="组合 31">
              <a:extLst>
                <a:ext uri="{FF2B5EF4-FFF2-40B4-BE49-F238E27FC236}">
                  <a16:creationId xmlns:a16="http://schemas.microsoft.com/office/drawing/2014/main" xmlns="" id="{B56FAA39-61D5-4B5A-863A-6ACB6E7B1970}"/>
                </a:ext>
              </a:extLst>
            </p:cNvPr>
            <p:cNvGrpSpPr/>
            <p:nvPr/>
          </p:nvGrpSpPr>
          <p:grpSpPr>
            <a:xfrm>
              <a:off x="1076759" y="3329406"/>
              <a:ext cx="2344008" cy="904047"/>
              <a:chOff x="5354323" y="1967781"/>
              <a:chExt cx="2084387" cy="953488"/>
            </a:xfrm>
          </p:grpSpPr>
          <p:sp>
            <p:nvSpPr>
              <p:cNvPr id="33" name="矩形 32">
                <a:extLst>
                  <a:ext uri="{FF2B5EF4-FFF2-40B4-BE49-F238E27FC236}">
                    <a16:creationId xmlns:a16="http://schemas.microsoft.com/office/drawing/2014/main" xmlns="" id="{DD58746D-D29F-4715-9D92-BDC34685FA21}"/>
                  </a:ext>
                </a:extLst>
              </p:cNvPr>
              <p:cNvSpPr/>
              <p:nvPr/>
            </p:nvSpPr>
            <p:spPr>
              <a:xfrm>
                <a:off x="5354323" y="2332307"/>
                <a:ext cx="1835544" cy="588962"/>
              </a:xfrm>
              <a:prstGeom prst="rect">
                <a:avLst/>
              </a:prstGeom>
            </p:spPr>
            <p:txBody>
              <a:bodyPr wrap="square">
                <a:spAutoFit/>
                <a:scene3d>
                  <a:camera prst="orthographicFront"/>
                  <a:lightRig rig="threePt" dir="t"/>
                </a:scene3d>
                <a:sp3d contourW="12700"/>
              </a:bodyPr>
              <a:lstStyle/>
              <a:p>
                <a:pPr>
                  <a:lnSpc>
                    <a:spcPct val="120000"/>
                  </a:lnSpc>
                </a:pPr>
                <a:r>
                  <a:rPr lang="zh-CN" altLang="en-US" sz="1328" dirty="0">
                    <a:solidFill>
                      <a:schemeClr val="tx1">
                        <a:lumMod val="85000"/>
                        <a:lumOff val="15000"/>
                      </a:schemeClr>
                    </a:solidFill>
                    <a:cs typeface="+mn-ea"/>
                    <a:sym typeface="+mn-lt"/>
                  </a:rPr>
                  <a:t>输入替换内容文本文字输入替换内容文本文字</a:t>
                </a:r>
                <a:endParaRPr lang="en-US" altLang="zh-CN" sz="1328" dirty="0">
                  <a:solidFill>
                    <a:schemeClr val="tx1">
                      <a:lumMod val="85000"/>
                      <a:lumOff val="15000"/>
                    </a:schemeClr>
                  </a:solidFill>
                  <a:cs typeface="+mn-ea"/>
                  <a:sym typeface="+mn-lt"/>
                </a:endParaRPr>
              </a:p>
            </p:txBody>
          </p:sp>
          <p:sp>
            <p:nvSpPr>
              <p:cNvPr id="34" name="矩形 33">
                <a:extLst>
                  <a:ext uri="{FF2B5EF4-FFF2-40B4-BE49-F238E27FC236}">
                    <a16:creationId xmlns:a16="http://schemas.microsoft.com/office/drawing/2014/main" xmlns="" id="{77B93E09-E380-4524-AC6B-851530B688E4}"/>
                  </a:ext>
                </a:extLst>
              </p:cNvPr>
              <p:cNvSpPr/>
              <p:nvPr/>
            </p:nvSpPr>
            <p:spPr>
              <a:xfrm>
                <a:off x="5354323" y="1967781"/>
                <a:ext cx="2084387" cy="407519"/>
              </a:xfrm>
              <a:prstGeom prst="rect">
                <a:avLst/>
              </a:prstGeom>
            </p:spPr>
            <p:txBody>
              <a:bodyPr wrap="square">
                <a:spAutoFit/>
                <a:scene3d>
                  <a:camera prst="orthographicFront"/>
                  <a:lightRig rig="threePt" dir="t"/>
                </a:scene3d>
                <a:sp3d contourW="12700"/>
              </a:bodyPr>
              <a:lstStyle/>
              <a:p>
                <a:pPr>
                  <a:lnSpc>
                    <a:spcPct val="120000"/>
                  </a:lnSpc>
                </a:pPr>
                <a:r>
                  <a:rPr lang="zh-CN" altLang="en-US" sz="1707" b="1" dirty="0">
                    <a:solidFill>
                      <a:schemeClr val="tx1">
                        <a:lumMod val="85000"/>
                        <a:lumOff val="15000"/>
                      </a:schemeClr>
                    </a:solidFill>
                    <a:cs typeface="+mn-ea"/>
                    <a:sym typeface="+mn-lt"/>
                  </a:rPr>
                  <a:t>小标题</a:t>
                </a:r>
              </a:p>
            </p:txBody>
          </p:sp>
        </p:grpSp>
        <p:grpSp>
          <p:nvGrpSpPr>
            <p:cNvPr id="35" name="组合 34">
              <a:extLst>
                <a:ext uri="{FF2B5EF4-FFF2-40B4-BE49-F238E27FC236}">
                  <a16:creationId xmlns:a16="http://schemas.microsoft.com/office/drawing/2014/main" xmlns="" id="{2E85B4F2-5841-4314-940F-C5382B43CC0D}"/>
                </a:ext>
              </a:extLst>
            </p:cNvPr>
            <p:cNvGrpSpPr/>
            <p:nvPr/>
          </p:nvGrpSpPr>
          <p:grpSpPr>
            <a:xfrm>
              <a:off x="1066480" y="4575415"/>
              <a:ext cx="2344008" cy="904047"/>
              <a:chOff x="5354323" y="1967781"/>
              <a:chExt cx="2084387" cy="953488"/>
            </a:xfrm>
          </p:grpSpPr>
          <p:sp>
            <p:nvSpPr>
              <p:cNvPr id="36" name="矩形 35">
                <a:extLst>
                  <a:ext uri="{FF2B5EF4-FFF2-40B4-BE49-F238E27FC236}">
                    <a16:creationId xmlns:a16="http://schemas.microsoft.com/office/drawing/2014/main" xmlns="" id="{CEC84CB7-1546-451C-BCAD-6BBA1BE2B5AF}"/>
                  </a:ext>
                </a:extLst>
              </p:cNvPr>
              <p:cNvSpPr/>
              <p:nvPr/>
            </p:nvSpPr>
            <p:spPr>
              <a:xfrm>
                <a:off x="5354323" y="2332307"/>
                <a:ext cx="1835544" cy="588962"/>
              </a:xfrm>
              <a:prstGeom prst="rect">
                <a:avLst/>
              </a:prstGeom>
            </p:spPr>
            <p:txBody>
              <a:bodyPr wrap="square">
                <a:spAutoFit/>
                <a:scene3d>
                  <a:camera prst="orthographicFront"/>
                  <a:lightRig rig="threePt" dir="t"/>
                </a:scene3d>
                <a:sp3d contourW="12700"/>
              </a:bodyPr>
              <a:lstStyle/>
              <a:p>
                <a:pPr>
                  <a:lnSpc>
                    <a:spcPct val="120000"/>
                  </a:lnSpc>
                </a:pPr>
                <a:r>
                  <a:rPr lang="zh-CN" altLang="en-US" sz="1328" dirty="0">
                    <a:solidFill>
                      <a:schemeClr val="tx1">
                        <a:lumMod val="85000"/>
                        <a:lumOff val="15000"/>
                      </a:schemeClr>
                    </a:solidFill>
                    <a:cs typeface="+mn-ea"/>
                    <a:sym typeface="+mn-lt"/>
                  </a:rPr>
                  <a:t>输入替换内容文本文字输入替换内容文本文字</a:t>
                </a:r>
                <a:endParaRPr lang="en-US" altLang="zh-CN" sz="1328" dirty="0">
                  <a:solidFill>
                    <a:schemeClr val="tx1">
                      <a:lumMod val="85000"/>
                      <a:lumOff val="15000"/>
                    </a:schemeClr>
                  </a:solidFill>
                  <a:cs typeface="+mn-ea"/>
                  <a:sym typeface="+mn-lt"/>
                </a:endParaRPr>
              </a:p>
            </p:txBody>
          </p:sp>
          <p:sp>
            <p:nvSpPr>
              <p:cNvPr id="37" name="矩形 36">
                <a:extLst>
                  <a:ext uri="{FF2B5EF4-FFF2-40B4-BE49-F238E27FC236}">
                    <a16:creationId xmlns:a16="http://schemas.microsoft.com/office/drawing/2014/main" xmlns="" id="{52683CF9-D8BC-4566-A2E4-03E4491273D3}"/>
                  </a:ext>
                </a:extLst>
              </p:cNvPr>
              <p:cNvSpPr/>
              <p:nvPr/>
            </p:nvSpPr>
            <p:spPr>
              <a:xfrm>
                <a:off x="5354323" y="1967781"/>
                <a:ext cx="2084387" cy="407519"/>
              </a:xfrm>
              <a:prstGeom prst="rect">
                <a:avLst/>
              </a:prstGeom>
            </p:spPr>
            <p:txBody>
              <a:bodyPr wrap="square">
                <a:spAutoFit/>
                <a:scene3d>
                  <a:camera prst="orthographicFront"/>
                  <a:lightRig rig="threePt" dir="t"/>
                </a:scene3d>
                <a:sp3d contourW="12700"/>
              </a:bodyPr>
              <a:lstStyle/>
              <a:p>
                <a:pPr>
                  <a:lnSpc>
                    <a:spcPct val="120000"/>
                  </a:lnSpc>
                </a:pPr>
                <a:r>
                  <a:rPr lang="zh-CN" altLang="en-US" sz="1707" b="1" dirty="0">
                    <a:solidFill>
                      <a:schemeClr val="tx1">
                        <a:lumMod val="85000"/>
                        <a:lumOff val="15000"/>
                      </a:schemeClr>
                    </a:solidFill>
                    <a:cs typeface="+mn-ea"/>
                    <a:sym typeface="+mn-lt"/>
                  </a:rPr>
                  <a:t>小标题</a:t>
                </a:r>
              </a:p>
            </p:txBody>
          </p:sp>
        </p:grpSp>
        <p:grpSp>
          <p:nvGrpSpPr>
            <p:cNvPr id="38" name="组合 37">
              <a:extLst>
                <a:ext uri="{FF2B5EF4-FFF2-40B4-BE49-F238E27FC236}">
                  <a16:creationId xmlns:a16="http://schemas.microsoft.com/office/drawing/2014/main" xmlns="" id="{6D38403E-F6B6-4F65-9732-55D9231C49D0}"/>
                </a:ext>
              </a:extLst>
            </p:cNvPr>
            <p:cNvGrpSpPr/>
            <p:nvPr/>
          </p:nvGrpSpPr>
          <p:grpSpPr>
            <a:xfrm>
              <a:off x="9132759" y="2192626"/>
              <a:ext cx="2344008" cy="904047"/>
              <a:chOff x="5354323" y="1967781"/>
              <a:chExt cx="2084387" cy="953488"/>
            </a:xfrm>
          </p:grpSpPr>
          <p:sp>
            <p:nvSpPr>
              <p:cNvPr id="39" name="矩形 38">
                <a:extLst>
                  <a:ext uri="{FF2B5EF4-FFF2-40B4-BE49-F238E27FC236}">
                    <a16:creationId xmlns:a16="http://schemas.microsoft.com/office/drawing/2014/main" xmlns="" id="{E1CDF0C3-726B-4C36-8B2D-FAC102C2B12E}"/>
                  </a:ext>
                </a:extLst>
              </p:cNvPr>
              <p:cNvSpPr/>
              <p:nvPr/>
            </p:nvSpPr>
            <p:spPr>
              <a:xfrm>
                <a:off x="5354323" y="2332307"/>
                <a:ext cx="1835544" cy="588962"/>
              </a:xfrm>
              <a:prstGeom prst="rect">
                <a:avLst/>
              </a:prstGeom>
            </p:spPr>
            <p:txBody>
              <a:bodyPr wrap="square">
                <a:spAutoFit/>
                <a:scene3d>
                  <a:camera prst="orthographicFront"/>
                  <a:lightRig rig="threePt" dir="t"/>
                </a:scene3d>
                <a:sp3d contourW="12700"/>
              </a:bodyPr>
              <a:lstStyle/>
              <a:p>
                <a:pPr>
                  <a:lnSpc>
                    <a:spcPct val="120000"/>
                  </a:lnSpc>
                </a:pPr>
                <a:r>
                  <a:rPr lang="zh-CN" altLang="en-US" sz="1328" dirty="0">
                    <a:solidFill>
                      <a:schemeClr val="tx1">
                        <a:lumMod val="85000"/>
                        <a:lumOff val="15000"/>
                      </a:schemeClr>
                    </a:solidFill>
                    <a:cs typeface="+mn-ea"/>
                    <a:sym typeface="+mn-lt"/>
                  </a:rPr>
                  <a:t>输入替换内容文本文字输入替换内容文本文字</a:t>
                </a:r>
                <a:endParaRPr lang="en-US" altLang="zh-CN" sz="1328" dirty="0">
                  <a:solidFill>
                    <a:schemeClr val="tx1">
                      <a:lumMod val="85000"/>
                      <a:lumOff val="15000"/>
                    </a:schemeClr>
                  </a:solidFill>
                  <a:cs typeface="+mn-ea"/>
                  <a:sym typeface="+mn-lt"/>
                </a:endParaRPr>
              </a:p>
            </p:txBody>
          </p:sp>
          <p:sp>
            <p:nvSpPr>
              <p:cNvPr id="40" name="矩形 39">
                <a:extLst>
                  <a:ext uri="{FF2B5EF4-FFF2-40B4-BE49-F238E27FC236}">
                    <a16:creationId xmlns:a16="http://schemas.microsoft.com/office/drawing/2014/main" xmlns="" id="{2FDD1914-F250-49A7-9D8A-1C67A4CD3FD7}"/>
                  </a:ext>
                </a:extLst>
              </p:cNvPr>
              <p:cNvSpPr/>
              <p:nvPr/>
            </p:nvSpPr>
            <p:spPr>
              <a:xfrm>
                <a:off x="5354323" y="1967781"/>
                <a:ext cx="2084387" cy="407519"/>
              </a:xfrm>
              <a:prstGeom prst="rect">
                <a:avLst/>
              </a:prstGeom>
            </p:spPr>
            <p:txBody>
              <a:bodyPr wrap="square">
                <a:spAutoFit/>
                <a:scene3d>
                  <a:camera prst="orthographicFront"/>
                  <a:lightRig rig="threePt" dir="t"/>
                </a:scene3d>
                <a:sp3d contourW="12700"/>
              </a:bodyPr>
              <a:lstStyle/>
              <a:p>
                <a:pPr>
                  <a:lnSpc>
                    <a:spcPct val="120000"/>
                  </a:lnSpc>
                </a:pPr>
                <a:r>
                  <a:rPr lang="zh-CN" altLang="en-US" sz="1707" b="1" dirty="0">
                    <a:solidFill>
                      <a:schemeClr val="tx1">
                        <a:lumMod val="85000"/>
                        <a:lumOff val="15000"/>
                      </a:schemeClr>
                    </a:solidFill>
                    <a:cs typeface="+mn-ea"/>
                    <a:sym typeface="+mn-lt"/>
                  </a:rPr>
                  <a:t>小标题</a:t>
                </a:r>
              </a:p>
            </p:txBody>
          </p:sp>
        </p:grpSp>
        <p:grpSp>
          <p:nvGrpSpPr>
            <p:cNvPr id="41" name="组合 40">
              <a:extLst>
                <a:ext uri="{FF2B5EF4-FFF2-40B4-BE49-F238E27FC236}">
                  <a16:creationId xmlns:a16="http://schemas.microsoft.com/office/drawing/2014/main" xmlns="" id="{F5240EAA-26BB-40FC-B796-4FC1CD8A8321}"/>
                </a:ext>
              </a:extLst>
            </p:cNvPr>
            <p:cNvGrpSpPr/>
            <p:nvPr/>
          </p:nvGrpSpPr>
          <p:grpSpPr>
            <a:xfrm>
              <a:off x="9136025" y="3329406"/>
              <a:ext cx="2344008" cy="904047"/>
              <a:chOff x="5354323" y="1967781"/>
              <a:chExt cx="2084387" cy="953488"/>
            </a:xfrm>
          </p:grpSpPr>
          <p:sp>
            <p:nvSpPr>
              <p:cNvPr id="42" name="矩形 41">
                <a:extLst>
                  <a:ext uri="{FF2B5EF4-FFF2-40B4-BE49-F238E27FC236}">
                    <a16:creationId xmlns:a16="http://schemas.microsoft.com/office/drawing/2014/main" xmlns="" id="{10B0DC04-7073-49E8-AA75-3EE5848386B1}"/>
                  </a:ext>
                </a:extLst>
              </p:cNvPr>
              <p:cNvSpPr/>
              <p:nvPr/>
            </p:nvSpPr>
            <p:spPr>
              <a:xfrm>
                <a:off x="5354323" y="2332307"/>
                <a:ext cx="1835544" cy="588962"/>
              </a:xfrm>
              <a:prstGeom prst="rect">
                <a:avLst/>
              </a:prstGeom>
            </p:spPr>
            <p:txBody>
              <a:bodyPr wrap="square">
                <a:spAutoFit/>
                <a:scene3d>
                  <a:camera prst="orthographicFront"/>
                  <a:lightRig rig="threePt" dir="t"/>
                </a:scene3d>
                <a:sp3d contourW="12700"/>
              </a:bodyPr>
              <a:lstStyle/>
              <a:p>
                <a:pPr>
                  <a:lnSpc>
                    <a:spcPct val="120000"/>
                  </a:lnSpc>
                </a:pPr>
                <a:r>
                  <a:rPr lang="zh-CN" altLang="en-US" sz="1328" dirty="0">
                    <a:solidFill>
                      <a:schemeClr val="tx1">
                        <a:lumMod val="85000"/>
                        <a:lumOff val="15000"/>
                      </a:schemeClr>
                    </a:solidFill>
                    <a:cs typeface="+mn-ea"/>
                    <a:sym typeface="+mn-lt"/>
                  </a:rPr>
                  <a:t>输入替换内容文本文字输入替换内容文本文字</a:t>
                </a:r>
                <a:endParaRPr lang="en-US" altLang="zh-CN" sz="1328" dirty="0">
                  <a:solidFill>
                    <a:schemeClr val="tx1">
                      <a:lumMod val="85000"/>
                      <a:lumOff val="15000"/>
                    </a:schemeClr>
                  </a:solidFill>
                  <a:cs typeface="+mn-ea"/>
                  <a:sym typeface="+mn-lt"/>
                </a:endParaRPr>
              </a:p>
            </p:txBody>
          </p:sp>
          <p:sp>
            <p:nvSpPr>
              <p:cNvPr id="43" name="矩形 42">
                <a:extLst>
                  <a:ext uri="{FF2B5EF4-FFF2-40B4-BE49-F238E27FC236}">
                    <a16:creationId xmlns:a16="http://schemas.microsoft.com/office/drawing/2014/main" xmlns="" id="{4938DE80-D2F3-401E-AA68-C2C800300040}"/>
                  </a:ext>
                </a:extLst>
              </p:cNvPr>
              <p:cNvSpPr/>
              <p:nvPr/>
            </p:nvSpPr>
            <p:spPr>
              <a:xfrm>
                <a:off x="5354323" y="1967781"/>
                <a:ext cx="2084387" cy="407519"/>
              </a:xfrm>
              <a:prstGeom prst="rect">
                <a:avLst/>
              </a:prstGeom>
            </p:spPr>
            <p:txBody>
              <a:bodyPr wrap="square">
                <a:spAutoFit/>
                <a:scene3d>
                  <a:camera prst="orthographicFront"/>
                  <a:lightRig rig="threePt" dir="t"/>
                </a:scene3d>
                <a:sp3d contourW="12700"/>
              </a:bodyPr>
              <a:lstStyle/>
              <a:p>
                <a:pPr>
                  <a:lnSpc>
                    <a:spcPct val="120000"/>
                  </a:lnSpc>
                </a:pPr>
                <a:r>
                  <a:rPr lang="zh-CN" altLang="en-US" sz="1707" b="1" dirty="0">
                    <a:solidFill>
                      <a:schemeClr val="tx1">
                        <a:lumMod val="85000"/>
                        <a:lumOff val="15000"/>
                      </a:schemeClr>
                    </a:solidFill>
                    <a:cs typeface="+mn-ea"/>
                    <a:sym typeface="+mn-lt"/>
                  </a:rPr>
                  <a:t>小标题</a:t>
                </a:r>
              </a:p>
            </p:txBody>
          </p:sp>
        </p:grpSp>
        <p:grpSp>
          <p:nvGrpSpPr>
            <p:cNvPr id="44" name="组合 43">
              <a:extLst>
                <a:ext uri="{FF2B5EF4-FFF2-40B4-BE49-F238E27FC236}">
                  <a16:creationId xmlns:a16="http://schemas.microsoft.com/office/drawing/2014/main" xmlns="" id="{9322DD94-34C1-44FB-8640-86063B29CDC1}"/>
                </a:ext>
              </a:extLst>
            </p:cNvPr>
            <p:cNvGrpSpPr/>
            <p:nvPr/>
          </p:nvGrpSpPr>
          <p:grpSpPr>
            <a:xfrm>
              <a:off x="9125747" y="4575415"/>
              <a:ext cx="2344008" cy="904047"/>
              <a:chOff x="5354323" y="1967781"/>
              <a:chExt cx="2084387" cy="953488"/>
            </a:xfrm>
          </p:grpSpPr>
          <p:sp>
            <p:nvSpPr>
              <p:cNvPr id="45" name="矩形 44">
                <a:extLst>
                  <a:ext uri="{FF2B5EF4-FFF2-40B4-BE49-F238E27FC236}">
                    <a16:creationId xmlns:a16="http://schemas.microsoft.com/office/drawing/2014/main" xmlns="" id="{3D1155E5-DA6E-42FE-8131-6AEC5273CF4B}"/>
                  </a:ext>
                </a:extLst>
              </p:cNvPr>
              <p:cNvSpPr/>
              <p:nvPr/>
            </p:nvSpPr>
            <p:spPr>
              <a:xfrm>
                <a:off x="5354323" y="2332307"/>
                <a:ext cx="1835544" cy="588962"/>
              </a:xfrm>
              <a:prstGeom prst="rect">
                <a:avLst/>
              </a:prstGeom>
            </p:spPr>
            <p:txBody>
              <a:bodyPr wrap="square">
                <a:spAutoFit/>
                <a:scene3d>
                  <a:camera prst="orthographicFront"/>
                  <a:lightRig rig="threePt" dir="t"/>
                </a:scene3d>
                <a:sp3d contourW="12700"/>
              </a:bodyPr>
              <a:lstStyle/>
              <a:p>
                <a:pPr>
                  <a:lnSpc>
                    <a:spcPct val="120000"/>
                  </a:lnSpc>
                </a:pPr>
                <a:r>
                  <a:rPr lang="zh-CN" altLang="en-US" sz="1328" dirty="0">
                    <a:solidFill>
                      <a:schemeClr val="tx1">
                        <a:lumMod val="85000"/>
                        <a:lumOff val="15000"/>
                      </a:schemeClr>
                    </a:solidFill>
                    <a:cs typeface="+mn-ea"/>
                    <a:sym typeface="+mn-lt"/>
                  </a:rPr>
                  <a:t>输入替换内容文本文字输入替换内容文本文字</a:t>
                </a:r>
                <a:endParaRPr lang="en-US" altLang="zh-CN" sz="1328" dirty="0">
                  <a:solidFill>
                    <a:schemeClr val="tx1">
                      <a:lumMod val="85000"/>
                      <a:lumOff val="15000"/>
                    </a:schemeClr>
                  </a:solidFill>
                  <a:cs typeface="+mn-ea"/>
                  <a:sym typeface="+mn-lt"/>
                </a:endParaRPr>
              </a:p>
            </p:txBody>
          </p:sp>
          <p:sp>
            <p:nvSpPr>
              <p:cNvPr id="46" name="矩形 45">
                <a:extLst>
                  <a:ext uri="{FF2B5EF4-FFF2-40B4-BE49-F238E27FC236}">
                    <a16:creationId xmlns:a16="http://schemas.microsoft.com/office/drawing/2014/main" xmlns="" id="{3C719B86-318F-4BCC-9357-9B1A31A0F16A}"/>
                  </a:ext>
                </a:extLst>
              </p:cNvPr>
              <p:cNvSpPr/>
              <p:nvPr/>
            </p:nvSpPr>
            <p:spPr>
              <a:xfrm>
                <a:off x="5354323" y="1967781"/>
                <a:ext cx="2084387" cy="407519"/>
              </a:xfrm>
              <a:prstGeom prst="rect">
                <a:avLst/>
              </a:prstGeom>
            </p:spPr>
            <p:txBody>
              <a:bodyPr wrap="square">
                <a:spAutoFit/>
                <a:scene3d>
                  <a:camera prst="orthographicFront"/>
                  <a:lightRig rig="threePt" dir="t"/>
                </a:scene3d>
                <a:sp3d contourW="12700"/>
              </a:bodyPr>
              <a:lstStyle/>
              <a:p>
                <a:pPr>
                  <a:lnSpc>
                    <a:spcPct val="120000"/>
                  </a:lnSpc>
                </a:pPr>
                <a:r>
                  <a:rPr lang="zh-CN" altLang="en-US" sz="1707" b="1" dirty="0">
                    <a:solidFill>
                      <a:schemeClr val="tx1">
                        <a:lumMod val="85000"/>
                        <a:lumOff val="15000"/>
                      </a:schemeClr>
                    </a:solidFill>
                    <a:cs typeface="+mn-ea"/>
                    <a:sym typeface="+mn-lt"/>
                  </a:rPr>
                  <a:t>小标题</a:t>
                </a:r>
              </a:p>
            </p:txBody>
          </p:sp>
        </p:grpSp>
      </p:grpSp>
    </p:spTree>
    <p:extLst>
      <p:ext uri="{BB962C8B-B14F-4D97-AF65-F5344CB8AC3E}">
        <p14:creationId xmlns:p14="http://schemas.microsoft.com/office/powerpoint/2010/main" val="344061627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5C2CE68-6B9B-435E-88C6-59FACC9D4254}"/>
              </a:ext>
            </a:extLst>
          </p:cNvPr>
          <p:cNvGrpSpPr/>
          <p:nvPr/>
        </p:nvGrpSpPr>
        <p:grpSpPr>
          <a:xfrm>
            <a:off x="412955" y="324417"/>
            <a:ext cx="11493910" cy="5147982"/>
            <a:chOff x="412955" y="324417"/>
            <a:chExt cx="11493910" cy="5147982"/>
          </a:xfrm>
        </p:grpSpPr>
        <p:grpSp>
          <p:nvGrpSpPr>
            <p:cNvPr id="33" name="组合 32">
              <a:extLst>
                <a:ext uri="{FF2B5EF4-FFF2-40B4-BE49-F238E27FC236}">
                  <a16:creationId xmlns:a16="http://schemas.microsoft.com/office/drawing/2014/main" xmlns="" id="{666FA42C-701F-48EB-AEAC-FB465CD77943}"/>
                </a:ext>
              </a:extLst>
            </p:cNvPr>
            <p:cNvGrpSpPr/>
            <p:nvPr/>
          </p:nvGrpSpPr>
          <p:grpSpPr>
            <a:xfrm>
              <a:off x="412955" y="324417"/>
              <a:ext cx="11493910" cy="895350"/>
              <a:chOff x="412955" y="324417"/>
              <a:chExt cx="11493910" cy="895350"/>
            </a:xfrm>
          </p:grpSpPr>
          <p:sp>
            <p:nvSpPr>
              <p:cNvPr id="34" name="标题 1">
                <a:extLst>
                  <a:ext uri="{FF2B5EF4-FFF2-40B4-BE49-F238E27FC236}">
                    <a16:creationId xmlns:a16="http://schemas.microsoft.com/office/drawing/2014/main" xmlns="" id="{CA322427-74DC-4898-BAF5-36DFE1C8D6E6}"/>
                  </a:ext>
                </a:extLst>
              </p:cNvPr>
              <p:cNvSpPr txBox="1">
                <a:spLocks/>
              </p:cNvSpPr>
              <p:nvPr/>
            </p:nvSpPr>
            <p:spPr>
              <a:xfrm>
                <a:off x="1066480" y="324417"/>
                <a:ext cx="6701004"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pitchFamily="34" charset="-122"/>
                    <a:cs typeface="+mj-cs"/>
                  </a:defRPr>
                </a:lvl1pPr>
              </a:lstStyle>
              <a:p>
                <a:pPr algn="dist">
                  <a:lnSpc>
                    <a:spcPct val="150000"/>
                  </a:lnSpc>
                </a:pPr>
                <a:r>
                  <a:rPr lang="zh-CN" altLang="zh-CN" sz="2800" b="1" dirty="0">
                    <a:solidFill>
                      <a:srgbClr val="0070C0"/>
                    </a:solidFill>
                    <a:latin typeface="+mn-lt"/>
                    <a:ea typeface="+mn-ea"/>
                    <a:cs typeface="+mn-ea"/>
                    <a:sym typeface="+mn-lt"/>
                  </a:rPr>
                  <a:t>活动主题和总体要求</a:t>
                </a:r>
              </a:p>
            </p:txBody>
          </p:sp>
          <p:cxnSp>
            <p:nvCxnSpPr>
              <p:cNvPr id="35" name="直接连接符 34">
                <a:extLst>
                  <a:ext uri="{FF2B5EF4-FFF2-40B4-BE49-F238E27FC236}">
                    <a16:creationId xmlns:a16="http://schemas.microsoft.com/office/drawing/2014/main" xmlns="" id="{48E7647F-D39B-4DF6-A0DD-40B5245C3575}"/>
                  </a:ext>
                </a:extLst>
              </p:cNvPr>
              <p:cNvCxnSpPr/>
              <p:nvPr/>
            </p:nvCxnSpPr>
            <p:spPr>
              <a:xfrm>
                <a:off x="412955" y="1130710"/>
                <a:ext cx="1149391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xmlns="" id="{C99A7713-2A73-4D70-BA38-490F94CE4018}"/>
                </a:ext>
              </a:extLst>
            </p:cNvPr>
            <p:cNvGrpSpPr/>
            <p:nvPr/>
          </p:nvGrpSpPr>
          <p:grpSpPr>
            <a:xfrm>
              <a:off x="4541563" y="2575115"/>
              <a:ext cx="3652656" cy="2798859"/>
              <a:chOff x="4398762" y="2135773"/>
              <a:chExt cx="3652656" cy="2798859"/>
            </a:xfrm>
          </p:grpSpPr>
          <p:sp>
            <p:nvSpPr>
              <p:cNvPr id="6" name="椭圆 5">
                <a:extLst>
                  <a:ext uri="{FF2B5EF4-FFF2-40B4-BE49-F238E27FC236}">
                    <a16:creationId xmlns:a16="http://schemas.microsoft.com/office/drawing/2014/main" xmlns="" id="{1620B88F-1835-4D3C-A8E5-D115EC488729}"/>
                  </a:ext>
                </a:extLst>
              </p:cNvPr>
              <p:cNvSpPr/>
              <p:nvPr/>
            </p:nvSpPr>
            <p:spPr>
              <a:xfrm>
                <a:off x="4572232" y="4230889"/>
                <a:ext cx="487945" cy="7024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7" name="椭圆 6">
                <a:extLst>
                  <a:ext uri="{FF2B5EF4-FFF2-40B4-BE49-F238E27FC236}">
                    <a16:creationId xmlns:a16="http://schemas.microsoft.com/office/drawing/2014/main" xmlns="" id="{671EC520-C245-4F4D-9637-9BB42F90A13E}"/>
                  </a:ext>
                </a:extLst>
              </p:cNvPr>
              <p:cNvSpPr/>
              <p:nvPr/>
            </p:nvSpPr>
            <p:spPr>
              <a:xfrm>
                <a:off x="7390002" y="4266014"/>
                <a:ext cx="487945" cy="7024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8" name="椭圆 7">
                <a:extLst>
                  <a:ext uri="{FF2B5EF4-FFF2-40B4-BE49-F238E27FC236}">
                    <a16:creationId xmlns:a16="http://schemas.microsoft.com/office/drawing/2014/main" xmlns="" id="{E3DDBDA7-8A8B-4B63-9108-8E5F80C93148}"/>
                  </a:ext>
                </a:extLst>
              </p:cNvPr>
              <p:cNvSpPr/>
              <p:nvPr/>
            </p:nvSpPr>
            <p:spPr>
              <a:xfrm>
                <a:off x="5816099" y="4816868"/>
                <a:ext cx="817982" cy="11776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9" name="Freeform 114">
                <a:extLst>
                  <a:ext uri="{FF2B5EF4-FFF2-40B4-BE49-F238E27FC236}">
                    <a16:creationId xmlns:a16="http://schemas.microsoft.com/office/drawing/2014/main" xmlns="" id="{199730F9-DB42-4810-AB88-D6062F5E4089}"/>
                  </a:ext>
                </a:extLst>
              </p:cNvPr>
              <p:cNvSpPr>
                <a:spLocks noEditPoints="1"/>
              </p:cNvSpPr>
              <p:nvPr/>
            </p:nvSpPr>
            <p:spPr bwMode="auto">
              <a:xfrm>
                <a:off x="5233649" y="2135773"/>
                <a:ext cx="1982882" cy="2739977"/>
              </a:xfrm>
              <a:custGeom>
                <a:avLst/>
                <a:gdLst>
                  <a:gd name="T0" fmla="*/ 37 w 73"/>
                  <a:gd name="T1" fmla="*/ 0 h 100"/>
                  <a:gd name="T2" fmla="*/ 63 w 73"/>
                  <a:gd name="T3" fmla="*/ 9 h 100"/>
                  <a:gd name="T4" fmla="*/ 73 w 73"/>
                  <a:gd name="T5" fmla="*/ 33 h 100"/>
                  <a:gd name="T6" fmla="*/ 73 w 73"/>
                  <a:gd name="T7" fmla="*/ 40 h 100"/>
                  <a:gd name="T8" fmla="*/ 70 w 73"/>
                  <a:gd name="T9" fmla="*/ 47 h 100"/>
                  <a:gd name="T10" fmla="*/ 50 w 73"/>
                  <a:gd name="T11" fmla="*/ 74 h 100"/>
                  <a:gd name="T12" fmla="*/ 48 w 73"/>
                  <a:gd name="T13" fmla="*/ 76 h 100"/>
                  <a:gd name="T14" fmla="*/ 48 w 73"/>
                  <a:gd name="T15" fmla="*/ 80 h 100"/>
                  <a:gd name="T16" fmla="*/ 46 w 73"/>
                  <a:gd name="T17" fmla="*/ 80 h 100"/>
                  <a:gd name="T18" fmla="*/ 44 w 73"/>
                  <a:gd name="T19" fmla="*/ 80 h 100"/>
                  <a:gd name="T20" fmla="*/ 38 w 73"/>
                  <a:gd name="T21" fmla="*/ 80 h 100"/>
                  <a:gd name="T22" fmla="*/ 36 w 73"/>
                  <a:gd name="T23" fmla="*/ 80 h 100"/>
                  <a:gd name="T24" fmla="*/ 31 w 73"/>
                  <a:gd name="T25" fmla="*/ 80 h 100"/>
                  <a:gd name="T26" fmla="*/ 29 w 73"/>
                  <a:gd name="T27" fmla="*/ 80 h 100"/>
                  <a:gd name="T28" fmla="*/ 27 w 73"/>
                  <a:gd name="T29" fmla="*/ 80 h 100"/>
                  <a:gd name="T30" fmla="*/ 27 w 73"/>
                  <a:gd name="T31" fmla="*/ 80 h 100"/>
                  <a:gd name="T32" fmla="*/ 27 w 73"/>
                  <a:gd name="T33" fmla="*/ 76 h 100"/>
                  <a:gd name="T34" fmla="*/ 21 w 73"/>
                  <a:gd name="T35" fmla="*/ 70 h 100"/>
                  <a:gd name="T36" fmla="*/ 0 w 73"/>
                  <a:gd name="T37" fmla="*/ 33 h 100"/>
                  <a:gd name="T38" fmla="*/ 11 w 73"/>
                  <a:gd name="T39" fmla="*/ 9 h 100"/>
                  <a:gd name="T40" fmla="*/ 37 w 73"/>
                  <a:gd name="T41" fmla="*/ 0 h 100"/>
                  <a:gd name="T42" fmla="*/ 45 w 73"/>
                  <a:gd name="T43" fmla="*/ 86 h 100"/>
                  <a:gd name="T44" fmla="*/ 43 w 73"/>
                  <a:gd name="T45" fmla="*/ 100 h 100"/>
                  <a:gd name="T46" fmla="*/ 31 w 73"/>
                  <a:gd name="T47" fmla="*/ 100 h 100"/>
                  <a:gd name="T48" fmla="*/ 30 w 73"/>
                  <a:gd name="T49" fmla="*/ 86 h 100"/>
                  <a:gd name="T50" fmla="*/ 45 w 73"/>
                  <a:gd name="T51" fmla="*/ 86 h 100"/>
                  <a:gd name="T52" fmla="*/ 37 w 73"/>
                  <a:gd name="T53" fmla="*/ 74 h 100"/>
                  <a:gd name="T54" fmla="*/ 43 w 73"/>
                  <a:gd name="T55" fmla="*/ 74 h 100"/>
                  <a:gd name="T56" fmla="*/ 48 w 73"/>
                  <a:gd name="T57" fmla="*/ 6 h 100"/>
                  <a:gd name="T58" fmla="*/ 37 w 73"/>
                  <a:gd name="T59" fmla="*/ 4 h 100"/>
                  <a:gd name="T60" fmla="*/ 36 w 73"/>
                  <a:gd name="T61" fmla="*/ 4 h 100"/>
                  <a:gd name="T62" fmla="*/ 37 w 73"/>
                  <a:gd name="T63" fmla="*/ 74 h 100"/>
                  <a:gd name="T64" fmla="*/ 17 w 73"/>
                  <a:gd name="T65" fmla="*/ 10 h 100"/>
                  <a:gd name="T66" fmla="*/ 16 w 73"/>
                  <a:gd name="T67" fmla="*/ 58 h 100"/>
                  <a:gd name="T68" fmla="*/ 25 w 73"/>
                  <a:gd name="T69" fmla="*/ 67 h 100"/>
                  <a:gd name="T70" fmla="*/ 30 w 73"/>
                  <a:gd name="T71" fmla="*/ 72 h 100"/>
                  <a:gd name="T72" fmla="*/ 27 w 73"/>
                  <a:gd name="T73" fmla="*/ 5 h 100"/>
                  <a:gd name="T74" fmla="*/ 17 w 73"/>
                  <a:gd name="T75" fmla="*/ 10 h 100"/>
                  <a:gd name="T76" fmla="*/ 60 w 73"/>
                  <a:gd name="T77" fmla="*/ 13 h 100"/>
                  <a:gd name="T78" fmla="*/ 56 w 73"/>
                  <a:gd name="T79" fmla="*/ 60 h 100"/>
                  <a:gd name="T80" fmla="*/ 66 w 73"/>
                  <a:gd name="T81" fmla="*/ 45 h 100"/>
                  <a:gd name="T82" fmla="*/ 68 w 73"/>
                  <a:gd name="T83" fmla="*/ 39 h 100"/>
                  <a:gd name="T84" fmla="*/ 69 w 73"/>
                  <a:gd name="T85" fmla="*/ 33 h 100"/>
                  <a:gd name="T86" fmla="*/ 60 w 73"/>
                  <a:gd name="T8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 h="100">
                    <a:moveTo>
                      <a:pt x="37" y="0"/>
                    </a:moveTo>
                    <a:cubicBezTo>
                      <a:pt x="47" y="0"/>
                      <a:pt x="56" y="3"/>
                      <a:pt x="63" y="9"/>
                    </a:cubicBezTo>
                    <a:cubicBezTo>
                      <a:pt x="69" y="15"/>
                      <a:pt x="73" y="24"/>
                      <a:pt x="73" y="33"/>
                    </a:cubicBezTo>
                    <a:cubicBezTo>
                      <a:pt x="73" y="36"/>
                      <a:pt x="73" y="38"/>
                      <a:pt x="73" y="40"/>
                    </a:cubicBezTo>
                    <a:cubicBezTo>
                      <a:pt x="72" y="43"/>
                      <a:pt x="71" y="45"/>
                      <a:pt x="70" y="47"/>
                    </a:cubicBezTo>
                    <a:cubicBezTo>
                      <a:pt x="68" y="53"/>
                      <a:pt x="56" y="67"/>
                      <a:pt x="50" y="74"/>
                    </a:cubicBezTo>
                    <a:cubicBezTo>
                      <a:pt x="49" y="75"/>
                      <a:pt x="48" y="75"/>
                      <a:pt x="48" y="76"/>
                    </a:cubicBezTo>
                    <a:cubicBezTo>
                      <a:pt x="48" y="80"/>
                      <a:pt x="48" y="80"/>
                      <a:pt x="48" y="80"/>
                    </a:cubicBezTo>
                    <a:cubicBezTo>
                      <a:pt x="46" y="80"/>
                      <a:pt x="46" y="80"/>
                      <a:pt x="46" y="80"/>
                    </a:cubicBezTo>
                    <a:cubicBezTo>
                      <a:pt x="44" y="80"/>
                      <a:pt x="44" y="80"/>
                      <a:pt x="44" y="80"/>
                    </a:cubicBezTo>
                    <a:cubicBezTo>
                      <a:pt x="38" y="80"/>
                      <a:pt x="38" y="80"/>
                      <a:pt x="38" y="80"/>
                    </a:cubicBezTo>
                    <a:cubicBezTo>
                      <a:pt x="36" y="80"/>
                      <a:pt x="36" y="80"/>
                      <a:pt x="36" y="80"/>
                    </a:cubicBezTo>
                    <a:cubicBezTo>
                      <a:pt x="31" y="80"/>
                      <a:pt x="31" y="80"/>
                      <a:pt x="31" y="80"/>
                    </a:cubicBezTo>
                    <a:cubicBezTo>
                      <a:pt x="29" y="80"/>
                      <a:pt x="29" y="80"/>
                      <a:pt x="29" y="80"/>
                    </a:cubicBezTo>
                    <a:cubicBezTo>
                      <a:pt x="27" y="80"/>
                      <a:pt x="27" y="80"/>
                      <a:pt x="27" y="80"/>
                    </a:cubicBezTo>
                    <a:cubicBezTo>
                      <a:pt x="27" y="80"/>
                      <a:pt x="27" y="80"/>
                      <a:pt x="27" y="80"/>
                    </a:cubicBezTo>
                    <a:cubicBezTo>
                      <a:pt x="27" y="76"/>
                      <a:pt x="27" y="76"/>
                      <a:pt x="27" y="76"/>
                    </a:cubicBezTo>
                    <a:cubicBezTo>
                      <a:pt x="25" y="74"/>
                      <a:pt x="23" y="72"/>
                      <a:pt x="21" y="70"/>
                    </a:cubicBezTo>
                    <a:cubicBezTo>
                      <a:pt x="11" y="60"/>
                      <a:pt x="0" y="48"/>
                      <a:pt x="0" y="33"/>
                    </a:cubicBezTo>
                    <a:cubicBezTo>
                      <a:pt x="0" y="24"/>
                      <a:pt x="4" y="15"/>
                      <a:pt x="11" y="9"/>
                    </a:cubicBezTo>
                    <a:cubicBezTo>
                      <a:pt x="18" y="3"/>
                      <a:pt x="27" y="0"/>
                      <a:pt x="37" y="0"/>
                    </a:cubicBezTo>
                    <a:close/>
                    <a:moveTo>
                      <a:pt x="45" y="86"/>
                    </a:moveTo>
                    <a:cubicBezTo>
                      <a:pt x="43" y="100"/>
                      <a:pt x="43" y="100"/>
                      <a:pt x="43" y="100"/>
                    </a:cubicBezTo>
                    <a:cubicBezTo>
                      <a:pt x="31" y="100"/>
                      <a:pt x="31" y="100"/>
                      <a:pt x="31" y="100"/>
                    </a:cubicBezTo>
                    <a:cubicBezTo>
                      <a:pt x="30" y="86"/>
                      <a:pt x="30" y="86"/>
                      <a:pt x="30" y="86"/>
                    </a:cubicBezTo>
                    <a:cubicBezTo>
                      <a:pt x="45" y="86"/>
                      <a:pt x="45" y="86"/>
                      <a:pt x="45" y="86"/>
                    </a:cubicBezTo>
                    <a:close/>
                    <a:moveTo>
                      <a:pt x="37" y="74"/>
                    </a:moveTo>
                    <a:cubicBezTo>
                      <a:pt x="43" y="74"/>
                      <a:pt x="43" y="74"/>
                      <a:pt x="43" y="74"/>
                    </a:cubicBezTo>
                    <a:cubicBezTo>
                      <a:pt x="49" y="49"/>
                      <a:pt x="54" y="27"/>
                      <a:pt x="48" y="6"/>
                    </a:cubicBezTo>
                    <a:cubicBezTo>
                      <a:pt x="44" y="5"/>
                      <a:pt x="41" y="4"/>
                      <a:pt x="37" y="4"/>
                    </a:cubicBezTo>
                    <a:cubicBezTo>
                      <a:pt x="37" y="4"/>
                      <a:pt x="36" y="4"/>
                      <a:pt x="36" y="4"/>
                    </a:cubicBezTo>
                    <a:cubicBezTo>
                      <a:pt x="34" y="27"/>
                      <a:pt x="36" y="51"/>
                      <a:pt x="37" y="74"/>
                    </a:cubicBezTo>
                    <a:close/>
                    <a:moveTo>
                      <a:pt x="17" y="10"/>
                    </a:moveTo>
                    <a:cubicBezTo>
                      <a:pt x="5" y="25"/>
                      <a:pt x="6" y="41"/>
                      <a:pt x="16" y="58"/>
                    </a:cubicBezTo>
                    <a:cubicBezTo>
                      <a:pt x="19" y="61"/>
                      <a:pt x="22" y="64"/>
                      <a:pt x="25" y="67"/>
                    </a:cubicBezTo>
                    <a:cubicBezTo>
                      <a:pt x="26" y="69"/>
                      <a:pt x="28" y="70"/>
                      <a:pt x="30" y="72"/>
                    </a:cubicBezTo>
                    <a:cubicBezTo>
                      <a:pt x="24" y="52"/>
                      <a:pt x="13" y="25"/>
                      <a:pt x="27" y="5"/>
                    </a:cubicBezTo>
                    <a:cubicBezTo>
                      <a:pt x="23" y="6"/>
                      <a:pt x="20" y="8"/>
                      <a:pt x="17" y="10"/>
                    </a:cubicBezTo>
                    <a:close/>
                    <a:moveTo>
                      <a:pt x="60" y="13"/>
                    </a:moveTo>
                    <a:cubicBezTo>
                      <a:pt x="66" y="27"/>
                      <a:pt x="63" y="45"/>
                      <a:pt x="56" y="60"/>
                    </a:cubicBezTo>
                    <a:cubicBezTo>
                      <a:pt x="60" y="54"/>
                      <a:pt x="65" y="49"/>
                      <a:pt x="66" y="45"/>
                    </a:cubicBezTo>
                    <a:cubicBezTo>
                      <a:pt x="67" y="43"/>
                      <a:pt x="67" y="41"/>
                      <a:pt x="68" y="39"/>
                    </a:cubicBezTo>
                    <a:cubicBezTo>
                      <a:pt x="68" y="37"/>
                      <a:pt x="69" y="35"/>
                      <a:pt x="69" y="33"/>
                    </a:cubicBezTo>
                    <a:cubicBezTo>
                      <a:pt x="69" y="25"/>
                      <a:pt x="65" y="18"/>
                      <a:pt x="60" y="13"/>
                    </a:cubicBezTo>
                    <a:close/>
                  </a:path>
                </a:pathLst>
              </a:custGeom>
              <a:solidFill>
                <a:srgbClr val="010A22"/>
              </a:solidFill>
              <a:ln>
                <a:noFill/>
              </a:ln>
            </p:spPr>
            <p:txBody>
              <a:bodyPr lIns="80296" tIns="40148" rIns="80296" bIns="40148"/>
              <a:lstStyle/>
              <a:p>
                <a:pPr eaLnBrk="1" fontAlgn="auto" hangingPunct="1">
                  <a:spcBef>
                    <a:spcPts val="0"/>
                  </a:spcBef>
                  <a:spcAft>
                    <a:spcPts val="0"/>
                  </a:spcAft>
                  <a:defRPr/>
                </a:pPr>
                <a:endParaRPr kumimoji="0" lang="zh-CN" altLang="en-US" sz="1400">
                  <a:solidFill>
                    <a:prstClr val="black"/>
                  </a:solidFill>
                  <a:cs typeface="+mn-ea"/>
                  <a:sym typeface="+mn-lt"/>
                </a:endParaRPr>
              </a:p>
            </p:txBody>
          </p:sp>
          <p:sp>
            <p:nvSpPr>
              <p:cNvPr id="10" name="Freeform 114">
                <a:extLst>
                  <a:ext uri="{FF2B5EF4-FFF2-40B4-BE49-F238E27FC236}">
                    <a16:creationId xmlns:a16="http://schemas.microsoft.com/office/drawing/2014/main" xmlns="" id="{0019999D-A936-4732-A3E0-8BD3C60F9F6B}"/>
                  </a:ext>
                </a:extLst>
              </p:cNvPr>
              <p:cNvSpPr>
                <a:spLocks noEditPoints="1"/>
              </p:cNvSpPr>
              <p:nvPr/>
            </p:nvSpPr>
            <p:spPr bwMode="auto">
              <a:xfrm>
                <a:off x="7216531" y="3112354"/>
                <a:ext cx="834887" cy="1153660"/>
              </a:xfrm>
              <a:custGeom>
                <a:avLst/>
                <a:gdLst>
                  <a:gd name="T0" fmla="*/ 37 w 73"/>
                  <a:gd name="T1" fmla="*/ 0 h 100"/>
                  <a:gd name="T2" fmla="*/ 63 w 73"/>
                  <a:gd name="T3" fmla="*/ 9 h 100"/>
                  <a:gd name="T4" fmla="*/ 73 w 73"/>
                  <a:gd name="T5" fmla="*/ 33 h 100"/>
                  <a:gd name="T6" fmla="*/ 73 w 73"/>
                  <a:gd name="T7" fmla="*/ 40 h 100"/>
                  <a:gd name="T8" fmla="*/ 70 w 73"/>
                  <a:gd name="T9" fmla="*/ 47 h 100"/>
                  <a:gd name="T10" fmla="*/ 50 w 73"/>
                  <a:gd name="T11" fmla="*/ 74 h 100"/>
                  <a:gd name="T12" fmla="*/ 48 w 73"/>
                  <a:gd name="T13" fmla="*/ 76 h 100"/>
                  <a:gd name="T14" fmla="*/ 48 w 73"/>
                  <a:gd name="T15" fmla="*/ 80 h 100"/>
                  <a:gd name="T16" fmla="*/ 46 w 73"/>
                  <a:gd name="T17" fmla="*/ 80 h 100"/>
                  <a:gd name="T18" fmla="*/ 44 w 73"/>
                  <a:gd name="T19" fmla="*/ 80 h 100"/>
                  <a:gd name="T20" fmla="*/ 38 w 73"/>
                  <a:gd name="T21" fmla="*/ 80 h 100"/>
                  <a:gd name="T22" fmla="*/ 36 w 73"/>
                  <a:gd name="T23" fmla="*/ 80 h 100"/>
                  <a:gd name="T24" fmla="*/ 31 w 73"/>
                  <a:gd name="T25" fmla="*/ 80 h 100"/>
                  <a:gd name="T26" fmla="*/ 29 w 73"/>
                  <a:gd name="T27" fmla="*/ 80 h 100"/>
                  <a:gd name="T28" fmla="*/ 27 w 73"/>
                  <a:gd name="T29" fmla="*/ 80 h 100"/>
                  <a:gd name="T30" fmla="*/ 27 w 73"/>
                  <a:gd name="T31" fmla="*/ 80 h 100"/>
                  <a:gd name="T32" fmla="*/ 27 w 73"/>
                  <a:gd name="T33" fmla="*/ 76 h 100"/>
                  <a:gd name="T34" fmla="*/ 21 w 73"/>
                  <a:gd name="T35" fmla="*/ 70 h 100"/>
                  <a:gd name="T36" fmla="*/ 0 w 73"/>
                  <a:gd name="T37" fmla="*/ 33 h 100"/>
                  <a:gd name="T38" fmla="*/ 11 w 73"/>
                  <a:gd name="T39" fmla="*/ 9 h 100"/>
                  <a:gd name="T40" fmla="*/ 37 w 73"/>
                  <a:gd name="T41" fmla="*/ 0 h 100"/>
                  <a:gd name="T42" fmla="*/ 45 w 73"/>
                  <a:gd name="T43" fmla="*/ 86 h 100"/>
                  <a:gd name="T44" fmla="*/ 43 w 73"/>
                  <a:gd name="T45" fmla="*/ 100 h 100"/>
                  <a:gd name="T46" fmla="*/ 31 w 73"/>
                  <a:gd name="T47" fmla="*/ 100 h 100"/>
                  <a:gd name="T48" fmla="*/ 30 w 73"/>
                  <a:gd name="T49" fmla="*/ 86 h 100"/>
                  <a:gd name="T50" fmla="*/ 45 w 73"/>
                  <a:gd name="T51" fmla="*/ 86 h 100"/>
                  <a:gd name="T52" fmla="*/ 37 w 73"/>
                  <a:gd name="T53" fmla="*/ 74 h 100"/>
                  <a:gd name="T54" fmla="*/ 43 w 73"/>
                  <a:gd name="T55" fmla="*/ 74 h 100"/>
                  <a:gd name="T56" fmla="*/ 48 w 73"/>
                  <a:gd name="T57" fmla="*/ 6 h 100"/>
                  <a:gd name="T58" fmla="*/ 37 w 73"/>
                  <a:gd name="T59" fmla="*/ 4 h 100"/>
                  <a:gd name="T60" fmla="*/ 36 w 73"/>
                  <a:gd name="T61" fmla="*/ 4 h 100"/>
                  <a:gd name="T62" fmla="*/ 37 w 73"/>
                  <a:gd name="T63" fmla="*/ 74 h 100"/>
                  <a:gd name="T64" fmla="*/ 17 w 73"/>
                  <a:gd name="T65" fmla="*/ 10 h 100"/>
                  <a:gd name="T66" fmla="*/ 16 w 73"/>
                  <a:gd name="T67" fmla="*/ 58 h 100"/>
                  <a:gd name="T68" fmla="*/ 25 w 73"/>
                  <a:gd name="T69" fmla="*/ 67 h 100"/>
                  <a:gd name="T70" fmla="*/ 30 w 73"/>
                  <a:gd name="T71" fmla="*/ 72 h 100"/>
                  <a:gd name="T72" fmla="*/ 27 w 73"/>
                  <a:gd name="T73" fmla="*/ 5 h 100"/>
                  <a:gd name="T74" fmla="*/ 17 w 73"/>
                  <a:gd name="T75" fmla="*/ 10 h 100"/>
                  <a:gd name="T76" fmla="*/ 60 w 73"/>
                  <a:gd name="T77" fmla="*/ 13 h 100"/>
                  <a:gd name="T78" fmla="*/ 56 w 73"/>
                  <a:gd name="T79" fmla="*/ 60 h 100"/>
                  <a:gd name="T80" fmla="*/ 66 w 73"/>
                  <a:gd name="T81" fmla="*/ 45 h 100"/>
                  <a:gd name="T82" fmla="*/ 68 w 73"/>
                  <a:gd name="T83" fmla="*/ 39 h 100"/>
                  <a:gd name="T84" fmla="*/ 69 w 73"/>
                  <a:gd name="T85" fmla="*/ 33 h 100"/>
                  <a:gd name="T86" fmla="*/ 60 w 73"/>
                  <a:gd name="T8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 h="100">
                    <a:moveTo>
                      <a:pt x="37" y="0"/>
                    </a:moveTo>
                    <a:cubicBezTo>
                      <a:pt x="47" y="0"/>
                      <a:pt x="56" y="3"/>
                      <a:pt x="63" y="9"/>
                    </a:cubicBezTo>
                    <a:cubicBezTo>
                      <a:pt x="69" y="15"/>
                      <a:pt x="73" y="24"/>
                      <a:pt x="73" y="33"/>
                    </a:cubicBezTo>
                    <a:cubicBezTo>
                      <a:pt x="73" y="36"/>
                      <a:pt x="73" y="38"/>
                      <a:pt x="73" y="40"/>
                    </a:cubicBezTo>
                    <a:cubicBezTo>
                      <a:pt x="72" y="43"/>
                      <a:pt x="71" y="45"/>
                      <a:pt x="70" y="47"/>
                    </a:cubicBezTo>
                    <a:cubicBezTo>
                      <a:pt x="68" y="53"/>
                      <a:pt x="56" y="67"/>
                      <a:pt x="50" y="74"/>
                    </a:cubicBezTo>
                    <a:cubicBezTo>
                      <a:pt x="49" y="75"/>
                      <a:pt x="48" y="75"/>
                      <a:pt x="48" y="76"/>
                    </a:cubicBezTo>
                    <a:cubicBezTo>
                      <a:pt x="48" y="80"/>
                      <a:pt x="48" y="80"/>
                      <a:pt x="48" y="80"/>
                    </a:cubicBezTo>
                    <a:cubicBezTo>
                      <a:pt x="46" y="80"/>
                      <a:pt x="46" y="80"/>
                      <a:pt x="46" y="80"/>
                    </a:cubicBezTo>
                    <a:cubicBezTo>
                      <a:pt x="44" y="80"/>
                      <a:pt x="44" y="80"/>
                      <a:pt x="44" y="80"/>
                    </a:cubicBezTo>
                    <a:cubicBezTo>
                      <a:pt x="38" y="80"/>
                      <a:pt x="38" y="80"/>
                      <a:pt x="38" y="80"/>
                    </a:cubicBezTo>
                    <a:cubicBezTo>
                      <a:pt x="36" y="80"/>
                      <a:pt x="36" y="80"/>
                      <a:pt x="36" y="80"/>
                    </a:cubicBezTo>
                    <a:cubicBezTo>
                      <a:pt x="31" y="80"/>
                      <a:pt x="31" y="80"/>
                      <a:pt x="31" y="80"/>
                    </a:cubicBezTo>
                    <a:cubicBezTo>
                      <a:pt x="29" y="80"/>
                      <a:pt x="29" y="80"/>
                      <a:pt x="29" y="80"/>
                    </a:cubicBezTo>
                    <a:cubicBezTo>
                      <a:pt x="27" y="80"/>
                      <a:pt x="27" y="80"/>
                      <a:pt x="27" y="80"/>
                    </a:cubicBezTo>
                    <a:cubicBezTo>
                      <a:pt x="27" y="80"/>
                      <a:pt x="27" y="80"/>
                      <a:pt x="27" y="80"/>
                    </a:cubicBezTo>
                    <a:cubicBezTo>
                      <a:pt x="27" y="76"/>
                      <a:pt x="27" y="76"/>
                      <a:pt x="27" y="76"/>
                    </a:cubicBezTo>
                    <a:cubicBezTo>
                      <a:pt x="25" y="74"/>
                      <a:pt x="23" y="72"/>
                      <a:pt x="21" y="70"/>
                    </a:cubicBezTo>
                    <a:cubicBezTo>
                      <a:pt x="11" y="60"/>
                      <a:pt x="0" y="48"/>
                      <a:pt x="0" y="33"/>
                    </a:cubicBezTo>
                    <a:cubicBezTo>
                      <a:pt x="0" y="24"/>
                      <a:pt x="4" y="15"/>
                      <a:pt x="11" y="9"/>
                    </a:cubicBezTo>
                    <a:cubicBezTo>
                      <a:pt x="18" y="3"/>
                      <a:pt x="27" y="0"/>
                      <a:pt x="37" y="0"/>
                    </a:cubicBezTo>
                    <a:close/>
                    <a:moveTo>
                      <a:pt x="45" y="86"/>
                    </a:moveTo>
                    <a:cubicBezTo>
                      <a:pt x="43" y="100"/>
                      <a:pt x="43" y="100"/>
                      <a:pt x="43" y="100"/>
                    </a:cubicBezTo>
                    <a:cubicBezTo>
                      <a:pt x="31" y="100"/>
                      <a:pt x="31" y="100"/>
                      <a:pt x="31" y="100"/>
                    </a:cubicBezTo>
                    <a:cubicBezTo>
                      <a:pt x="30" y="86"/>
                      <a:pt x="30" y="86"/>
                      <a:pt x="30" y="86"/>
                    </a:cubicBezTo>
                    <a:cubicBezTo>
                      <a:pt x="45" y="86"/>
                      <a:pt x="45" y="86"/>
                      <a:pt x="45" y="86"/>
                    </a:cubicBezTo>
                    <a:close/>
                    <a:moveTo>
                      <a:pt x="37" y="74"/>
                    </a:moveTo>
                    <a:cubicBezTo>
                      <a:pt x="43" y="74"/>
                      <a:pt x="43" y="74"/>
                      <a:pt x="43" y="74"/>
                    </a:cubicBezTo>
                    <a:cubicBezTo>
                      <a:pt x="49" y="49"/>
                      <a:pt x="54" y="27"/>
                      <a:pt x="48" y="6"/>
                    </a:cubicBezTo>
                    <a:cubicBezTo>
                      <a:pt x="44" y="5"/>
                      <a:pt x="41" y="4"/>
                      <a:pt x="37" y="4"/>
                    </a:cubicBezTo>
                    <a:cubicBezTo>
                      <a:pt x="37" y="4"/>
                      <a:pt x="36" y="4"/>
                      <a:pt x="36" y="4"/>
                    </a:cubicBezTo>
                    <a:cubicBezTo>
                      <a:pt x="34" y="27"/>
                      <a:pt x="36" y="51"/>
                      <a:pt x="37" y="74"/>
                    </a:cubicBezTo>
                    <a:close/>
                    <a:moveTo>
                      <a:pt x="17" y="10"/>
                    </a:moveTo>
                    <a:cubicBezTo>
                      <a:pt x="5" y="25"/>
                      <a:pt x="6" y="41"/>
                      <a:pt x="16" y="58"/>
                    </a:cubicBezTo>
                    <a:cubicBezTo>
                      <a:pt x="19" y="61"/>
                      <a:pt x="22" y="64"/>
                      <a:pt x="25" y="67"/>
                    </a:cubicBezTo>
                    <a:cubicBezTo>
                      <a:pt x="26" y="69"/>
                      <a:pt x="28" y="70"/>
                      <a:pt x="30" y="72"/>
                    </a:cubicBezTo>
                    <a:cubicBezTo>
                      <a:pt x="24" y="52"/>
                      <a:pt x="13" y="25"/>
                      <a:pt x="27" y="5"/>
                    </a:cubicBezTo>
                    <a:cubicBezTo>
                      <a:pt x="23" y="6"/>
                      <a:pt x="20" y="8"/>
                      <a:pt x="17" y="10"/>
                    </a:cubicBezTo>
                    <a:close/>
                    <a:moveTo>
                      <a:pt x="60" y="13"/>
                    </a:moveTo>
                    <a:cubicBezTo>
                      <a:pt x="66" y="27"/>
                      <a:pt x="63" y="45"/>
                      <a:pt x="56" y="60"/>
                    </a:cubicBezTo>
                    <a:cubicBezTo>
                      <a:pt x="60" y="54"/>
                      <a:pt x="65" y="49"/>
                      <a:pt x="66" y="45"/>
                    </a:cubicBezTo>
                    <a:cubicBezTo>
                      <a:pt x="67" y="43"/>
                      <a:pt x="67" y="41"/>
                      <a:pt x="68" y="39"/>
                    </a:cubicBezTo>
                    <a:cubicBezTo>
                      <a:pt x="68" y="37"/>
                      <a:pt x="69" y="35"/>
                      <a:pt x="69" y="33"/>
                    </a:cubicBezTo>
                    <a:cubicBezTo>
                      <a:pt x="69" y="25"/>
                      <a:pt x="65" y="18"/>
                      <a:pt x="60" y="13"/>
                    </a:cubicBezTo>
                    <a:close/>
                  </a:path>
                </a:pathLst>
              </a:custGeom>
              <a:solidFill>
                <a:srgbClr val="076FEF"/>
              </a:solidFill>
              <a:ln>
                <a:noFill/>
              </a:ln>
            </p:spPr>
            <p:txBody>
              <a:bodyPr lIns="80296" tIns="40148" rIns="80296" bIns="40148"/>
              <a:lstStyle/>
              <a:p>
                <a:pPr eaLnBrk="1" fontAlgn="auto" hangingPunct="1">
                  <a:spcBef>
                    <a:spcPts val="0"/>
                  </a:spcBef>
                  <a:spcAft>
                    <a:spcPts val="0"/>
                  </a:spcAft>
                  <a:defRPr/>
                </a:pPr>
                <a:endParaRPr kumimoji="0" lang="zh-CN" altLang="en-US" sz="1400">
                  <a:solidFill>
                    <a:prstClr val="black"/>
                  </a:solidFill>
                  <a:cs typeface="+mn-ea"/>
                  <a:sym typeface="+mn-lt"/>
                </a:endParaRPr>
              </a:p>
            </p:txBody>
          </p:sp>
          <p:sp>
            <p:nvSpPr>
              <p:cNvPr id="11" name="Freeform 114">
                <a:extLst>
                  <a:ext uri="{FF2B5EF4-FFF2-40B4-BE49-F238E27FC236}">
                    <a16:creationId xmlns:a16="http://schemas.microsoft.com/office/drawing/2014/main" xmlns="" id="{9762E3B0-EA52-454C-A423-C8C44ED8D003}"/>
                  </a:ext>
                </a:extLst>
              </p:cNvPr>
              <p:cNvSpPr>
                <a:spLocks noEditPoints="1"/>
              </p:cNvSpPr>
              <p:nvPr/>
            </p:nvSpPr>
            <p:spPr bwMode="auto">
              <a:xfrm>
                <a:off x="4398762" y="3112354"/>
                <a:ext cx="834887" cy="1153660"/>
              </a:xfrm>
              <a:custGeom>
                <a:avLst/>
                <a:gdLst>
                  <a:gd name="T0" fmla="*/ 37 w 73"/>
                  <a:gd name="T1" fmla="*/ 0 h 100"/>
                  <a:gd name="T2" fmla="*/ 63 w 73"/>
                  <a:gd name="T3" fmla="*/ 9 h 100"/>
                  <a:gd name="T4" fmla="*/ 73 w 73"/>
                  <a:gd name="T5" fmla="*/ 33 h 100"/>
                  <a:gd name="T6" fmla="*/ 73 w 73"/>
                  <a:gd name="T7" fmla="*/ 40 h 100"/>
                  <a:gd name="T8" fmla="*/ 70 w 73"/>
                  <a:gd name="T9" fmla="*/ 47 h 100"/>
                  <a:gd name="T10" fmla="*/ 50 w 73"/>
                  <a:gd name="T11" fmla="*/ 74 h 100"/>
                  <a:gd name="T12" fmla="*/ 48 w 73"/>
                  <a:gd name="T13" fmla="*/ 76 h 100"/>
                  <a:gd name="T14" fmla="*/ 48 w 73"/>
                  <a:gd name="T15" fmla="*/ 80 h 100"/>
                  <a:gd name="T16" fmla="*/ 46 w 73"/>
                  <a:gd name="T17" fmla="*/ 80 h 100"/>
                  <a:gd name="T18" fmla="*/ 44 w 73"/>
                  <a:gd name="T19" fmla="*/ 80 h 100"/>
                  <a:gd name="T20" fmla="*/ 38 w 73"/>
                  <a:gd name="T21" fmla="*/ 80 h 100"/>
                  <a:gd name="T22" fmla="*/ 36 w 73"/>
                  <a:gd name="T23" fmla="*/ 80 h 100"/>
                  <a:gd name="T24" fmla="*/ 31 w 73"/>
                  <a:gd name="T25" fmla="*/ 80 h 100"/>
                  <a:gd name="T26" fmla="*/ 29 w 73"/>
                  <a:gd name="T27" fmla="*/ 80 h 100"/>
                  <a:gd name="T28" fmla="*/ 27 w 73"/>
                  <a:gd name="T29" fmla="*/ 80 h 100"/>
                  <a:gd name="T30" fmla="*/ 27 w 73"/>
                  <a:gd name="T31" fmla="*/ 80 h 100"/>
                  <a:gd name="T32" fmla="*/ 27 w 73"/>
                  <a:gd name="T33" fmla="*/ 76 h 100"/>
                  <a:gd name="T34" fmla="*/ 21 w 73"/>
                  <a:gd name="T35" fmla="*/ 70 h 100"/>
                  <a:gd name="T36" fmla="*/ 0 w 73"/>
                  <a:gd name="T37" fmla="*/ 33 h 100"/>
                  <a:gd name="T38" fmla="*/ 11 w 73"/>
                  <a:gd name="T39" fmla="*/ 9 h 100"/>
                  <a:gd name="T40" fmla="*/ 37 w 73"/>
                  <a:gd name="T41" fmla="*/ 0 h 100"/>
                  <a:gd name="T42" fmla="*/ 45 w 73"/>
                  <a:gd name="T43" fmla="*/ 86 h 100"/>
                  <a:gd name="T44" fmla="*/ 43 w 73"/>
                  <a:gd name="T45" fmla="*/ 100 h 100"/>
                  <a:gd name="T46" fmla="*/ 31 w 73"/>
                  <a:gd name="T47" fmla="*/ 100 h 100"/>
                  <a:gd name="T48" fmla="*/ 30 w 73"/>
                  <a:gd name="T49" fmla="*/ 86 h 100"/>
                  <a:gd name="T50" fmla="*/ 45 w 73"/>
                  <a:gd name="T51" fmla="*/ 86 h 100"/>
                  <a:gd name="T52" fmla="*/ 37 w 73"/>
                  <a:gd name="T53" fmla="*/ 74 h 100"/>
                  <a:gd name="T54" fmla="*/ 43 w 73"/>
                  <a:gd name="T55" fmla="*/ 74 h 100"/>
                  <a:gd name="T56" fmla="*/ 48 w 73"/>
                  <a:gd name="T57" fmla="*/ 6 h 100"/>
                  <a:gd name="T58" fmla="*/ 37 w 73"/>
                  <a:gd name="T59" fmla="*/ 4 h 100"/>
                  <a:gd name="T60" fmla="*/ 36 w 73"/>
                  <a:gd name="T61" fmla="*/ 4 h 100"/>
                  <a:gd name="T62" fmla="*/ 37 w 73"/>
                  <a:gd name="T63" fmla="*/ 74 h 100"/>
                  <a:gd name="T64" fmla="*/ 17 w 73"/>
                  <a:gd name="T65" fmla="*/ 10 h 100"/>
                  <a:gd name="T66" fmla="*/ 16 w 73"/>
                  <a:gd name="T67" fmla="*/ 58 h 100"/>
                  <a:gd name="T68" fmla="*/ 25 w 73"/>
                  <a:gd name="T69" fmla="*/ 67 h 100"/>
                  <a:gd name="T70" fmla="*/ 30 w 73"/>
                  <a:gd name="T71" fmla="*/ 72 h 100"/>
                  <a:gd name="T72" fmla="*/ 27 w 73"/>
                  <a:gd name="T73" fmla="*/ 5 h 100"/>
                  <a:gd name="T74" fmla="*/ 17 w 73"/>
                  <a:gd name="T75" fmla="*/ 10 h 100"/>
                  <a:gd name="T76" fmla="*/ 60 w 73"/>
                  <a:gd name="T77" fmla="*/ 13 h 100"/>
                  <a:gd name="T78" fmla="*/ 56 w 73"/>
                  <a:gd name="T79" fmla="*/ 60 h 100"/>
                  <a:gd name="T80" fmla="*/ 66 w 73"/>
                  <a:gd name="T81" fmla="*/ 45 h 100"/>
                  <a:gd name="T82" fmla="*/ 68 w 73"/>
                  <a:gd name="T83" fmla="*/ 39 h 100"/>
                  <a:gd name="T84" fmla="*/ 69 w 73"/>
                  <a:gd name="T85" fmla="*/ 33 h 100"/>
                  <a:gd name="T86" fmla="*/ 60 w 73"/>
                  <a:gd name="T8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 h="100">
                    <a:moveTo>
                      <a:pt x="37" y="0"/>
                    </a:moveTo>
                    <a:cubicBezTo>
                      <a:pt x="47" y="0"/>
                      <a:pt x="56" y="3"/>
                      <a:pt x="63" y="9"/>
                    </a:cubicBezTo>
                    <a:cubicBezTo>
                      <a:pt x="69" y="15"/>
                      <a:pt x="73" y="24"/>
                      <a:pt x="73" y="33"/>
                    </a:cubicBezTo>
                    <a:cubicBezTo>
                      <a:pt x="73" y="36"/>
                      <a:pt x="73" y="38"/>
                      <a:pt x="73" y="40"/>
                    </a:cubicBezTo>
                    <a:cubicBezTo>
                      <a:pt x="72" y="43"/>
                      <a:pt x="71" y="45"/>
                      <a:pt x="70" y="47"/>
                    </a:cubicBezTo>
                    <a:cubicBezTo>
                      <a:pt x="68" y="53"/>
                      <a:pt x="56" y="67"/>
                      <a:pt x="50" y="74"/>
                    </a:cubicBezTo>
                    <a:cubicBezTo>
                      <a:pt x="49" y="75"/>
                      <a:pt x="48" y="75"/>
                      <a:pt x="48" y="76"/>
                    </a:cubicBezTo>
                    <a:cubicBezTo>
                      <a:pt x="48" y="80"/>
                      <a:pt x="48" y="80"/>
                      <a:pt x="48" y="80"/>
                    </a:cubicBezTo>
                    <a:cubicBezTo>
                      <a:pt x="46" y="80"/>
                      <a:pt x="46" y="80"/>
                      <a:pt x="46" y="80"/>
                    </a:cubicBezTo>
                    <a:cubicBezTo>
                      <a:pt x="44" y="80"/>
                      <a:pt x="44" y="80"/>
                      <a:pt x="44" y="80"/>
                    </a:cubicBezTo>
                    <a:cubicBezTo>
                      <a:pt x="38" y="80"/>
                      <a:pt x="38" y="80"/>
                      <a:pt x="38" y="80"/>
                    </a:cubicBezTo>
                    <a:cubicBezTo>
                      <a:pt x="36" y="80"/>
                      <a:pt x="36" y="80"/>
                      <a:pt x="36" y="80"/>
                    </a:cubicBezTo>
                    <a:cubicBezTo>
                      <a:pt x="31" y="80"/>
                      <a:pt x="31" y="80"/>
                      <a:pt x="31" y="80"/>
                    </a:cubicBezTo>
                    <a:cubicBezTo>
                      <a:pt x="29" y="80"/>
                      <a:pt x="29" y="80"/>
                      <a:pt x="29" y="80"/>
                    </a:cubicBezTo>
                    <a:cubicBezTo>
                      <a:pt x="27" y="80"/>
                      <a:pt x="27" y="80"/>
                      <a:pt x="27" y="80"/>
                    </a:cubicBezTo>
                    <a:cubicBezTo>
                      <a:pt x="27" y="80"/>
                      <a:pt x="27" y="80"/>
                      <a:pt x="27" y="80"/>
                    </a:cubicBezTo>
                    <a:cubicBezTo>
                      <a:pt x="27" y="76"/>
                      <a:pt x="27" y="76"/>
                      <a:pt x="27" y="76"/>
                    </a:cubicBezTo>
                    <a:cubicBezTo>
                      <a:pt x="25" y="74"/>
                      <a:pt x="23" y="72"/>
                      <a:pt x="21" y="70"/>
                    </a:cubicBezTo>
                    <a:cubicBezTo>
                      <a:pt x="11" y="60"/>
                      <a:pt x="0" y="48"/>
                      <a:pt x="0" y="33"/>
                    </a:cubicBezTo>
                    <a:cubicBezTo>
                      <a:pt x="0" y="24"/>
                      <a:pt x="4" y="15"/>
                      <a:pt x="11" y="9"/>
                    </a:cubicBezTo>
                    <a:cubicBezTo>
                      <a:pt x="18" y="3"/>
                      <a:pt x="27" y="0"/>
                      <a:pt x="37" y="0"/>
                    </a:cubicBezTo>
                    <a:close/>
                    <a:moveTo>
                      <a:pt x="45" y="86"/>
                    </a:moveTo>
                    <a:cubicBezTo>
                      <a:pt x="43" y="100"/>
                      <a:pt x="43" y="100"/>
                      <a:pt x="43" y="100"/>
                    </a:cubicBezTo>
                    <a:cubicBezTo>
                      <a:pt x="31" y="100"/>
                      <a:pt x="31" y="100"/>
                      <a:pt x="31" y="100"/>
                    </a:cubicBezTo>
                    <a:cubicBezTo>
                      <a:pt x="30" y="86"/>
                      <a:pt x="30" y="86"/>
                      <a:pt x="30" y="86"/>
                    </a:cubicBezTo>
                    <a:cubicBezTo>
                      <a:pt x="45" y="86"/>
                      <a:pt x="45" y="86"/>
                      <a:pt x="45" y="86"/>
                    </a:cubicBezTo>
                    <a:close/>
                    <a:moveTo>
                      <a:pt x="37" y="74"/>
                    </a:moveTo>
                    <a:cubicBezTo>
                      <a:pt x="43" y="74"/>
                      <a:pt x="43" y="74"/>
                      <a:pt x="43" y="74"/>
                    </a:cubicBezTo>
                    <a:cubicBezTo>
                      <a:pt x="49" y="49"/>
                      <a:pt x="54" y="27"/>
                      <a:pt x="48" y="6"/>
                    </a:cubicBezTo>
                    <a:cubicBezTo>
                      <a:pt x="44" y="5"/>
                      <a:pt x="41" y="4"/>
                      <a:pt x="37" y="4"/>
                    </a:cubicBezTo>
                    <a:cubicBezTo>
                      <a:pt x="37" y="4"/>
                      <a:pt x="36" y="4"/>
                      <a:pt x="36" y="4"/>
                    </a:cubicBezTo>
                    <a:cubicBezTo>
                      <a:pt x="34" y="27"/>
                      <a:pt x="36" y="51"/>
                      <a:pt x="37" y="74"/>
                    </a:cubicBezTo>
                    <a:close/>
                    <a:moveTo>
                      <a:pt x="17" y="10"/>
                    </a:moveTo>
                    <a:cubicBezTo>
                      <a:pt x="5" y="25"/>
                      <a:pt x="6" y="41"/>
                      <a:pt x="16" y="58"/>
                    </a:cubicBezTo>
                    <a:cubicBezTo>
                      <a:pt x="19" y="61"/>
                      <a:pt x="22" y="64"/>
                      <a:pt x="25" y="67"/>
                    </a:cubicBezTo>
                    <a:cubicBezTo>
                      <a:pt x="26" y="69"/>
                      <a:pt x="28" y="70"/>
                      <a:pt x="30" y="72"/>
                    </a:cubicBezTo>
                    <a:cubicBezTo>
                      <a:pt x="24" y="52"/>
                      <a:pt x="13" y="25"/>
                      <a:pt x="27" y="5"/>
                    </a:cubicBezTo>
                    <a:cubicBezTo>
                      <a:pt x="23" y="6"/>
                      <a:pt x="20" y="8"/>
                      <a:pt x="17" y="10"/>
                    </a:cubicBezTo>
                    <a:close/>
                    <a:moveTo>
                      <a:pt x="60" y="13"/>
                    </a:moveTo>
                    <a:cubicBezTo>
                      <a:pt x="66" y="27"/>
                      <a:pt x="63" y="45"/>
                      <a:pt x="56" y="60"/>
                    </a:cubicBezTo>
                    <a:cubicBezTo>
                      <a:pt x="60" y="54"/>
                      <a:pt x="65" y="49"/>
                      <a:pt x="66" y="45"/>
                    </a:cubicBezTo>
                    <a:cubicBezTo>
                      <a:pt x="67" y="43"/>
                      <a:pt x="67" y="41"/>
                      <a:pt x="68" y="39"/>
                    </a:cubicBezTo>
                    <a:cubicBezTo>
                      <a:pt x="68" y="37"/>
                      <a:pt x="69" y="35"/>
                      <a:pt x="69" y="33"/>
                    </a:cubicBezTo>
                    <a:cubicBezTo>
                      <a:pt x="69" y="25"/>
                      <a:pt x="65" y="18"/>
                      <a:pt x="60" y="13"/>
                    </a:cubicBezTo>
                    <a:close/>
                  </a:path>
                </a:pathLst>
              </a:custGeom>
              <a:solidFill>
                <a:srgbClr val="076FEF"/>
              </a:solidFill>
              <a:ln>
                <a:noFill/>
              </a:ln>
            </p:spPr>
            <p:txBody>
              <a:bodyPr lIns="80296" tIns="40148" rIns="80296" bIns="40148"/>
              <a:lstStyle/>
              <a:p>
                <a:pPr eaLnBrk="1" fontAlgn="auto" hangingPunct="1">
                  <a:spcBef>
                    <a:spcPts val="0"/>
                  </a:spcBef>
                  <a:spcAft>
                    <a:spcPts val="0"/>
                  </a:spcAft>
                  <a:defRPr/>
                </a:pPr>
                <a:endParaRPr kumimoji="0" lang="zh-CN" altLang="en-US" sz="1400">
                  <a:solidFill>
                    <a:prstClr val="black"/>
                  </a:solidFill>
                  <a:cs typeface="+mn-ea"/>
                  <a:sym typeface="+mn-lt"/>
                </a:endParaRPr>
              </a:p>
            </p:txBody>
          </p:sp>
        </p:grpSp>
        <p:cxnSp>
          <p:nvCxnSpPr>
            <p:cNvPr id="12" name="直接连接符 11">
              <a:extLst>
                <a:ext uri="{FF2B5EF4-FFF2-40B4-BE49-F238E27FC236}">
                  <a16:creationId xmlns:a16="http://schemas.microsoft.com/office/drawing/2014/main" xmlns="" id="{94AFD0FE-E6FA-4B7F-8223-104B927B101B}"/>
                </a:ext>
              </a:extLst>
            </p:cNvPr>
            <p:cNvCxnSpPr/>
            <p:nvPr/>
          </p:nvCxnSpPr>
          <p:spPr>
            <a:xfrm>
              <a:off x="1115693" y="4042902"/>
              <a:ext cx="27622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xmlns="" id="{B0D26C11-424F-487C-9584-9BDE3BD688F7}"/>
                </a:ext>
              </a:extLst>
            </p:cNvPr>
            <p:cNvSpPr/>
            <p:nvPr/>
          </p:nvSpPr>
          <p:spPr>
            <a:xfrm>
              <a:off x="1066480" y="3993689"/>
              <a:ext cx="98425" cy="9842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14" name="椭圆 13">
              <a:extLst>
                <a:ext uri="{FF2B5EF4-FFF2-40B4-BE49-F238E27FC236}">
                  <a16:creationId xmlns:a16="http://schemas.microsoft.com/office/drawing/2014/main" xmlns="" id="{9EF554BF-6CB6-456D-95DF-4A901AC45094}"/>
                </a:ext>
              </a:extLst>
            </p:cNvPr>
            <p:cNvSpPr/>
            <p:nvPr/>
          </p:nvSpPr>
          <p:spPr>
            <a:xfrm>
              <a:off x="3803330" y="3993689"/>
              <a:ext cx="98425" cy="9842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15" name="椭圆 14">
              <a:extLst>
                <a:ext uri="{FF2B5EF4-FFF2-40B4-BE49-F238E27FC236}">
                  <a16:creationId xmlns:a16="http://schemas.microsoft.com/office/drawing/2014/main" xmlns="" id="{A8FD91C9-6962-4026-9512-8EE4FB2C83E8}"/>
                </a:ext>
              </a:extLst>
            </p:cNvPr>
            <p:cNvSpPr/>
            <p:nvPr/>
          </p:nvSpPr>
          <p:spPr>
            <a:xfrm>
              <a:off x="3364168" y="3935709"/>
              <a:ext cx="192613" cy="19261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16" name="椭圆 15">
              <a:extLst>
                <a:ext uri="{FF2B5EF4-FFF2-40B4-BE49-F238E27FC236}">
                  <a16:creationId xmlns:a16="http://schemas.microsoft.com/office/drawing/2014/main" xmlns="" id="{3734481C-D76C-4C10-B6AD-14C2770698C6}"/>
                </a:ext>
              </a:extLst>
            </p:cNvPr>
            <p:cNvSpPr/>
            <p:nvPr/>
          </p:nvSpPr>
          <p:spPr>
            <a:xfrm>
              <a:off x="1547852" y="3946595"/>
              <a:ext cx="192613" cy="19261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cxnSp>
          <p:nvCxnSpPr>
            <p:cNvPr id="17" name="直接连接符 16">
              <a:extLst>
                <a:ext uri="{FF2B5EF4-FFF2-40B4-BE49-F238E27FC236}">
                  <a16:creationId xmlns:a16="http://schemas.microsoft.com/office/drawing/2014/main" xmlns="" id="{B83A3439-552D-45CC-909D-8FD585F52296}"/>
                </a:ext>
              </a:extLst>
            </p:cNvPr>
            <p:cNvCxnSpPr/>
            <p:nvPr/>
          </p:nvCxnSpPr>
          <p:spPr>
            <a:xfrm>
              <a:off x="8706328" y="4042902"/>
              <a:ext cx="27622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xmlns="" id="{6EF02BCB-56B2-41D8-A010-1C5F251F6292}"/>
                </a:ext>
              </a:extLst>
            </p:cNvPr>
            <p:cNvSpPr/>
            <p:nvPr/>
          </p:nvSpPr>
          <p:spPr>
            <a:xfrm>
              <a:off x="8657115" y="3993689"/>
              <a:ext cx="98425" cy="9842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19" name="椭圆 18">
              <a:extLst>
                <a:ext uri="{FF2B5EF4-FFF2-40B4-BE49-F238E27FC236}">
                  <a16:creationId xmlns:a16="http://schemas.microsoft.com/office/drawing/2014/main" xmlns="" id="{0A3AB5AD-55CC-4D71-9F10-0340F469CDAB}"/>
                </a:ext>
              </a:extLst>
            </p:cNvPr>
            <p:cNvSpPr/>
            <p:nvPr/>
          </p:nvSpPr>
          <p:spPr>
            <a:xfrm>
              <a:off x="11393965" y="3993689"/>
              <a:ext cx="98425" cy="9842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20" name="椭圆 19">
              <a:extLst>
                <a:ext uri="{FF2B5EF4-FFF2-40B4-BE49-F238E27FC236}">
                  <a16:creationId xmlns:a16="http://schemas.microsoft.com/office/drawing/2014/main" xmlns="" id="{05E7C8D5-D39E-4479-B937-AA0FF9DAAAC0}"/>
                </a:ext>
              </a:extLst>
            </p:cNvPr>
            <p:cNvSpPr/>
            <p:nvPr/>
          </p:nvSpPr>
          <p:spPr>
            <a:xfrm>
              <a:off x="10954803" y="3935709"/>
              <a:ext cx="192613" cy="19261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21" name="椭圆 20">
              <a:extLst>
                <a:ext uri="{FF2B5EF4-FFF2-40B4-BE49-F238E27FC236}">
                  <a16:creationId xmlns:a16="http://schemas.microsoft.com/office/drawing/2014/main" xmlns="" id="{D47C74EA-45B4-4D9A-B7DC-5D05F5CBC560}"/>
                </a:ext>
              </a:extLst>
            </p:cNvPr>
            <p:cNvSpPr/>
            <p:nvPr/>
          </p:nvSpPr>
          <p:spPr>
            <a:xfrm>
              <a:off x="9138487" y="3946595"/>
              <a:ext cx="192613" cy="192613"/>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cs typeface="+mn-ea"/>
                <a:sym typeface="+mn-lt"/>
              </a:endParaRPr>
            </a:p>
          </p:txBody>
        </p:sp>
        <p:sp>
          <p:nvSpPr>
            <p:cNvPr id="22" name="Rectangle 29">
              <a:extLst>
                <a:ext uri="{FF2B5EF4-FFF2-40B4-BE49-F238E27FC236}">
                  <a16:creationId xmlns:a16="http://schemas.microsoft.com/office/drawing/2014/main" xmlns="" id="{6D5E3D0A-D259-445D-9BFF-FEF4B9B3404E}"/>
                </a:ext>
              </a:extLst>
            </p:cNvPr>
            <p:cNvSpPr/>
            <p:nvPr/>
          </p:nvSpPr>
          <p:spPr>
            <a:xfrm>
              <a:off x="1066970" y="2918218"/>
              <a:ext cx="2325752" cy="696794"/>
            </a:xfrm>
            <a:prstGeom prst="rect">
              <a:avLst/>
            </a:prstGeom>
          </p:spPr>
          <p:txBody>
            <a:bodyPr wrap="square">
              <a:spAutoFit/>
            </a:bodyPr>
            <a:lstStyle/>
            <a:p>
              <a:pPr>
                <a:lnSpc>
                  <a:spcPct val="150000"/>
                </a:lnSpc>
              </a:pPr>
              <a:r>
                <a:rPr lang="zh-CN" altLang="en-US" sz="1400" dirty="0">
                  <a:solidFill>
                    <a:schemeClr val="tx1">
                      <a:lumMod val="75000"/>
                      <a:lumOff val="25000"/>
                    </a:schemeClr>
                  </a:solidFill>
                  <a:cs typeface="+mn-ea"/>
                  <a:sym typeface="+mn-lt"/>
                </a:rPr>
                <a:t>输入替换内容文本文字输入替换内容文本文字</a:t>
              </a:r>
              <a:endParaRPr lang="en-US" altLang="zh-CN" sz="1400" b="1" dirty="0">
                <a:solidFill>
                  <a:schemeClr val="tx1">
                    <a:lumMod val="75000"/>
                    <a:lumOff val="25000"/>
                  </a:schemeClr>
                </a:solidFill>
                <a:cs typeface="+mn-ea"/>
                <a:sym typeface="+mn-lt"/>
              </a:endParaRPr>
            </a:p>
          </p:txBody>
        </p:sp>
        <p:sp>
          <p:nvSpPr>
            <p:cNvPr id="23" name="Rectangle 30">
              <a:extLst>
                <a:ext uri="{FF2B5EF4-FFF2-40B4-BE49-F238E27FC236}">
                  <a16:creationId xmlns:a16="http://schemas.microsoft.com/office/drawing/2014/main" xmlns="" id="{E90F02CE-D8F8-4EA7-BAD0-9488775F72BD}"/>
                </a:ext>
              </a:extLst>
            </p:cNvPr>
            <p:cNvSpPr/>
            <p:nvPr/>
          </p:nvSpPr>
          <p:spPr>
            <a:xfrm>
              <a:off x="1164905" y="2547693"/>
              <a:ext cx="1107996" cy="369332"/>
            </a:xfrm>
            <a:prstGeom prst="rect">
              <a:avLst/>
            </a:prstGeom>
          </p:spPr>
          <p:txBody>
            <a:bodyPr wrap="none">
              <a:spAutoFit/>
            </a:bodyPr>
            <a:lstStyle/>
            <a:p>
              <a:r>
                <a:rPr lang="zh-CN" altLang="en-US" b="1" dirty="0">
                  <a:solidFill>
                    <a:schemeClr val="tx1">
                      <a:lumMod val="75000"/>
                      <a:lumOff val="25000"/>
                    </a:schemeClr>
                  </a:solidFill>
                  <a:cs typeface="+mn-ea"/>
                  <a:sym typeface="+mn-lt"/>
                </a:rPr>
                <a:t>输入标题</a:t>
              </a:r>
              <a:endParaRPr lang="en-US" b="1" dirty="0">
                <a:solidFill>
                  <a:schemeClr val="tx1">
                    <a:lumMod val="75000"/>
                    <a:lumOff val="25000"/>
                  </a:schemeClr>
                </a:solidFill>
                <a:cs typeface="+mn-ea"/>
                <a:sym typeface="+mn-lt"/>
              </a:endParaRPr>
            </a:p>
          </p:txBody>
        </p:sp>
        <p:sp>
          <p:nvSpPr>
            <p:cNvPr id="24" name="Rectangle 29">
              <a:extLst>
                <a:ext uri="{FF2B5EF4-FFF2-40B4-BE49-F238E27FC236}">
                  <a16:creationId xmlns:a16="http://schemas.microsoft.com/office/drawing/2014/main" xmlns="" id="{2EE4D80A-F293-40BD-B008-62DA7831EA4E}"/>
                </a:ext>
              </a:extLst>
            </p:cNvPr>
            <p:cNvSpPr/>
            <p:nvPr/>
          </p:nvSpPr>
          <p:spPr>
            <a:xfrm>
              <a:off x="2179047" y="4775605"/>
              <a:ext cx="2325752" cy="696794"/>
            </a:xfrm>
            <a:prstGeom prst="rect">
              <a:avLst/>
            </a:prstGeom>
          </p:spPr>
          <p:txBody>
            <a:bodyPr wrap="square">
              <a:spAutoFit/>
            </a:bodyPr>
            <a:lstStyle/>
            <a:p>
              <a:pPr>
                <a:lnSpc>
                  <a:spcPct val="150000"/>
                </a:lnSpc>
              </a:pPr>
              <a:r>
                <a:rPr lang="zh-CN" altLang="en-US" sz="1400" dirty="0">
                  <a:solidFill>
                    <a:schemeClr val="tx1">
                      <a:lumMod val="75000"/>
                      <a:lumOff val="25000"/>
                    </a:schemeClr>
                  </a:solidFill>
                  <a:cs typeface="+mn-ea"/>
                  <a:sym typeface="+mn-lt"/>
                </a:rPr>
                <a:t>输入替换内容文本文字输入替换内容文本文字</a:t>
              </a:r>
              <a:endParaRPr lang="en-US" altLang="zh-CN" sz="1400" b="1" dirty="0">
                <a:solidFill>
                  <a:schemeClr val="tx1">
                    <a:lumMod val="75000"/>
                    <a:lumOff val="25000"/>
                  </a:schemeClr>
                </a:solidFill>
                <a:cs typeface="+mn-ea"/>
                <a:sym typeface="+mn-lt"/>
              </a:endParaRPr>
            </a:p>
          </p:txBody>
        </p:sp>
        <p:sp>
          <p:nvSpPr>
            <p:cNvPr id="25" name="Rectangle 30">
              <a:extLst>
                <a:ext uri="{FF2B5EF4-FFF2-40B4-BE49-F238E27FC236}">
                  <a16:creationId xmlns:a16="http://schemas.microsoft.com/office/drawing/2014/main" xmlns="" id="{5F0E3562-C025-4893-BEF1-1CB24B5C1548}"/>
                </a:ext>
              </a:extLst>
            </p:cNvPr>
            <p:cNvSpPr/>
            <p:nvPr/>
          </p:nvSpPr>
          <p:spPr>
            <a:xfrm>
              <a:off x="2276982" y="4405080"/>
              <a:ext cx="1107996" cy="369332"/>
            </a:xfrm>
            <a:prstGeom prst="rect">
              <a:avLst/>
            </a:prstGeom>
          </p:spPr>
          <p:txBody>
            <a:bodyPr wrap="none">
              <a:spAutoFit/>
            </a:bodyPr>
            <a:lstStyle/>
            <a:p>
              <a:r>
                <a:rPr lang="zh-CN" altLang="en-US" b="1" dirty="0">
                  <a:solidFill>
                    <a:schemeClr val="tx1">
                      <a:lumMod val="75000"/>
                      <a:lumOff val="25000"/>
                    </a:schemeClr>
                  </a:solidFill>
                  <a:cs typeface="+mn-ea"/>
                  <a:sym typeface="+mn-lt"/>
                </a:rPr>
                <a:t>输入标题</a:t>
              </a:r>
              <a:endParaRPr lang="en-US" b="1" dirty="0">
                <a:solidFill>
                  <a:schemeClr val="tx1">
                    <a:lumMod val="75000"/>
                    <a:lumOff val="25000"/>
                  </a:schemeClr>
                </a:solidFill>
                <a:cs typeface="+mn-ea"/>
                <a:sym typeface="+mn-lt"/>
              </a:endParaRPr>
            </a:p>
          </p:txBody>
        </p:sp>
        <p:sp>
          <p:nvSpPr>
            <p:cNvPr id="26" name="Rectangle 29">
              <a:extLst>
                <a:ext uri="{FF2B5EF4-FFF2-40B4-BE49-F238E27FC236}">
                  <a16:creationId xmlns:a16="http://schemas.microsoft.com/office/drawing/2014/main" xmlns="" id="{150DF2C9-EA54-4FA5-9FB9-0135C45FEB83}"/>
                </a:ext>
              </a:extLst>
            </p:cNvPr>
            <p:cNvSpPr/>
            <p:nvPr/>
          </p:nvSpPr>
          <p:spPr>
            <a:xfrm>
              <a:off x="8186553" y="3040455"/>
              <a:ext cx="2325752" cy="696794"/>
            </a:xfrm>
            <a:prstGeom prst="rect">
              <a:avLst/>
            </a:prstGeom>
          </p:spPr>
          <p:txBody>
            <a:bodyPr wrap="square">
              <a:spAutoFit/>
            </a:bodyPr>
            <a:lstStyle/>
            <a:p>
              <a:pPr>
                <a:lnSpc>
                  <a:spcPct val="150000"/>
                </a:lnSpc>
              </a:pPr>
              <a:r>
                <a:rPr lang="zh-CN" altLang="en-US" sz="1400" dirty="0">
                  <a:solidFill>
                    <a:schemeClr val="tx1">
                      <a:lumMod val="75000"/>
                      <a:lumOff val="25000"/>
                    </a:schemeClr>
                  </a:solidFill>
                  <a:cs typeface="+mn-ea"/>
                  <a:sym typeface="+mn-lt"/>
                </a:rPr>
                <a:t>输入替换内容文本文字输入替换内容文本文字</a:t>
              </a:r>
              <a:endParaRPr lang="en-US" altLang="zh-CN" sz="1400" b="1" dirty="0">
                <a:solidFill>
                  <a:schemeClr val="tx1">
                    <a:lumMod val="75000"/>
                    <a:lumOff val="25000"/>
                  </a:schemeClr>
                </a:solidFill>
                <a:cs typeface="+mn-ea"/>
                <a:sym typeface="+mn-lt"/>
              </a:endParaRPr>
            </a:p>
          </p:txBody>
        </p:sp>
        <p:sp>
          <p:nvSpPr>
            <p:cNvPr id="27" name="Rectangle 30">
              <a:extLst>
                <a:ext uri="{FF2B5EF4-FFF2-40B4-BE49-F238E27FC236}">
                  <a16:creationId xmlns:a16="http://schemas.microsoft.com/office/drawing/2014/main" xmlns="" id="{22F28DD2-556B-44DB-8345-9E9E0CB06E2D}"/>
                </a:ext>
              </a:extLst>
            </p:cNvPr>
            <p:cNvSpPr/>
            <p:nvPr/>
          </p:nvSpPr>
          <p:spPr>
            <a:xfrm>
              <a:off x="8284488" y="2669930"/>
              <a:ext cx="1107996" cy="369332"/>
            </a:xfrm>
            <a:prstGeom prst="rect">
              <a:avLst/>
            </a:prstGeom>
          </p:spPr>
          <p:txBody>
            <a:bodyPr wrap="none">
              <a:spAutoFit/>
            </a:bodyPr>
            <a:lstStyle/>
            <a:p>
              <a:r>
                <a:rPr lang="zh-CN" altLang="en-US" b="1" dirty="0">
                  <a:solidFill>
                    <a:schemeClr val="tx1">
                      <a:lumMod val="75000"/>
                      <a:lumOff val="25000"/>
                    </a:schemeClr>
                  </a:solidFill>
                  <a:cs typeface="+mn-ea"/>
                  <a:sym typeface="+mn-lt"/>
                </a:rPr>
                <a:t>输入标题</a:t>
              </a:r>
              <a:endParaRPr lang="en-US" b="1" dirty="0">
                <a:solidFill>
                  <a:schemeClr val="tx1">
                    <a:lumMod val="75000"/>
                    <a:lumOff val="25000"/>
                  </a:schemeClr>
                </a:solidFill>
                <a:cs typeface="+mn-ea"/>
                <a:sym typeface="+mn-lt"/>
              </a:endParaRPr>
            </a:p>
          </p:txBody>
        </p:sp>
        <p:sp>
          <p:nvSpPr>
            <p:cNvPr id="28" name="Rectangle 29">
              <a:extLst>
                <a:ext uri="{FF2B5EF4-FFF2-40B4-BE49-F238E27FC236}">
                  <a16:creationId xmlns:a16="http://schemas.microsoft.com/office/drawing/2014/main" xmlns="" id="{E9CB2B36-6DF2-4BD7-A857-F1ADA22C5499}"/>
                </a:ext>
              </a:extLst>
            </p:cNvPr>
            <p:cNvSpPr/>
            <p:nvPr/>
          </p:nvSpPr>
          <p:spPr>
            <a:xfrm>
              <a:off x="8858448" y="4773351"/>
              <a:ext cx="2325752" cy="696794"/>
            </a:xfrm>
            <a:prstGeom prst="rect">
              <a:avLst/>
            </a:prstGeom>
          </p:spPr>
          <p:txBody>
            <a:bodyPr wrap="square">
              <a:spAutoFit/>
            </a:bodyPr>
            <a:lstStyle/>
            <a:p>
              <a:pPr>
                <a:lnSpc>
                  <a:spcPct val="150000"/>
                </a:lnSpc>
              </a:pPr>
              <a:r>
                <a:rPr lang="zh-CN" altLang="en-US" sz="1400" dirty="0">
                  <a:solidFill>
                    <a:schemeClr val="tx1">
                      <a:lumMod val="75000"/>
                      <a:lumOff val="25000"/>
                    </a:schemeClr>
                  </a:solidFill>
                  <a:cs typeface="+mn-ea"/>
                  <a:sym typeface="+mn-lt"/>
                </a:rPr>
                <a:t>输入替换内容文本文字输入替换内容文本文字</a:t>
              </a:r>
              <a:endParaRPr lang="en-US" altLang="zh-CN" sz="1400" b="1" dirty="0">
                <a:solidFill>
                  <a:schemeClr val="tx1">
                    <a:lumMod val="75000"/>
                    <a:lumOff val="25000"/>
                  </a:schemeClr>
                </a:solidFill>
                <a:cs typeface="+mn-ea"/>
                <a:sym typeface="+mn-lt"/>
              </a:endParaRPr>
            </a:p>
          </p:txBody>
        </p:sp>
        <p:sp>
          <p:nvSpPr>
            <p:cNvPr id="29" name="Rectangle 30">
              <a:extLst>
                <a:ext uri="{FF2B5EF4-FFF2-40B4-BE49-F238E27FC236}">
                  <a16:creationId xmlns:a16="http://schemas.microsoft.com/office/drawing/2014/main" xmlns="" id="{9DA42164-B7A4-4CD9-8C77-6DE8A36A17C0}"/>
                </a:ext>
              </a:extLst>
            </p:cNvPr>
            <p:cNvSpPr/>
            <p:nvPr/>
          </p:nvSpPr>
          <p:spPr>
            <a:xfrm>
              <a:off x="8956383" y="4402826"/>
              <a:ext cx="1107996" cy="369332"/>
            </a:xfrm>
            <a:prstGeom prst="rect">
              <a:avLst/>
            </a:prstGeom>
          </p:spPr>
          <p:txBody>
            <a:bodyPr wrap="none">
              <a:spAutoFit/>
            </a:bodyPr>
            <a:lstStyle/>
            <a:p>
              <a:r>
                <a:rPr lang="zh-CN" altLang="en-US" b="1" dirty="0">
                  <a:solidFill>
                    <a:schemeClr val="tx1">
                      <a:lumMod val="75000"/>
                      <a:lumOff val="25000"/>
                    </a:schemeClr>
                  </a:solidFill>
                  <a:cs typeface="+mn-ea"/>
                  <a:sym typeface="+mn-lt"/>
                </a:rPr>
                <a:t>输入标题</a:t>
              </a:r>
              <a:endParaRPr lang="en-US" b="1" dirty="0">
                <a:solidFill>
                  <a:schemeClr val="tx1">
                    <a:lumMod val="75000"/>
                    <a:lumOff val="25000"/>
                  </a:schemeClr>
                </a:solidFill>
                <a:cs typeface="+mn-ea"/>
                <a:sym typeface="+mn-lt"/>
              </a:endParaRPr>
            </a:p>
          </p:txBody>
        </p:sp>
      </p:grpSp>
    </p:spTree>
    <p:extLst>
      <p:ext uri="{BB962C8B-B14F-4D97-AF65-F5344CB8AC3E}">
        <p14:creationId xmlns:p14="http://schemas.microsoft.com/office/powerpoint/2010/main" val="3429046273"/>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izrqpq2">
      <a:majorFont>
        <a:latin typeface="Arial" panose="020F0302020204030204"/>
        <a:ea typeface="字体视界-颜值体"/>
        <a:cs typeface=""/>
      </a:majorFont>
      <a:minorFont>
        <a:latin typeface="Arial" panose="020F0502020204030204"/>
        <a:ea typeface="字体视界-颜值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513</Words>
  <Application>Microsoft Office PowerPoint</Application>
  <PresentationFormat>宽屏</PresentationFormat>
  <Paragraphs>87</Paragraphs>
  <Slides>20</Slides>
  <Notes>12</Notes>
  <HiddenSlides>0</HiddenSlides>
  <MMClips>1</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20</vt:i4>
      </vt:variant>
    </vt:vector>
  </HeadingPairs>
  <TitlesOfParts>
    <vt:vector size="24" baseType="lpstr">
      <vt:lpstr>等线</vt:lpstr>
      <vt:lpstr>字体视界-颜值体</vt:lpstr>
      <vt:lpstr>Arial</vt:lpstr>
      <vt:lpstr>Office 主题​​</vt:lpstr>
      <vt:lpstr>PowerPoint 演示文稿</vt:lpstr>
      <vt:lpstr>各镇（街道）中小学（幼儿园）、市直属学校，各民办学校：   为进一步普及网络安全知识，增强网络安全意识，营造安全、健康、文明的网络环境，保障师生在网络空间的合法权益，切实维护国家网络安全，根据《XX省教育厅办公室关于组织开展2019年网络安全宣传周有关活动的通知》精神，决定在全市中小学校开展“2019年网络安全宣传周”活动，现将有关事项通知如下：</vt:lpstr>
      <vt:lpstr>PowerPoint 演示文稿</vt:lpstr>
      <vt:lpstr>PowerPoint 演示文稿</vt:lpstr>
      <vt:lpstr>2019年9月17日至9月23日 其中9月18日为“校园日”。</vt:lpstr>
      <vt:lpstr>PowerPoint 演示文稿</vt:lpstr>
      <vt:lpstr>今年网络安全宣传周主题为“网络安全为人民、网络安全靠人民”。各校要围绕活动主题，深入学习贯彻习近平网络强国战略思想，学习贯彻习近平总书记在全国网络安全和信息化工作会议上的重要讲话精神，通过组织动员广大师生广泛参与，深入宣传国家网络安全工作取得的重大成就，宣传贯彻《网络安全法》及相关配套法规，普及网络安全意识和防护技能，营造健康文明的网络环境，共同维护国家网络安全。</vt:lpstr>
      <vt:lpstr>PowerPoint 演示文稿</vt:lpstr>
      <vt:lpstr>PowerPoint 演示文稿</vt:lpstr>
      <vt:lpstr>PowerPoint 演示文稿</vt:lpstr>
      <vt:lpstr>  在9月18日“校园日”活动当天，省教育厅将邀请网络安全领域专家通过“之江汇教育广场”（xx）开设一期网络安全专题讲座。讲座重点围绕宣传网络安全相关法律法规及普及如何防范网络诈骗等知识。讲座内容将制作成视频资源通过“之江汇教育广场”供师生点播学习。各校要组织师生在网络安全宣传周期间特别是“校园日”当天观看学习。   </vt:lpstr>
      <vt:lpstr>     在校园内张贴网络安全知识海报、宣传活动网页和网络安全有关文章，发放宣传材料；开展网络安全问卷调查、组织网络安全测试，发送网络防范提醒等；通过校园网络、广播、宣传栏、微博、微信等多渠道介绍网络安全知识，引导和带动师生全面了解和积极参与，扩大宣传教育的覆盖面，增强师生网络安全意识和防范意识。   </vt:lpstr>
      <vt:lpstr>   依托“之江汇教育广场”（xx）开设的浙江省教育网络安全宣传专栏，重点宣传贯彻习近平网络强国战略思想，宣传贯彻全国、全省网络安全和信息化工作会议精神；宣传国家、我省网络安全工作取得的重大成就；深入宣传《网络安全法》及相关配套法规，普及网络安全知识，提升师生网络安全意识和防护技能。   </vt:lpstr>
      <vt:lpstr>     对机房设备和网站及其他信息系统的安全状况进行自查，排查可能存在的安全隐患，同时对机房计算机、办公室计算机进行安全排查，重点检查涉密文件的处理方式是否合乎规范，软件和硬件是否符合国家有关要求。</vt:lpstr>
      <vt:lpstr>PowerPoint 演示文稿</vt:lpstr>
      <vt:lpstr>01各校要高度重视网络安全宣传周活动，成立网络安全宣传周活动工作小组，根据本校实际情况，制订切实可行的网络安全宣传周工作方案，积极组织师生参与宣传教育活动，充分调动学生的积极性、主动性和创造性。各校还要积极创造条件，在9月18日“校园日”当天开展网络安全宣传进校园、进课堂等活动。   </vt:lpstr>
      <vt:lpstr>   02各校要紧紧围绕活动主题，积极运用校内外宣传媒体特别是新媒体方式，报道宣传周有关活动，播放网络安全公益广告，推介网络安全作品，提升宣传效果，营造安全上网、依法上网的良好氛围。 联系人：赵老师，联系方式：xx。</vt:lpstr>
      <vt:lpstr>   03各校要以宣传周为契机，加强与网信、公安等部门协作，探索建立青少年学生网络安全教育长效机制；要推动相关内容纳入新生教育、课程教育和课外实践活动，完善网络安全教育工作体系，切实增强教育实效。   </vt:lpstr>
      <vt:lpstr> 04各学校在组织该项活动开展过程中，注意保存相关音频、视频、图片和文字等资料，切实做好该项工作总结。活动结束后及时填写活动记录表（见附件），于9月24日前发送到邮箱：xx，邮件主题统一格式为：“学校名称”+ 2018网络安全宣传周，联系人：赵老师，联系方式：xx。</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shi wei</dc:creator>
  <cp:lastModifiedBy>WMW</cp:lastModifiedBy>
  <cp:revision>12</cp:revision>
  <dcterms:created xsi:type="dcterms:W3CDTF">2019-09-19T03:08:16Z</dcterms:created>
  <dcterms:modified xsi:type="dcterms:W3CDTF">2020-10-13T02:43:07Z</dcterms:modified>
</cp:coreProperties>
</file>