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7104063" cy="10234613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AFD0EC"/>
    <a:srgbClr val="1C9DD5"/>
    <a:srgbClr val="006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C9867-FC40-4B2D-969A-11ED849333A9}" type="datetimeFigureOut">
              <a:rPr lang="zh-CN" altLang="en-US" smtClean="0"/>
              <a:t>2020/10/13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F2F86-E830-44C2-8AD9-B1997A337A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156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F2F86-E830-44C2-8AD9-B1997A337A6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47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F2F86-E830-44C2-8AD9-B1997A337A6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823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F2F86-E830-44C2-8AD9-B1997A337A6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983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F2F86-E830-44C2-8AD9-B1997A337A6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425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F2F86-E830-44C2-8AD9-B1997A337A6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905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F2F86-E830-44C2-8AD9-B1997A337A6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40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F2F86-E830-44C2-8AD9-B1997A337A6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369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F2F86-E830-44C2-8AD9-B1997A337A6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676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F2F86-E830-44C2-8AD9-B1997A337A6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191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F2F86-E830-44C2-8AD9-B1997A337A6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252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F2F86-E830-44C2-8AD9-B1997A337A6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83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F2F86-E830-44C2-8AD9-B1997A337A6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008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F2F86-E830-44C2-8AD9-B1997A337A6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427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F2F86-E830-44C2-8AD9-B1997A337A6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325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F2F86-E830-44C2-8AD9-B1997A337A6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872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2020/10/13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1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image" Target="../media/image3.png"/><Relationship Id="rId4" Type="http://schemas.openxmlformats.org/officeDocument/2006/relationships/tags" Target="../tags/tag14.xm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485" y="967740"/>
            <a:ext cx="9829165" cy="5889625"/>
          </a:xfrm>
          <a:prstGeom prst="rect">
            <a:avLst/>
          </a:prstGeom>
        </p:spPr>
      </p:pic>
      <p:pic>
        <p:nvPicPr>
          <p:cNvPr id="3" name="图片 2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1620" y="1550670"/>
            <a:ext cx="6028055" cy="204914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46315" y="3401342"/>
            <a:ext cx="5772785" cy="56642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sz="2900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小学生网络安全创建和谐校园PPT</a:t>
            </a:r>
          </a:p>
        </p:txBody>
      </p:sp>
      <p:pic>
        <p:nvPicPr>
          <p:cNvPr id="7" name="图片 6" descr="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3825" y="3764915"/>
            <a:ext cx="5925185" cy="1009015"/>
          </a:xfrm>
          <a:prstGeom prst="rect">
            <a:avLst/>
          </a:prstGeom>
          <a:effectLst/>
        </p:spPr>
      </p:pic>
      <p:pic>
        <p:nvPicPr>
          <p:cNvPr id="2" name="Dirty Dropouts - Unity">
            <a:hlinkClick r:id="" action="ppaction://media"/>
            <a:extLst>
              <a:ext uri="{FF2B5EF4-FFF2-40B4-BE49-F238E27FC236}">
                <a16:creationId xmlns:a16="http://schemas.microsoft.com/office/drawing/2014/main" xmlns="" id="{04E4F060-1D31-40AC-8B26-5E5ABDF4A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138" y="-8206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2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" y="-76835"/>
            <a:ext cx="900430" cy="1105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89341" y="223617"/>
            <a:ext cx="2147570" cy="50482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l"/>
            <a:r>
              <a:rPr lang="zh-CN" alt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密码安全常识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31558" y="-1538503"/>
            <a:ext cx="4803251" cy="8639351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3651604" y="4200129"/>
            <a:ext cx="864096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86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A</a:t>
            </a:r>
          </a:p>
        </p:txBody>
      </p:sp>
      <p:sp>
        <p:nvSpPr>
          <p:cNvPr id="12" name="TextBox 3"/>
          <p:cNvSpPr txBox="1"/>
          <p:nvPr/>
        </p:nvSpPr>
        <p:spPr>
          <a:xfrm>
            <a:off x="5618566" y="1157984"/>
            <a:ext cx="864096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86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B</a:t>
            </a:r>
          </a:p>
        </p:txBody>
      </p:sp>
      <p:sp>
        <p:nvSpPr>
          <p:cNvPr id="13" name="TextBox 4"/>
          <p:cNvSpPr txBox="1"/>
          <p:nvPr/>
        </p:nvSpPr>
        <p:spPr>
          <a:xfrm>
            <a:off x="7710067" y="3270219"/>
            <a:ext cx="672075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86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C</a:t>
            </a:r>
          </a:p>
        </p:txBody>
      </p:sp>
      <p:sp>
        <p:nvSpPr>
          <p:cNvPr id="16" name="TextBox 6"/>
          <p:cNvSpPr txBox="1"/>
          <p:nvPr/>
        </p:nvSpPr>
        <p:spPr>
          <a:xfrm>
            <a:off x="551180" y="1010285"/>
            <a:ext cx="4331970" cy="1240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65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不要使用与自己相关的资料作为个人密码，如自己的生日,电话号码,身份证号码,门牌号,姓名简写,这样很容易被熟悉你的人猜出。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1705610" y="5182870"/>
            <a:ext cx="4297045" cy="66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65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设置足够长的密码,最好使用大小写混合加数字和特殊符号。</a:t>
            </a:r>
          </a:p>
        </p:txBody>
      </p:sp>
      <p:sp>
        <p:nvSpPr>
          <p:cNvPr id="20" name="TextBox 10"/>
          <p:cNvSpPr txBox="1"/>
          <p:nvPr/>
        </p:nvSpPr>
        <p:spPr>
          <a:xfrm>
            <a:off x="6482715" y="4535805"/>
            <a:ext cx="5196205" cy="1240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65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不要使用有特殊含义的英文单词做密码，如software,hello,hongkong等等,最好不用单词做密码,如果要用，可以在后面加复数s,或者符号,这样可以减小被字典档猜出的机会。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4AE42E5-5FFD-4980-81ED-406BF9A48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948" y="17331"/>
            <a:ext cx="1523809" cy="1422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12" grpId="0"/>
      <p:bldP spid="13" grpId="0"/>
      <p:bldP spid="16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6153785" y="1791335"/>
            <a:ext cx="503555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5000" b="1" i="0" u="none" strike="noStrike" kern="1200" cap="none" spc="300" normalizeH="0" baseline="0" noProof="0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冲浪安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5000" b="1" i="0" u="none" strike="noStrike" kern="1200" cap="none" spc="300" normalizeH="0" baseline="0" noProof="0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全常识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3963435" y="1567233"/>
            <a:ext cx="2018224" cy="2018224"/>
            <a:chOff x="2118480" y="1316166"/>
            <a:chExt cx="1512168" cy="15121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椭圆 16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TextBox 67"/>
            <p:cNvSpPr txBox="1"/>
            <p:nvPr/>
          </p:nvSpPr>
          <p:spPr>
            <a:xfrm>
              <a:off x="2396584" y="1556810"/>
              <a:ext cx="1162055" cy="991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0" i="0" u="none" strike="noStrike" kern="1200" cap="none" spc="225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微软雅黑" panose="020B0503020204020204" charset="-122"/>
                  <a:cs typeface="+mn-cs"/>
                </a:rPr>
                <a:t>04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70457" y="3839653"/>
            <a:ext cx="12282473" cy="3016112"/>
            <a:chOff x="-53293" y="2879740"/>
            <a:chExt cx="9211855" cy="226208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21" name="图片 20" descr="E:\素材\科技\98527fa4b44c06061b2bde937ede801a.png98527fa4b44c06061b2bde937ede801a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606462" y="2879740"/>
              <a:ext cx="3272790" cy="200596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" y="-76835"/>
            <a:ext cx="900430" cy="1105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89341" y="223617"/>
            <a:ext cx="2147570" cy="50482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l"/>
            <a:r>
              <a:rPr lang="zh-CN" alt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冲浪安全常识</a:t>
            </a:r>
          </a:p>
        </p:txBody>
      </p:sp>
      <p:grpSp>
        <p:nvGrpSpPr>
          <p:cNvPr id="40" name="Group 2"/>
          <p:cNvGrpSpPr/>
          <p:nvPr/>
        </p:nvGrpSpPr>
        <p:grpSpPr bwMode="auto">
          <a:xfrm>
            <a:off x="2984184" y="3545416"/>
            <a:ext cx="2639424" cy="2572781"/>
            <a:chOff x="0" y="0"/>
            <a:chExt cx="2389188" cy="2328862"/>
          </a:xfrm>
        </p:grpSpPr>
        <p:sp>
          <p:nvSpPr>
            <p:cNvPr id="41" name="Freeform 12"/>
            <p:cNvSpPr/>
            <p:nvPr/>
          </p:nvSpPr>
          <p:spPr bwMode="auto">
            <a:xfrm>
              <a:off x="52387" y="504825"/>
              <a:ext cx="725488" cy="1016000"/>
            </a:xfrm>
            <a:custGeom>
              <a:avLst/>
              <a:gdLst>
                <a:gd name="T0" fmla="*/ 124 w 193"/>
                <a:gd name="T1" fmla="*/ 262 h 270"/>
                <a:gd name="T2" fmla="*/ 169 w 193"/>
                <a:gd name="T3" fmla="*/ 257 h 270"/>
                <a:gd name="T4" fmla="*/ 193 w 193"/>
                <a:gd name="T5" fmla="*/ 240 h 270"/>
                <a:gd name="T6" fmla="*/ 166 w 193"/>
                <a:gd name="T7" fmla="*/ 262 h 270"/>
                <a:gd name="T8" fmla="*/ 121 w 193"/>
                <a:gd name="T9" fmla="*/ 267 h 270"/>
                <a:gd name="T10" fmla="*/ 10 w 193"/>
                <a:gd name="T11" fmla="*/ 148 h 270"/>
                <a:gd name="T12" fmla="*/ 46 w 193"/>
                <a:gd name="T13" fmla="*/ 0 h 270"/>
                <a:gd name="T14" fmla="*/ 14 w 193"/>
                <a:gd name="T15" fmla="*/ 143 h 270"/>
                <a:gd name="T16" fmla="*/ 124 w 193"/>
                <a:gd name="T17" fmla="*/ 26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70">
                  <a:moveTo>
                    <a:pt x="124" y="262"/>
                  </a:moveTo>
                  <a:cubicBezTo>
                    <a:pt x="140" y="265"/>
                    <a:pt x="156" y="263"/>
                    <a:pt x="169" y="257"/>
                  </a:cubicBezTo>
                  <a:cubicBezTo>
                    <a:pt x="179" y="253"/>
                    <a:pt x="187" y="247"/>
                    <a:pt x="193" y="240"/>
                  </a:cubicBezTo>
                  <a:cubicBezTo>
                    <a:pt x="187" y="249"/>
                    <a:pt x="177" y="257"/>
                    <a:pt x="166" y="262"/>
                  </a:cubicBezTo>
                  <a:cubicBezTo>
                    <a:pt x="152" y="267"/>
                    <a:pt x="137" y="270"/>
                    <a:pt x="121" y="267"/>
                  </a:cubicBezTo>
                  <a:cubicBezTo>
                    <a:pt x="72" y="258"/>
                    <a:pt x="24" y="208"/>
                    <a:pt x="10" y="148"/>
                  </a:cubicBezTo>
                  <a:cubicBezTo>
                    <a:pt x="0" y="98"/>
                    <a:pt x="14" y="46"/>
                    <a:pt x="46" y="0"/>
                  </a:cubicBezTo>
                  <a:cubicBezTo>
                    <a:pt x="16" y="44"/>
                    <a:pt x="3" y="95"/>
                    <a:pt x="14" y="143"/>
                  </a:cubicBezTo>
                  <a:cubicBezTo>
                    <a:pt x="27" y="203"/>
                    <a:pt x="75" y="253"/>
                    <a:pt x="124" y="2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600">
                <a:solidFill>
                  <a:schemeClr val="bg1"/>
                </a:solidFill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  <p:sp>
          <p:nvSpPr>
            <p:cNvPr id="42" name="Freeform 13"/>
            <p:cNvSpPr/>
            <p:nvPr/>
          </p:nvSpPr>
          <p:spPr bwMode="auto">
            <a:xfrm>
              <a:off x="854075" y="779462"/>
              <a:ext cx="1222375" cy="1512888"/>
            </a:xfrm>
            <a:custGeom>
              <a:avLst/>
              <a:gdLst>
                <a:gd name="T0" fmla="*/ 52 w 325"/>
                <a:gd name="T1" fmla="*/ 19 h 402"/>
                <a:gd name="T2" fmla="*/ 135 w 325"/>
                <a:gd name="T3" fmla="*/ 4 h 402"/>
                <a:gd name="T4" fmla="*/ 307 w 325"/>
                <a:gd name="T5" fmla="*/ 171 h 402"/>
                <a:gd name="T6" fmla="*/ 277 w 325"/>
                <a:gd name="T7" fmla="*/ 359 h 402"/>
                <a:gd name="T8" fmla="*/ 270 w 325"/>
                <a:gd name="T9" fmla="*/ 392 h 402"/>
                <a:gd name="T10" fmla="*/ 307 w 325"/>
                <a:gd name="T11" fmla="*/ 364 h 402"/>
                <a:gd name="T12" fmla="*/ 311 w 325"/>
                <a:gd name="T13" fmla="*/ 360 h 402"/>
                <a:gd name="T14" fmla="*/ 303 w 325"/>
                <a:gd name="T15" fmla="*/ 368 h 402"/>
                <a:gd name="T16" fmla="*/ 267 w 325"/>
                <a:gd name="T17" fmla="*/ 396 h 402"/>
                <a:gd name="T18" fmla="*/ 273 w 325"/>
                <a:gd name="T19" fmla="*/ 362 h 402"/>
                <a:gd name="T20" fmla="*/ 303 w 325"/>
                <a:gd name="T21" fmla="*/ 176 h 402"/>
                <a:gd name="T22" fmla="*/ 131 w 325"/>
                <a:gd name="T23" fmla="*/ 9 h 402"/>
                <a:gd name="T24" fmla="*/ 48 w 325"/>
                <a:gd name="T25" fmla="*/ 25 h 402"/>
                <a:gd name="T26" fmla="*/ 0 w 325"/>
                <a:gd name="T27" fmla="*/ 62 h 402"/>
                <a:gd name="T28" fmla="*/ 52 w 325"/>
                <a:gd name="T29" fmla="*/ 19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5" h="402">
                  <a:moveTo>
                    <a:pt x="52" y="19"/>
                  </a:moveTo>
                  <a:cubicBezTo>
                    <a:pt x="79" y="6"/>
                    <a:pt x="110" y="0"/>
                    <a:pt x="135" y="4"/>
                  </a:cubicBezTo>
                  <a:cubicBezTo>
                    <a:pt x="229" y="18"/>
                    <a:pt x="292" y="102"/>
                    <a:pt x="307" y="171"/>
                  </a:cubicBezTo>
                  <a:cubicBezTo>
                    <a:pt x="325" y="254"/>
                    <a:pt x="291" y="330"/>
                    <a:pt x="277" y="359"/>
                  </a:cubicBezTo>
                  <a:cubicBezTo>
                    <a:pt x="263" y="386"/>
                    <a:pt x="257" y="399"/>
                    <a:pt x="270" y="392"/>
                  </a:cubicBezTo>
                  <a:cubicBezTo>
                    <a:pt x="277" y="389"/>
                    <a:pt x="289" y="380"/>
                    <a:pt x="307" y="364"/>
                  </a:cubicBezTo>
                  <a:cubicBezTo>
                    <a:pt x="308" y="363"/>
                    <a:pt x="310" y="362"/>
                    <a:pt x="311" y="360"/>
                  </a:cubicBezTo>
                  <a:cubicBezTo>
                    <a:pt x="308" y="363"/>
                    <a:pt x="306" y="366"/>
                    <a:pt x="303" y="368"/>
                  </a:cubicBezTo>
                  <a:cubicBezTo>
                    <a:pt x="285" y="384"/>
                    <a:pt x="273" y="392"/>
                    <a:pt x="267" y="396"/>
                  </a:cubicBezTo>
                  <a:cubicBezTo>
                    <a:pt x="253" y="402"/>
                    <a:pt x="260" y="389"/>
                    <a:pt x="273" y="362"/>
                  </a:cubicBezTo>
                  <a:cubicBezTo>
                    <a:pt x="287" y="334"/>
                    <a:pt x="321" y="259"/>
                    <a:pt x="303" y="176"/>
                  </a:cubicBezTo>
                  <a:cubicBezTo>
                    <a:pt x="288" y="107"/>
                    <a:pt x="225" y="24"/>
                    <a:pt x="131" y="9"/>
                  </a:cubicBezTo>
                  <a:cubicBezTo>
                    <a:pt x="105" y="6"/>
                    <a:pt x="75" y="12"/>
                    <a:pt x="48" y="25"/>
                  </a:cubicBezTo>
                  <a:cubicBezTo>
                    <a:pt x="29" y="35"/>
                    <a:pt x="12" y="47"/>
                    <a:pt x="0" y="62"/>
                  </a:cubicBezTo>
                  <a:cubicBezTo>
                    <a:pt x="12" y="45"/>
                    <a:pt x="31" y="30"/>
                    <a:pt x="52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600">
                <a:solidFill>
                  <a:schemeClr val="bg1"/>
                </a:solidFill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  <p:sp>
          <p:nvSpPr>
            <p:cNvPr id="43" name="Freeform 19"/>
            <p:cNvSpPr/>
            <p:nvPr/>
          </p:nvSpPr>
          <p:spPr bwMode="auto">
            <a:xfrm>
              <a:off x="812800" y="801688"/>
              <a:ext cx="1249363" cy="1527174"/>
            </a:xfrm>
            <a:custGeom>
              <a:avLst/>
              <a:gdLst>
                <a:gd name="T0" fmla="*/ 44 w 332"/>
                <a:gd name="T1" fmla="*/ 36 h 406"/>
                <a:gd name="T2" fmla="*/ 0 w 332"/>
                <a:gd name="T3" fmla="*/ 67 h 406"/>
                <a:gd name="T4" fmla="*/ 15 w 332"/>
                <a:gd name="T5" fmla="*/ 51 h 406"/>
                <a:gd name="T6" fmla="*/ 59 w 332"/>
                <a:gd name="T7" fmla="*/ 19 h 406"/>
                <a:gd name="T8" fmla="*/ 142 w 332"/>
                <a:gd name="T9" fmla="*/ 3 h 406"/>
                <a:gd name="T10" fmla="*/ 314 w 332"/>
                <a:gd name="T11" fmla="*/ 170 h 406"/>
                <a:gd name="T12" fmla="*/ 284 w 332"/>
                <a:gd name="T13" fmla="*/ 356 h 406"/>
                <a:gd name="T14" fmla="*/ 278 w 332"/>
                <a:gd name="T15" fmla="*/ 390 h 406"/>
                <a:gd name="T16" fmla="*/ 314 w 332"/>
                <a:gd name="T17" fmla="*/ 362 h 406"/>
                <a:gd name="T18" fmla="*/ 302 w 332"/>
                <a:gd name="T19" fmla="*/ 373 h 406"/>
                <a:gd name="T20" fmla="*/ 265 w 332"/>
                <a:gd name="T21" fmla="*/ 399 h 406"/>
                <a:gd name="T22" fmla="*/ 271 w 332"/>
                <a:gd name="T23" fmla="*/ 367 h 406"/>
                <a:gd name="T24" fmla="*/ 301 w 332"/>
                <a:gd name="T25" fmla="*/ 185 h 406"/>
                <a:gd name="T26" fmla="*/ 127 w 332"/>
                <a:gd name="T27" fmla="*/ 20 h 406"/>
                <a:gd name="T28" fmla="*/ 44 w 332"/>
                <a:gd name="T29" fmla="*/ 3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2" h="406">
                  <a:moveTo>
                    <a:pt x="44" y="36"/>
                  </a:moveTo>
                  <a:cubicBezTo>
                    <a:pt x="27" y="44"/>
                    <a:pt x="12" y="55"/>
                    <a:pt x="0" y="67"/>
                  </a:cubicBezTo>
                  <a:cubicBezTo>
                    <a:pt x="5" y="62"/>
                    <a:pt x="10" y="57"/>
                    <a:pt x="15" y="51"/>
                  </a:cubicBezTo>
                  <a:cubicBezTo>
                    <a:pt x="27" y="38"/>
                    <a:pt x="42" y="28"/>
                    <a:pt x="59" y="19"/>
                  </a:cubicBezTo>
                  <a:cubicBezTo>
                    <a:pt x="86" y="6"/>
                    <a:pt x="116" y="0"/>
                    <a:pt x="142" y="3"/>
                  </a:cubicBezTo>
                  <a:cubicBezTo>
                    <a:pt x="236" y="18"/>
                    <a:pt x="299" y="101"/>
                    <a:pt x="314" y="170"/>
                  </a:cubicBezTo>
                  <a:cubicBezTo>
                    <a:pt x="332" y="253"/>
                    <a:pt x="298" y="328"/>
                    <a:pt x="284" y="356"/>
                  </a:cubicBezTo>
                  <a:cubicBezTo>
                    <a:pt x="271" y="383"/>
                    <a:pt x="264" y="396"/>
                    <a:pt x="278" y="390"/>
                  </a:cubicBezTo>
                  <a:cubicBezTo>
                    <a:pt x="284" y="386"/>
                    <a:pt x="296" y="378"/>
                    <a:pt x="314" y="362"/>
                  </a:cubicBezTo>
                  <a:cubicBezTo>
                    <a:pt x="310" y="365"/>
                    <a:pt x="306" y="369"/>
                    <a:pt x="302" y="373"/>
                  </a:cubicBezTo>
                  <a:cubicBezTo>
                    <a:pt x="284" y="388"/>
                    <a:pt x="272" y="396"/>
                    <a:pt x="265" y="399"/>
                  </a:cubicBezTo>
                  <a:cubicBezTo>
                    <a:pt x="252" y="406"/>
                    <a:pt x="258" y="394"/>
                    <a:pt x="271" y="367"/>
                  </a:cubicBezTo>
                  <a:cubicBezTo>
                    <a:pt x="285" y="339"/>
                    <a:pt x="319" y="266"/>
                    <a:pt x="301" y="185"/>
                  </a:cubicBezTo>
                  <a:cubicBezTo>
                    <a:pt x="285" y="117"/>
                    <a:pt x="222" y="34"/>
                    <a:pt x="127" y="20"/>
                  </a:cubicBezTo>
                  <a:cubicBezTo>
                    <a:pt x="101" y="16"/>
                    <a:pt x="71" y="22"/>
                    <a:pt x="44" y="3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711"/>
                </a:gs>
                <a:gs pos="22900">
                  <a:srgbClr val="FFC000"/>
                </a:gs>
                <a:gs pos="50000">
                  <a:srgbClr val="FF7711"/>
                </a:gs>
                <a:gs pos="76250">
                  <a:srgbClr val="FFC000"/>
                </a:gs>
                <a:gs pos="100000">
                  <a:srgbClr val="FF771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 sz="1600">
                <a:solidFill>
                  <a:schemeClr val="bg1"/>
                </a:solidFill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  <p:sp>
          <p:nvSpPr>
            <p:cNvPr id="44" name="Freeform 20"/>
            <p:cNvSpPr/>
            <p:nvPr/>
          </p:nvSpPr>
          <p:spPr bwMode="auto">
            <a:xfrm>
              <a:off x="0" y="414338"/>
              <a:ext cx="758825" cy="1155700"/>
            </a:xfrm>
            <a:custGeom>
              <a:avLst/>
              <a:gdLst>
                <a:gd name="T0" fmla="*/ 78 w 202"/>
                <a:gd name="T1" fmla="*/ 0 h 307"/>
                <a:gd name="T2" fmla="*/ 24 w 202"/>
                <a:gd name="T3" fmla="*/ 172 h 307"/>
                <a:gd name="T4" fmla="*/ 135 w 202"/>
                <a:gd name="T5" fmla="*/ 291 h 307"/>
                <a:gd name="T6" fmla="*/ 180 w 202"/>
                <a:gd name="T7" fmla="*/ 286 h 307"/>
                <a:gd name="T8" fmla="*/ 202 w 202"/>
                <a:gd name="T9" fmla="*/ 271 h 307"/>
                <a:gd name="T10" fmla="*/ 188 w 202"/>
                <a:gd name="T11" fmla="*/ 285 h 307"/>
                <a:gd name="T12" fmla="*/ 166 w 202"/>
                <a:gd name="T13" fmla="*/ 299 h 307"/>
                <a:gd name="T14" fmla="*/ 122 w 202"/>
                <a:gd name="T15" fmla="*/ 304 h 307"/>
                <a:gd name="T16" fmla="*/ 13 w 202"/>
                <a:gd name="T17" fmla="*/ 187 h 307"/>
                <a:gd name="T18" fmla="*/ 64 w 202"/>
                <a:gd name="T19" fmla="*/ 16 h 307"/>
                <a:gd name="T20" fmla="*/ 78 w 202"/>
                <a:gd name="T21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2" h="307">
                  <a:moveTo>
                    <a:pt x="78" y="0"/>
                  </a:moveTo>
                  <a:cubicBezTo>
                    <a:pt x="34" y="51"/>
                    <a:pt x="12" y="114"/>
                    <a:pt x="24" y="172"/>
                  </a:cubicBezTo>
                  <a:cubicBezTo>
                    <a:pt x="38" y="232"/>
                    <a:pt x="86" y="282"/>
                    <a:pt x="135" y="291"/>
                  </a:cubicBezTo>
                  <a:cubicBezTo>
                    <a:pt x="151" y="294"/>
                    <a:pt x="166" y="291"/>
                    <a:pt x="180" y="286"/>
                  </a:cubicBezTo>
                  <a:cubicBezTo>
                    <a:pt x="188" y="282"/>
                    <a:pt x="196" y="277"/>
                    <a:pt x="202" y="271"/>
                  </a:cubicBezTo>
                  <a:cubicBezTo>
                    <a:pt x="197" y="275"/>
                    <a:pt x="193" y="280"/>
                    <a:pt x="188" y="285"/>
                  </a:cubicBezTo>
                  <a:cubicBezTo>
                    <a:pt x="182" y="291"/>
                    <a:pt x="175" y="296"/>
                    <a:pt x="166" y="299"/>
                  </a:cubicBezTo>
                  <a:cubicBezTo>
                    <a:pt x="153" y="305"/>
                    <a:pt x="138" y="307"/>
                    <a:pt x="122" y="304"/>
                  </a:cubicBezTo>
                  <a:cubicBezTo>
                    <a:pt x="74" y="295"/>
                    <a:pt x="26" y="245"/>
                    <a:pt x="13" y="187"/>
                  </a:cubicBezTo>
                  <a:cubicBezTo>
                    <a:pt x="0" y="129"/>
                    <a:pt x="21" y="67"/>
                    <a:pt x="64" y="16"/>
                  </a:cubicBezTo>
                  <a:cubicBezTo>
                    <a:pt x="69" y="11"/>
                    <a:pt x="73" y="5"/>
                    <a:pt x="7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711"/>
                </a:gs>
                <a:gs pos="22900">
                  <a:srgbClr val="FFC000"/>
                </a:gs>
                <a:gs pos="50000">
                  <a:srgbClr val="FF7711"/>
                </a:gs>
                <a:gs pos="76250">
                  <a:srgbClr val="FFC000"/>
                </a:gs>
                <a:gs pos="100000">
                  <a:srgbClr val="FF771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 sz="1600">
                <a:solidFill>
                  <a:schemeClr val="bg1"/>
                </a:solidFill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  <p:sp>
          <p:nvSpPr>
            <p:cNvPr id="45" name="Freeform 23"/>
            <p:cNvSpPr/>
            <p:nvPr/>
          </p:nvSpPr>
          <p:spPr bwMode="auto">
            <a:xfrm>
              <a:off x="63500" y="0"/>
              <a:ext cx="2325688" cy="2279649"/>
            </a:xfrm>
            <a:custGeom>
              <a:avLst/>
              <a:gdLst>
                <a:gd name="T0" fmla="*/ 315 w 618"/>
                <a:gd name="T1" fmla="*/ 5 h 606"/>
                <a:gd name="T2" fmla="*/ 616 w 618"/>
                <a:gd name="T3" fmla="*/ 332 h 606"/>
                <a:gd name="T4" fmla="*/ 521 w 618"/>
                <a:gd name="T5" fmla="*/ 567 h 606"/>
                <a:gd name="T6" fmla="*/ 517 w 618"/>
                <a:gd name="T7" fmla="*/ 571 h 606"/>
                <a:gd name="T8" fmla="*/ 480 w 618"/>
                <a:gd name="T9" fmla="*/ 599 h 606"/>
                <a:gd name="T10" fmla="*/ 487 w 618"/>
                <a:gd name="T11" fmla="*/ 566 h 606"/>
                <a:gd name="T12" fmla="*/ 517 w 618"/>
                <a:gd name="T13" fmla="*/ 378 h 606"/>
                <a:gd name="T14" fmla="*/ 345 w 618"/>
                <a:gd name="T15" fmla="*/ 211 h 606"/>
                <a:gd name="T16" fmla="*/ 262 w 618"/>
                <a:gd name="T17" fmla="*/ 226 h 606"/>
                <a:gd name="T18" fmla="*/ 210 w 618"/>
                <a:gd name="T19" fmla="*/ 269 h 606"/>
                <a:gd name="T20" fmla="*/ 196 w 618"/>
                <a:gd name="T21" fmla="*/ 338 h 606"/>
                <a:gd name="T22" fmla="*/ 190 w 618"/>
                <a:gd name="T23" fmla="*/ 374 h 606"/>
                <a:gd name="T24" fmla="*/ 166 w 618"/>
                <a:gd name="T25" fmla="*/ 391 h 606"/>
                <a:gd name="T26" fmla="*/ 121 w 618"/>
                <a:gd name="T27" fmla="*/ 396 h 606"/>
                <a:gd name="T28" fmla="*/ 11 w 618"/>
                <a:gd name="T29" fmla="*/ 277 h 606"/>
                <a:gd name="T30" fmla="*/ 43 w 618"/>
                <a:gd name="T31" fmla="*/ 134 h 606"/>
                <a:gd name="T32" fmla="*/ 159 w 618"/>
                <a:gd name="T33" fmla="*/ 35 h 606"/>
                <a:gd name="T34" fmla="*/ 315 w 618"/>
                <a:gd name="T35" fmla="*/ 5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606">
                  <a:moveTo>
                    <a:pt x="315" y="5"/>
                  </a:moveTo>
                  <a:cubicBezTo>
                    <a:pt x="494" y="26"/>
                    <a:pt x="614" y="205"/>
                    <a:pt x="616" y="332"/>
                  </a:cubicBezTo>
                  <a:cubicBezTo>
                    <a:pt x="618" y="446"/>
                    <a:pt x="556" y="533"/>
                    <a:pt x="521" y="567"/>
                  </a:cubicBezTo>
                  <a:cubicBezTo>
                    <a:pt x="520" y="569"/>
                    <a:pt x="518" y="570"/>
                    <a:pt x="517" y="571"/>
                  </a:cubicBezTo>
                  <a:cubicBezTo>
                    <a:pt x="499" y="587"/>
                    <a:pt x="487" y="596"/>
                    <a:pt x="480" y="599"/>
                  </a:cubicBezTo>
                  <a:cubicBezTo>
                    <a:pt x="467" y="606"/>
                    <a:pt x="473" y="593"/>
                    <a:pt x="487" y="566"/>
                  </a:cubicBezTo>
                  <a:cubicBezTo>
                    <a:pt x="501" y="537"/>
                    <a:pt x="535" y="461"/>
                    <a:pt x="517" y="378"/>
                  </a:cubicBezTo>
                  <a:cubicBezTo>
                    <a:pt x="502" y="309"/>
                    <a:pt x="439" y="225"/>
                    <a:pt x="345" y="211"/>
                  </a:cubicBezTo>
                  <a:cubicBezTo>
                    <a:pt x="320" y="207"/>
                    <a:pt x="289" y="213"/>
                    <a:pt x="262" y="226"/>
                  </a:cubicBezTo>
                  <a:cubicBezTo>
                    <a:pt x="241" y="237"/>
                    <a:pt x="222" y="252"/>
                    <a:pt x="210" y="269"/>
                  </a:cubicBezTo>
                  <a:cubicBezTo>
                    <a:pt x="194" y="289"/>
                    <a:pt x="187" y="313"/>
                    <a:pt x="196" y="338"/>
                  </a:cubicBezTo>
                  <a:cubicBezTo>
                    <a:pt x="201" y="351"/>
                    <a:pt x="198" y="363"/>
                    <a:pt x="190" y="374"/>
                  </a:cubicBezTo>
                  <a:cubicBezTo>
                    <a:pt x="184" y="381"/>
                    <a:pt x="176" y="387"/>
                    <a:pt x="166" y="391"/>
                  </a:cubicBezTo>
                  <a:cubicBezTo>
                    <a:pt x="153" y="397"/>
                    <a:pt x="137" y="399"/>
                    <a:pt x="121" y="396"/>
                  </a:cubicBezTo>
                  <a:cubicBezTo>
                    <a:pt x="72" y="387"/>
                    <a:pt x="24" y="337"/>
                    <a:pt x="11" y="277"/>
                  </a:cubicBezTo>
                  <a:cubicBezTo>
                    <a:pt x="0" y="229"/>
                    <a:pt x="13" y="178"/>
                    <a:pt x="43" y="134"/>
                  </a:cubicBezTo>
                  <a:cubicBezTo>
                    <a:pt x="70" y="94"/>
                    <a:pt x="111" y="59"/>
                    <a:pt x="159" y="35"/>
                  </a:cubicBezTo>
                  <a:cubicBezTo>
                    <a:pt x="207" y="11"/>
                    <a:pt x="261" y="0"/>
                    <a:pt x="315" y="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AA01"/>
                </a:gs>
                <a:gs pos="50000">
                  <a:srgbClr val="FF7711"/>
                </a:gs>
                <a:gs pos="100000">
                  <a:srgbClr val="FFAA0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 sz="1600">
                <a:solidFill>
                  <a:schemeClr val="bg1"/>
                </a:solidFill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</p:grpSp>
      <p:grpSp>
        <p:nvGrpSpPr>
          <p:cNvPr id="46" name="Group 8"/>
          <p:cNvGrpSpPr/>
          <p:nvPr/>
        </p:nvGrpSpPr>
        <p:grpSpPr bwMode="auto">
          <a:xfrm>
            <a:off x="5442976" y="2745485"/>
            <a:ext cx="1624868" cy="2178183"/>
            <a:chOff x="0" y="0"/>
            <a:chExt cx="944563" cy="1971676"/>
          </a:xfrm>
        </p:grpSpPr>
        <p:sp>
          <p:nvSpPr>
            <p:cNvPr id="47" name="Freeform 6"/>
            <p:cNvSpPr/>
            <p:nvPr/>
          </p:nvSpPr>
          <p:spPr bwMode="auto">
            <a:xfrm>
              <a:off x="519113" y="225426"/>
              <a:ext cx="266700" cy="139700"/>
            </a:xfrm>
            <a:custGeom>
              <a:avLst/>
              <a:gdLst>
                <a:gd name="T0" fmla="*/ 67 w 71"/>
                <a:gd name="T1" fmla="*/ 7 h 37"/>
                <a:gd name="T2" fmla="*/ 57 w 71"/>
                <a:gd name="T3" fmla="*/ 7 h 37"/>
                <a:gd name="T4" fmla="*/ 32 w 71"/>
                <a:gd name="T5" fmla="*/ 8 h 37"/>
                <a:gd name="T6" fmla="*/ 0 w 71"/>
                <a:gd name="T7" fmla="*/ 37 h 37"/>
                <a:gd name="T8" fmla="*/ 3 w 71"/>
                <a:gd name="T9" fmla="*/ 30 h 37"/>
                <a:gd name="T10" fmla="*/ 35 w 71"/>
                <a:gd name="T11" fmla="*/ 3 h 37"/>
                <a:gd name="T12" fmla="*/ 59 w 71"/>
                <a:gd name="T13" fmla="*/ 2 h 37"/>
                <a:gd name="T14" fmla="*/ 69 w 71"/>
                <a:gd name="T15" fmla="*/ 2 h 37"/>
                <a:gd name="T16" fmla="*/ 71 w 71"/>
                <a:gd name="T17" fmla="*/ 1 h 37"/>
                <a:gd name="T18" fmla="*/ 69 w 71"/>
                <a:gd name="T19" fmla="*/ 6 h 37"/>
                <a:gd name="T20" fmla="*/ 67 w 71"/>
                <a:gd name="T21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37">
                  <a:moveTo>
                    <a:pt x="67" y="7"/>
                  </a:moveTo>
                  <a:cubicBezTo>
                    <a:pt x="65" y="8"/>
                    <a:pt x="62" y="7"/>
                    <a:pt x="57" y="7"/>
                  </a:cubicBezTo>
                  <a:cubicBezTo>
                    <a:pt x="52" y="7"/>
                    <a:pt x="42" y="6"/>
                    <a:pt x="32" y="8"/>
                  </a:cubicBezTo>
                  <a:cubicBezTo>
                    <a:pt x="21" y="12"/>
                    <a:pt x="9" y="19"/>
                    <a:pt x="0" y="37"/>
                  </a:cubicBezTo>
                  <a:cubicBezTo>
                    <a:pt x="1" y="35"/>
                    <a:pt x="2" y="33"/>
                    <a:pt x="3" y="30"/>
                  </a:cubicBezTo>
                  <a:cubicBezTo>
                    <a:pt x="12" y="13"/>
                    <a:pt x="24" y="5"/>
                    <a:pt x="35" y="3"/>
                  </a:cubicBezTo>
                  <a:cubicBezTo>
                    <a:pt x="44" y="0"/>
                    <a:pt x="54" y="2"/>
                    <a:pt x="59" y="2"/>
                  </a:cubicBezTo>
                  <a:cubicBezTo>
                    <a:pt x="63" y="2"/>
                    <a:pt x="67" y="3"/>
                    <a:pt x="69" y="2"/>
                  </a:cubicBezTo>
                  <a:cubicBezTo>
                    <a:pt x="70" y="2"/>
                    <a:pt x="70" y="2"/>
                    <a:pt x="71" y="1"/>
                  </a:cubicBezTo>
                  <a:cubicBezTo>
                    <a:pt x="70" y="2"/>
                    <a:pt x="70" y="4"/>
                    <a:pt x="69" y="6"/>
                  </a:cubicBezTo>
                  <a:cubicBezTo>
                    <a:pt x="69" y="6"/>
                    <a:pt x="68" y="7"/>
                    <a:pt x="67" y="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A96"/>
                </a:gs>
                <a:gs pos="21651">
                  <a:srgbClr val="00B8FF"/>
                </a:gs>
                <a:gs pos="50000">
                  <a:srgbClr val="0070C0"/>
                </a:gs>
                <a:gs pos="77100">
                  <a:srgbClr val="00B8FF"/>
                </a:gs>
                <a:gs pos="100000">
                  <a:srgbClr val="0070C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 sz="1600">
                <a:solidFill>
                  <a:schemeClr val="bg1"/>
                </a:solidFill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  <p:sp>
          <p:nvSpPr>
            <p:cNvPr id="48" name="Freeform 7"/>
            <p:cNvSpPr/>
            <p:nvPr/>
          </p:nvSpPr>
          <p:spPr bwMode="auto">
            <a:xfrm>
              <a:off x="1" y="109538"/>
              <a:ext cx="881062" cy="1862137"/>
            </a:xfrm>
            <a:custGeom>
              <a:avLst/>
              <a:gdLst>
                <a:gd name="T0" fmla="*/ 53 w 234"/>
                <a:gd name="T1" fmla="*/ 7 h 495"/>
                <a:gd name="T2" fmla="*/ 58 w 234"/>
                <a:gd name="T3" fmla="*/ 0 h 495"/>
                <a:gd name="T4" fmla="*/ 60 w 234"/>
                <a:gd name="T5" fmla="*/ 321 h 495"/>
                <a:gd name="T6" fmla="*/ 219 w 234"/>
                <a:gd name="T7" fmla="*/ 435 h 495"/>
                <a:gd name="T8" fmla="*/ 229 w 234"/>
                <a:gd name="T9" fmla="*/ 420 h 495"/>
                <a:gd name="T10" fmla="*/ 234 w 234"/>
                <a:gd name="T11" fmla="*/ 410 h 495"/>
                <a:gd name="T12" fmla="*/ 229 w 234"/>
                <a:gd name="T13" fmla="*/ 421 h 495"/>
                <a:gd name="T14" fmla="*/ 224 w 234"/>
                <a:gd name="T15" fmla="*/ 431 h 495"/>
                <a:gd name="T16" fmla="*/ 213 w 234"/>
                <a:gd name="T17" fmla="*/ 446 h 495"/>
                <a:gd name="T18" fmla="*/ 50 w 234"/>
                <a:gd name="T19" fmla="*/ 335 h 495"/>
                <a:gd name="T20" fmla="*/ 53 w 234"/>
                <a:gd name="T21" fmla="*/ 7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4" h="495">
                  <a:moveTo>
                    <a:pt x="53" y="7"/>
                  </a:moveTo>
                  <a:cubicBezTo>
                    <a:pt x="55" y="4"/>
                    <a:pt x="57" y="2"/>
                    <a:pt x="58" y="0"/>
                  </a:cubicBezTo>
                  <a:cubicBezTo>
                    <a:pt x="21" y="50"/>
                    <a:pt x="9" y="180"/>
                    <a:pt x="60" y="321"/>
                  </a:cubicBezTo>
                  <a:cubicBezTo>
                    <a:pt x="101" y="437"/>
                    <a:pt x="177" y="482"/>
                    <a:pt x="219" y="435"/>
                  </a:cubicBezTo>
                  <a:cubicBezTo>
                    <a:pt x="222" y="431"/>
                    <a:pt x="226" y="426"/>
                    <a:pt x="229" y="420"/>
                  </a:cubicBezTo>
                  <a:cubicBezTo>
                    <a:pt x="231" y="417"/>
                    <a:pt x="232" y="413"/>
                    <a:pt x="234" y="410"/>
                  </a:cubicBezTo>
                  <a:cubicBezTo>
                    <a:pt x="233" y="413"/>
                    <a:pt x="231" y="417"/>
                    <a:pt x="229" y="421"/>
                  </a:cubicBezTo>
                  <a:cubicBezTo>
                    <a:pt x="228" y="424"/>
                    <a:pt x="226" y="428"/>
                    <a:pt x="224" y="431"/>
                  </a:cubicBezTo>
                  <a:cubicBezTo>
                    <a:pt x="220" y="437"/>
                    <a:pt x="217" y="442"/>
                    <a:pt x="213" y="446"/>
                  </a:cubicBezTo>
                  <a:cubicBezTo>
                    <a:pt x="170" y="495"/>
                    <a:pt x="92" y="451"/>
                    <a:pt x="50" y="335"/>
                  </a:cubicBezTo>
                  <a:cubicBezTo>
                    <a:pt x="0" y="193"/>
                    <a:pt x="14" y="59"/>
                    <a:pt x="53" y="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A96"/>
                </a:gs>
                <a:gs pos="21651">
                  <a:srgbClr val="00B8FF"/>
                </a:gs>
                <a:gs pos="50000">
                  <a:srgbClr val="0070C0"/>
                </a:gs>
                <a:gs pos="77100">
                  <a:srgbClr val="00B8FF"/>
                </a:gs>
                <a:gs pos="100000">
                  <a:srgbClr val="0070C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 sz="1600">
                <a:solidFill>
                  <a:schemeClr val="bg1"/>
                </a:solidFill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  <p:sp>
          <p:nvSpPr>
            <p:cNvPr id="86" name="Freeform 8"/>
            <p:cNvSpPr/>
            <p:nvPr/>
          </p:nvSpPr>
          <p:spPr bwMode="auto">
            <a:xfrm>
              <a:off x="530226" y="214313"/>
              <a:ext cx="255587" cy="131763"/>
            </a:xfrm>
            <a:custGeom>
              <a:avLst/>
              <a:gdLst>
                <a:gd name="T0" fmla="*/ 33 w 68"/>
                <a:gd name="T1" fmla="*/ 3 h 35"/>
                <a:gd name="T2" fmla="*/ 57 w 68"/>
                <a:gd name="T3" fmla="*/ 2 h 35"/>
                <a:gd name="T4" fmla="*/ 66 w 68"/>
                <a:gd name="T5" fmla="*/ 2 h 35"/>
                <a:gd name="T6" fmla="*/ 67 w 68"/>
                <a:gd name="T7" fmla="*/ 2 h 35"/>
                <a:gd name="T8" fmla="*/ 66 w 68"/>
                <a:gd name="T9" fmla="*/ 5 h 35"/>
                <a:gd name="T10" fmla="*/ 56 w 68"/>
                <a:gd name="T11" fmla="*/ 5 h 35"/>
                <a:gd name="T12" fmla="*/ 32 w 68"/>
                <a:gd name="T13" fmla="*/ 6 h 35"/>
                <a:gd name="T14" fmla="*/ 0 w 68"/>
                <a:gd name="T15" fmla="*/ 35 h 35"/>
                <a:gd name="T16" fmla="*/ 1 w 68"/>
                <a:gd name="T17" fmla="*/ 31 h 35"/>
                <a:gd name="T18" fmla="*/ 33 w 68"/>
                <a:gd name="T1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35">
                  <a:moveTo>
                    <a:pt x="33" y="3"/>
                  </a:moveTo>
                  <a:cubicBezTo>
                    <a:pt x="42" y="0"/>
                    <a:pt x="52" y="2"/>
                    <a:pt x="57" y="2"/>
                  </a:cubicBezTo>
                  <a:cubicBezTo>
                    <a:pt x="61" y="3"/>
                    <a:pt x="64" y="3"/>
                    <a:pt x="66" y="2"/>
                  </a:cubicBezTo>
                  <a:cubicBezTo>
                    <a:pt x="67" y="3"/>
                    <a:pt x="67" y="2"/>
                    <a:pt x="67" y="2"/>
                  </a:cubicBezTo>
                  <a:cubicBezTo>
                    <a:pt x="68" y="4"/>
                    <a:pt x="67" y="5"/>
                    <a:pt x="66" y="5"/>
                  </a:cubicBezTo>
                  <a:cubicBezTo>
                    <a:pt x="64" y="6"/>
                    <a:pt x="60" y="5"/>
                    <a:pt x="56" y="5"/>
                  </a:cubicBezTo>
                  <a:cubicBezTo>
                    <a:pt x="51" y="5"/>
                    <a:pt x="41" y="3"/>
                    <a:pt x="32" y="6"/>
                  </a:cubicBezTo>
                  <a:cubicBezTo>
                    <a:pt x="20" y="8"/>
                    <a:pt x="8" y="16"/>
                    <a:pt x="0" y="35"/>
                  </a:cubicBezTo>
                  <a:cubicBezTo>
                    <a:pt x="0" y="33"/>
                    <a:pt x="0" y="32"/>
                    <a:pt x="1" y="31"/>
                  </a:cubicBezTo>
                  <a:cubicBezTo>
                    <a:pt x="9" y="13"/>
                    <a:pt x="21" y="5"/>
                    <a:pt x="33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 sz="1600">
                <a:solidFill>
                  <a:schemeClr val="bg1"/>
                </a:solidFill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  <p:sp>
          <p:nvSpPr>
            <p:cNvPr id="87" name="Freeform 9"/>
            <p:cNvSpPr/>
            <p:nvPr/>
          </p:nvSpPr>
          <p:spPr bwMode="auto">
            <a:xfrm>
              <a:off x="46038" y="139700"/>
              <a:ext cx="830263" cy="1782763"/>
            </a:xfrm>
            <a:custGeom>
              <a:avLst/>
              <a:gdLst>
                <a:gd name="T0" fmla="*/ 48 w 221"/>
                <a:gd name="T1" fmla="*/ 313 h 474"/>
                <a:gd name="T2" fmla="*/ 41 w 221"/>
                <a:gd name="T3" fmla="*/ 0 h 474"/>
                <a:gd name="T4" fmla="*/ 51 w 221"/>
                <a:gd name="T5" fmla="*/ 308 h 474"/>
                <a:gd name="T6" fmla="*/ 209 w 221"/>
                <a:gd name="T7" fmla="*/ 423 h 474"/>
                <a:gd name="T8" fmla="*/ 219 w 221"/>
                <a:gd name="T9" fmla="*/ 408 h 474"/>
                <a:gd name="T10" fmla="*/ 221 w 221"/>
                <a:gd name="T11" fmla="*/ 403 h 474"/>
                <a:gd name="T12" fmla="*/ 217 w 221"/>
                <a:gd name="T13" fmla="*/ 412 h 474"/>
                <a:gd name="T14" fmla="*/ 207 w 221"/>
                <a:gd name="T15" fmla="*/ 427 h 474"/>
                <a:gd name="T16" fmla="*/ 48 w 221"/>
                <a:gd name="T17" fmla="*/ 313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474">
                  <a:moveTo>
                    <a:pt x="48" y="313"/>
                  </a:moveTo>
                  <a:cubicBezTo>
                    <a:pt x="0" y="179"/>
                    <a:pt x="8" y="55"/>
                    <a:pt x="41" y="0"/>
                  </a:cubicBezTo>
                  <a:cubicBezTo>
                    <a:pt x="10" y="56"/>
                    <a:pt x="4" y="178"/>
                    <a:pt x="51" y="308"/>
                  </a:cubicBezTo>
                  <a:cubicBezTo>
                    <a:pt x="92" y="424"/>
                    <a:pt x="168" y="469"/>
                    <a:pt x="209" y="423"/>
                  </a:cubicBezTo>
                  <a:cubicBezTo>
                    <a:pt x="212" y="418"/>
                    <a:pt x="216" y="413"/>
                    <a:pt x="219" y="408"/>
                  </a:cubicBezTo>
                  <a:cubicBezTo>
                    <a:pt x="220" y="406"/>
                    <a:pt x="221" y="405"/>
                    <a:pt x="221" y="403"/>
                  </a:cubicBezTo>
                  <a:cubicBezTo>
                    <a:pt x="220" y="406"/>
                    <a:pt x="218" y="409"/>
                    <a:pt x="217" y="412"/>
                  </a:cubicBezTo>
                  <a:cubicBezTo>
                    <a:pt x="214" y="418"/>
                    <a:pt x="210" y="423"/>
                    <a:pt x="207" y="427"/>
                  </a:cubicBezTo>
                  <a:cubicBezTo>
                    <a:pt x="165" y="474"/>
                    <a:pt x="89" y="429"/>
                    <a:pt x="48" y="3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600">
                <a:solidFill>
                  <a:schemeClr val="bg1"/>
                </a:solidFill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  <p:sp>
          <p:nvSpPr>
            <p:cNvPr id="88" name="Freeform 21"/>
            <p:cNvSpPr/>
            <p:nvPr/>
          </p:nvSpPr>
          <p:spPr bwMode="auto">
            <a:xfrm>
              <a:off x="60326" y="1"/>
              <a:ext cx="884237" cy="1903411"/>
            </a:xfrm>
            <a:custGeom>
              <a:avLst/>
              <a:gdLst>
                <a:gd name="T0" fmla="*/ 205 w 235"/>
                <a:gd name="T1" fmla="*/ 460 h 506"/>
                <a:gd name="T2" fmla="*/ 47 w 235"/>
                <a:gd name="T3" fmla="*/ 345 h 506"/>
                <a:gd name="T4" fmla="*/ 37 w 235"/>
                <a:gd name="T5" fmla="*/ 37 h 506"/>
                <a:gd name="T6" fmla="*/ 55 w 235"/>
                <a:gd name="T7" fmla="*/ 16 h 506"/>
                <a:gd name="T8" fmla="*/ 85 w 235"/>
                <a:gd name="T9" fmla="*/ 4 h 506"/>
                <a:gd name="T10" fmla="*/ 170 w 235"/>
                <a:gd name="T11" fmla="*/ 36 h 506"/>
                <a:gd name="T12" fmla="*/ 192 w 235"/>
                <a:gd name="T13" fmla="*/ 59 h 506"/>
                <a:gd name="T14" fmla="*/ 191 w 235"/>
                <a:gd name="T15" fmla="*/ 59 h 506"/>
                <a:gd name="T16" fmla="*/ 182 w 235"/>
                <a:gd name="T17" fmla="*/ 59 h 506"/>
                <a:gd name="T18" fmla="*/ 158 w 235"/>
                <a:gd name="T19" fmla="*/ 60 h 506"/>
                <a:gd name="T20" fmla="*/ 126 w 235"/>
                <a:gd name="T21" fmla="*/ 88 h 506"/>
                <a:gd name="T22" fmla="*/ 125 w 235"/>
                <a:gd name="T23" fmla="*/ 92 h 506"/>
                <a:gd name="T24" fmla="*/ 124 w 235"/>
                <a:gd name="T25" fmla="*/ 92 h 506"/>
                <a:gd name="T26" fmla="*/ 131 w 235"/>
                <a:gd name="T27" fmla="*/ 261 h 506"/>
                <a:gd name="T28" fmla="*/ 195 w 235"/>
                <a:gd name="T29" fmla="*/ 328 h 506"/>
                <a:gd name="T30" fmla="*/ 201 w 235"/>
                <a:gd name="T31" fmla="*/ 319 h 506"/>
                <a:gd name="T32" fmla="*/ 204 w 235"/>
                <a:gd name="T33" fmla="*/ 313 h 506"/>
                <a:gd name="T34" fmla="*/ 230 w 235"/>
                <a:gd name="T35" fmla="*/ 347 h 506"/>
                <a:gd name="T36" fmla="*/ 217 w 235"/>
                <a:gd name="T37" fmla="*/ 440 h 506"/>
                <a:gd name="T38" fmla="*/ 215 w 235"/>
                <a:gd name="T39" fmla="*/ 445 h 506"/>
                <a:gd name="T40" fmla="*/ 205 w 235"/>
                <a:gd name="T41" fmla="*/ 46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5" h="506">
                  <a:moveTo>
                    <a:pt x="205" y="460"/>
                  </a:moveTo>
                  <a:cubicBezTo>
                    <a:pt x="164" y="506"/>
                    <a:pt x="88" y="461"/>
                    <a:pt x="47" y="345"/>
                  </a:cubicBezTo>
                  <a:cubicBezTo>
                    <a:pt x="0" y="215"/>
                    <a:pt x="6" y="93"/>
                    <a:pt x="37" y="37"/>
                  </a:cubicBezTo>
                  <a:cubicBezTo>
                    <a:pt x="42" y="28"/>
                    <a:pt x="49" y="21"/>
                    <a:pt x="55" y="16"/>
                  </a:cubicBezTo>
                  <a:cubicBezTo>
                    <a:pt x="65" y="9"/>
                    <a:pt x="75" y="6"/>
                    <a:pt x="85" y="4"/>
                  </a:cubicBezTo>
                  <a:cubicBezTo>
                    <a:pt x="118" y="0"/>
                    <a:pt x="155" y="22"/>
                    <a:pt x="170" y="36"/>
                  </a:cubicBezTo>
                  <a:cubicBezTo>
                    <a:pt x="185" y="48"/>
                    <a:pt x="191" y="55"/>
                    <a:pt x="192" y="59"/>
                  </a:cubicBezTo>
                  <a:cubicBezTo>
                    <a:pt x="192" y="59"/>
                    <a:pt x="192" y="60"/>
                    <a:pt x="191" y="59"/>
                  </a:cubicBezTo>
                  <a:cubicBezTo>
                    <a:pt x="189" y="60"/>
                    <a:pt x="186" y="60"/>
                    <a:pt x="182" y="59"/>
                  </a:cubicBezTo>
                  <a:cubicBezTo>
                    <a:pt x="177" y="59"/>
                    <a:pt x="167" y="57"/>
                    <a:pt x="158" y="60"/>
                  </a:cubicBezTo>
                  <a:cubicBezTo>
                    <a:pt x="146" y="62"/>
                    <a:pt x="134" y="70"/>
                    <a:pt x="126" y="88"/>
                  </a:cubicBezTo>
                  <a:cubicBezTo>
                    <a:pt x="125" y="89"/>
                    <a:pt x="125" y="90"/>
                    <a:pt x="125" y="92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11" y="122"/>
                    <a:pt x="108" y="188"/>
                    <a:pt x="131" y="261"/>
                  </a:cubicBezTo>
                  <a:cubicBezTo>
                    <a:pt x="145" y="303"/>
                    <a:pt x="177" y="345"/>
                    <a:pt x="195" y="328"/>
                  </a:cubicBezTo>
                  <a:cubicBezTo>
                    <a:pt x="197" y="326"/>
                    <a:pt x="199" y="323"/>
                    <a:pt x="201" y="319"/>
                  </a:cubicBezTo>
                  <a:cubicBezTo>
                    <a:pt x="202" y="316"/>
                    <a:pt x="203" y="315"/>
                    <a:pt x="204" y="313"/>
                  </a:cubicBezTo>
                  <a:cubicBezTo>
                    <a:pt x="212" y="306"/>
                    <a:pt x="226" y="322"/>
                    <a:pt x="230" y="347"/>
                  </a:cubicBezTo>
                  <a:cubicBezTo>
                    <a:pt x="235" y="376"/>
                    <a:pt x="229" y="413"/>
                    <a:pt x="217" y="440"/>
                  </a:cubicBezTo>
                  <a:cubicBezTo>
                    <a:pt x="217" y="442"/>
                    <a:pt x="216" y="443"/>
                    <a:pt x="215" y="445"/>
                  </a:cubicBezTo>
                  <a:cubicBezTo>
                    <a:pt x="212" y="450"/>
                    <a:pt x="208" y="455"/>
                    <a:pt x="205" y="46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A96"/>
                </a:gs>
                <a:gs pos="50000">
                  <a:srgbClr val="009AD9"/>
                </a:gs>
                <a:gs pos="100000">
                  <a:srgbClr val="00B8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 sz="1600">
                <a:solidFill>
                  <a:schemeClr val="bg1"/>
                </a:solidFill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  <p:sp>
          <p:nvSpPr>
            <p:cNvPr id="89" name="Freeform 24"/>
            <p:cNvSpPr/>
            <p:nvPr/>
          </p:nvSpPr>
          <p:spPr bwMode="auto">
            <a:xfrm>
              <a:off x="87313" y="1"/>
              <a:ext cx="857250" cy="1793874"/>
            </a:xfrm>
            <a:custGeom>
              <a:avLst/>
              <a:gdLst>
                <a:gd name="T0" fmla="*/ 30 w 228"/>
                <a:gd name="T1" fmla="*/ 37 h 477"/>
                <a:gd name="T2" fmla="*/ 48 w 228"/>
                <a:gd name="T3" fmla="*/ 16 h 477"/>
                <a:gd name="T4" fmla="*/ 78 w 228"/>
                <a:gd name="T5" fmla="*/ 4 h 477"/>
                <a:gd name="T6" fmla="*/ 163 w 228"/>
                <a:gd name="T7" fmla="*/ 36 h 477"/>
                <a:gd name="T8" fmla="*/ 185 w 228"/>
                <a:gd name="T9" fmla="*/ 59 h 477"/>
                <a:gd name="T10" fmla="*/ 184 w 228"/>
                <a:gd name="T11" fmla="*/ 59 h 477"/>
                <a:gd name="T12" fmla="*/ 175 w 228"/>
                <a:gd name="T13" fmla="*/ 59 h 477"/>
                <a:gd name="T14" fmla="*/ 151 w 228"/>
                <a:gd name="T15" fmla="*/ 60 h 477"/>
                <a:gd name="T16" fmla="*/ 119 w 228"/>
                <a:gd name="T17" fmla="*/ 88 h 477"/>
                <a:gd name="T18" fmla="*/ 118 w 228"/>
                <a:gd name="T19" fmla="*/ 92 h 477"/>
                <a:gd name="T20" fmla="*/ 117 w 228"/>
                <a:gd name="T21" fmla="*/ 92 h 477"/>
                <a:gd name="T22" fmla="*/ 124 w 228"/>
                <a:gd name="T23" fmla="*/ 261 h 477"/>
                <a:gd name="T24" fmla="*/ 188 w 228"/>
                <a:gd name="T25" fmla="*/ 328 h 477"/>
                <a:gd name="T26" fmla="*/ 194 w 228"/>
                <a:gd name="T27" fmla="*/ 319 h 477"/>
                <a:gd name="T28" fmla="*/ 197 w 228"/>
                <a:gd name="T29" fmla="*/ 313 h 477"/>
                <a:gd name="T30" fmla="*/ 223 w 228"/>
                <a:gd name="T31" fmla="*/ 347 h 477"/>
                <a:gd name="T32" fmla="*/ 210 w 228"/>
                <a:gd name="T33" fmla="*/ 440 h 477"/>
                <a:gd name="T34" fmla="*/ 208 w 228"/>
                <a:gd name="T35" fmla="*/ 445 h 477"/>
                <a:gd name="T36" fmla="*/ 198 w 228"/>
                <a:gd name="T37" fmla="*/ 460 h 477"/>
                <a:gd name="T38" fmla="*/ 169 w 228"/>
                <a:gd name="T39" fmla="*/ 477 h 477"/>
                <a:gd name="T40" fmla="*/ 12 w 228"/>
                <a:gd name="T41" fmla="*/ 229 h 477"/>
                <a:gd name="T42" fmla="*/ 30 w 228"/>
                <a:gd name="T43" fmla="*/ 3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477">
                  <a:moveTo>
                    <a:pt x="30" y="37"/>
                  </a:moveTo>
                  <a:cubicBezTo>
                    <a:pt x="35" y="28"/>
                    <a:pt x="42" y="21"/>
                    <a:pt x="48" y="16"/>
                  </a:cubicBezTo>
                  <a:cubicBezTo>
                    <a:pt x="58" y="9"/>
                    <a:pt x="68" y="6"/>
                    <a:pt x="78" y="4"/>
                  </a:cubicBezTo>
                  <a:cubicBezTo>
                    <a:pt x="111" y="0"/>
                    <a:pt x="148" y="22"/>
                    <a:pt x="163" y="36"/>
                  </a:cubicBezTo>
                  <a:cubicBezTo>
                    <a:pt x="178" y="48"/>
                    <a:pt x="184" y="55"/>
                    <a:pt x="185" y="59"/>
                  </a:cubicBezTo>
                  <a:cubicBezTo>
                    <a:pt x="185" y="59"/>
                    <a:pt x="185" y="60"/>
                    <a:pt x="184" y="59"/>
                  </a:cubicBezTo>
                  <a:cubicBezTo>
                    <a:pt x="182" y="60"/>
                    <a:pt x="179" y="60"/>
                    <a:pt x="175" y="59"/>
                  </a:cubicBezTo>
                  <a:cubicBezTo>
                    <a:pt x="170" y="59"/>
                    <a:pt x="160" y="57"/>
                    <a:pt x="151" y="60"/>
                  </a:cubicBezTo>
                  <a:cubicBezTo>
                    <a:pt x="139" y="62"/>
                    <a:pt x="127" y="70"/>
                    <a:pt x="119" y="88"/>
                  </a:cubicBezTo>
                  <a:cubicBezTo>
                    <a:pt x="118" y="89"/>
                    <a:pt x="118" y="90"/>
                    <a:pt x="118" y="92"/>
                  </a:cubicBezTo>
                  <a:cubicBezTo>
                    <a:pt x="117" y="92"/>
                    <a:pt x="117" y="92"/>
                    <a:pt x="117" y="92"/>
                  </a:cubicBezTo>
                  <a:cubicBezTo>
                    <a:pt x="104" y="122"/>
                    <a:pt x="101" y="188"/>
                    <a:pt x="124" y="261"/>
                  </a:cubicBezTo>
                  <a:cubicBezTo>
                    <a:pt x="138" y="303"/>
                    <a:pt x="170" y="345"/>
                    <a:pt x="188" y="328"/>
                  </a:cubicBezTo>
                  <a:cubicBezTo>
                    <a:pt x="190" y="326"/>
                    <a:pt x="192" y="323"/>
                    <a:pt x="194" y="319"/>
                  </a:cubicBezTo>
                  <a:cubicBezTo>
                    <a:pt x="195" y="316"/>
                    <a:pt x="196" y="315"/>
                    <a:pt x="197" y="313"/>
                  </a:cubicBezTo>
                  <a:cubicBezTo>
                    <a:pt x="205" y="306"/>
                    <a:pt x="219" y="322"/>
                    <a:pt x="223" y="347"/>
                  </a:cubicBezTo>
                  <a:cubicBezTo>
                    <a:pt x="228" y="376"/>
                    <a:pt x="222" y="413"/>
                    <a:pt x="210" y="440"/>
                  </a:cubicBezTo>
                  <a:cubicBezTo>
                    <a:pt x="210" y="442"/>
                    <a:pt x="209" y="443"/>
                    <a:pt x="208" y="445"/>
                  </a:cubicBezTo>
                  <a:cubicBezTo>
                    <a:pt x="205" y="450"/>
                    <a:pt x="201" y="455"/>
                    <a:pt x="198" y="460"/>
                  </a:cubicBezTo>
                  <a:cubicBezTo>
                    <a:pt x="189" y="469"/>
                    <a:pt x="180" y="475"/>
                    <a:pt x="169" y="477"/>
                  </a:cubicBezTo>
                  <a:cubicBezTo>
                    <a:pt x="142" y="405"/>
                    <a:pt x="92" y="319"/>
                    <a:pt x="12" y="229"/>
                  </a:cubicBezTo>
                  <a:cubicBezTo>
                    <a:pt x="0" y="144"/>
                    <a:pt x="9" y="75"/>
                    <a:pt x="30" y="3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 sz="1600">
                <a:solidFill>
                  <a:schemeClr val="bg1"/>
                </a:solidFill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</p:grpSp>
      <p:grpSp>
        <p:nvGrpSpPr>
          <p:cNvPr id="91" name="Group 15"/>
          <p:cNvGrpSpPr/>
          <p:nvPr/>
        </p:nvGrpSpPr>
        <p:grpSpPr bwMode="auto">
          <a:xfrm>
            <a:off x="2961243" y="1701845"/>
            <a:ext cx="2648193" cy="1669179"/>
            <a:chOff x="0" y="0"/>
            <a:chExt cx="2397125" cy="1223962"/>
          </a:xfrm>
        </p:grpSpPr>
        <p:sp>
          <p:nvSpPr>
            <p:cNvPr id="92" name="Freeform 10"/>
            <p:cNvSpPr/>
            <p:nvPr/>
          </p:nvSpPr>
          <p:spPr bwMode="auto">
            <a:xfrm>
              <a:off x="1346200" y="38100"/>
              <a:ext cx="430213" cy="463550"/>
            </a:xfrm>
            <a:custGeom>
              <a:avLst/>
              <a:gdLst>
                <a:gd name="T0" fmla="*/ 44 w 114"/>
                <a:gd name="T1" fmla="*/ 35 h 123"/>
                <a:gd name="T2" fmla="*/ 90 w 114"/>
                <a:gd name="T3" fmla="*/ 123 h 123"/>
                <a:gd name="T4" fmla="*/ 41 w 114"/>
                <a:gd name="T5" fmla="*/ 38 h 123"/>
                <a:gd name="T6" fmla="*/ 16 w 114"/>
                <a:gd name="T7" fmla="*/ 0 h 123"/>
                <a:gd name="T8" fmla="*/ 44 w 114"/>
                <a:gd name="T9" fmla="*/ 3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23">
                  <a:moveTo>
                    <a:pt x="44" y="35"/>
                  </a:moveTo>
                  <a:cubicBezTo>
                    <a:pt x="98" y="47"/>
                    <a:pt x="114" y="99"/>
                    <a:pt x="90" y="123"/>
                  </a:cubicBezTo>
                  <a:cubicBezTo>
                    <a:pt x="109" y="98"/>
                    <a:pt x="92" y="49"/>
                    <a:pt x="41" y="38"/>
                  </a:cubicBezTo>
                  <a:cubicBezTo>
                    <a:pt x="12" y="32"/>
                    <a:pt x="0" y="11"/>
                    <a:pt x="16" y="0"/>
                  </a:cubicBezTo>
                  <a:cubicBezTo>
                    <a:pt x="5" y="11"/>
                    <a:pt x="18" y="30"/>
                    <a:pt x="44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600">
                <a:solidFill>
                  <a:schemeClr val="bg1"/>
                </a:solidFill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  <p:sp>
          <p:nvSpPr>
            <p:cNvPr id="93" name="Freeform 11"/>
            <p:cNvSpPr/>
            <p:nvPr/>
          </p:nvSpPr>
          <p:spPr bwMode="auto">
            <a:xfrm>
              <a:off x="44450" y="452437"/>
              <a:ext cx="2216150" cy="722313"/>
            </a:xfrm>
            <a:custGeom>
              <a:avLst/>
              <a:gdLst>
                <a:gd name="T0" fmla="*/ 7 w 589"/>
                <a:gd name="T1" fmla="*/ 0 h 192"/>
                <a:gd name="T2" fmla="*/ 7 w 589"/>
                <a:gd name="T3" fmla="*/ 27 h 192"/>
                <a:gd name="T4" fmla="*/ 187 w 589"/>
                <a:gd name="T5" fmla="*/ 158 h 192"/>
                <a:gd name="T6" fmla="*/ 510 w 589"/>
                <a:gd name="T7" fmla="*/ 153 h 192"/>
                <a:gd name="T8" fmla="*/ 589 w 589"/>
                <a:gd name="T9" fmla="*/ 98 h 192"/>
                <a:gd name="T10" fmla="*/ 589 w 589"/>
                <a:gd name="T11" fmla="*/ 98 h 192"/>
                <a:gd name="T12" fmla="*/ 507 w 589"/>
                <a:gd name="T13" fmla="*/ 157 h 192"/>
                <a:gd name="T14" fmla="*/ 183 w 589"/>
                <a:gd name="T15" fmla="*/ 163 h 192"/>
                <a:gd name="T16" fmla="*/ 3 w 589"/>
                <a:gd name="T17" fmla="*/ 32 h 192"/>
                <a:gd name="T18" fmla="*/ 6 w 589"/>
                <a:gd name="T19" fmla="*/ 0 h 192"/>
                <a:gd name="T20" fmla="*/ 7 w 589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9" h="192">
                  <a:moveTo>
                    <a:pt x="7" y="0"/>
                  </a:moveTo>
                  <a:cubicBezTo>
                    <a:pt x="5" y="5"/>
                    <a:pt x="5" y="13"/>
                    <a:pt x="7" y="27"/>
                  </a:cubicBezTo>
                  <a:cubicBezTo>
                    <a:pt x="12" y="54"/>
                    <a:pt x="53" y="120"/>
                    <a:pt x="187" y="158"/>
                  </a:cubicBezTo>
                  <a:cubicBezTo>
                    <a:pt x="281" y="183"/>
                    <a:pt x="415" y="186"/>
                    <a:pt x="510" y="153"/>
                  </a:cubicBezTo>
                  <a:cubicBezTo>
                    <a:pt x="545" y="140"/>
                    <a:pt x="573" y="122"/>
                    <a:pt x="589" y="98"/>
                  </a:cubicBezTo>
                  <a:cubicBezTo>
                    <a:pt x="589" y="98"/>
                    <a:pt x="588" y="98"/>
                    <a:pt x="589" y="98"/>
                  </a:cubicBezTo>
                  <a:cubicBezTo>
                    <a:pt x="573" y="125"/>
                    <a:pt x="544" y="144"/>
                    <a:pt x="507" y="157"/>
                  </a:cubicBezTo>
                  <a:cubicBezTo>
                    <a:pt x="411" y="192"/>
                    <a:pt x="277" y="189"/>
                    <a:pt x="183" y="163"/>
                  </a:cubicBezTo>
                  <a:cubicBezTo>
                    <a:pt x="49" y="125"/>
                    <a:pt x="8" y="58"/>
                    <a:pt x="3" y="32"/>
                  </a:cubicBezTo>
                  <a:cubicBezTo>
                    <a:pt x="0" y="12"/>
                    <a:pt x="1" y="3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600">
                <a:solidFill>
                  <a:schemeClr val="bg1"/>
                </a:solidFill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  <p:sp>
          <p:nvSpPr>
            <p:cNvPr id="94" name="Freeform 15"/>
            <p:cNvSpPr/>
            <p:nvPr/>
          </p:nvSpPr>
          <p:spPr bwMode="auto">
            <a:xfrm>
              <a:off x="63500" y="0"/>
              <a:ext cx="2333625" cy="1152525"/>
            </a:xfrm>
            <a:custGeom>
              <a:avLst/>
              <a:gdLst>
                <a:gd name="T0" fmla="*/ 182 w 620"/>
                <a:gd name="T1" fmla="*/ 278 h 306"/>
                <a:gd name="T2" fmla="*/ 2 w 620"/>
                <a:gd name="T3" fmla="*/ 147 h 306"/>
                <a:gd name="T4" fmla="*/ 2 w 620"/>
                <a:gd name="T5" fmla="*/ 120 h 306"/>
                <a:gd name="T6" fmla="*/ 33 w 620"/>
                <a:gd name="T7" fmla="*/ 128 h 306"/>
                <a:gd name="T8" fmla="*/ 208 w 620"/>
                <a:gd name="T9" fmla="*/ 177 h 306"/>
                <a:gd name="T10" fmla="*/ 375 w 620"/>
                <a:gd name="T11" fmla="*/ 165 h 306"/>
                <a:gd name="T12" fmla="*/ 426 w 620"/>
                <a:gd name="T13" fmla="*/ 138 h 306"/>
                <a:gd name="T14" fmla="*/ 431 w 620"/>
                <a:gd name="T15" fmla="*/ 133 h 306"/>
                <a:gd name="T16" fmla="*/ 385 w 620"/>
                <a:gd name="T17" fmla="*/ 45 h 306"/>
                <a:gd name="T18" fmla="*/ 357 w 620"/>
                <a:gd name="T19" fmla="*/ 10 h 306"/>
                <a:gd name="T20" fmla="*/ 358 w 620"/>
                <a:gd name="T21" fmla="*/ 9 h 306"/>
                <a:gd name="T22" fmla="*/ 381 w 620"/>
                <a:gd name="T23" fmla="*/ 3 h 306"/>
                <a:gd name="T24" fmla="*/ 461 w 620"/>
                <a:gd name="T25" fmla="*/ 13 h 306"/>
                <a:gd name="T26" fmla="*/ 584 w 620"/>
                <a:gd name="T27" fmla="*/ 218 h 306"/>
                <a:gd name="T28" fmla="*/ 505 w 620"/>
                <a:gd name="T29" fmla="*/ 273 h 306"/>
                <a:gd name="T30" fmla="*/ 182 w 620"/>
                <a:gd name="T31" fmla="*/ 278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0" h="306">
                  <a:moveTo>
                    <a:pt x="182" y="278"/>
                  </a:moveTo>
                  <a:cubicBezTo>
                    <a:pt x="48" y="240"/>
                    <a:pt x="7" y="174"/>
                    <a:pt x="2" y="147"/>
                  </a:cubicBezTo>
                  <a:cubicBezTo>
                    <a:pt x="0" y="133"/>
                    <a:pt x="0" y="125"/>
                    <a:pt x="2" y="120"/>
                  </a:cubicBezTo>
                  <a:cubicBezTo>
                    <a:pt x="7" y="117"/>
                    <a:pt x="17" y="121"/>
                    <a:pt x="33" y="128"/>
                  </a:cubicBezTo>
                  <a:cubicBezTo>
                    <a:pt x="56" y="138"/>
                    <a:pt x="112" y="167"/>
                    <a:pt x="208" y="177"/>
                  </a:cubicBezTo>
                  <a:cubicBezTo>
                    <a:pt x="259" y="182"/>
                    <a:pt x="324" y="180"/>
                    <a:pt x="375" y="165"/>
                  </a:cubicBezTo>
                  <a:cubicBezTo>
                    <a:pt x="396" y="158"/>
                    <a:pt x="414" y="150"/>
                    <a:pt x="426" y="138"/>
                  </a:cubicBezTo>
                  <a:cubicBezTo>
                    <a:pt x="428" y="137"/>
                    <a:pt x="430" y="135"/>
                    <a:pt x="431" y="133"/>
                  </a:cubicBezTo>
                  <a:cubicBezTo>
                    <a:pt x="455" y="109"/>
                    <a:pt x="439" y="57"/>
                    <a:pt x="385" y="45"/>
                  </a:cubicBezTo>
                  <a:cubicBezTo>
                    <a:pt x="359" y="40"/>
                    <a:pt x="346" y="21"/>
                    <a:pt x="357" y="10"/>
                  </a:cubicBezTo>
                  <a:cubicBezTo>
                    <a:pt x="358" y="10"/>
                    <a:pt x="358" y="10"/>
                    <a:pt x="358" y="9"/>
                  </a:cubicBezTo>
                  <a:cubicBezTo>
                    <a:pt x="364" y="6"/>
                    <a:pt x="372" y="4"/>
                    <a:pt x="381" y="3"/>
                  </a:cubicBezTo>
                  <a:cubicBezTo>
                    <a:pt x="403" y="0"/>
                    <a:pt x="433" y="3"/>
                    <a:pt x="461" y="13"/>
                  </a:cubicBezTo>
                  <a:cubicBezTo>
                    <a:pt x="551" y="44"/>
                    <a:pt x="620" y="155"/>
                    <a:pt x="584" y="218"/>
                  </a:cubicBezTo>
                  <a:cubicBezTo>
                    <a:pt x="568" y="242"/>
                    <a:pt x="540" y="260"/>
                    <a:pt x="505" y="273"/>
                  </a:cubicBezTo>
                  <a:cubicBezTo>
                    <a:pt x="410" y="306"/>
                    <a:pt x="276" y="303"/>
                    <a:pt x="182" y="278"/>
                  </a:cubicBezTo>
                  <a:close/>
                </a:path>
              </a:pathLst>
            </a:custGeom>
            <a:gradFill rotWithShape="1">
              <a:gsLst>
                <a:gs pos="0">
                  <a:srgbClr val="F87477"/>
                </a:gs>
                <a:gs pos="50000">
                  <a:srgbClr val="BE1247"/>
                </a:gs>
                <a:gs pos="100000">
                  <a:srgbClr val="F87B7E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 sz="1600">
                <a:solidFill>
                  <a:schemeClr val="bg1"/>
                </a:solidFill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  <p:sp>
          <p:nvSpPr>
            <p:cNvPr id="95" name="Freeform 17"/>
            <p:cNvSpPr/>
            <p:nvPr/>
          </p:nvSpPr>
          <p:spPr bwMode="auto">
            <a:xfrm>
              <a:off x="1309688" y="30163"/>
              <a:ext cx="455612" cy="534987"/>
            </a:xfrm>
            <a:custGeom>
              <a:avLst/>
              <a:gdLst>
                <a:gd name="T0" fmla="*/ 91 w 121"/>
                <a:gd name="T1" fmla="*/ 134 h 142"/>
                <a:gd name="T2" fmla="*/ 81 w 121"/>
                <a:gd name="T3" fmla="*/ 142 h 142"/>
                <a:gd name="T4" fmla="*/ 85 w 121"/>
                <a:gd name="T5" fmla="*/ 138 h 142"/>
                <a:gd name="T6" fmla="*/ 41 w 121"/>
                <a:gd name="T7" fmla="*/ 46 h 142"/>
                <a:gd name="T8" fmla="*/ 18 w 121"/>
                <a:gd name="T9" fmla="*/ 6 h 142"/>
                <a:gd name="T10" fmla="*/ 21 w 121"/>
                <a:gd name="T11" fmla="*/ 4 h 142"/>
                <a:gd name="T12" fmla="*/ 30 w 121"/>
                <a:gd name="T13" fmla="*/ 0 h 142"/>
                <a:gd name="T14" fmla="*/ 27 w 121"/>
                <a:gd name="T15" fmla="*/ 1 h 142"/>
                <a:gd name="T16" fmla="*/ 51 w 121"/>
                <a:gd name="T17" fmla="*/ 40 h 142"/>
                <a:gd name="T18" fmla="*/ 95 w 121"/>
                <a:gd name="T19" fmla="*/ 130 h 142"/>
                <a:gd name="T20" fmla="*/ 91 w 121"/>
                <a:gd name="T21" fmla="*/ 13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42">
                  <a:moveTo>
                    <a:pt x="91" y="134"/>
                  </a:moveTo>
                  <a:cubicBezTo>
                    <a:pt x="87" y="137"/>
                    <a:pt x="84" y="139"/>
                    <a:pt x="81" y="142"/>
                  </a:cubicBezTo>
                  <a:cubicBezTo>
                    <a:pt x="82" y="141"/>
                    <a:pt x="84" y="140"/>
                    <a:pt x="85" y="138"/>
                  </a:cubicBezTo>
                  <a:cubicBezTo>
                    <a:pt x="112" y="113"/>
                    <a:pt x="97" y="57"/>
                    <a:pt x="41" y="46"/>
                  </a:cubicBezTo>
                  <a:cubicBezTo>
                    <a:pt x="12" y="40"/>
                    <a:pt x="0" y="17"/>
                    <a:pt x="18" y="6"/>
                  </a:cubicBezTo>
                  <a:cubicBezTo>
                    <a:pt x="19" y="5"/>
                    <a:pt x="20" y="5"/>
                    <a:pt x="21" y="4"/>
                  </a:cubicBezTo>
                  <a:cubicBezTo>
                    <a:pt x="24" y="3"/>
                    <a:pt x="27" y="2"/>
                    <a:pt x="30" y="0"/>
                  </a:cubicBezTo>
                  <a:cubicBezTo>
                    <a:pt x="29" y="1"/>
                    <a:pt x="28" y="1"/>
                    <a:pt x="27" y="1"/>
                  </a:cubicBezTo>
                  <a:cubicBezTo>
                    <a:pt x="9" y="12"/>
                    <a:pt x="21" y="34"/>
                    <a:pt x="51" y="40"/>
                  </a:cubicBezTo>
                  <a:cubicBezTo>
                    <a:pt x="106" y="52"/>
                    <a:pt x="121" y="107"/>
                    <a:pt x="95" y="130"/>
                  </a:cubicBezTo>
                  <a:cubicBezTo>
                    <a:pt x="94" y="132"/>
                    <a:pt x="92" y="133"/>
                    <a:pt x="91" y="134"/>
                  </a:cubicBezTo>
                  <a:close/>
                </a:path>
              </a:pathLst>
            </a:custGeom>
            <a:gradFill rotWithShape="1">
              <a:gsLst>
                <a:gs pos="0">
                  <a:srgbClr val="D2144F"/>
                </a:gs>
                <a:gs pos="24600">
                  <a:srgbClr val="F87477"/>
                </a:gs>
                <a:gs pos="50000">
                  <a:srgbClr val="BE1247"/>
                </a:gs>
                <a:gs pos="72501">
                  <a:srgbClr val="F87477"/>
                </a:gs>
                <a:gs pos="100000">
                  <a:srgbClr val="BE124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 sz="1600">
                <a:solidFill>
                  <a:schemeClr val="bg1"/>
                </a:solidFill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  <p:sp>
          <p:nvSpPr>
            <p:cNvPr id="96" name="Freeform 18"/>
            <p:cNvSpPr/>
            <p:nvPr/>
          </p:nvSpPr>
          <p:spPr bwMode="auto">
            <a:xfrm>
              <a:off x="0" y="455613"/>
              <a:ext cx="2216150" cy="768350"/>
            </a:xfrm>
            <a:custGeom>
              <a:avLst/>
              <a:gdLst>
                <a:gd name="T0" fmla="*/ 17 w 589"/>
                <a:gd name="T1" fmla="*/ 0 h 204"/>
                <a:gd name="T2" fmla="*/ 15 w 589"/>
                <a:gd name="T3" fmla="*/ 31 h 204"/>
                <a:gd name="T4" fmla="*/ 195 w 589"/>
                <a:gd name="T5" fmla="*/ 162 h 204"/>
                <a:gd name="T6" fmla="*/ 519 w 589"/>
                <a:gd name="T7" fmla="*/ 156 h 204"/>
                <a:gd name="T8" fmla="*/ 589 w 589"/>
                <a:gd name="T9" fmla="*/ 113 h 204"/>
                <a:gd name="T10" fmla="*/ 581 w 589"/>
                <a:gd name="T11" fmla="*/ 122 h 204"/>
                <a:gd name="T12" fmla="*/ 508 w 589"/>
                <a:gd name="T13" fmla="*/ 168 h 204"/>
                <a:gd name="T14" fmla="*/ 181 w 589"/>
                <a:gd name="T15" fmla="*/ 176 h 204"/>
                <a:gd name="T16" fmla="*/ 3 w 589"/>
                <a:gd name="T17" fmla="*/ 42 h 204"/>
                <a:gd name="T18" fmla="*/ 5 w 589"/>
                <a:gd name="T19" fmla="*/ 10 h 204"/>
                <a:gd name="T20" fmla="*/ 17 w 589"/>
                <a:gd name="T2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9" h="204">
                  <a:moveTo>
                    <a:pt x="17" y="0"/>
                  </a:moveTo>
                  <a:cubicBezTo>
                    <a:pt x="13" y="3"/>
                    <a:pt x="12" y="12"/>
                    <a:pt x="15" y="31"/>
                  </a:cubicBezTo>
                  <a:cubicBezTo>
                    <a:pt x="20" y="57"/>
                    <a:pt x="61" y="124"/>
                    <a:pt x="195" y="162"/>
                  </a:cubicBezTo>
                  <a:cubicBezTo>
                    <a:pt x="289" y="188"/>
                    <a:pt x="423" y="191"/>
                    <a:pt x="519" y="156"/>
                  </a:cubicBezTo>
                  <a:cubicBezTo>
                    <a:pt x="548" y="146"/>
                    <a:pt x="572" y="132"/>
                    <a:pt x="589" y="113"/>
                  </a:cubicBezTo>
                  <a:cubicBezTo>
                    <a:pt x="586" y="116"/>
                    <a:pt x="583" y="119"/>
                    <a:pt x="581" y="122"/>
                  </a:cubicBezTo>
                  <a:cubicBezTo>
                    <a:pt x="563" y="142"/>
                    <a:pt x="538" y="156"/>
                    <a:pt x="508" y="168"/>
                  </a:cubicBezTo>
                  <a:cubicBezTo>
                    <a:pt x="410" y="204"/>
                    <a:pt x="275" y="202"/>
                    <a:pt x="181" y="176"/>
                  </a:cubicBezTo>
                  <a:cubicBezTo>
                    <a:pt x="48" y="138"/>
                    <a:pt x="8" y="69"/>
                    <a:pt x="3" y="42"/>
                  </a:cubicBezTo>
                  <a:cubicBezTo>
                    <a:pt x="0" y="23"/>
                    <a:pt x="1" y="14"/>
                    <a:pt x="5" y="10"/>
                  </a:cubicBezTo>
                  <a:cubicBezTo>
                    <a:pt x="9" y="7"/>
                    <a:pt x="13" y="3"/>
                    <a:pt x="1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2144F"/>
                </a:gs>
                <a:gs pos="24600">
                  <a:srgbClr val="F87477"/>
                </a:gs>
                <a:gs pos="50000">
                  <a:srgbClr val="BE1247"/>
                </a:gs>
                <a:gs pos="72501">
                  <a:srgbClr val="F87477"/>
                </a:gs>
                <a:gs pos="100000">
                  <a:srgbClr val="BE124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 sz="1600">
                <a:solidFill>
                  <a:schemeClr val="bg1"/>
                </a:solidFill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  <p:sp>
          <p:nvSpPr>
            <p:cNvPr id="97" name="Freeform 25"/>
            <p:cNvSpPr/>
            <p:nvPr/>
          </p:nvSpPr>
          <p:spPr bwMode="auto">
            <a:xfrm>
              <a:off x="1362075" y="0"/>
              <a:ext cx="1035050" cy="1035050"/>
            </a:xfrm>
            <a:custGeom>
              <a:avLst/>
              <a:gdLst>
                <a:gd name="T0" fmla="*/ 0 w 275"/>
                <a:gd name="T1" fmla="*/ 172 h 275"/>
                <a:gd name="T2" fmla="*/ 30 w 275"/>
                <a:gd name="T3" fmla="*/ 165 h 275"/>
                <a:gd name="T4" fmla="*/ 81 w 275"/>
                <a:gd name="T5" fmla="*/ 138 h 275"/>
                <a:gd name="T6" fmla="*/ 86 w 275"/>
                <a:gd name="T7" fmla="*/ 133 h 275"/>
                <a:gd name="T8" fmla="*/ 40 w 275"/>
                <a:gd name="T9" fmla="*/ 45 h 275"/>
                <a:gd name="T10" fmla="*/ 12 w 275"/>
                <a:gd name="T11" fmla="*/ 10 h 275"/>
                <a:gd name="T12" fmla="*/ 13 w 275"/>
                <a:gd name="T13" fmla="*/ 9 h 275"/>
                <a:gd name="T14" fmla="*/ 36 w 275"/>
                <a:gd name="T15" fmla="*/ 3 h 275"/>
                <a:gd name="T16" fmla="*/ 116 w 275"/>
                <a:gd name="T17" fmla="*/ 13 h 275"/>
                <a:gd name="T18" fmla="*/ 239 w 275"/>
                <a:gd name="T19" fmla="*/ 218 h 275"/>
                <a:gd name="T20" fmla="*/ 160 w 275"/>
                <a:gd name="T21" fmla="*/ 273 h 275"/>
                <a:gd name="T22" fmla="*/ 151 w 275"/>
                <a:gd name="T23" fmla="*/ 275 h 275"/>
                <a:gd name="T24" fmla="*/ 0 w 275"/>
                <a:gd name="T25" fmla="*/ 17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75">
                  <a:moveTo>
                    <a:pt x="0" y="172"/>
                  </a:moveTo>
                  <a:cubicBezTo>
                    <a:pt x="10" y="170"/>
                    <a:pt x="20" y="168"/>
                    <a:pt x="30" y="165"/>
                  </a:cubicBezTo>
                  <a:cubicBezTo>
                    <a:pt x="51" y="158"/>
                    <a:pt x="69" y="150"/>
                    <a:pt x="81" y="138"/>
                  </a:cubicBezTo>
                  <a:cubicBezTo>
                    <a:pt x="83" y="137"/>
                    <a:pt x="85" y="135"/>
                    <a:pt x="86" y="133"/>
                  </a:cubicBezTo>
                  <a:cubicBezTo>
                    <a:pt x="110" y="109"/>
                    <a:pt x="94" y="57"/>
                    <a:pt x="40" y="45"/>
                  </a:cubicBezTo>
                  <a:cubicBezTo>
                    <a:pt x="14" y="40"/>
                    <a:pt x="1" y="21"/>
                    <a:pt x="12" y="10"/>
                  </a:cubicBezTo>
                  <a:cubicBezTo>
                    <a:pt x="13" y="10"/>
                    <a:pt x="13" y="10"/>
                    <a:pt x="13" y="9"/>
                  </a:cubicBezTo>
                  <a:cubicBezTo>
                    <a:pt x="19" y="6"/>
                    <a:pt x="27" y="4"/>
                    <a:pt x="36" y="3"/>
                  </a:cubicBezTo>
                  <a:cubicBezTo>
                    <a:pt x="58" y="0"/>
                    <a:pt x="88" y="3"/>
                    <a:pt x="116" y="13"/>
                  </a:cubicBezTo>
                  <a:cubicBezTo>
                    <a:pt x="206" y="44"/>
                    <a:pt x="275" y="155"/>
                    <a:pt x="239" y="218"/>
                  </a:cubicBezTo>
                  <a:cubicBezTo>
                    <a:pt x="223" y="242"/>
                    <a:pt x="195" y="260"/>
                    <a:pt x="160" y="273"/>
                  </a:cubicBezTo>
                  <a:cubicBezTo>
                    <a:pt x="157" y="274"/>
                    <a:pt x="154" y="275"/>
                    <a:pt x="151" y="275"/>
                  </a:cubicBezTo>
                  <a:cubicBezTo>
                    <a:pt x="101" y="235"/>
                    <a:pt x="50" y="201"/>
                    <a:pt x="0" y="172"/>
                  </a:cubicBezTo>
                  <a:close/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 sz="1600">
                <a:solidFill>
                  <a:schemeClr val="bg1"/>
                </a:solidFill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5989851" y="3022460"/>
            <a:ext cx="2849880" cy="1360170"/>
            <a:chOff x="4997450" y="2674938"/>
            <a:chExt cx="2579691" cy="1231216"/>
          </a:xfrm>
        </p:grpSpPr>
        <p:cxnSp>
          <p:nvCxnSpPr>
            <p:cNvPr id="99" name="直接连接符 76"/>
            <p:cNvCxnSpPr>
              <a:cxnSpLocks noChangeShapeType="1"/>
            </p:cNvCxnSpPr>
            <p:nvPr/>
          </p:nvCxnSpPr>
          <p:spPr bwMode="auto">
            <a:xfrm flipH="1">
              <a:off x="4997450" y="3046413"/>
              <a:ext cx="2517775" cy="0"/>
            </a:xfrm>
            <a:prstGeom prst="line">
              <a:avLst/>
            </a:prstGeom>
            <a:noFill/>
            <a:ln w="6350" cmpd="sng">
              <a:solidFill>
                <a:srgbClr val="0070C0"/>
              </a:solidFill>
              <a:prstDash val="sysDot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1" name="TextBox 11"/>
            <p:cNvSpPr txBox="1">
              <a:spLocks noChangeArrowheads="1"/>
            </p:cNvSpPr>
            <p:nvPr/>
          </p:nvSpPr>
          <p:spPr bwMode="auto">
            <a:xfrm flipH="1">
              <a:off x="6121400" y="2674938"/>
              <a:ext cx="1455738" cy="430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CN" sz="2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标宋简体" panose="02010601030101010101" charset="-122"/>
                  <a:ea typeface="方正大标宋简体" panose="02010601030101010101" charset="-122"/>
                </a:rPr>
                <a:t>03</a:t>
              </a:r>
            </a:p>
          </p:txBody>
        </p:sp>
        <p:sp>
          <p:nvSpPr>
            <p:cNvPr id="102" name="TextBox 11"/>
            <p:cNvSpPr txBox="1">
              <a:spLocks noChangeArrowheads="1"/>
            </p:cNvSpPr>
            <p:nvPr/>
          </p:nvSpPr>
          <p:spPr bwMode="auto">
            <a:xfrm flipH="1">
              <a:off x="5454414" y="3078446"/>
              <a:ext cx="2122727" cy="827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zh-CN" altLang="en-US" sz="133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标宋简体" panose="02010601030101010101" charset="-122"/>
                  <a:ea typeface="方正大标宋简体" panose="02010601030101010101" charset="-122"/>
                </a:rPr>
                <a:t>不要随便将陌生人的 加入QQ等的好友列表,不要随便接受他们的聊天请求,防止电脑被攻击。</a:t>
              </a: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1374995" y="3882264"/>
            <a:ext cx="3243580" cy="2123440"/>
            <a:chOff x="1225550" y="3466431"/>
            <a:chExt cx="2936064" cy="1922121"/>
          </a:xfrm>
        </p:grpSpPr>
        <p:sp>
          <p:nvSpPr>
            <p:cNvPr id="104" name="TextBox 11"/>
            <p:cNvSpPr txBox="1">
              <a:spLocks noChangeArrowheads="1"/>
            </p:cNvSpPr>
            <p:nvPr/>
          </p:nvSpPr>
          <p:spPr bwMode="auto">
            <a:xfrm flipH="1">
              <a:off x="1243013" y="4563394"/>
              <a:ext cx="1455738" cy="430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CN" sz="2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标宋简体" panose="02010601030101010101" charset="-122"/>
                  <a:ea typeface="方正大标宋简体" panose="02010601030101010101" charset="-122"/>
                </a:rPr>
                <a:t>02</a:t>
              </a:r>
            </a:p>
          </p:txBody>
        </p:sp>
        <p:sp>
          <p:nvSpPr>
            <p:cNvPr id="107" name="TextBox 11"/>
            <p:cNvSpPr txBox="1">
              <a:spLocks noChangeArrowheads="1"/>
            </p:cNvSpPr>
            <p:nvPr/>
          </p:nvSpPr>
          <p:spPr bwMode="auto">
            <a:xfrm flipH="1">
              <a:off x="1225550" y="4933313"/>
              <a:ext cx="2936064" cy="455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zh-CN" altLang="en-US" sz="133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标宋简体" panose="02010601030101010101" charset="-122"/>
                  <a:ea typeface="方正大标宋简体" panose="02010601030101010101" charset="-122"/>
                </a:rPr>
                <a:t>不要运行不熟悉的看起来很有趣的小游戏，它们很可能带有病毒</a:t>
              </a:r>
            </a:p>
          </p:txBody>
        </p:sp>
        <p:sp>
          <p:nvSpPr>
            <p:cNvPr id="106" name="任意多边形 80"/>
            <p:cNvSpPr/>
            <p:nvPr/>
          </p:nvSpPr>
          <p:spPr bwMode="auto">
            <a:xfrm flipV="1">
              <a:off x="1260475" y="3466431"/>
              <a:ext cx="2543175" cy="1449387"/>
            </a:xfrm>
            <a:custGeom>
              <a:avLst/>
              <a:gdLst>
                <a:gd name="T0" fmla="*/ 1416325 w 1416325"/>
                <a:gd name="T1" fmla="*/ 2898062 h 2898062"/>
                <a:gd name="T2" fmla="*/ 1092406 w 1416325"/>
                <a:gd name="T3" fmla="*/ 0 h 2898062"/>
                <a:gd name="T4" fmla="*/ 0 w 1416325"/>
                <a:gd name="T5" fmla="*/ 7480 h 2898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6325" h="2898062">
                  <a:moveTo>
                    <a:pt x="1416325" y="2898062"/>
                  </a:moveTo>
                  <a:cubicBezTo>
                    <a:pt x="1415662" y="2586467"/>
                    <a:pt x="1093069" y="311595"/>
                    <a:pt x="1092406" y="0"/>
                  </a:cubicBezTo>
                  <a:lnTo>
                    <a:pt x="0" y="7480"/>
                  </a:lnTo>
                </a:path>
              </a:pathLst>
            </a:custGeom>
            <a:noFill/>
            <a:ln w="6350" cap="flat" cmpd="sng">
              <a:solidFill>
                <a:srgbClr val="2B6395"/>
              </a:solidFill>
              <a:prstDash val="sysDot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1260230" y="1397053"/>
            <a:ext cx="2621887" cy="1453875"/>
            <a:chOff x="1231900" y="1169988"/>
            <a:chExt cx="2373313" cy="1316037"/>
          </a:xfrm>
        </p:grpSpPr>
        <p:sp>
          <p:nvSpPr>
            <p:cNvPr id="110" name="TextBox 11"/>
            <p:cNvSpPr txBox="1">
              <a:spLocks noChangeArrowheads="1"/>
            </p:cNvSpPr>
            <p:nvPr/>
          </p:nvSpPr>
          <p:spPr bwMode="auto">
            <a:xfrm flipH="1">
              <a:off x="1258888" y="1169988"/>
              <a:ext cx="1457325" cy="430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CN" sz="2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标宋简体" panose="02010601030101010101" charset="-122"/>
                  <a:ea typeface="方正大标宋简体" panose="02010601030101010101" charset="-122"/>
                </a:rPr>
                <a:t>01</a:t>
              </a:r>
            </a:p>
          </p:txBody>
        </p:sp>
        <p:sp>
          <p:nvSpPr>
            <p:cNvPr id="113" name="TextBox 11"/>
            <p:cNvSpPr txBox="1">
              <a:spLocks noChangeArrowheads="1"/>
            </p:cNvSpPr>
            <p:nvPr/>
          </p:nvSpPr>
          <p:spPr bwMode="auto">
            <a:xfrm flipH="1">
              <a:off x="1231900" y="1559126"/>
              <a:ext cx="1483552" cy="827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zh-CN" altLang="en-US" sz="133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标宋简体" panose="02010601030101010101" charset="-122"/>
                  <a:ea typeface="方正大标宋简体" panose="02010601030101010101" charset="-122"/>
                </a:rPr>
                <a:t>尽量不要网站的程序,因为这个程序有可能感染了病毒，或者带有后门。</a:t>
              </a:r>
            </a:p>
          </p:txBody>
        </p:sp>
        <p:sp>
          <p:nvSpPr>
            <p:cNvPr id="112" name="任意多边形 81"/>
            <p:cNvSpPr/>
            <p:nvPr/>
          </p:nvSpPr>
          <p:spPr bwMode="auto">
            <a:xfrm>
              <a:off x="1262063" y="1531938"/>
              <a:ext cx="2343150" cy="954087"/>
            </a:xfrm>
            <a:custGeom>
              <a:avLst/>
              <a:gdLst>
                <a:gd name="T0" fmla="*/ 1561580 w 1561580"/>
                <a:gd name="T1" fmla="*/ 934786 h 934786"/>
                <a:gd name="T2" fmla="*/ 1349962 w 1561580"/>
                <a:gd name="T3" fmla="*/ 0 h 934786"/>
                <a:gd name="T4" fmla="*/ 0 w 1561580"/>
                <a:gd name="T5" fmla="*/ 9142 h 934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1580" h="934786">
                  <a:moveTo>
                    <a:pt x="1561580" y="934786"/>
                  </a:moveTo>
                  <a:lnTo>
                    <a:pt x="1349962" y="0"/>
                  </a:lnTo>
                  <a:lnTo>
                    <a:pt x="0" y="9142"/>
                  </a:lnTo>
                </a:path>
              </a:pathLst>
            </a:custGeom>
            <a:noFill/>
            <a:ln w="6350" cap="flat" cmpd="sng">
              <a:solidFill>
                <a:srgbClr val="BE1247"/>
              </a:solidFill>
              <a:prstDash val="sysDot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endParaRPr>
            </a:p>
          </p:txBody>
        </p:sp>
      </p:grpSp>
      <p:pic>
        <p:nvPicPr>
          <p:cNvPr id="115" name="Picture 36" descr="E:\素材\科技\e6b5d1c84725c668679ca2d924e1c45d.pnge6b5d1c84725c668679ca2d924e1c45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0200" y="1701800"/>
            <a:ext cx="4906010" cy="490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85" y="-76835"/>
            <a:ext cx="900430" cy="1105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89341" y="223617"/>
            <a:ext cx="2147570" cy="50482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l"/>
            <a:r>
              <a:rPr lang="zh-CN" alt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冲浪安全常识</a:t>
            </a:r>
          </a:p>
        </p:txBody>
      </p:sp>
      <p:sp>
        <p:nvSpPr>
          <p:cNvPr id="2050" name="MH_Other_1"/>
          <p:cNvSpPr/>
          <p:nvPr>
            <p:custDataLst>
              <p:tags r:id="rId1"/>
            </p:custDataLst>
          </p:nvPr>
        </p:nvSpPr>
        <p:spPr bwMode="auto">
          <a:xfrm rot="18849647">
            <a:off x="8968918" y="3539067"/>
            <a:ext cx="1481667" cy="812800"/>
          </a:xfrm>
          <a:custGeom>
            <a:avLst/>
            <a:gdLst>
              <a:gd name="T0" fmla="*/ 2708960 w 955844"/>
              <a:gd name="T1" fmla="*/ 0 h 524933"/>
              <a:gd name="T2" fmla="*/ 0 w 955844"/>
              <a:gd name="T3" fmla="*/ 0 h 524933"/>
              <a:gd name="T4" fmla="*/ 1444755 w 955844"/>
              <a:gd name="T5" fmla="*/ 1479806 h 524933"/>
              <a:gd name="T6" fmla="*/ 2708960 w 955844"/>
              <a:gd name="T7" fmla="*/ 1479806 h 52493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55844" h="524933">
                <a:moveTo>
                  <a:pt x="955844" y="0"/>
                </a:moveTo>
                <a:lnTo>
                  <a:pt x="0" y="0"/>
                </a:lnTo>
                <a:lnTo>
                  <a:pt x="509776" y="524933"/>
                </a:lnTo>
                <a:lnTo>
                  <a:pt x="955844" y="524933"/>
                </a:lnTo>
                <a:lnTo>
                  <a:pt x="955844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大标宋简体" panose="02010601030101010101" charset="-122"/>
              <a:ea typeface="方正大标宋简体" panose="02010601030101010101" charset="-122"/>
              <a:cs typeface="+mn-cs"/>
            </a:endParaRPr>
          </a:p>
        </p:txBody>
      </p:sp>
      <p:sp>
        <p:nvSpPr>
          <p:cNvPr id="2051" name="MH_Other_2"/>
          <p:cNvSpPr/>
          <p:nvPr>
            <p:custDataLst>
              <p:tags r:id="rId2"/>
            </p:custDataLst>
          </p:nvPr>
        </p:nvSpPr>
        <p:spPr bwMode="auto">
          <a:xfrm rot="2750353" flipH="1">
            <a:off x="1082218" y="3539067"/>
            <a:ext cx="1481667" cy="812800"/>
          </a:xfrm>
          <a:custGeom>
            <a:avLst/>
            <a:gdLst>
              <a:gd name="T0" fmla="*/ 2708960 w 955844"/>
              <a:gd name="T1" fmla="*/ 0 h 524933"/>
              <a:gd name="T2" fmla="*/ 0 w 955844"/>
              <a:gd name="T3" fmla="*/ 0 h 524933"/>
              <a:gd name="T4" fmla="*/ 1444755 w 955844"/>
              <a:gd name="T5" fmla="*/ 1479786 h 524933"/>
              <a:gd name="T6" fmla="*/ 2708960 w 955844"/>
              <a:gd name="T7" fmla="*/ 1479786 h 52493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55844" h="524933">
                <a:moveTo>
                  <a:pt x="955844" y="0"/>
                </a:moveTo>
                <a:lnTo>
                  <a:pt x="0" y="0"/>
                </a:lnTo>
                <a:lnTo>
                  <a:pt x="509776" y="524933"/>
                </a:lnTo>
                <a:lnTo>
                  <a:pt x="955844" y="524933"/>
                </a:lnTo>
                <a:lnTo>
                  <a:pt x="955844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大标宋简体" panose="02010601030101010101" charset="-122"/>
              <a:ea typeface="方正大标宋简体" panose="02010601030101010101" charset="-122"/>
              <a:cs typeface="+mn-cs"/>
            </a:endParaRPr>
          </a:p>
        </p:txBody>
      </p:sp>
      <p:sp>
        <p:nvSpPr>
          <p:cNvPr id="25604" name="MH_SubTitle_2"/>
          <p:cNvSpPr/>
          <p:nvPr>
            <p:custDataLst>
              <p:tags r:id="rId3"/>
            </p:custDataLst>
          </p:nvPr>
        </p:nvSpPr>
        <p:spPr>
          <a:xfrm rot="2750353" flipH="1">
            <a:off x="3112100" y="2827867"/>
            <a:ext cx="3454400" cy="814917"/>
          </a:xfrm>
          <a:custGeom>
            <a:avLst/>
            <a:gdLst>
              <a:gd name="txL" fmla="*/ 0 w 2229641"/>
              <a:gd name="txT" fmla="*/ 0 h 524933"/>
              <a:gd name="txR" fmla="*/ 2229641 w 2229641"/>
              <a:gd name="txB" fmla="*/ 524933 h 524933"/>
            </a:gdLst>
            <a:ahLst/>
            <a:cxnLst>
              <a:cxn ang="0">
                <a:pos x="2591873" y="609756"/>
              </a:cxn>
              <a:cxn ang="0">
                <a:pos x="1999277" y="0"/>
              </a:cxn>
              <a:cxn ang="0">
                <a:pos x="0" y="0"/>
              </a:cxn>
              <a:cxn ang="0">
                <a:pos x="592595" y="609756"/>
              </a:cxn>
            </a:cxnLst>
            <a:rect l="txL" t="txT" r="txR" b="txB"/>
            <a:pathLst>
              <a:path w="2229641" h="524933">
                <a:moveTo>
                  <a:pt x="2229641" y="524933"/>
                </a:moveTo>
                <a:lnTo>
                  <a:pt x="1719864" y="0"/>
                </a:lnTo>
                <a:lnTo>
                  <a:pt x="0" y="0"/>
                </a:lnTo>
                <a:lnTo>
                  <a:pt x="509776" y="524933"/>
                </a:lnTo>
                <a:lnTo>
                  <a:pt x="2229641" y="524933"/>
                </a:lnTo>
                <a:close/>
              </a:path>
            </a:pathLst>
          </a:custGeom>
          <a:gradFill>
            <a:gsLst>
              <a:gs pos="0">
                <a:srgbClr val="FFAA01"/>
              </a:gs>
              <a:gs pos="50000">
                <a:srgbClr val="FF7711"/>
              </a:gs>
              <a:gs pos="100000">
                <a:srgbClr val="FFAA01"/>
              </a:gs>
            </a:gsLst>
            <a:lin ang="18900000" scaled="0"/>
          </a:gradFill>
          <a:ln w="9525">
            <a:noFill/>
          </a:ln>
        </p:spPr>
        <p:txBody>
          <a:bodyPr lIns="288000" rIns="288000" anchor="ctr"/>
          <a:lstStyle/>
          <a:p>
            <a:pPr lvl="0" algn="ctr" eaLnBrk="1" hangingPunct="1">
              <a:lnSpc>
                <a:spcPct val="130000"/>
              </a:lnSpc>
            </a:pPr>
            <a:r>
              <a:rPr lang="en-US" altLang="zh-CN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05</a:t>
            </a:r>
          </a:p>
        </p:txBody>
      </p:sp>
      <p:sp>
        <p:nvSpPr>
          <p:cNvPr id="25605" name="MH_SubTitle_1"/>
          <p:cNvSpPr/>
          <p:nvPr>
            <p:custDataLst>
              <p:tags r:id="rId4"/>
            </p:custDataLst>
          </p:nvPr>
        </p:nvSpPr>
        <p:spPr>
          <a:xfrm rot="-2750353">
            <a:off x="1260018" y="2829984"/>
            <a:ext cx="3454400" cy="812800"/>
          </a:xfrm>
          <a:custGeom>
            <a:avLst/>
            <a:gdLst>
              <a:gd name="txL" fmla="*/ 0 w 2229641"/>
              <a:gd name="txT" fmla="*/ 0 h 524934"/>
              <a:gd name="txR" fmla="*/ 2229641 w 2229641"/>
              <a:gd name="txB" fmla="*/ 524934 h 524934"/>
            </a:gdLst>
            <a:ahLst/>
            <a:cxnLst>
              <a:cxn ang="0">
                <a:pos x="1999277" y="0"/>
              </a:cxn>
              <a:cxn ang="0">
                <a:pos x="2591873" y="609756"/>
              </a:cxn>
              <a:cxn ang="0">
                <a:pos x="592596" y="609755"/>
              </a:cxn>
              <a:cxn ang="0">
                <a:pos x="0" y="0"/>
              </a:cxn>
            </a:cxnLst>
            <a:rect l="txL" t="txT" r="txR" b="txB"/>
            <a:pathLst>
              <a:path w="2229641" h="524934">
                <a:moveTo>
                  <a:pt x="1719864" y="0"/>
                </a:moveTo>
                <a:lnTo>
                  <a:pt x="2229641" y="524934"/>
                </a:lnTo>
                <a:lnTo>
                  <a:pt x="509777" y="524933"/>
                </a:lnTo>
                <a:lnTo>
                  <a:pt x="0" y="0"/>
                </a:lnTo>
                <a:lnTo>
                  <a:pt x="1719864" y="0"/>
                </a:lnTo>
                <a:close/>
              </a:path>
            </a:pathLst>
          </a:custGeom>
          <a:gradFill>
            <a:gsLst>
              <a:gs pos="0">
                <a:srgbClr val="F87477"/>
              </a:gs>
              <a:gs pos="50000">
                <a:srgbClr val="BE1247"/>
              </a:gs>
              <a:gs pos="100000">
                <a:srgbClr val="F87B7E"/>
              </a:gs>
            </a:gsLst>
            <a:lin ang="2700000" scaled="0"/>
          </a:gradFill>
          <a:ln w="9525">
            <a:noFill/>
          </a:ln>
        </p:spPr>
        <p:txBody>
          <a:bodyPr lIns="288000" rIns="288000" anchor="ctr"/>
          <a:lstStyle/>
          <a:p>
            <a:pPr lvl="0" algn="ctr" eaLnBrk="1" hangingPunct="1">
              <a:lnSpc>
                <a:spcPct val="130000"/>
              </a:lnSpc>
            </a:pPr>
            <a:r>
              <a:rPr lang="en-US" altLang="zh-CN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04</a:t>
            </a:r>
          </a:p>
        </p:txBody>
      </p:sp>
      <p:sp>
        <p:nvSpPr>
          <p:cNvPr id="2054" name="MH_SubTitle_4"/>
          <p:cNvSpPr/>
          <p:nvPr>
            <p:custDataLst>
              <p:tags r:id="rId5"/>
            </p:custDataLst>
          </p:nvPr>
        </p:nvSpPr>
        <p:spPr bwMode="auto">
          <a:xfrm rot="2750353" flipH="1">
            <a:off x="6816267" y="2829984"/>
            <a:ext cx="3454400" cy="812800"/>
          </a:xfrm>
          <a:custGeom>
            <a:avLst/>
            <a:gdLst>
              <a:gd name="T0" fmla="*/ 4466993 w 2229641"/>
              <a:gd name="T1" fmla="*/ 1047738 h 524933"/>
              <a:gd name="T2" fmla="*/ 3445675 w 2229641"/>
              <a:gd name="T3" fmla="*/ 0 h 524933"/>
              <a:gd name="T4" fmla="*/ 0 w 2229641"/>
              <a:gd name="T5" fmla="*/ 0 h 524933"/>
              <a:gd name="T6" fmla="*/ 1021317 w 2229641"/>
              <a:gd name="T7" fmla="*/ 1047738 h 524933"/>
              <a:gd name="T8" fmla="*/ 0 60000 65536"/>
              <a:gd name="T9" fmla="*/ 0 60000 65536"/>
              <a:gd name="T10" fmla="*/ 0 60000 65536"/>
              <a:gd name="T11" fmla="*/ 0 60000 65536"/>
              <a:gd name="T12" fmla="*/ 0 w 2229641"/>
              <a:gd name="T13" fmla="*/ 0 h 524933"/>
              <a:gd name="T14" fmla="*/ 2229641 w 2229641"/>
              <a:gd name="T15" fmla="*/ 524933 h 5249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29641" h="524933">
                <a:moveTo>
                  <a:pt x="2229641" y="524933"/>
                </a:moveTo>
                <a:lnTo>
                  <a:pt x="1719864" y="0"/>
                </a:lnTo>
                <a:lnTo>
                  <a:pt x="0" y="0"/>
                </a:lnTo>
                <a:lnTo>
                  <a:pt x="509776" y="524933"/>
                </a:lnTo>
                <a:lnTo>
                  <a:pt x="2229641" y="524933"/>
                </a:lnTo>
                <a:close/>
              </a:path>
            </a:pathLst>
          </a:custGeom>
          <a:gradFill>
            <a:gsLst>
              <a:gs pos="0">
                <a:srgbClr val="FFAA01"/>
              </a:gs>
              <a:gs pos="50000">
                <a:srgbClr val="FF7711"/>
              </a:gs>
              <a:gs pos="100000">
                <a:srgbClr val="FFAA01"/>
              </a:gs>
            </a:gsLst>
            <a:lin ang="18900000" scaled="0"/>
          </a:gradFill>
          <a:ln>
            <a:noFill/>
          </a:ln>
        </p:spPr>
        <p:txBody>
          <a:bodyPr lIns="288000" rIns="28800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07</a:t>
            </a:r>
          </a:p>
        </p:txBody>
      </p:sp>
      <p:sp>
        <p:nvSpPr>
          <p:cNvPr id="25607" name="MH_SubTitle_3"/>
          <p:cNvSpPr/>
          <p:nvPr>
            <p:custDataLst>
              <p:tags r:id="rId6"/>
            </p:custDataLst>
          </p:nvPr>
        </p:nvSpPr>
        <p:spPr>
          <a:xfrm rot="-2750353">
            <a:off x="4962067" y="2829984"/>
            <a:ext cx="3454400" cy="812800"/>
          </a:xfrm>
          <a:custGeom>
            <a:avLst/>
            <a:gdLst>
              <a:gd name="txL" fmla="*/ 0 w 2229641"/>
              <a:gd name="txT" fmla="*/ 0 h 524934"/>
              <a:gd name="txR" fmla="*/ 2229641 w 2229641"/>
              <a:gd name="txB" fmla="*/ 524934 h 524934"/>
            </a:gdLst>
            <a:ahLst/>
            <a:cxnLst>
              <a:cxn ang="0">
                <a:pos x="1999277" y="0"/>
              </a:cxn>
              <a:cxn ang="0">
                <a:pos x="2591873" y="609756"/>
              </a:cxn>
              <a:cxn ang="0">
                <a:pos x="592596" y="609755"/>
              </a:cxn>
              <a:cxn ang="0">
                <a:pos x="0" y="0"/>
              </a:cxn>
            </a:cxnLst>
            <a:rect l="txL" t="txT" r="txR" b="txB"/>
            <a:pathLst>
              <a:path w="2229641" h="524934">
                <a:moveTo>
                  <a:pt x="1719864" y="0"/>
                </a:moveTo>
                <a:lnTo>
                  <a:pt x="2229641" y="524934"/>
                </a:lnTo>
                <a:lnTo>
                  <a:pt x="509777" y="524933"/>
                </a:lnTo>
                <a:lnTo>
                  <a:pt x="0" y="0"/>
                </a:lnTo>
                <a:lnTo>
                  <a:pt x="1719864" y="0"/>
                </a:lnTo>
                <a:close/>
              </a:path>
            </a:pathLst>
          </a:custGeom>
          <a:gradFill>
            <a:gsLst>
              <a:gs pos="0">
                <a:srgbClr val="F87477"/>
              </a:gs>
              <a:gs pos="50000">
                <a:srgbClr val="BE1247"/>
              </a:gs>
              <a:gs pos="100000">
                <a:srgbClr val="F87B7E"/>
              </a:gs>
            </a:gsLst>
            <a:lin ang="2700000" scaled="0"/>
          </a:gradFill>
          <a:ln w="9525">
            <a:noFill/>
          </a:ln>
        </p:spPr>
        <p:txBody>
          <a:bodyPr lIns="288000" rIns="288000" anchor="ctr"/>
          <a:lstStyle/>
          <a:p>
            <a:pPr lvl="0" algn="ctr" eaLnBrk="1" hangingPunct="1">
              <a:lnSpc>
                <a:spcPct val="130000"/>
              </a:lnSpc>
            </a:pPr>
            <a:r>
              <a:rPr lang="en-US" altLang="zh-CN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06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412418" y="4399280"/>
            <a:ext cx="330411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不要将所有的口令都设置为相同的,可以为每一 种加上前缀。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5114467" y="4399280"/>
            <a:ext cx="330411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要经常更换,特别是遇到可疑情况的时候。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361867" y="1315297"/>
            <a:ext cx="3304117" cy="845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不要为了防止忘记而将密码记下来,将密码记在大脑以外的任何地方都是愚蠢的行为。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7063918" y="1315297"/>
            <a:ext cx="33020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不要让网站自动保存密码，因为很容易被盗取，造成账号丢失。</a:t>
            </a:r>
          </a:p>
        </p:txBody>
      </p:sp>
      <p:pic>
        <p:nvPicPr>
          <p:cNvPr id="3" name="图片 2" descr="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0735" y="3835400"/>
            <a:ext cx="5099050" cy="3055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50" grpId="0" animBg="1"/>
      <p:bldP spid="2051" grpId="0" animBg="1"/>
      <p:bldP spid="25604" grpId="0" animBg="1"/>
      <p:bldP spid="25605" grpId="0" animBg="1"/>
      <p:bldP spid="2054" grpId="0" animBg="1"/>
      <p:bldP spid="25607" grpId="0" animBg="1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" y="-76835"/>
            <a:ext cx="900430" cy="1105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89341" y="223617"/>
            <a:ext cx="2147570" cy="50482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l"/>
            <a:r>
              <a:rPr lang="zh-CN" alt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冲浪安全常识</a:t>
            </a:r>
          </a:p>
        </p:txBody>
      </p:sp>
      <p:grpSp>
        <p:nvGrpSpPr>
          <p:cNvPr id="59" name="组合 58"/>
          <p:cNvGrpSpPr/>
          <p:nvPr/>
        </p:nvGrpSpPr>
        <p:grpSpPr>
          <a:xfrm>
            <a:off x="4831421" y="949200"/>
            <a:ext cx="2818902" cy="2317070"/>
            <a:chOff x="3670301" y="1388437"/>
            <a:chExt cx="1863725" cy="1531937"/>
          </a:xfrm>
        </p:grpSpPr>
        <p:sp>
          <p:nvSpPr>
            <p:cNvPr id="64" name="椭圆 2"/>
            <p:cNvSpPr/>
            <p:nvPr/>
          </p:nvSpPr>
          <p:spPr>
            <a:xfrm rot="20905905" flipH="1">
              <a:off x="4659313" y="2093287"/>
              <a:ext cx="757238" cy="827087"/>
            </a:xfrm>
            <a:custGeom>
              <a:avLst/>
              <a:gdLst/>
              <a:ahLst/>
              <a:cxnLst/>
              <a:rect l="l" t="t" r="r" b="b"/>
              <a:pathLst>
                <a:path w="1197573" h="1214258">
                  <a:moveTo>
                    <a:pt x="0" y="28446"/>
                  </a:moveTo>
                  <a:lnTo>
                    <a:pt x="138969" y="0"/>
                  </a:lnTo>
                  <a:cubicBezTo>
                    <a:pt x="178832" y="660672"/>
                    <a:pt x="634234" y="1184898"/>
                    <a:pt x="1197573" y="1208397"/>
                  </a:cubicBezTo>
                  <a:cubicBezTo>
                    <a:pt x="1165308" y="1212539"/>
                    <a:pt x="1132587" y="1214258"/>
                    <a:pt x="1099525" y="1214258"/>
                  </a:cubicBezTo>
                  <a:cubicBezTo>
                    <a:pt x="524168" y="1214258"/>
                    <a:pt x="51542" y="693550"/>
                    <a:pt x="0" y="28446"/>
                  </a:cubicBez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65" name="椭圆 2"/>
            <p:cNvSpPr/>
            <p:nvPr/>
          </p:nvSpPr>
          <p:spPr>
            <a:xfrm rot="694095">
              <a:off x="3856038" y="2153612"/>
              <a:ext cx="757238" cy="766762"/>
            </a:xfrm>
            <a:custGeom>
              <a:avLst/>
              <a:gdLst/>
              <a:ahLst/>
              <a:cxnLst/>
              <a:rect l="l" t="t" r="r" b="b"/>
              <a:pathLst>
                <a:path w="1197573" h="1214258">
                  <a:moveTo>
                    <a:pt x="0" y="28446"/>
                  </a:moveTo>
                  <a:lnTo>
                    <a:pt x="138969" y="0"/>
                  </a:lnTo>
                  <a:cubicBezTo>
                    <a:pt x="178832" y="660672"/>
                    <a:pt x="634234" y="1184898"/>
                    <a:pt x="1197573" y="1208397"/>
                  </a:cubicBezTo>
                  <a:cubicBezTo>
                    <a:pt x="1165308" y="1212539"/>
                    <a:pt x="1132587" y="1214258"/>
                    <a:pt x="1099525" y="1214258"/>
                  </a:cubicBezTo>
                  <a:cubicBezTo>
                    <a:pt x="524168" y="1214258"/>
                    <a:pt x="51542" y="693550"/>
                    <a:pt x="0" y="28446"/>
                  </a:cubicBez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grpSp>
          <p:nvGrpSpPr>
            <p:cNvPr id="66" name="组合 40"/>
            <p:cNvGrpSpPr/>
            <p:nvPr/>
          </p:nvGrpSpPr>
          <p:grpSpPr bwMode="auto">
            <a:xfrm>
              <a:off x="3965576" y="1559887"/>
              <a:ext cx="1316037" cy="1284287"/>
              <a:chOff x="1739620" y="1996442"/>
              <a:chExt cx="2052324" cy="2002722"/>
            </a:xfrm>
          </p:grpSpPr>
          <p:sp>
            <p:nvSpPr>
              <p:cNvPr id="71" name="椭圆形标注 70"/>
              <p:cNvSpPr/>
              <p:nvPr/>
            </p:nvSpPr>
            <p:spPr>
              <a:xfrm>
                <a:off x="1764377" y="2060806"/>
                <a:ext cx="2018190" cy="1938358"/>
              </a:xfrm>
              <a:prstGeom prst="wedgeEllipseCallout">
                <a:avLst>
                  <a:gd name="adj1" fmla="val -3440"/>
                  <a:gd name="adj2" fmla="val 59000"/>
                </a:avLst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800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charset="-122"/>
                </a:endParaRPr>
              </a:p>
            </p:txBody>
          </p:sp>
          <p:sp>
            <p:nvSpPr>
              <p:cNvPr id="72" name="椭圆形标注 11"/>
              <p:cNvSpPr/>
              <p:nvPr/>
            </p:nvSpPr>
            <p:spPr>
              <a:xfrm>
                <a:off x="2955170" y="2085562"/>
                <a:ext cx="836774" cy="1817056"/>
              </a:xfrm>
              <a:custGeom>
                <a:avLst/>
                <a:gdLst/>
                <a:ahLst/>
                <a:cxnLst/>
                <a:rect l="l" t="t" r="r" b="b"/>
                <a:pathLst>
                  <a:path w="836140" h="1818374">
                    <a:moveTo>
                      <a:pt x="0" y="0"/>
                    </a:moveTo>
                    <a:cubicBezTo>
                      <a:pt x="465364" y="76592"/>
                      <a:pt x="818963" y="458202"/>
                      <a:pt x="835535" y="921202"/>
                    </a:cubicBezTo>
                    <a:cubicBezTo>
                      <a:pt x="849372" y="1307769"/>
                      <a:pt x="624818" y="1653051"/>
                      <a:pt x="283249" y="1818374"/>
                    </a:cubicBezTo>
                    <a:cubicBezTo>
                      <a:pt x="458153" y="1605364"/>
                      <a:pt x="563037" y="1332738"/>
                      <a:pt x="563037" y="1035615"/>
                    </a:cubicBezTo>
                    <a:cubicBezTo>
                      <a:pt x="563037" y="601474"/>
                      <a:pt x="339114" y="219634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800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charset="-122"/>
                </a:endParaRPr>
              </a:p>
            </p:txBody>
          </p:sp>
          <p:sp>
            <p:nvSpPr>
              <p:cNvPr id="73" name="椭圆形标注 11"/>
              <p:cNvSpPr/>
              <p:nvPr/>
            </p:nvSpPr>
            <p:spPr>
              <a:xfrm>
                <a:off x="2848717" y="2157352"/>
                <a:ext cx="730320" cy="1817056"/>
              </a:xfrm>
              <a:custGeom>
                <a:avLst/>
                <a:gdLst/>
                <a:ahLst/>
                <a:cxnLst/>
                <a:rect l="l" t="t" r="r" b="b"/>
                <a:pathLst>
                  <a:path w="836140" h="1818374">
                    <a:moveTo>
                      <a:pt x="0" y="0"/>
                    </a:moveTo>
                    <a:cubicBezTo>
                      <a:pt x="465364" y="76592"/>
                      <a:pt x="818963" y="458202"/>
                      <a:pt x="835535" y="921202"/>
                    </a:cubicBezTo>
                    <a:cubicBezTo>
                      <a:pt x="849372" y="1307769"/>
                      <a:pt x="624818" y="1653051"/>
                      <a:pt x="283249" y="1818374"/>
                    </a:cubicBezTo>
                    <a:cubicBezTo>
                      <a:pt x="458153" y="1605364"/>
                      <a:pt x="563037" y="1332738"/>
                      <a:pt x="563037" y="1035615"/>
                    </a:cubicBezTo>
                    <a:cubicBezTo>
                      <a:pt x="563037" y="601474"/>
                      <a:pt x="339114" y="219634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27843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800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charset="-122"/>
                </a:endParaRPr>
              </a:p>
            </p:txBody>
          </p:sp>
          <p:sp>
            <p:nvSpPr>
              <p:cNvPr id="74" name="椭圆形标注 30"/>
              <p:cNvSpPr/>
              <p:nvPr/>
            </p:nvSpPr>
            <p:spPr>
              <a:xfrm>
                <a:off x="1739620" y="1996442"/>
                <a:ext cx="1076913" cy="1906176"/>
              </a:xfrm>
              <a:custGeom>
                <a:avLst/>
                <a:gdLst/>
                <a:ahLst/>
                <a:cxnLst/>
                <a:rect l="l" t="t" r="r" b="b"/>
                <a:pathLst>
                  <a:path w="1077558" h="1906655">
                    <a:moveTo>
                      <a:pt x="971200" y="627"/>
                    </a:moveTo>
                    <a:cubicBezTo>
                      <a:pt x="1002762" y="-463"/>
                      <a:pt x="1034634" y="-139"/>
                      <a:pt x="1066740" y="1655"/>
                    </a:cubicBezTo>
                    <a:lnTo>
                      <a:pt x="1077558" y="2754"/>
                    </a:lnTo>
                    <a:cubicBezTo>
                      <a:pt x="615702" y="29664"/>
                      <a:pt x="225560" y="359916"/>
                      <a:pt x="147151" y="808617"/>
                    </a:cubicBezTo>
                    <a:cubicBezTo>
                      <a:pt x="61340" y="1299676"/>
                      <a:pt x="376481" y="1772266"/>
                      <a:pt x="874211" y="1902992"/>
                    </a:cubicBezTo>
                    <a:lnTo>
                      <a:pt x="753522" y="1902992"/>
                    </a:lnTo>
                    <a:lnTo>
                      <a:pt x="753522" y="1906655"/>
                    </a:lnTo>
                    <a:cubicBezTo>
                      <a:pt x="248685" y="1780172"/>
                      <a:pt x="-72475" y="1303785"/>
                      <a:pt x="14054" y="808617"/>
                    </a:cubicBezTo>
                    <a:cubicBezTo>
                      <a:pt x="93975" y="351264"/>
                      <a:pt x="497766" y="16972"/>
                      <a:pt x="971200" y="627"/>
                    </a:cubicBezTo>
                    <a:close/>
                  </a:path>
                </a:pathLst>
              </a:custGeom>
              <a:solidFill>
                <a:srgbClr val="FFFFFF">
                  <a:alpha val="34118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800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67" name="组合 45"/>
            <p:cNvGrpSpPr/>
            <p:nvPr/>
          </p:nvGrpSpPr>
          <p:grpSpPr bwMode="auto">
            <a:xfrm>
              <a:off x="3670301" y="1388437"/>
              <a:ext cx="1863725" cy="746125"/>
              <a:chOff x="1331640" y="1624332"/>
              <a:chExt cx="2711742" cy="1084588"/>
            </a:xfrm>
          </p:grpSpPr>
          <p:sp>
            <p:nvSpPr>
              <p:cNvPr id="69" name="Oval 30"/>
              <p:cNvSpPr>
                <a:spLocks noChangeArrowheads="1"/>
              </p:cNvSpPr>
              <p:nvPr/>
            </p:nvSpPr>
            <p:spPr bwMode="auto">
              <a:xfrm>
                <a:off x="1331640" y="1700808"/>
                <a:ext cx="2711742" cy="1008112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3492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  <a:scene3d>
                <a:camera prst="perspectiveRelaxedModerately">
                  <a:rot lat="20090634" lon="0" rev="0"/>
                </a:camera>
                <a:lightRig rig="threePt" dir="t"/>
              </a:scene3d>
              <a:sp3d prstMaterial="metal">
                <a:bevelT w="260350" h="50800" prst="softRound"/>
                <a:bevelB w="88900" h="450850" prst="softRound"/>
              </a:sp3d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2" algn="ctr" fontAlgn="ctr"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u"/>
                  <a:tabLst>
                    <a:tab pos="135890" algn="l"/>
                  </a:tabLst>
                  <a:defRPr/>
                </a:pPr>
                <a:endParaRPr lang="zh-CN" altLang="zh-CN" dirty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1771364" y="1624332"/>
                <a:ext cx="1928781" cy="717040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3492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  <a:scene3d>
                <a:camera prst="perspectiveRelaxedModerately">
                  <a:rot lat="20090634" lon="0" rev="0"/>
                </a:camera>
                <a:lightRig rig="threePt" dir="t"/>
              </a:scene3d>
              <a:sp3d prstMaterial="metal">
                <a:bevelT w="260350" h="50800" prst="softRound"/>
                <a:bevelB w="88900" h="450850" prst="softRound"/>
              </a:sp3d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2" algn="ctr" fontAlgn="ctr"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u"/>
                  <a:tabLst>
                    <a:tab pos="135890" algn="l"/>
                  </a:tabLst>
                  <a:defRPr/>
                </a:pPr>
                <a:endParaRPr lang="zh-CN" altLang="zh-CN" dirty="0">
                  <a:solidFill>
                    <a:sysClr val="window" lastClr="FFFFFF"/>
                  </a:solidFill>
                </a:endParaRPr>
              </a:p>
            </p:txBody>
          </p:sp>
        </p:grpSp>
        <p:sp>
          <p:nvSpPr>
            <p:cNvPr id="68" name="TextBox 49"/>
            <p:cNvSpPr txBox="1">
              <a:spLocks noChangeArrowheads="1"/>
            </p:cNvSpPr>
            <p:nvPr/>
          </p:nvSpPr>
          <p:spPr bwMode="auto">
            <a:xfrm>
              <a:off x="4368801" y="2323474"/>
              <a:ext cx="469900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32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A</a:t>
              </a:r>
              <a:endParaRPr lang="zh-CN" altLang="en-US" sz="32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4679018" y="3393947"/>
            <a:ext cx="3131045" cy="2358835"/>
            <a:chOff x="3556001" y="3021974"/>
            <a:chExt cx="2070100" cy="1559551"/>
          </a:xfrm>
        </p:grpSpPr>
        <p:sp>
          <p:nvSpPr>
            <p:cNvPr id="76" name="椭圆 2"/>
            <p:cNvSpPr/>
            <p:nvPr/>
          </p:nvSpPr>
          <p:spPr>
            <a:xfrm rot="9615386" flipH="1">
              <a:off x="3556001" y="3121987"/>
              <a:ext cx="1116012" cy="1131887"/>
            </a:xfrm>
            <a:custGeom>
              <a:avLst/>
              <a:gdLst/>
              <a:ahLst/>
              <a:cxnLst/>
              <a:rect l="l" t="t" r="r" b="b"/>
              <a:pathLst>
                <a:path w="1197573" h="1214258">
                  <a:moveTo>
                    <a:pt x="0" y="28446"/>
                  </a:moveTo>
                  <a:lnTo>
                    <a:pt x="138969" y="0"/>
                  </a:lnTo>
                  <a:cubicBezTo>
                    <a:pt x="178832" y="660672"/>
                    <a:pt x="634234" y="1184898"/>
                    <a:pt x="1197573" y="1208397"/>
                  </a:cubicBezTo>
                  <a:cubicBezTo>
                    <a:pt x="1165308" y="1212539"/>
                    <a:pt x="1132587" y="1214258"/>
                    <a:pt x="1099525" y="1214258"/>
                  </a:cubicBezTo>
                  <a:cubicBezTo>
                    <a:pt x="524168" y="1214258"/>
                    <a:pt x="51542" y="693550"/>
                    <a:pt x="0" y="28446"/>
                  </a:cubicBez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77" name="椭圆 2"/>
            <p:cNvSpPr/>
            <p:nvPr/>
          </p:nvSpPr>
          <p:spPr>
            <a:xfrm rot="11984614">
              <a:off x="4510088" y="3125162"/>
              <a:ext cx="1116013" cy="1131887"/>
            </a:xfrm>
            <a:custGeom>
              <a:avLst/>
              <a:gdLst/>
              <a:ahLst/>
              <a:cxnLst/>
              <a:rect l="l" t="t" r="r" b="b"/>
              <a:pathLst>
                <a:path w="1197573" h="1214258">
                  <a:moveTo>
                    <a:pt x="0" y="28446"/>
                  </a:moveTo>
                  <a:lnTo>
                    <a:pt x="138969" y="0"/>
                  </a:lnTo>
                  <a:cubicBezTo>
                    <a:pt x="178832" y="660672"/>
                    <a:pt x="634234" y="1184898"/>
                    <a:pt x="1197573" y="1208397"/>
                  </a:cubicBezTo>
                  <a:cubicBezTo>
                    <a:pt x="1165308" y="1212539"/>
                    <a:pt x="1132587" y="1214258"/>
                    <a:pt x="1099525" y="1214258"/>
                  </a:cubicBezTo>
                  <a:cubicBezTo>
                    <a:pt x="524168" y="1214258"/>
                    <a:pt x="51542" y="693550"/>
                    <a:pt x="0" y="28446"/>
                  </a:cubicBez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78" name="Oval 30"/>
            <p:cNvSpPr>
              <a:spLocks noChangeArrowheads="1"/>
            </p:cNvSpPr>
            <p:nvPr/>
          </p:nvSpPr>
          <p:spPr bwMode="auto">
            <a:xfrm>
              <a:off x="3716097" y="3932441"/>
              <a:ext cx="1745984" cy="649084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349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 prstMaterial="metal">
              <a:bevelT w="260350" h="50800" prst="softRound"/>
              <a:bevelB w="88900" h="374650" prst="softRound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2"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5890" algn="l"/>
                </a:tabLst>
                <a:defRPr/>
              </a:pPr>
              <a:endParaRPr lang="zh-CN" altLang="zh-CN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79" name="圆角矩形 78"/>
            <p:cNvSpPr/>
            <p:nvPr/>
          </p:nvSpPr>
          <p:spPr>
            <a:xfrm>
              <a:off x="4552951" y="3021974"/>
              <a:ext cx="71437" cy="179388"/>
            </a:xfrm>
            <a:prstGeom prst="roundRect">
              <a:avLst/>
            </a:prstGeom>
            <a:solidFill>
              <a:srgbClr val="E93D2B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grpSp>
          <p:nvGrpSpPr>
            <p:cNvPr id="80" name="组合 36"/>
            <p:cNvGrpSpPr/>
            <p:nvPr/>
          </p:nvGrpSpPr>
          <p:grpSpPr bwMode="auto">
            <a:xfrm>
              <a:off x="3883026" y="3418849"/>
              <a:ext cx="1392237" cy="1019175"/>
              <a:chOff x="1739621" y="4894013"/>
              <a:chExt cx="1840204" cy="1059469"/>
            </a:xfrm>
          </p:grpSpPr>
          <p:sp>
            <p:nvSpPr>
              <p:cNvPr id="82" name="椭圆形标注 81"/>
              <p:cNvSpPr/>
              <p:nvPr/>
            </p:nvSpPr>
            <p:spPr>
              <a:xfrm rot="10800000">
                <a:off x="1762702" y="4894013"/>
                <a:ext cx="1817123" cy="1059469"/>
              </a:xfrm>
              <a:prstGeom prst="wedgeEllipseCallout">
                <a:avLst>
                  <a:gd name="adj1" fmla="val -342"/>
                  <a:gd name="adj2" fmla="val 62569"/>
                </a:avLst>
              </a:prstGeom>
              <a:solidFill>
                <a:srgbClr val="FB4F4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800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charset="-122"/>
                </a:endParaRPr>
              </a:p>
            </p:txBody>
          </p:sp>
          <p:sp>
            <p:nvSpPr>
              <p:cNvPr id="83" name="椭圆形标注 26"/>
              <p:cNvSpPr/>
              <p:nvPr/>
            </p:nvSpPr>
            <p:spPr>
              <a:xfrm rot="10800000">
                <a:off x="2400583" y="4999630"/>
                <a:ext cx="1179242" cy="953852"/>
              </a:xfrm>
              <a:custGeom>
                <a:avLst/>
                <a:gdLst/>
                <a:ahLst/>
                <a:cxnLst/>
                <a:rect l="l" t="t" r="r" b="b"/>
                <a:pathLst>
                  <a:path w="1179438" h="953842">
                    <a:moveTo>
                      <a:pt x="664479" y="953842"/>
                    </a:moveTo>
                    <a:cubicBezTo>
                      <a:pt x="139621" y="877853"/>
                      <a:pt x="-142939" y="568373"/>
                      <a:pt x="73009" y="296277"/>
                    </a:cubicBezTo>
                    <a:cubicBezTo>
                      <a:pt x="219132" y="112160"/>
                      <a:pt x="560374" y="-5283"/>
                      <a:pt x="933339" y="182"/>
                    </a:cubicBezTo>
                    <a:cubicBezTo>
                      <a:pt x="1018591" y="1432"/>
                      <a:pt x="1101296" y="9019"/>
                      <a:pt x="1179438" y="23707"/>
                    </a:cubicBezTo>
                    <a:lnTo>
                      <a:pt x="1077355" y="17594"/>
                    </a:lnTo>
                    <a:cubicBezTo>
                      <a:pt x="704390" y="12129"/>
                      <a:pt x="363148" y="129572"/>
                      <a:pt x="217025" y="313689"/>
                    </a:cubicBezTo>
                    <a:cubicBezTo>
                      <a:pt x="21755" y="559731"/>
                      <a:pt x="234095" y="836340"/>
                      <a:pt x="664479" y="944446"/>
                    </a:cubicBezTo>
                    <a:close/>
                  </a:path>
                </a:pathLst>
              </a:custGeom>
              <a:solidFill>
                <a:srgbClr val="FFFFFF">
                  <a:alpha val="47843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800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charset="-122"/>
                </a:endParaRPr>
              </a:p>
            </p:txBody>
          </p:sp>
          <p:sp>
            <p:nvSpPr>
              <p:cNvPr id="84" name="椭圆形标注 26"/>
              <p:cNvSpPr/>
              <p:nvPr/>
            </p:nvSpPr>
            <p:spPr>
              <a:xfrm rot="10800000" flipH="1">
                <a:off x="1739621" y="4989728"/>
                <a:ext cx="1179242" cy="953852"/>
              </a:xfrm>
              <a:custGeom>
                <a:avLst/>
                <a:gdLst/>
                <a:ahLst/>
                <a:cxnLst/>
                <a:rect l="l" t="t" r="r" b="b"/>
                <a:pathLst>
                  <a:path w="1179438" h="953842">
                    <a:moveTo>
                      <a:pt x="664479" y="953842"/>
                    </a:moveTo>
                    <a:cubicBezTo>
                      <a:pt x="139621" y="877853"/>
                      <a:pt x="-142939" y="568373"/>
                      <a:pt x="73009" y="296277"/>
                    </a:cubicBezTo>
                    <a:cubicBezTo>
                      <a:pt x="219132" y="112160"/>
                      <a:pt x="560374" y="-5283"/>
                      <a:pt x="933339" y="182"/>
                    </a:cubicBezTo>
                    <a:cubicBezTo>
                      <a:pt x="1018591" y="1432"/>
                      <a:pt x="1101296" y="9019"/>
                      <a:pt x="1179438" y="23707"/>
                    </a:cubicBezTo>
                    <a:lnTo>
                      <a:pt x="1077355" y="17594"/>
                    </a:lnTo>
                    <a:cubicBezTo>
                      <a:pt x="704390" y="12129"/>
                      <a:pt x="363148" y="129572"/>
                      <a:pt x="217025" y="313689"/>
                    </a:cubicBezTo>
                    <a:cubicBezTo>
                      <a:pt x="21755" y="559731"/>
                      <a:pt x="234095" y="836340"/>
                      <a:pt x="664479" y="944446"/>
                    </a:cubicBezTo>
                    <a:close/>
                  </a:path>
                </a:pathLst>
              </a:custGeom>
              <a:solidFill>
                <a:srgbClr val="FFFFFF">
                  <a:alpha val="47843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800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charset="-122"/>
                </a:endParaRPr>
              </a:p>
            </p:txBody>
          </p:sp>
        </p:grpSp>
        <p:sp>
          <p:nvSpPr>
            <p:cNvPr id="81" name="TextBox 50"/>
            <p:cNvSpPr txBox="1">
              <a:spLocks noChangeArrowheads="1"/>
            </p:cNvSpPr>
            <p:nvPr/>
          </p:nvSpPr>
          <p:spPr bwMode="auto">
            <a:xfrm>
              <a:off x="4360863" y="3722062"/>
              <a:ext cx="468313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32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B</a:t>
              </a:r>
              <a:endParaRPr lang="zh-CN" altLang="en-US" sz="32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9" name="TextBox 12"/>
          <p:cNvSpPr txBox="1">
            <a:spLocks noChangeArrowheads="1"/>
          </p:cNvSpPr>
          <p:nvPr/>
        </p:nvSpPr>
        <p:spPr bwMode="auto">
          <a:xfrm flipH="1">
            <a:off x="8050045" y="2437765"/>
            <a:ext cx="3175261" cy="20148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ts val="840"/>
              </a:spcBef>
              <a:spcAft>
                <a:spcPts val="84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just">
              <a:lnSpc>
                <a:spcPct val="100000"/>
              </a:lnSpc>
            </a:pPr>
            <a:r>
              <a:rPr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不要逛一些可疑或者另类的站点，因为网络的许多漏洞可以让罪犯进入你的电脑，导致信息被盗取</a:t>
            </a:r>
          </a:p>
        </p:txBody>
      </p:sp>
      <p:sp>
        <p:nvSpPr>
          <p:cNvPr id="91" name="TextBox 76"/>
          <p:cNvSpPr txBox="1">
            <a:spLocks noChangeArrowheads="1"/>
          </p:cNvSpPr>
          <p:nvPr/>
        </p:nvSpPr>
        <p:spPr bwMode="auto">
          <a:xfrm flipH="1">
            <a:off x="1402715" y="2437765"/>
            <a:ext cx="3036570" cy="201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zh-CN" alt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Times New Roman" panose="02020603050405020304" pitchFamily="18" charset="0"/>
              </a:rPr>
              <a:t>不要随便打开陌生人的邮件附件,因为它可能是病毒或木马，会导致电脑被破坏不能使用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9" grpId="0"/>
      <p:bldP spid="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485" y="967740"/>
            <a:ext cx="9829165" cy="58896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01267" y="1825907"/>
            <a:ext cx="5322570" cy="165925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zh-CN" sz="10000" i="1" dirty="0">
                <a:ln w="25400"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谢谢观看</a:t>
            </a:r>
          </a:p>
        </p:txBody>
      </p:sp>
      <p:pic>
        <p:nvPicPr>
          <p:cNvPr id="7" name="图片 6" descr="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890" y="3126105"/>
            <a:ext cx="5427345" cy="924560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99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" y="1998591"/>
            <a:ext cx="12192000" cy="4857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56" y="1"/>
            <a:ext cx="11093804" cy="21651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106" y="0"/>
            <a:ext cx="2038776" cy="6378743"/>
          </a:xfrm>
          <a:prstGeom prst="rect">
            <a:avLst/>
          </a:prstGeom>
        </p:spPr>
      </p:pic>
      <p:pic>
        <p:nvPicPr>
          <p:cNvPr id="3" name="图片 2" descr="E:\素材\科技\98527fa4b44c06061b2bde937ede801a.png98527fa4b44c06061b2bde937ede801a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95595" y="4336624"/>
            <a:ext cx="3331210" cy="2042160"/>
          </a:xfrm>
          <a:prstGeom prst="rect">
            <a:avLst/>
          </a:prstGeom>
        </p:spPr>
      </p:pic>
      <p:sp>
        <p:nvSpPr>
          <p:cNvPr id="18" name="TextBox 114"/>
          <p:cNvSpPr txBox="1"/>
          <p:nvPr/>
        </p:nvSpPr>
        <p:spPr>
          <a:xfrm>
            <a:off x="1131674" y="1145155"/>
            <a:ext cx="1452982" cy="853312"/>
          </a:xfrm>
          <a:prstGeom prst="rect">
            <a:avLst/>
          </a:prstGeom>
          <a:noFill/>
        </p:spPr>
        <p:txBody>
          <a:bodyPr wrap="none" lIns="93023" tIns="46511" rIns="93023" bIns="46511" rtlCol="0">
            <a:spAutoFit/>
          </a:bodyPr>
          <a:lstStyle/>
          <a:p>
            <a:pPr algn="ctr"/>
            <a:r>
              <a:rPr lang="zh-CN" altLang="en-US" sz="4900" dirty="0">
                <a:ln w="6350"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胖娃简体" panose="03000509000000000000" pitchFamily="65" charset="-122"/>
                <a:ea typeface="方正胖娃简体" panose="03000509000000000000" pitchFamily="65" charset="-122"/>
              </a:rPr>
              <a:t>前言</a:t>
            </a:r>
          </a:p>
        </p:txBody>
      </p:sp>
      <p:sp>
        <p:nvSpPr>
          <p:cNvPr id="19" name="TextBox 116"/>
          <p:cNvSpPr txBox="1"/>
          <p:nvPr/>
        </p:nvSpPr>
        <p:spPr>
          <a:xfrm>
            <a:off x="2851805" y="1595499"/>
            <a:ext cx="1476678" cy="370929"/>
          </a:xfrm>
          <a:prstGeom prst="rect">
            <a:avLst/>
          </a:prstGeom>
          <a:noFill/>
        </p:spPr>
        <p:txBody>
          <a:bodyPr wrap="none" lIns="93023" tIns="46511" rIns="93023" bIns="46511" rtlCol="0">
            <a:spAutoFit/>
          </a:bodyPr>
          <a:lstStyle/>
          <a:p>
            <a:pPr algn="ctr"/>
            <a:r>
              <a:rPr lang="en-US" altLang="zh-CN" dirty="0">
                <a:ln w="12700"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胖娃简体" panose="03000509000000000000" pitchFamily="65" charset="-122"/>
                <a:ea typeface="方正胖娃简体" panose="03000509000000000000" pitchFamily="65" charset="-122"/>
              </a:rPr>
              <a:t>QIAN YAN</a:t>
            </a:r>
          </a:p>
        </p:txBody>
      </p:sp>
      <p:sp>
        <p:nvSpPr>
          <p:cNvPr id="20" name="矩形 19"/>
          <p:cNvSpPr/>
          <p:nvPr/>
        </p:nvSpPr>
        <p:spPr>
          <a:xfrm>
            <a:off x="1131570" y="2165350"/>
            <a:ext cx="5868670" cy="1790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7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       </a:t>
            </a:r>
            <a:r>
              <a:rPr sz="17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长期在电脑屏幕前工作，不仅会影响人的视力，还会改变脑电波，给身体带来不利影响。美国学者穆蒂曾作过研究，认为这种不利影响首先是对脑电波的影响，会形成两种有害的脑电波，一神是睡眠性的脑电波，还有一种是快速锯齿脑电波，都会使人失去判断能力，容易使儿童患上痴呆症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490"/>
          <p:cNvGrpSpPr/>
          <p:nvPr/>
        </p:nvGrpSpPr>
        <p:grpSpPr>
          <a:xfrm>
            <a:off x="2937264" y="1474893"/>
            <a:ext cx="742949" cy="742951"/>
            <a:chOff x="1206500" y="6161088"/>
            <a:chExt cx="1466850" cy="14652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564515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4265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目 录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CONTENTS</a:t>
            </a: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771231" y="1841077"/>
            <a:ext cx="709084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4480560" y="1616710"/>
            <a:ext cx="5126990" cy="448945"/>
          </a:xfrm>
          <a:prstGeom prst="homePlate">
            <a:avLst>
              <a:gd name="adj" fmla="val 137465"/>
            </a:avLst>
          </a:prstGeom>
          <a:solidFill>
            <a:srgbClr val="FF9900"/>
          </a:solidFill>
          <a:ln w="9525" cap="rnd" cmpd="sng">
            <a:solidFill>
              <a:schemeClr val="bg1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/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上网查阅信息时，请注意</a:t>
            </a: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105664" y="2890944"/>
            <a:ext cx="709084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14570" y="2668905"/>
            <a:ext cx="5126990" cy="446405"/>
          </a:xfrm>
          <a:prstGeom prst="homePlate">
            <a:avLst>
              <a:gd name="adj" fmla="val 137778"/>
            </a:avLst>
          </a:prstGeom>
          <a:solidFill>
            <a:srgbClr val="FF9900"/>
          </a:solidFill>
          <a:ln w="9525" cap="rnd">
            <a:solidFill>
              <a:schemeClr val="bg1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学生网上交友时，请你特别注意</a:t>
            </a: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440098" y="3942927"/>
            <a:ext cx="709084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149215" y="3718560"/>
            <a:ext cx="5126990" cy="448945"/>
          </a:xfrm>
          <a:prstGeom prst="homePlate">
            <a:avLst>
              <a:gd name="adj" fmla="val 137778"/>
            </a:avLst>
          </a:prstGeom>
          <a:solidFill>
            <a:srgbClr val="FF9900"/>
          </a:solidFill>
          <a:ln w="9525" cap="rnd">
            <a:solidFill>
              <a:schemeClr val="bg1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密码安全常识</a:t>
            </a: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4772414" y="4992793"/>
            <a:ext cx="709084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481320" y="4777105"/>
            <a:ext cx="5126990" cy="446405"/>
          </a:xfrm>
          <a:prstGeom prst="homePlate">
            <a:avLst>
              <a:gd name="adj" fmla="val 137778"/>
            </a:avLst>
          </a:prstGeom>
          <a:solidFill>
            <a:srgbClr val="FF9900"/>
          </a:solidFill>
          <a:ln w="9525" cap="rnd">
            <a:solidFill>
              <a:schemeClr val="bg1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rPr>
              <a:t>冲浪安全常识</a:t>
            </a:r>
          </a:p>
        </p:txBody>
      </p:sp>
      <p:grpSp>
        <p:nvGrpSpPr>
          <p:cNvPr id="7180" name="组合 2"/>
          <p:cNvGrpSpPr/>
          <p:nvPr/>
        </p:nvGrpSpPr>
        <p:grpSpPr>
          <a:xfrm>
            <a:off x="3424098" y="2522644"/>
            <a:ext cx="556683" cy="755649"/>
            <a:chOff x="1912093" y="3035874"/>
            <a:chExt cx="556574" cy="754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3724664" y="3583093"/>
            <a:ext cx="626533" cy="770467"/>
            <a:chOff x="2212827" y="4096403"/>
            <a:chExt cx="624841" cy="7694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4092964" y="4660477"/>
            <a:ext cx="582083" cy="732367"/>
            <a:chOff x="2581827" y="5172193"/>
            <a:chExt cx="579866" cy="7316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大标宋简体" panose="02010601030101010101" charset="-122"/>
                <a:ea typeface="方正大标宋简体" panose="02010601030101010101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36" grpId="0" animBg="1"/>
      <p:bldP spid="40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4918710" y="1748575"/>
            <a:ext cx="44684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上网查阅信息时，请注意</a:t>
            </a:r>
            <a:r>
              <a:rPr lang="zh-CN" altLang="en-US" sz="4800" b="1" spc="300" noProof="0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kumimoji="0" lang="en-US" altLang="zh-CN" sz="4800" b="1" i="0" u="none" strike="noStrike" kern="1200" cap="none" spc="300" normalizeH="0" baseline="0" noProof="0" dirty="0">
              <a:ln>
                <a:solidFill>
                  <a:schemeClr val="bg1"/>
                </a:soli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657875" y="1524688"/>
            <a:ext cx="2018224" cy="2018224"/>
            <a:chOff x="2118480" y="1316166"/>
            <a:chExt cx="1512168" cy="15121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椭圆 16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TextBox 67"/>
            <p:cNvSpPr txBox="1"/>
            <p:nvPr/>
          </p:nvSpPr>
          <p:spPr>
            <a:xfrm>
              <a:off x="2396584" y="1556810"/>
              <a:ext cx="1162055" cy="991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0" i="0" u="none" strike="noStrike" kern="1200" cap="none" spc="225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微软雅黑" panose="020B0503020204020204" charset="-122"/>
                  <a:cs typeface="+mn-cs"/>
                </a:rPr>
                <a:t>01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70457" y="3839653"/>
            <a:ext cx="12282473" cy="3016112"/>
            <a:chOff x="-53293" y="2879740"/>
            <a:chExt cx="9211855" cy="226208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21" name="图片 20" descr="E:\素材\科技\98527fa4b44c06061b2bde937ede801a.png98527fa4b44c06061b2bde937ede801a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606462" y="2879740"/>
              <a:ext cx="3272790" cy="200596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" y="-76835"/>
            <a:ext cx="900430" cy="1105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89341" y="223617"/>
            <a:ext cx="3735070" cy="50482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l"/>
            <a:r>
              <a:rPr lang="zh-CN" alt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上网查阅信息时，请注意</a:t>
            </a:r>
          </a:p>
        </p:txBody>
      </p:sp>
      <p:sp>
        <p:nvSpPr>
          <p:cNvPr id="4" name="Oval 13"/>
          <p:cNvSpPr>
            <a:spLocks noChangeArrowheads="1"/>
          </p:cNvSpPr>
          <p:nvPr/>
        </p:nvSpPr>
        <p:spPr bwMode="auto">
          <a:xfrm>
            <a:off x="4290695" y="3960406"/>
            <a:ext cx="1825625" cy="1825625"/>
          </a:xfrm>
          <a:prstGeom prst="ellipse">
            <a:avLst/>
          </a:prstGeom>
          <a:solidFill>
            <a:srgbClr val="02B3C5"/>
          </a:solidFill>
          <a:ln w="28575">
            <a:solidFill>
              <a:schemeClr val="bg1"/>
            </a:solidFill>
            <a:rou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10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5182870" y="987019"/>
            <a:ext cx="1825625" cy="1825625"/>
          </a:xfrm>
          <a:prstGeom prst="ellipse">
            <a:avLst/>
          </a:prstGeom>
          <a:solidFill>
            <a:srgbClr val="1C8EE4"/>
          </a:solidFill>
          <a:ln w="28575">
            <a:solidFill>
              <a:schemeClr val="bg1"/>
            </a:solidFill>
            <a:rou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10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6" name="Oval 15"/>
          <p:cNvSpPr>
            <a:spLocks noChangeArrowheads="1"/>
          </p:cNvSpPr>
          <p:nvPr/>
        </p:nvSpPr>
        <p:spPr bwMode="auto">
          <a:xfrm>
            <a:off x="6527483" y="2203044"/>
            <a:ext cx="1825625" cy="1825625"/>
          </a:xfrm>
          <a:prstGeom prst="ellipse">
            <a:avLst/>
          </a:prstGeom>
          <a:solidFill>
            <a:srgbClr val="FFBF53"/>
          </a:solidFill>
          <a:ln w="28575">
            <a:solidFill>
              <a:schemeClr val="bg1"/>
            </a:solidFill>
            <a:rou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10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6116320" y="3960406"/>
            <a:ext cx="1824038" cy="1825625"/>
          </a:xfrm>
          <a:prstGeom prst="ellipse">
            <a:avLst/>
          </a:prstGeom>
          <a:solidFill>
            <a:srgbClr val="A5CA36"/>
          </a:solidFill>
          <a:ln w="28575">
            <a:solidFill>
              <a:schemeClr val="bg1"/>
            </a:solidFill>
            <a:rou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10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3823970" y="2203044"/>
            <a:ext cx="1825625" cy="1825625"/>
          </a:xfrm>
          <a:prstGeom prst="ellipse">
            <a:avLst/>
          </a:prstGeom>
          <a:solidFill>
            <a:srgbClr val="E71F3C"/>
          </a:solidFill>
          <a:ln w="28575">
            <a:solidFill>
              <a:schemeClr val="bg1"/>
            </a:solidFill>
            <a:rou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10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Regular Pentagon 8"/>
          <p:cNvSpPr>
            <a:spLocks noChangeArrowheads="1"/>
          </p:cNvSpPr>
          <p:nvPr/>
        </p:nvSpPr>
        <p:spPr bwMode="auto">
          <a:xfrm>
            <a:off x="4736783" y="2109381"/>
            <a:ext cx="2703512" cy="2554288"/>
          </a:xfrm>
          <a:prstGeom prst="pentagon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467033" y="1271181"/>
            <a:ext cx="1257300" cy="12573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Oval 24"/>
          <p:cNvSpPr>
            <a:spLocks noChangeArrowheads="1"/>
          </p:cNvSpPr>
          <p:nvPr/>
        </p:nvSpPr>
        <p:spPr bwMode="auto">
          <a:xfrm>
            <a:off x="4108133" y="2487206"/>
            <a:ext cx="1257300" cy="12573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6811645" y="2487206"/>
            <a:ext cx="1257300" cy="12573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Oval 26"/>
          <p:cNvSpPr>
            <a:spLocks noChangeArrowheads="1"/>
          </p:cNvSpPr>
          <p:nvPr/>
        </p:nvSpPr>
        <p:spPr bwMode="auto">
          <a:xfrm>
            <a:off x="6398895" y="4244569"/>
            <a:ext cx="1257300" cy="12573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100" dirty="0">
              <a:solidFill>
                <a:srgbClr val="1C8EE4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Oval 27"/>
          <p:cNvSpPr>
            <a:spLocks noChangeArrowheads="1"/>
          </p:cNvSpPr>
          <p:nvPr/>
        </p:nvSpPr>
        <p:spPr bwMode="auto">
          <a:xfrm>
            <a:off x="4574858" y="4244569"/>
            <a:ext cx="1257300" cy="12573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729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729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Freeform 222"/>
          <p:cNvSpPr>
            <a:spLocks noEditPoints="1"/>
          </p:cNvSpPr>
          <p:nvPr/>
        </p:nvSpPr>
        <p:spPr bwMode="auto">
          <a:xfrm>
            <a:off x="5975033" y="1528356"/>
            <a:ext cx="241300" cy="417513"/>
          </a:xfrm>
          <a:custGeom>
            <a:avLst/>
            <a:gdLst>
              <a:gd name="T0" fmla="*/ 241300 w 39"/>
              <a:gd name="T1" fmla="*/ 255493 h 67"/>
              <a:gd name="T2" fmla="*/ 216551 w 39"/>
              <a:gd name="T3" fmla="*/ 280419 h 67"/>
              <a:gd name="T4" fmla="*/ 191803 w 39"/>
              <a:gd name="T5" fmla="*/ 255493 h 67"/>
              <a:gd name="T6" fmla="*/ 191803 w 39"/>
              <a:gd name="T7" fmla="*/ 174483 h 67"/>
              <a:gd name="T8" fmla="*/ 179428 w 39"/>
              <a:gd name="T9" fmla="*/ 174483 h 67"/>
              <a:gd name="T10" fmla="*/ 179428 w 39"/>
              <a:gd name="T11" fmla="*/ 386355 h 67"/>
              <a:gd name="T12" fmla="*/ 154679 w 39"/>
              <a:gd name="T13" fmla="*/ 417513 h 67"/>
              <a:gd name="T14" fmla="*/ 123744 w 39"/>
              <a:gd name="T15" fmla="*/ 386355 h 67"/>
              <a:gd name="T16" fmla="*/ 123744 w 39"/>
              <a:gd name="T17" fmla="*/ 280419 h 67"/>
              <a:gd name="T18" fmla="*/ 111369 w 39"/>
              <a:gd name="T19" fmla="*/ 280419 h 67"/>
              <a:gd name="T20" fmla="*/ 111369 w 39"/>
              <a:gd name="T21" fmla="*/ 386355 h 67"/>
              <a:gd name="T22" fmla="*/ 86621 w 39"/>
              <a:gd name="T23" fmla="*/ 417513 h 67"/>
              <a:gd name="T24" fmla="*/ 55685 w 39"/>
              <a:gd name="T25" fmla="*/ 386355 h 67"/>
              <a:gd name="T26" fmla="*/ 55685 w 39"/>
              <a:gd name="T27" fmla="*/ 174483 h 67"/>
              <a:gd name="T28" fmla="*/ 43310 w 39"/>
              <a:gd name="T29" fmla="*/ 174483 h 67"/>
              <a:gd name="T30" fmla="*/ 43310 w 39"/>
              <a:gd name="T31" fmla="*/ 255493 h 67"/>
              <a:gd name="T32" fmla="*/ 18562 w 39"/>
              <a:gd name="T33" fmla="*/ 280419 h 67"/>
              <a:gd name="T34" fmla="*/ 0 w 39"/>
              <a:gd name="T35" fmla="*/ 255493 h 67"/>
              <a:gd name="T36" fmla="*/ 0 w 39"/>
              <a:gd name="T37" fmla="*/ 155788 h 67"/>
              <a:gd name="T38" fmla="*/ 43310 w 39"/>
              <a:gd name="T39" fmla="*/ 112168 h 67"/>
              <a:gd name="T40" fmla="*/ 191803 w 39"/>
              <a:gd name="T41" fmla="*/ 112168 h 67"/>
              <a:gd name="T42" fmla="*/ 241300 w 39"/>
              <a:gd name="T43" fmla="*/ 155788 h 67"/>
              <a:gd name="T44" fmla="*/ 241300 w 39"/>
              <a:gd name="T45" fmla="*/ 255493 h 67"/>
              <a:gd name="T46" fmla="*/ 117556 w 39"/>
              <a:gd name="T47" fmla="*/ 105936 h 67"/>
              <a:gd name="T48" fmla="*/ 68059 w 39"/>
              <a:gd name="T49" fmla="*/ 49852 h 67"/>
              <a:gd name="T50" fmla="*/ 117556 w 39"/>
              <a:gd name="T51" fmla="*/ 0 h 67"/>
              <a:gd name="T52" fmla="*/ 173241 w 39"/>
              <a:gd name="T53" fmla="*/ 49852 h 67"/>
              <a:gd name="T54" fmla="*/ 117556 w 39"/>
              <a:gd name="T55" fmla="*/ 105936 h 6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9" h="67">
                <a:moveTo>
                  <a:pt x="39" y="41"/>
                </a:moveTo>
                <a:cubicBezTo>
                  <a:pt x="39" y="43"/>
                  <a:pt x="37" y="45"/>
                  <a:pt x="35" y="45"/>
                </a:cubicBezTo>
                <a:cubicBezTo>
                  <a:pt x="33" y="45"/>
                  <a:pt x="31" y="43"/>
                  <a:pt x="31" y="41"/>
                </a:cubicBezTo>
                <a:cubicBezTo>
                  <a:pt x="31" y="28"/>
                  <a:pt x="31" y="28"/>
                  <a:pt x="31" y="28"/>
                </a:cubicBezTo>
                <a:cubicBezTo>
                  <a:pt x="29" y="28"/>
                  <a:pt x="29" y="28"/>
                  <a:pt x="29" y="28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5"/>
                  <a:pt x="27" y="67"/>
                  <a:pt x="25" y="67"/>
                </a:cubicBezTo>
                <a:cubicBezTo>
                  <a:pt x="22" y="67"/>
                  <a:pt x="20" y="65"/>
                  <a:pt x="20" y="62"/>
                </a:cubicBezTo>
                <a:cubicBezTo>
                  <a:pt x="20" y="45"/>
                  <a:pt x="20" y="45"/>
                  <a:pt x="20" y="45"/>
                </a:cubicBezTo>
                <a:cubicBezTo>
                  <a:pt x="18" y="45"/>
                  <a:pt x="18" y="45"/>
                  <a:pt x="18" y="45"/>
                </a:cubicBezTo>
                <a:cubicBezTo>
                  <a:pt x="18" y="62"/>
                  <a:pt x="18" y="62"/>
                  <a:pt x="18" y="62"/>
                </a:cubicBezTo>
                <a:cubicBezTo>
                  <a:pt x="18" y="65"/>
                  <a:pt x="16" y="67"/>
                  <a:pt x="14" y="67"/>
                </a:cubicBezTo>
                <a:cubicBezTo>
                  <a:pt x="11" y="67"/>
                  <a:pt x="9" y="65"/>
                  <a:pt x="9" y="62"/>
                </a:cubicBezTo>
                <a:cubicBezTo>
                  <a:pt x="9" y="28"/>
                  <a:pt x="9" y="28"/>
                  <a:pt x="9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41"/>
                  <a:pt x="7" y="41"/>
                  <a:pt x="7" y="41"/>
                </a:cubicBezTo>
                <a:cubicBezTo>
                  <a:pt x="7" y="43"/>
                  <a:pt x="5" y="45"/>
                  <a:pt x="3" y="45"/>
                </a:cubicBezTo>
                <a:cubicBezTo>
                  <a:pt x="1" y="45"/>
                  <a:pt x="0" y="43"/>
                  <a:pt x="0" y="41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1"/>
                  <a:pt x="3" y="18"/>
                  <a:pt x="7" y="18"/>
                </a:cubicBezTo>
                <a:cubicBezTo>
                  <a:pt x="31" y="18"/>
                  <a:pt x="31" y="18"/>
                  <a:pt x="31" y="18"/>
                </a:cubicBezTo>
                <a:cubicBezTo>
                  <a:pt x="35" y="18"/>
                  <a:pt x="39" y="21"/>
                  <a:pt x="39" y="25"/>
                </a:cubicBezTo>
                <a:lnTo>
                  <a:pt x="39" y="41"/>
                </a:lnTo>
                <a:close/>
                <a:moveTo>
                  <a:pt x="19" y="17"/>
                </a:moveTo>
                <a:cubicBezTo>
                  <a:pt x="14" y="17"/>
                  <a:pt x="11" y="13"/>
                  <a:pt x="11" y="8"/>
                </a:cubicBezTo>
                <a:cubicBezTo>
                  <a:pt x="11" y="4"/>
                  <a:pt x="14" y="0"/>
                  <a:pt x="19" y="0"/>
                </a:cubicBezTo>
                <a:cubicBezTo>
                  <a:pt x="24" y="0"/>
                  <a:pt x="28" y="4"/>
                  <a:pt x="28" y="8"/>
                </a:cubicBezTo>
                <a:cubicBezTo>
                  <a:pt x="28" y="13"/>
                  <a:pt x="24" y="17"/>
                  <a:pt x="19" y="17"/>
                </a:cubicBezTo>
                <a:close/>
              </a:path>
            </a:pathLst>
          </a:custGeom>
          <a:solidFill>
            <a:srgbClr val="1C8EE4"/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16" name="Freeform 21"/>
          <p:cNvSpPr>
            <a:spLocks noChangeAspect="1" noEditPoints="1"/>
          </p:cNvSpPr>
          <p:nvPr/>
        </p:nvSpPr>
        <p:spPr bwMode="auto">
          <a:xfrm>
            <a:off x="7265670" y="2814231"/>
            <a:ext cx="349250" cy="282575"/>
          </a:xfrm>
          <a:custGeom>
            <a:avLst/>
            <a:gdLst>
              <a:gd name="T0" fmla="*/ 349250 w 69"/>
              <a:gd name="T1" fmla="*/ 216977 h 56"/>
              <a:gd name="T2" fmla="*/ 323942 w 69"/>
              <a:gd name="T3" fmla="*/ 232115 h 56"/>
              <a:gd name="T4" fmla="*/ 273326 w 69"/>
              <a:gd name="T5" fmla="*/ 282575 h 56"/>
              <a:gd name="T6" fmla="*/ 222710 w 69"/>
              <a:gd name="T7" fmla="*/ 232115 h 56"/>
              <a:gd name="T8" fmla="*/ 141725 w 69"/>
              <a:gd name="T9" fmla="*/ 232115 h 56"/>
              <a:gd name="T10" fmla="*/ 91109 w 69"/>
              <a:gd name="T11" fmla="*/ 282575 h 56"/>
              <a:gd name="T12" fmla="*/ 40493 w 69"/>
              <a:gd name="T13" fmla="*/ 232115 h 56"/>
              <a:gd name="T14" fmla="*/ 25308 w 69"/>
              <a:gd name="T15" fmla="*/ 232115 h 56"/>
              <a:gd name="T16" fmla="*/ 0 w 69"/>
              <a:gd name="T17" fmla="*/ 216977 h 56"/>
              <a:gd name="T18" fmla="*/ 15185 w 69"/>
              <a:gd name="T19" fmla="*/ 206885 h 56"/>
              <a:gd name="T20" fmla="*/ 15185 w 69"/>
              <a:gd name="T21" fmla="*/ 141288 h 56"/>
              <a:gd name="T22" fmla="*/ 20246 w 69"/>
              <a:gd name="T23" fmla="*/ 100920 h 56"/>
              <a:gd name="T24" fmla="*/ 60739 w 69"/>
              <a:gd name="T25" fmla="*/ 60552 h 56"/>
              <a:gd name="T26" fmla="*/ 86047 w 69"/>
              <a:gd name="T27" fmla="*/ 50460 h 56"/>
              <a:gd name="T28" fmla="*/ 116417 w 69"/>
              <a:gd name="T29" fmla="*/ 50460 h 56"/>
              <a:gd name="T30" fmla="*/ 116417 w 69"/>
              <a:gd name="T31" fmla="*/ 10092 h 56"/>
              <a:gd name="T32" fmla="*/ 131601 w 69"/>
              <a:gd name="T33" fmla="*/ 0 h 56"/>
              <a:gd name="T34" fmla="*/ 339127 w 69"/>
              <a:gd name="T35" fmla="*/ 0 h 56"/>
              <a:gd name="T36" fmla="*/ 349250 w 69"/>
              <a:gd name="T37" fmla="*/ 10092 h 56"/>
              <a:gd name="T38" fmla="*/ 349250 w 69"/>
              <a:gd name="T39" fmla="*/ 216977 h 56"/>
              <a:gd name="T40" fmla="*/ 116417 w 69"/>
              <a:gd name="T41" fmla="*/ 126150 h 56"/>
              <a:gd name="T42" fmla="*/ 116417 w 69"/>
              <a:gd name="T43" fmla="*/ 75690 h 56"/>
              <a:gd name="T44" fmla="*/ 86047 w 69"/>
              <a:gd name="T45" fmla="*/ 75690 h 56"/>
              <a:gd name="T46" fmla="*/ 80986 w 69"/>
              <a:gd name="T47" fmla="*/ 75690 h 56"/>
              <a:gd name="T48" fmla="*/ 40493 w 69"/>
              <a:gd name="T49" fmla="*/ 116058 h 56"/>
              <a:gd name="T50" fmla="*/ 40493 w 69"/>
              <a:gd name="T51" fmla="*/ 121104 h 56"/>
              <a:gd name="T52" fmla="*/ 40493 w 69"/>
              <a:gd name="T53" fmla="*/ 126150 h 56"/>
              <a:gd name="T54" fmla="*/ 116417 w 69"/>
              <a:gd name="T55" fmla="*/ 126150 h 56"/>
              <a:gd name="T56" fmla="*/ 91109 w 69"/>
              <a:gd name="T57" fmla="*/ 206885 h 56"/>
              <a:gd name="T58" fmla="*/ 65801 w 69"/>
              <a:gd name="T59" fmla="*/ 232115 h 56"/>
              <a:gd name="T60" fmla="*/ 91109 w 69"/>
              <a:gd name="T61" fmla="*/ 257345 h 56"/>
              <a:gd name="T62" fmla="*/ 116417 w 69"/>
              <a:gd name="T63" fmla="*/ 232115 h 56"/>
              <a:gd name="T64" fmla="*/ 91109 w 69"/>
              <a:gd name="T65" fmla="*/ 206885 h 56"/>
              <a:gd name="T66" fmla="*/ 273326 w 69"/>
              <a:gd name="T67" fmla="*/ 206885 h 56"/>
              <a:gd name="T68" fmla="*/ 248018 w 69"/>
              <a:gd name="T69" fmla="*/ 232115 h 56"/>
              <a:gd name="T70" fmla="*/ 273326 w 69"/>
              <a:gd name="T71" fmla="*/ 257345 h 56"/>
              <a:gd name="T72" fmla="*/ 298634 w 69"/>
              <a:gd name="T73" fmla="*/ 232115 h 56"/>
              <a:gd name="T74" fmla="*/ 273326 w 69"/>
              <a:gd name="T75" fmla="*/ 206885 h 5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56">
                <a:moveTo>
                  <a:pt x="69" y="43"/>
                </a:moveTo>
                <a:cubicBezTo>
                  <a:pt x="69" y="46"/>
                  <a:pt x="66" y="46"/>
                  <a:pt x="64" y="46"/>
                </a:cubicBezTo>
                <a:cubicBezTo>
                  <a:pt x="64" y="52"/>
                  <a:pt x="60" y="56"/>
                  <a:pt x="54" y="56"/>
                </a:cubicBezTo>
                <a:cubicBezTo>
                  <a:pt x="48" y="56"/>
                  <a:pt x="44" y="52"/>
                  <a:pt x="44" y="46"/>
                </a:cubicBezTo>
                <a:cubicBezTo>
                  <a:pt x="28" y="46"/>
                  <a:pt x="28" y="46"/>
                  <a:pt x="28" y="46"/>
                </a:cubicBezTo>
                <a:cubicBezTo>
                  <a:pt x="28" y="52"/>
                  <a:pt x="24" y="56"/>
                  <a:pt x="18" y="56"/>
                </a:cubicBezTo>
                <a:cubicBezTo>
                  <a:pt x="12" y="56"/>
                  <a:pt x="8" y="52"/>
                  <a:pt x="8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3" y="46"/>
                  <a:pt x="0" y="46"/>
                  <a:pt x="0" y="43"/>
                </a:cubicBezTo>
                <a:cubicBezTo>
                  <a:pt x="0" y="42"/>
                  <a:pt x="1" y="41"/>
                  <a:pt x="3" y="41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5"/>
                  <a:pt x="2" y="22"/>
                  <a:pt x="4" y="20"/>
                </a:cubicBezTo>
                <a:cubicBezTo>
                  <a:pt x="12" y="12"/>
                  <a:pt x="12" y="12"/>
                  <a:pt x="12" y="12"/>
                </a:cubicBezTo>
                <a:cubicBezTo>
                  <a:pt x="13" y="11"/>
                  <a:pt x="15" y="10"/>
                  <a:pt x="17" y="10"/>
                </a:cubicBezTo>
                <a:cubicBezTo>
                  <a:pt x="23" y="10"/>
                  <a:pt x="23" y="10"/>
                  <a:pt x="23" y="10"/>
                </a:cubicBezTo>
                <a:cubicBezTo>
                  <a:pt x="23" y="2"/>
                  <a:pt x="23" y="2"/>
                  <a:pt x="23" y="2"/>
                </a:cubicBezTo>
                <a:cubicBezTo>
                  <a:pt x="23" y="1"/>
                  <a:pt x="24" y="0"/>
                  <a:pt x="26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8" y="0"/>
                  <a:pt x="69" y="1"/>
                  <a:pt x="69" y="2"/>
                </a:cubicBezTo>
                <a:lnTo>
                  <a:pt x="69" y="43"/>
                </a:lnTo>
                <a:close/>
                <a:moveTo>
                  <a:pt x="23" y="25"/>
                </a:moveTo>
                <a:cubicBezTo>
                  <a:pt x="23" y="15"/>
                  <a:pt x="23" y="15"/>
                  <a:pt x="23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6" y="15"/>
                  <a:pt x="16" y="15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23"/>
                  <a:pt x="8" y="24"/>
                  <a:pt x="8" y="24"/>
                </a:cubicBezTo>
                <a:cubicBezTo>
                  <a:pt x="8" y="25"/>
                  <a:pt x="8" y="25"/>
                  <a:pt x="8" y="25"/>
                </a:cubicBezTo>
                <a:lnTo>
                  <a:pt x="23" y="25"/>
                </a:lnTo>
                <a:close/>
                <a:moveTo>
                  <a:pt x="18" y="41"/>
                </a:moveTo>
                <a:cubicBezTo>
                  <a:pt x="15" y="41"/>
                  <a:pt x="13" y="43"/>
                  <a:pt x="13" y="46"/>
                </a:cubicBezTo>
                <a:cubicBezTo>
                  <a:pt x="13" y="49"/>
                  <a:pt x="15" y="51"/>
                  <a:pt x="18" y="51"/>
                </a:cubicBezTo>
                <a:cubicBezTo>
                  <a:pt x="21" y="51"/>
                  <a:pt x="23" y="49"/>
                  <a:pt x="23" y="46"/>
                </a:cubicBezTo>
                <a:cubicBezTo>
                  <a:pt x="23" y="43"/>
                  <a:pt x="21" y="41"/>
                  <a:pt x="18" y="41"/>
                </a:cubicBezTo>
                <a:close/>
                <a:moveTo>
                  <a:pt x="54" y="41"/>
                </a:moveTo>
                <a:cubicBezTo>
                  <a:pt x="51" y="41"/>
                  <a:pt x="49" y="43"/>
                  <a:pt x="49" y="46"/>
                </a:cubicBezTo>
                <a:cubicBezTo>
                  <a:pt x="49" y="49"/>
                  <a:pt x="51" y="51"/>
                  <a:pt x="54" y="51"/>
                </a:cubicBezTo>
                <a:cubicBezTo>
                  <a:pt x="57" y="51"/>
                  <a:pt x="59" y="49"/>
                  <a:pt x="59" y="46"/>
                </a:cubicBezTo>
                <a:cubicBezTo>
                  <a:pt x="59" y="43"/>
                  <a:pt x="57" y="41"/>
                  <a:pt x="54" y="41"/>
                </a:cubicBezTo>
                <a:close/>
              </a:path>
            </a:pathLst>
          </a:custGeom>
          <a:solidFill>
            <a:srgbClr val="FCC7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17" name="Freeform 101"/>
          <p:cNvSpPr>
            <a:spLocks noEditPoints="1"/>
          </p:cNvSpPr>
          <p:nvPr/>
        </p:nvSpPr>
        <p:spPr bwMode="auto">
          <a:xfrm>
            <a:off x="6870383" y="4558894"/>
            <a:ext cx="315912" cy="292100"/>
          </a:xfrm>
          <a:custGeom>
            <a:avLst/>
            <a:gdLst>
              <a:gd name="T0" fmla="*/ 181185 w 68"/>
              <a:gd name="T1" fmla="*/ 166914 h 63"/>
              <a:gd name="T2" fmla="*/ 190476 w 68"/>
              <a:gd name="T3" fmla="*/ 204006 h 63"/>
              <a:gd name="T4" fmla="*/ 162602 w 68"/>
              <a:gd name="T5" fmla="*/ 231825 h 63"/>
              <a:gd name="T6" fmla="*/ 125436 w 68"/>
              <a:gd name="T7" fmla="*/ 245735 h 63"/>
              <a:gd name="T8" fmla="*/ 83624 w 68"/>
              <a:gd name="T9" fmla="*/ 245735 h 63"/>
              <a:gd name="T10" fmla="*/ 51103 w 68"/>
              <a:gd name="T11" fmla="*/ 231825 h 63"/>
              <a:gd name="T12" fmla="*/ 18583 w 68"/>
              <a:gd name="T13" fmla="*/ 204006 h 63"/>
              <a:gd name="T14" fmla="*/ 27875 w 68"/>
              <a:gd name="T15" fmla="*/ 166914 h 63"/>
              <a:gd name="T16" fmla="*/ 0 w 68"/>
              <a:gd name="T17" fmla="*/ 129822 h 63"/>
              <a:gd name="T18" fmla="*/ 32520 w 68"/>
              <a:gd name="T19" fmla="*/ 106640 h 63"/>
              <a:gd name="T20" fmla="*/ 18583 w 68"/>
              <a:gd name="T21" fmla="*/ 83457 h 63"/>
              <a:gd name="T22" fmla="*/ 69686 w 68"/>
              <a:gd name="T23" fmla="*/ 74184 h 63"/>
              <a:gd name="T24" fmla="*/ 88270 w 68"/>
              <a:gd name="T25" fmla="*/ 37092 h 63"/>
              <a:gd name="T26" fmla="*/ 130081 w 68"/>
              <a:gd name="T27" fmla="*/ 69548 h 63"/>
              <a:gd name="T28" fmla="*/ 162602 w 68"/>
              <a:gd name="T29" fmla="*/ 55638 h 63"/>
              <a:gd name="T30" fmla="*/ 190476 w 68"/>
              <a:gd name="T31" fmla="*/ 88094 h 63"/>
              <a:gd name="T32" fmla="*/ 209059 w 68"/>
              <a:gd name="T33" fmla="*/ 125186 h 63"/>
              <a:gd name="T34" fmla="*/ 106853 w 68"/>
              <a:gd name="T35" fmla="*/ 102003 h 63"/>
              <a:gd name="T36" fmla="*/ 148664 w 68"/>
              <a:gd name="T37" fmla="*/ 143732 h 63"/>
              <a:gd name="T38" fmla="*/ 292683 w 68"/>
              <a:gd name="T39" fmla="*/ 74184 h 63"/>
              <a:gd name="T40" fmla="*/ 297329 w 68"/>
              <a:gd name="T41" fmla="*/ 111276 h 63"/>
              <a:gd name="T42" fmla="*/ 255517 w 68"/>
              <a:gd name="T43" fmla="*/ 102003 h 63"/>
              <a:gd name="T44" fmla="*/ 213705 w 68"/>
              <a:gd name="T45" fmla="*/ 111276 h 63"/>
              <a:gd name="T46" fmla="*/ 213705 w 68"/>
              <a:gd name="T47" fmla="*/ 74184 h 63"/>
              <a:gd name="T48" fmla="*/ 213705 w 68"/>
              <a:gd name="T49" fmla="*/ 41729 h 63"/>
              <a:gd name="T50" fmla="*/ 213705 w 68"/>
              <a:gd name="T51" fmla="*/ 9273 h 63"/>
              <a:gd name="T52" fmla="*/ 255517 w 68"/>
              <a:gd name="T53" fmla="*/ 18546 h 63"/>
              <a:gd name="T54" fmla="*/ 274100 w 68"/>
              <a:gd name="T55" fmla="*/ 0 h 63"/>
              <a:gd name="T56" fmla="*/ 288037 w 68"/>
              <a:gd name="T57" fmla="*/ 32456 h 63"/>
              <a:gd name="T58" fmla="*/ 315912 w 68"/>
              <a:gd name="T59" fmla="*/ 69548 h 63"/>
              <a:gd name="T60" fmla="*/ 288037 w 68"/>
              <a:gd name="T61" fmla="*/ 255008 h 63"/>
              <a:gd name="T62" fmla="*/ 274100 w 68"/>
              <a:gd name="T63" fmla="*/ 292100 h 63"/>
              <a:gd name="T64" fmla="*/ 250871 w 68"/>
              <a:gd name="T65" fmla="*/ 273554 h 63"/>
              <a:gd name="T66" fmla="*/ 209059 w 68"/>
              <a:gd name="T67" fmla="*/ 278190 h 63"/>
              <a:gd name="T68" fmla="*/ 190476 w 68"/>
              <a:gd name="T69" fmla="*/ 241098 h 63"/>
              <a:gd name="T70" fmla="*/ 218351 w 68"/>
              <a:gd name="T71" fmla="*/ 204006 h 63"/>
              <a:gd name="T72" fmla="*/ 232288 w 68"/>
              <a:gd name="T73" fmla="*/ 166914 h 63"/>
              <a:gd name="T74" fmla="*/ 260163 w 68"/>
              <a:gd name="T75" fmla="*/ 185460 h 63"/>
              <a:gd name="T76" fmla="*/ 297329 w 68"/>
              <a:gd name="T77" fmla="*/ 180824 h 63"/>
              <a:gd name="T78" fmla="*/ 292683 w 68"/>
              <a:gd name="T79" fmla="*/ 213279 h 63"/>
              <a:gd name="T80" fmla="*/ 255517 w 68"/>
              <a:gd name="T81" fmla="*/ 37092 h 63"/>
              <a:gd name="T82" fmla="*/ 274100 w 68"/>
              <a:gd name="T83" fmla="*/ 60275 h 63"/>
              <a:gd name="T84" fmla="*/ 232288 w 68"/>
              <a:gd name="T85" fmla="*/ 227189 h 63"/>
              <a:gd name="T86" fmla="*/ 255517 w 68"/>
              <a:gd name="T87" fmla="*/ 208643 h 6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8" h="63">
                <a:moveTo>
                  <a:pt x="45" y="35"/>
                </a:moveTo>
                <a:cubicBezTo>
                  <a:pt x="45" y="35"/>
                  <a:pt x="45" y="36"/>
                  <a:pt x="45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7"/>
                  <a:pt x="38" y="38"/>
                  <a:pt x="38" y="39"/>
                </a:cubicBezTo>
                <a:cubicBezTo>
                  <a:pt x="39" y="41"/>
                  <a:pt x="40" y="42"/>
                  <a:pt x="41" y="43"/>
                </a:cubicBezTo>
                <a:cubicBezTo>
                  <a:pt x="41" y="43"/>
                  <a:pt x="41" y="44"/>
                  <a:pt x="41" y="44"/>
                </a:cubicBezTo>
                <a:cubicBezTo>
                  <a:pt x="41" y="44"/>
                  <a:pt x="41" y="44"/>
                  <a:pt x="41" y="45"/>
                </a:cubicBezTo>
                <a:cubicBezTo>
                  <a:pt x="40" y="46"/>
                  <a:pt x="36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1" y="47"/>
                  <a:pt x="31" y="47"/>
                  <a:pt x="31" y="47"/>
                </a:cubicBezTo>
                <a:cubicBezTo>
                  <a:pt x="30" y="47"/>
                  <a:pt x="29" y="47"/>
                  <a:pt x="28" y="48"/>
                </a:cubicBezTo>
                <a:cubicBezTo>
                  <a:pt x="28" y="49"/>
                  <a:pt x="27" y="51"/>
                  <a:pt x="27" y="53"/>
                </a:cubicBezTo>
                <a:cubicBezTo>
                  <a:pt x="27" y="54"/>
                  <a:pt x="26" y="54"/>
                  <a:pt x="26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8" y="54"/>
                  <a:pt x="18" y="53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7"/>
                  <a:pt x="16" y="47"/>
                  <a:pt x="15" y="47"/>
                </a:cubicBezTo>
                <a:cubicBezTo>
                  <a:pt x="11" y="50"/>
                  <a:pt x="11" y="50"/>
                  <a:pt x="11" y="50"/>
                </a:cubicBezTo>
                <a:cubicBezTo>
                  <a:pt x="10" y="50"/>
                  <a:pt x="10" y="50"/>
                  <a:pt x="10" y="50"/>
                </a:cubicBezTo>
                <a:cubicBezTo>
                  <a:pt x="10" y="50"/>
                  <a:pt x="9" y="50"/>
                  <a:pt x="9" y="50"/>
                </a:cubicBezTo>
                <a:cubicBezTo>
                  <a:pt x="8" y="49"/>
                  <a:pt x="4" y="45"/>
                  <a:pt x="4" y="44"/>
                </a:cubicBezTo>
                <a:cubicBezTo>
                  <a:pt x="4" y="44"/>
                  <a:pt x="4" y="44"/>
                  <a:pt x="4" y="43"/>
                </a:cubicBezTo>
                <a:cubicBezTo>
                  <a:pt x="5" y="42"/>
                  <a:pt x="6" y="41"/>
                  <a:pt x="7" y="39"/>
                </a:cubicBezTo>
                <a:cubicBezTo>
                  <a:pt x="7" y="38"/>
                  <a:pt x="6" y="37"/>
                  <a:pt x="6" y="36"/>
                </a:cubicBezTo>
                <a:cubicBezTo>
                  <a:pt x="1" y="35"/>
                  <a:pt x="1" y="35"/>
                  <a:pt x="1" y="35"/>
                </a:cubicBezTo>
                <a:cubicBezTo>
                  <a:pt x="0" y="35"/>
                  <a:pt x="0" y="35"/>
                  <a:pt x="0" y="3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7"/>
                  <a:pt x="0" y="27"/>
                  <a:pt x="1" y="27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5"/>
                  <a:pt x="7" y="24"/>
                  <a:pt x="7" y="23"/>
                </a:cubicBezTo>
                <a:cubicBezTo>
                  <a:pt x="6" y="22"/>
                  <a:pt x="5" y="20"/>
                  <a:pt x="4" y="19"/>
                </a:cubicBezTo>
                <a:cubicBezTo>
                  <a:pt x="4" y="19"/>
                  <a:pt x="4" y="19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7"/>
                  <a:pt x="9" y="12"/>
                  <a:pt x="10" y="12"/>
                </a:cubicBezTo>
                <a:cubicBezTo>
                  <a:pt x="10" y="12"/>
                  <a:pt x="10" y="12"/>
                  <a:pt x="11" y="13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5"/>
                  <a:pt x="16" y="15"/>
                  <a:pt x="17" y="15"/>
                </a:cubicBezTo>
                <a:cubicBezTo>
                  <a:pt x="18" y="13"/>
                  <a:pt x="18" y="11"/>
                  <a:pt x="18" y="9"/>
                </a:cubicBezTo>
                <a:cubicBezTo>
                  <a:pt x="18" y="9"/>
                  <a:pt x="19" y="8"/>
                  <a:pt x="19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7" y="9"/>
                  <a:pt x="27" y="9"/>
                </a:cubicBezTo>
                <a:cubicBezTo>
                  <a:pt x="28" y="15"/>
                  <a:pt x="28" y="15"/>
                  <a:pt x="28" y="15"/>
                </a:cubicBezTo>
                <a:cubicBezTo>
                  <a:pt x="29" y="15"/>
                  <a:pt x="30" y="15"/>
                  <a:pt x="31" y="16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2"/>
                  <a:pt x="35" y="12"/>
                  <a:pt x="35" y="12"/>
                </a:cubicBezTo>
                <a:cubicBezTo>
                  <a:pt x="36" y="12"/>
                  <a:pt x="36" y="12"/>
                  <a:pt x="36" y="13"/>
                </a:cubicBezTo>
                <a:cubicBezTo>
                  <a:pt x="37" y="13"/>
                  <a:pt x="41" y="17"/>
                  <a:pt x="41" y="18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0"/>
                  <a:pt x="39" y="22"/>
                  <a:pt x="38" y="23"/>
                </a:cubicBezTo>
                <a:cubicBezTo>
                  <a:pt x="38" y="24"/>
                  <a:pt x="39" y="25"/>
                  <a:pt x="39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8"/>
                </a:cubicBezTo>
                <a:lnTo>
                  <a:pt x="45" y="35"/>
                </a:lnTo>
                <a:close/>
                <a:moveTo>
                  <a:pt x="23" y="22"/>
                </a:moveTo>
                <a:cubicBezTo>
                  <a:pt x="18" y="22"/>
                  <a:pt x="13" y="26"/>
                  <a:pt x="13" y="31"/>
                </a:cubicBezTo>
                <a:cubicBezTo>
                  <a:pt x="13" y="36"/>
                  <a:pt x="18" y="40"/>
                  <a:pt x="23" y="40"/>
                </a:cubicBezTo>
                <a:cubicBezTo>
                  <a:pt x="28" y="40"/>
                  <a:pt x="32" y="36"/>
                  <a:pt x="32" y="31"/>
                </a:cubicBezTo>
                <a:cubicBezTo>
                  <a:pt x="32" y="26"/>
                  <a:pt x="28" y="22"/>
                  <a:pt x="23" y="22"/>
                </a:cubicBezTo>
                <a:close/>
                <a:moveTo>
                  <a:pt x="68" y="15"/>
                </a:moveTo>
                <a:cubicBezTo>
                  <a:pt x="68" y="16"/>
                  <a:pt x="64" y="16"/>
                  <a:pt x="63" y="16"/>
                </a:cubicBezTo>
                <a:cubicBezTo>
                  <a:pt x="63" y="17"/>
                  <a:pt x="62" y="18"/>
                  <a:pt x="62" y="18"/>
                </a:cubicBezTo>
                <a:cubicBezTo>
                  <a:pt x="62" y="19"/>
                  <a:pt x="64" y="23"/>
                  <a:pt x="64" y="23"/>
                </a:cubicBezTo>
                <a:cubicBezTo>
                  <a:pt x="64" y="23"/>
                  <a:pt x="64" y="23"/>
                  <a:pt x="64" y="24"/>
                </a:cubicBezTo>
                <a:cubicBezTo>
                  <a:pt x="63" y="24"/>
                  <a:pt x="59" y="26"/>
                  <a:pt x="59" y="26"/>
                </a:cubicBezTo>
                <a:cubicBezTo>
                  <a:pt x="59" y="26"/>
                  <a:pt x="56" y="22"/>
                  <a:pt x="56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22"/>
                  <a:pt x="50" y="26"/>
                  <a:pt x="50" y="26"/>
                </a:cubicBezTo>
                <a:cubicBezTo>
                  <a:pt x="50" y="26"/>
                  <a:pt x="46" y="24"/>
                  <a:pt x="46" y="24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7" y="19"/>
                  <a:pt x="47" y="18"/>
                </a:cubicBezTo>
                <a:cubicBezTo>
                  <a:pt x="47" y="18"/>
                  <a:pt x="46" y="17"/>
                  <a:pt x="46" y="16"/>
                </a:cubicBezTo>
                <a:cubicBezTo>
                  <a:pt x="45" y="16"/>
                  <a:pt x="41" y="16"/>
                  <a:pt x="41" y="15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5" y="9"/>
                  <a:pt x="46" y="9"/>
                </a:cubicBezTo>
                <a:cubicBezTo>
                  <a:pt x="46" y="9"/>
                  <a:pt x="47" y="8"/>
                  <a:pt x="47" y="7"/>
                </a:cubicBezTo>
                <a:cubicBezTo>
                  <a:pt x="47" y="7"/>
                  <a:pt x="45" y="3"/>
                  <a:pt x="45" y="2"/>
                </a:cubicBezTo>
                <a:cubicBezTo>
                  <a:pt x="45" y="2"/>
                  <a:pt x="45" y="2"/>
                  <a:pt x="46" y="2"/>
                </a:cubicBezTo>
                <a:cubicBezTo>
                  <a:pt x="46" y="2"/>
                  <a:pt x="50" y="0"/>
                  <a:pt x="50" y="0"/>
                </a:cubicBezTo>
                <a:cubicBezTo>
                  <a:pt x="50" y="0"/>
                  <a:pt x="53" y="3"/>
                  <a:pt x="54" y="4"/>
                </a:cubicBezTo>
                <a:cubicBezTo>
                  <a:pt x="54" y="4"/>
                  <a:pt x="54" y="4"/>
                  <a:pt x="55" y="4"/>
                </a:cubicBezTo>
                <a:cubicBezTo>
                  <a:pt x="55" y="4"/>
                  <a:pt x="55" y="4"/>
                  <a:pt x="56" y="4"/>
                </a:cubicBezTo>
                <a:cubicBezTo>
                  <a:pt x="57" y="2"/>
                  <a:pt x="58" y="1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63" y="2"/>
                  <a:pt x="64" y="2"/>
                </a:cubicBezTo>
                <a:cubicBezTo>
                  <a:pt x="64" y="2"/>
                  <a:pt x="64" y="2"/>
                  <a:pt x="64" y="2"/>
                </a:cubicBezTo>
                <a:cubicBezTo>
                  <a:pt x="64" y="3"/>
                  <a:pt x="62" y="7"/>
                  <a:pt x="62" y="7"/>
                </a:cubicBezTo>
                <a:cubicBezTo>
                  <a:pt x="62" y="8"/>
                  <a:pt x="63" y="9"/>
                  <a:pt x="63" y="9"/>
                </a:cubicBezTo>
                <a:cubicBezTo>
                  <a:pt x="64" y="9"/>
                  <a:pt x="68" y="10"/>
                  <a:pt x="68" y="10"/>
                </a:cubicBezTo>
                <a:lnTo>
                  <a:pt x="68" y="15"/>
                </a:lnTo>
                <a:close/>
                <a:moveTo>
                  <a:pt x="68" y="52"/>
                </a:moveTo>
                <a:cubicBezTo>
                  <a:pt x="68" y="52"/>
                  <a:pt x="64" y="53"/>
                  <a:pt x="63" y="53"/>
                </a:cubicBezTo>
                <a:cubicBezTo>
                  <a:pt x="63" y="54"/>
                  <a:pt x="62" y="54"/>
                  <a:pt x="62" y="55"/>
                </a:cubicBezTo>
                <a:cubicBezTo>
                  <a:pt x="62" y="56"/>
                  <a:pt x="64" y="59"/>
                  <a:pt x="6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3" y="60"/>
                  <a:pt x="59" y="63"/>
                  <a:pt x="59" y="63"/>
                </a:cubicBezTo>
                <a:cubicBezTo>
                  <a:pt x="59" y="63"/>
                  <a:pt x="56" y="59"/>
                  <a:pt x="56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4" y="59"/>
                  <a:pt x="54" y="59"/>
                  <a:pt x="54" y="59"/>
                </a:cubicBezTo>
                <a:cubicBezTo>
                  <a:pt x="53" y="59"/>
                  <a:pt x="50" y="63"/>
                  <a:pt x="50" y="63"/>
                </a:cubicBezTo>
                <a:cubicBezTo>
                  <a:pt x="50" y="63"/>
                  <a:pt x="46" y="60"/>
                  <a:pt x="46" y="60"/>
                </a:cubicBezTo>
                <a:cubicBezTo>
                  <a:pt x="45" y="60"/>
                  <a:pt x="45" y="60"/>
                  <a:pt x="45" y="60"/>
                </a:cubicBezTo>
                <a:cubicBezTo>
                  <a:pt x="45" y="59"/>
                  <a:pt x="47" y="56"/>
                  <a:pt x="47" y="55"/>
                </a:cubicBezTo>
                <a:cubicBezTo>
                  <a:pt x="47" y="54"/>
                  <a:pt x="46" y="54"/>
                  <a:pt x="46" y="53"/>
                </a:cubicBezTo>
                <a:cubicBezTo>
                  <a:pt x="45" y="53"/>
                  <a:pt x="41" y="52"/>
                  <a:pt x="41" y="52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6"/>
                  <a:pt x="45" y="46"/>
                  <a:pt x="46" y="46"/>
                </a:cubicBezTo>
                <a:cubicBezTo>
                  <a:pt x="46" y="45"/>
                  <a:pt x="47" y="45"/>
                  <a:pt x="47" y="44"/>
                </a:cubicBezTo>
                <a:cubicBezTo>
                  <a:pt x="47" y="43"/>
                  <a:pt x="45" y="40"/>
                  <a:pt x="45" y="39"/>
                </a:cubicBezTo>
                <a:cubicBezTo>
                  <a:pt x="45" y="39"/>
                  <a:pt x="45" y="39"/>
                  <a:pt x="46" y="39"/>
                </a:cubicBezTo>
                <a:cubicBezTo>
                  <a:pt x="46" y="39"/>
                  <a:pt x="50" y="36"/>
                  <a:pt x="50" y="36"/>
                </a:cubicBezTo>
                <a:cubicBezTo>
                  <a:pt x="50" y="36"/>
                  <a:pt x="53" y="40"/>
                  <a:pt x="54" y="40"/>
                </a:cubicBezTo>
                <a:cubicBezTo>
                  <a:pt x="54" y="40"/>
                  <a:pt x="54" y="40"/>
                  <a:pt x="55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8" y="38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63" y="39"/>
                  <a:pt x="64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40"/>
                  <a:pt x="62" y="43"/>
                  <a:pt x="62" y="44"/>
                </a:cubicBezTo>
                <a:cubicBezTo>
                  <a:pt x="62" y="45"/>
                  <a:pt x="63" y="45"/>
                  <a:pt x="63" y="46"/>
                </a:cubicBezTo>
                <a:cubicBezTo>
                  <a:pt x="64" y="46"/>
                  <a:pt x="68" y="46"/>
                  <a:pt x="68" y="47"/>
                </a:cubicBezTo>
                <a:lnTo>
                  <a:pt x="68" y="52"/>
                </a:lnTo>
                <a:close/>
                <a:moveTo>
                  <a:pt x="55" y="8"/>
                </a:moveTo>
                <a:cubicBezTo>
                  <a:pt x="52" y="8"/>
                  <a:pt x="50" y="10"/>
                  <a:pt x="50" y="13"/>
                </a:cubicBezTo>
                <a:cubicBezTo>
                  <a:pt x="50" y="15"/>
                  <a:pt x="52" y="17"/>
                  <a:pt x="55" y="17"/>
                </a:cubicBezTo>
                <a:cubicBezTo>
                  <a:pt x="57" y="17"/>
                  <a:pt x="59" y="15"/>
                  <a:pt x="59" y="13"/>
                </a:cubicBezTo>
                <a:cubicBezTo>
                  <a:pt x="59" y="10"/>
                  <a:pt x="57" y="8"/>
                  <a:pt x="55" y="8"/>
                </a:cubicBezTo>
                <a:close/>
                <a:moveTo>
                  <a:pt x="55" y="45"/>
                </a:moveTo>
                <a:cubicBezTo>
                  <a:pt x="52" y="45"/>
                  <a:pt x="50" y="47"/>
                  <a:pt x="50" y="49"/>
                </a:cubicBezTo>
                <a:cubicBezTo>
                  <a:pt x="50" y="52"/>
                  <a:pt x="52" y="54"/>
                  <a:pt x="55" y="54"/>
                </a:cubicBezTo>
                <a:cubicBezTo>
                  <a:pt x="57" y="54"/>
                  <a:pt x="59" y="52"/>
                  <a:pt x="59" y="49"/>
                </a:cubicBezTo>
                <a:cubicBezTo>
                  <a:pt x="59" y="47"/>
                  <a:pt x="57" y="45"/>
                  <a:pt x="55" y="45"/>
                </a:cubicBezTo>
                <a:close/>
              </a:path>
            </a:pathLst>
          </a:custGeom>
          <a:solidFill>
            <a:srgbClr val="A5CA36"/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18" name="Freeform 52"/>
          <p:cNvSpPr>
            <a:spLocks noChangeAspect="1" noEditPoints="1"/>
          </p:cNvSpPr>
          <p:nvPr/>
        </p:nvSpPr>
        <p:spPr bwMode="auto">
          <a:xfrm>
            <a:off x="5044758" y="4543019"/>
            <a:ext cx="315912" cy="315912"/>
          </a:xfrm>
          <a:custGeom>
            <a:avLst/>
            <a:gdLst>
              <a:gd name="T0" fmla="*/ 155084 w 55"/>
              <a:gd name="T1" fmla="*/ 315912 h 55"/>
              <a:gd name="T2" fmla="*/ 0 w 55"/>
              <a:gd name="T3" fmla="*/ 155084 h 55"/>
              <a:gd name="T4" fmla="*/ 155084 w 55"/>
              <a:gd name="T5" fmla="*/ 0 h 55"/>
              <a:gd name="T6" fmla="*/ 315912 w 55"/>
              <a:gd name="T7" fmla="*/ 155084 h 55"/>
              <a:gd name="T8" fmla="*/ 155084 w 55"/>
              <a:gd name="T9" fmla="*/ 315912 h 55"/>
              <a:gd name="T10" fmla="*/ 155084 w 55"/>
              <a:gd name="T11" fmla="*/ 45951 h 55"/>
              <a:gd name="T12" fmla="*/ 45951 w 55"/>
              <a:gd name="T13" fmla="*/ 155084 h 55"/>
              <a:gd name="T14" fmla="*/ 155084 w 55"/>
              <a:gd name="T15" fmla="*/ 269961 h 55"/>
              <a:gd name="T16" fmla="*/ 269961 w 55"/>
              <a:gd name="T17" fmla="*/ 155084 h 55"/>
              <a:gd name="T18" fmla="*/ 155084 w 55"/>
              <a:gd name="T19" fmla="*/ 45951 h 55"/>
              <a:gd name="T20" fmla="*/ 183803 w 55"/>
              <a:gd name="T21" fmla="*/ 178059 h 55"/>
              <a:gd name="T22" fmla="*/ 178059 w 55"/>
              <a:gd name="T23" fmla="*/ 183803 h 55"/>
              <a:gd name="T24" fmla="*/ 109133 w 55"/>
              <a:gd name="T25" fmla="*/ 183803 h 55"/>
              <a:gd name="T26" fmla="*/ 103389 w 55"/>
              <a:gd name="T27" fmla="*/ 178059 h 55"/>
              <a:gd name="T28" fmla="*/ 103389 w 55"/>
              <a:gd name="T29" fmla="*/ 160828 h 55"/>
              <a:gd name="T30" fmla="*/ 109133 w 55"/>
              <a:gd name="T31" fmla="*/ 155084 h 55"/>
              <a:gd name="T32" fmla="*/ 155084 w 55"/>
              <a:gd name="T33" fmla="*/ 155084 h 55"/>
              <a:gd name="T34" fmla="*/ 155084 w 55"/>
              <a:gd name="T35" fmla="*/ 86158 h 55"/>
              <a:gd name="T36" fmla="*/ 160828 w 55"/>
              <a:gd name="T37" fmla="*/ 80414 h 55"/>
              <a:gd name="T38" fmla="*/ 178059 w 55"/>
              <a:gd name="T39" fmla="*/ 80414 h 55"/>
              <a:gd name="T40" fmla="*/ 183803 w 55"/>
              <a:gd name="T41" fmla="*/ 86158 h 55"/>
              <a:gd name="T42" fmla="*/ 183803 w 55"/>
              <a:gd name="T43" fmla="*/ 178059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27" y="8"/>
                </a:moveTo>
                <a:cubicBezTo>
                  <a:pt x="16" y="8"/>
                  <a:pt x="8" y="17"/>
                  <a:pt x="8" y="27"/>
                </a:cubicBezTo>
                <a:cubicBezTo>
                  <a:pt x="8" y="38"/>
                  <a:pt x="16" y="47"/>
                  <a:pt x="27" y="47"/>
                </a:cubicBezTo>
                <a:cubicBezTo>
                  <a:pt x="38" y="47"/>
                  <a:pt x="47" y="38"/>
                  <a:pt x="47" y="27"/>
                </a:cubicBezTo>
                <a:cubicBezTo>
                  <a:pt x="47" y="17"/>
                  <a:pt x="38" y="8"/>
                  <a:pt x="27" y="8"/>
                </a:cubicBezTo>
                <a:close/>
                <a:moveTo>
                  <a:pt x="32" y="31"/>
                </a:moveTo>
                <a:cubicBezTo>
                  <a:pt x="32" y="31"/>
                  <a:pt x="31" y="32"/>
                  <a:pt x="31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2"/>
                  <a:pt x="18" y="31"/>
                  <a:pt x="18" y="31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9" y="27"/>
                  <a:pt x="19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4"/>
                  <a:pt x="28" y="14"/>
                  <a:pt x="28" y="14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14"/>
                  <a:pt x="32" y="14"/>
                  <a:pt x="32" y="15"/>
                </a:cubicBezTo>
                <a:lnTo>
                  <a:pt x="32" y="31"/>
                </a:lnTo>
                <a:close/>
              </a:path>
            </a:pathLst>
          </a:custGeom>
          <a:solidFill>
            <a:srgbClr val="02B3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19" name="Freeform 152"/>
          <p:cNvSpPr>
            <a:spLocks noChangeAspect="1" noEditPoints="1"/>
          </p:cNvSpPr>
          <p:nvPr/>
        </p:nvSpPr>
        <p:spPr bwMode="auto">
          <a:xfrm>
            <a:off x="4573270" y="2804706"/>
            <a:ext cx="325438" cy="300038"/>
          </a:xfrm>
          <a:custGeom>
            <a:avLst/>
            <a:gdLst>
              <a:gd name="T0" fmla="*/ 325438 w 67"/>
              <a:gd name="T1" fmla="*/ 96786 h 62"/>
              <a:gd name="T2" fmla="*/ 223435 w 67"/>
              <a:gd name="T3" fmla="*/ 174216 h 62"/>
              <a:gd name="T4" fmla="*/ 204006 w 67"/>
              <a:gd name="T5" fmla="*/ 193573 h 62"/>
              <a:gd name="T6" fmla="*/ 189434 w 67"/>
              <a:gd name="T7" fmla="*/ 227448 h 62"/>
              <a:gd name="T8" fmla="*/ 213720 w 67"/>
              <a:gd name="T9" fmla="*/ 251645 h 62"/>
              <a:gd name="T10" fmla="*/ 252579 w 67"/>
              <a:gd name="T11" fmla="*/ 280681 h 62"/>
              <a:gd name="T12" fmla="*/ 252579 w 67"/>
              <a:gd name="T13" fmla="*/ 295199 h 62"/>
              <a:gd name="T14" fmla="*/ 247721 w 67"/>
              <a:gd name="T15" fmla="*/ 300038 h 62"/>
              <a:gd name="T16" fmla="*/ 82574 w 67"/>
              <a:gd name="T17" fmla="*/ 300038 h 62"/>
              <a:gd name="T18" fmla="*/ 77717 w 67"/>
              <a:gd name="T19" fmla="*/ 295199 h 62"/>
              <a:gd name="T20" fmla="*/ 77717 w 67"/>
              <a:gd name="T21" fmla="*/ 280681 h 62"/>
              <a:gd name="T22" fmla="*/ 116575 w 67"/>
              <a:gd name="T23" fmla="*/ 251645 h 62"/>
              <a:gd name="T24" fmla="*/ 140861 w 67"/>
              <a:gd name="T25" fmla="*/ 227448 h 62"/>
              <a:gd name="T26" fmla="*/ 126289 w 67"/>
              <a:gd name="T27" fmla="*/ 193573 h 62"/>
              <a:gd name="T28" fmla="*/ 106860 w 67"/>
              <a:gd name="T29" fmla="*/ 174216 h 62"/>
              <a:gd name="T30" fmla="*/ 0 w 67"/>
              <a:gd name="T31" fmla="*/ 96786 h 62"/>
              <a:gd name="T32" fmla="*/ 0 w 67"/>
              <a:gd name="T33" fmla="*/ 72590 h 62"/>
              <a:gd name="T34" fmla="*/ 19429 w 67"/>
              <a:gd name="T35" fmla="*/ 53233 h 62"/>
              <a:gd name="T36" fmla="*/ 77717 w 67"/>
              <a:gd name="T37" fmla="*/ 53233 h 62"/>
              <a:gd name="T38" fmla="*/ 77717 w 67"/>
              <a:gd name="T39" fmla="*/ 33875 h 62"/>
              <a:gd name="T40" fmla="*/ 106860 w 67"/>
              <a:gd name="T41" fmla="*/ 0 h 62"/>
              <a:gd name="T42" fmla="*/ 218578 w 67"/>
              <a:gd name="T43" fmla="*/ 0 h 62"/>
              <a:gd name="T44" fmla="*/ 252579 w 67"/>
              <a:gd name="T45" fmla="*/ 33875 h 62"/>
              <a:gd name="T46" fmla="*/ 252579 w 67"/>
              <a:gd name="T47" fmla="*/ 53233 h 62"/>
              <a:gd name="T48" fmla="*/ 306009 w 67"/>
              <a:gd name="T49" fmla="*/ 53233 h 62"/>
              <a:gd name="T50" fmla="*/ 325438 w 67"/>
              <a:gd name="T51" fmla="*/ 72590 h 62"/>
              <a:gd name="T52" fmla="*/ 325438 w 67"/>
              <a:gd name="T53" fmla="*/ 96786 h 62"/>
              <a:gd name="T54" fmla="*/ 77717 w 67"/>
              <a:gd name="T55" fmla="*/ 77429 h 62"/>
              <a:gd name="T56" fmla="*/ 29144 w 67"/>
              <a:gd name="T57" fmla="*/ 77429 h 62"/>
              <a:gd name="T58" fmla="*/ 29144 w 67"/>
              <a:gd name="T59" fmla="*/ 96786 h 62"/>
              <a:gd name="T60" fmla="*/ 92288 w 67"/>
              <a:gd name="T61" fmla="*/ 150019 h 62"/>
              <a:gd name="T62" fmla="*/ 77717 w 67"/>
              <a:gd name="T63" fmla="*/ 77429 h 62"/>
              <a:gd name="T64" fmla="*/ 301152 w 67"/>
              <a:gd name="T65" fmla="*/ 77429 h 62"/>
              <a:gd name="T66" fmla="*/ 252579 w 67"/>
              <a:gd name="T67" fmla="*/ 77429 h 62"/>
              <a:gd name="T68" fmla="*/ 238007 w 67"/>
              <a:gd name="T69" fmla="*/ 150019 h 62"/>
              <a:gd name="T70" fmla="*/ 301152 w 67"/>
              <a:gd name="T71" fmla="*/ 96786 h 62"/>
              <a:gd name="T72" fmla="*/ 301152 w 67"/>
              <a:gd name="T73" fmla="*/ 77429 h 6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rgbClr val="E71F3C"/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20" name="Freeform 132"/>
          <p:cNvSpPr>
            <a:spLocks noEditPoints="1"/>
          </p:cNvSpPr>
          <p:nvPr/>
        </p:nvSpPr>
        <p:spPr bwMode="auto">
          <a:xfrm>
            <a:off x="5609908" y="3022194"/>
            <a:ext cx="984250" cy="939800"/>
          </a:xfrm>
          <a:custGeom>
            <a:avLst/>
            <a:gdLst>
              <a:gd name="T0" fmla="*/ 953492 w 64"/>
              <a:gd name="T1" fmla="*/ 477603 h 61"/>
              <a:gd name="T2" fmla="*/ 953492 w 64"/>
              <a:gd name="T3" fmla="*/ 477603 h 61"/>
              <a:gd name="T4" fmla="*/ 830461 w 64"/>
              <a:gd name="T5" fmla="*/ 415977 h 61"/>
              <a:gd name="T6" fmla="*/ 692051 w 64"/>
              <a:gd name="T7" fmla="*/ 508416 h 61"/>
              <a:gd name="T8" fmla="*/ 676672 w 64"/>
              <a:gd name="T9" fmla="*/ 539230 h 61"/>
              <a:gd name="T10" fmla="*/ 661293 w 64"/>
              <a:gd name="T11" fmla="*/ 539230 h 61"/>
              <a:gd name="T12" fmla="*/ 645914 w 64"/>
              <a:gd name="T13" fmla="*/ 539230 h 61"/>
              <a:gd name="T14" fmla="*/ 630535 w 64"/>
              <a:gd name="T15" fmla="*/ 508416 h 61"/>
              <a:gd name="T16" fmla="*/ 492125 w 64"/>
              <a:gd name="T17" fmla="*/ 415977 h 61"/>
              <a:gd name="T18" fmla="*/ 353715 w 64"/>
              <a:gd name="T19" fmla="*/ 508416 h 61"/>
              <a:gd name="T20" fmla="*/ 338336 w 64"/>
              <a:gd name="T21" fmla="*/ 539230 h 61"/>
              <a:gd name="T22" fmla="*/ 322957 w 64"/>
              <a:gd name="T23" fmla="*/ 539230 h 61"/>
              <a:gd name="T24" fmla="*/ 307578 w 64"/>
              <a:gd name="T25" fmla="*/ 539230 h 61"/>
              <a:gd name="T26" fmla="*/ 292199 w 64"/>
              <a:gd name="T27" fmla="*/ 508416 h 61"/>
              <a:gd name="T28" fmla="*/ 153789 w 64"/>
              <a:gd name="T29" fmla="*/ 415977 h 61"/>
              <a:gd name="T30" fmla="*/ 46137 w 64"/>
              <a:gd name="T31" fmla="*/ 477603 h 61"/>
              <a:gd name="T32" fmla="*/ 30758 w 64"/>
              <a:gd name="T33" fmla="*/ 477603 h 61"/>
              <a:gd name="T34" fmla="*/ 0 w 64"/>
              <a:gd name="T35" fmla="*/ 462197 h 61"/>
              <a:gd name="T36" fmla="*/ 0 w 64"/>
              <a:gd name="T37" fmla="*/ 462197 h 61"/>
              <a:gd name="T38" fmla="*/ 492125 w 64"/>
              <a:gd name="T39" fmla="*/ 107846 h 61"/>
              <a:gd name="T40" fmla="*/ 984250 w 64"/>
              <a:gd name="T41" fmla="*/ 462197 h 61"/>
              <a:gd name="T42" fmla="*/ 984250 w 64"/>
              <a:gd name="T43" fmla="*/ 462197 h 61"/>
              <a:gd name="T44" fmla="*/ 953492 w 64"/>
              <a:gd name="T45" fmla="*/ 477603 h 61"/>
              <a:gd name="T46" fmla="*/ 522883 w 64"/>
              <a:gd name="T47" fmla="*/ 785734 h 61"/>
              <a:gd name="T48" fmla="*/ 384473 w 64"/>
              <a:gd name="T49" fmla="*/ 939800 h 61"/>
              <a:gd name="T50" fmla="*/ 230684 w 64"/>
              <a:gd name="T51" fmla="*/ 785734 h 61"/>
              <a:gd name="T52" fmla="*/ 261441 w 64"/>
              <a:gd name="T53" fmla="*/ 754921 h 61"/>
              <a:gd name="T54" fmla="*/ 307578 w 64"/>
              <a:gd name="T55" fmla="*/ 785734 h 61"/>
              <a:gd name="T56" fmla="*/ 384473 w 64"/>
              <a:gd name="T57" fmla="*/ 862767 h 61"/>
              <a:gd name="T58" fmla="*/ 461367 w 64"/>
              <a:gd name="T59" fmla="*/ 785734 h 61"/>
              <a:gd name="T60" fmla="*/ 461367 w 64"/>
              <a:gd name="T61" fmla="*/ 446790 h 61"/>
              <a:gd name="T62" fmla="*/ 492125 w 64"/>
              <a:gd name="T63" fmla="*/ 446790 h 61"/>
              <a:gd name="T64" fmla="*/ 522883 w 64"/>
              <a:gd name="T65" fmla="*/ 446790 h 61"/>
              <a:gd name="T66" fmla="*/ 522883 w 64"/>
              <a:gd name="T67" fmla="*/ 785734 h 61"/>
              <a:gd name="T68" fmla="*/ 522883 w 64"/>
              <a:gd name="T69" fmla="*/ 92439 h 61"/>
              <a:gd name="T70" fmla="*/ 492125 w 64"/>
              <a:gd name="T71" fmla="*/ 92439 h 61"/>
              <a:gd name="T72" fmla="*/ 461367 w 64"/>
              <a:gd name="T73" fmla="*/ 92439 h 61"/>
              <a:gd name="T74" fmla="*/ 461367 w 64"/>
              <a:gd name="T75" fmla="*/ 46220 h 61"/>
              <a:gd name="T76" fmla="*/ 492125 w 64"/>
              <a:gd name="T77" fmla="*/ 0 h 61"/>
              <a:gd name="T78" fmla="*/ 522883 w 64"/>
              <a:gd name="T79" fmla="*/ 46220 h 61"/>
              <a:gd name="T80" fmla="*/ 522883 w 64"/>
              <a:gd name="T81" fmla="*/ 92439 h 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4" h="61">
                <a:moveTo>
                  <a:pt x="62" y="31"/>
                </a:moveTo>
                <a:cubicBezTo>
                  <a:pt x="62" y="31"/>
                  <a:pt x="62" y="31"/>
                  <a:pt x="62" y="31"/>
                </a:cubicBezTo>
                <a:cubicBezTo>
                  <a:pt x="59" y="29"/>
                  <a:pt x="57" y="27"/>
                  <a:pt x="54" y="27"/>
                </a:cubicBezTo>
                <a:cubicBezTo>
                  <a:pt x="51" y="27"/>
                  <a:pt x="47" y="30"/>
                  <a:pt x="45" y="33"/>
                </a:cubicBezTo>
                <a:cubicBezTo>
                  <a:pt x="45" y="33"/>
                  <a:pt x="45" y="34"/>
                  <a:pt x="44" y="35"/>
                </a:cubicBezTo>
                <a:cubicBezTo>
                  <a:pt x="44" y="35"/>
                  <a:pt x="44" y="35"/>
                  <a:pt x="43" y="35"/>
                </a:cubicBezTo>
                <a:cubicBezTo>
                  <a:pt x="43" y="35"/>
                  <a:pt x="42" y="35"/>
                  <a:pt x="42" y="35"/>
                </a:cubicBezTo>
                <a:cubicBezTo>
                  <a:pt x="42" y="34"/>
                  <a:pt x="41" y="33"/>
                  <a:pt x="41" y="33"/>
                </a:cubicBezTo>
                <a:cubicBezTo>
                  <a:pt x="39" y="30"/>
                  <a:pt x="36" y="27"/>
                  <a:pt x="32" y="27"/>
                </a:cubicBezTo>
                <a:cubicBezTo>
                  <a:pt x="28" y="27"/>
                  <a:pt x="25" y="30"/>
                  <a:pt x="23" y="33"/>
                </a:cubicBezTo>
                <a:cubicBezTo>
                  <a:pt x="23" y="33"/>
                  <a:pt x="22" y="34"/>
                  <a:pt x="22" y="35"/>
                </a:cubicBezTo>
                <a:cubicBezTo>
                  <a:pt x="22" y="35"/>
                  <a:pt x="22" y="35"/>
                  <a:pt x="21" y="35"/>
                </a:cubicBezTo>
                <a:cubicBezTo>
                  <a:pt x="20" y="35"/>
                  <a:pt x="20" y="35"/>
                  <a:pt x="20" y="35"/>
                </a:cubicBezTo>
                <a:cubicBezTo>
                  <a:pt x="19" y="34"/>
                  <a:pt x="19" y="33"/>
                  <a:pt x="19" y="33"/>
                </a:cubicBezTo>
                <a:cubicBezTo>
                  <a:pt x="17" y="30"/>
                  <a:pt x="14" y="27"/>
                  <a:pt x="10" y="27"/>
                </a:cubicBezTo>
                <a:cubicBezTo>
                  <a:pt x="7" y="27"/>
                  <a:pt x="5" y="29"/>
                  <a:pt x="3" y="31"/>
                </a:cubicBezTo>
                <a:cubicBezTo>
                  <a:pt x="2" y="31"/>
                  <a:pt x="2" y="31"/>
                  <a:pt x="2" y="31"/>
                </a:cubicBezTo>
                <a:cubicBezTo>
                  <a:pt x="1" y="31"/>
                  <a:pt x="0" y="31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4" y="16"/>
                  <a:pt x="18" y="7"/>
                  <a:pt x="32" y="7"/>
                </a:cubicBezTo>
                <a:cubicBezTo>
                  <a:pt x="46" y="7"/>
                  <a:pt x="60" y="16"/>
                  <a:pt x="64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1"/>
                  <a:pt x="63" y="31"/>
                  <a:pt x="62" y="31"/>
                </a:cubicBezTo>
                <a:close/>
                <a:moveTo>
                  <a:pt x="34" y="51"/>
                </a:moveTo>
                <a:cubicBezTo>
                  <a:pt x="34" y="56"/>
                  <a:pt x="30" y="61"/>
                  <a:pt x="25" y="61"/>
                </a:cubicBezTo>
                <a:cubicBezTo>
                  <a:pt x="19" y="61"/>
                  <a:pt x="15" y="56"/>
                  <a:pt x="15" y="51"/>
                </a:cubicBezTo>
                <a:cubicBezTo>
                  <a:pt x="15" y="50"/>
                  <a:pt x="16" y="49"/>
                  <a:pt x="17" y="49"/>
                </a:cubicBezTo>
                <a:cubicBezTo>
                  <a:pt x="19" y="49"/>
                  <a:pt x="20" y="50"/>
                  <a:pt x="20" y="51"/>
                </a:cubicBezTo>
                <a:cubicBezTo>
                  <a:pt x="20" y="54"/>
                  <a:pt x="22" y="56"/>
                  <a:pt x="25" y="56"/>
                </a:cubicBezTo>
                <a:cubicBezTo>
                  <a:pt x="27" y="56"/>
                  <a:pt x="30" y="54"/>
                  <a:pt x="30" y="51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9"/>
                  <a:pt x="31" y="29"/>
                  <a:pt x="32" y="29"/>
                </a:cubicBezTo>
                <a:cubicBezTo>
                  <a:pt x="33" y="29"/>
                  <a:pt x="34" y="29"/>
                  <a:pt x="34" y="29"/>
                </a:cubicBezTo>
                <a:lnTo>
                  <a:pt x="34" y="51"/>
                </a:lnTo>
                <a:close/>
                <a:moveTo>
                  <a:pt x="34" y="6"/>
                </a:moveTo>
                <a:cubicBezTo>
                  <a:pt x="34" y="6"/>
                  <a:pt x="33" y="6"/>
                  <a:pt x="32" y="6"/>
                </a:cubicBezTo>
                <a:cubicBezTo>
                  <a:pt x="31" y="6"/>
                  <a:pt x="30" y="6"/>
                  <a:pt x="30" y="6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1"/>
                  <a:pt x="31" y="0"/>
                  <a:pt x="32" y="0"/>
                </a:cubicBezTo>
                <a:cubicBezTo>
                  <a:pt x="33" y="0"/>
                  <a:pt x="34" y="1"/>
                  <a:pt x="34" y="3"/>
                </a:cubicBezTo>
                <a:lnTo>
                  <a:pt x="34" y="6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2454910" y="1185545"/>
            <a:ext cx="2518410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20000"/>
              </a:spcBef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每次在计算机屏幕前工作不要超过1小时。</a:t>
            </a: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8519795" y="2783840"/>
            <a:ext cx="1857375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10000"/>
              </a:lnSpc>
              <a:spcBef>
                <a:spcPct val="20000"/>
              </a:spcBef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适当到户外呼吸新鲜空气。</a:t>
            </a: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1450340" y="2731770"/>
            <a:ext cx="2200910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20000"/>
              </a:spcBef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眼睛不要离屏幕太近，坐姿要端正。</a:t>
            </a: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2172335" y="4700270"/>
            <a:ext cx="1972310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20000"/>
              </a:spcBef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屏幕设置不要太亮或太暗。</a:t>
            </a:r>
          </a:p>
        </p:txBody>
      </p:sp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8068945" y="4700270"/>
            <a:ext cx="1844675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10000"/>
              </a:lnSpc>
              <a:spcBef>
                <a:spcPct val="20000"/>
              </a:spcBef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不要随意在网上购物。</a:t>
            </a:r>
          </a:p>
        </p:txBody>
      </p:sp>
      <p:sp>
        <p:nvSpPr>
          <p:cNvPr id="31" name="TextBox 13"/>
          <p:cNvSpPr txBox="1">
            <a:spLocks noChangeArrowheads="1"/>
          </p:cNvSpPr>
          <p:nvPr/>
        </p:nvSpPr>
        <p:spPr bwMode="auto">
          <a:xfrm>
            <a:off x="5797233" y="2028419"/>
            <a:ext cx="690562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1600" b="1" dirty="0">
                <a:solidFill>
                  <a:srgbClr val="1C8EE4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7122795" y="3257144"/>
            <a:ext cx="690563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600" b="1" dirty="0">
                <a:solidFill>
                  <a:srgbClr val="FCC7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04</a:t>
            </a:r>
          </a:p>
        </p:txBody>
      </p:sp>
      <p:sp>
        <p:nvSpPr>
          <p:cNvPr id="33" name="TextBox 13"/>
          <p:cNvSpPr txBox="1">
            <a:spLocks noChangeArrowheads="1"/>
          </p:cNvSpPr>
          <p:nvPr/>
        </p:nvSpPr>
        <p:spPr bwMode="auto">
          <a:xfrm>
            <a:off x="6686233" y="5033556"/>
            <a:ext cx="688975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1600" b="1" dirty="0">
                <a:solidFill>
                  <a:srgbClr val="A5CA36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05</a:t>
            </a:r>
          </a:p>
        </p:txBody>
      </p:sp>
      <p:sp>
        <p:nvSpPr>
          <p:cNvPr id="34" name="TextBox 13"/>
          <p:cNvSpPr txBox="1">
            <a:spLocks noChangeArrowheads="1"/>
          </p:cNvSpPr>
          <p:nvPr/>
        </p:nvSpPr>
        <p:spPr bwMode="auto">
          <a:xfrm>
            <a:off x="4857433" y="5009744"/>
            <a:ext cx="690562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1600" b="1" dirty="0">
                <a:solidFill>
                  <a:srgbClr val="02B3C5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35" name="TextBox 13"/>
          <p:cNvSpPr txBox="1">
            <a:spLocks noChangeArrowheads="1"/>
          </p:cNvSpPr>
          <p:nvPr/>
        </p:nvSpPr>
        <p:spPr bwMode="auto">
          <a:xfrm>
            <a:off x="4385945" y="3271431"/>
            <a:ext cx="690563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1600" b="1" dirty="0">
                <a:solidFill>
                  <a:srgbClr val="E71F3C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3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/>
      <p:bldP spid="23" grpId="0"/>
      <p:bldP spid="25" grpId="0"/>
      <p:bldP spid="27" grpId="0"/>
      <p:bldP spid="29" grpId="0"/>
      <p:bldP spid="31" grpId="0"/>
      <p:bldP spid="32" grpId="0"/>
      <p:bldP spid="33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4918710" y="1748790"/>
            <a:ext cx="50355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800" b="1" i="0" u="none" strike="noStrike" kern="1200" cap="none" spc="300" normalizeH="0" baseline="0" noProof="0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学生网上交友时，请你特别注意</a:t>
            </a:r>
            <a:r>
              <a:rPr kumimoji="0" lang="zh-CN" altLang="en-US" sz="4800" b="1" i="0" u="none" strike="noStrike" kern="1200" cap="none" spc="300" normalizeH="0" baseline="0" noProof="0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2657875" y="1524688"/>
            <a:ext cx="2018224" cy="2018224"/>
            <a:chOff x="2118480" y="1316166"/>
            <a:chExt cx="1512168" cy="15121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椭圆 16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TextBox 67"/>
            <p:cNvSpPr txBox="1"/>
            <p:nvPr/>
          </p:nvSpPr>
          <p:spPr>
            <a:xfrm>
              <a:off x="2396584" y="1556810"/>
              <a:ext cx="1162055" cy="991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0" i="0" u="none" strike="noStrike" kern="1200" cap="none" spc="225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微软雅黑" panose="020B0503020204020204" charset="-122"/>
                  <a:cs typeface="+mn-cs"/>
                </a:rPr>
                <a:t>02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70457" y="3839653"/>
            <a:ext cx="12282473" cy="3016112"/>
            <a:chOff x="-53293" y="2879740"/>
            <a:chExt cx="9211855" cy="226208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21" name="图片 20" descr="E:\素材\科技\98527fa4b44c06061b2bde937ede801a.png98527fa4b44c06061b2bde937ede801a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606462" y="2879740"/>
              <a:ext cx="3272790" cy="200596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" y="-76835"/>
            <a:ext cx="900430" cy="1105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89341" y="223617"/>
            <a:ext cx="4687570" cy="50482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l"/>
            <a:r>
              <a:rPr lang="zh-CN" alt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学生网上交友时，请你特别注意</a:t>
            </a:r>
          </a:p>
        </p:txBody>
      </p:sp>
      <p:sp>
        <p:nvSpPr>
          <p:cNvPr id="24" name="椭圆 10"/>
          <p:cNvSpPr>
            <a:spLocks noChangeArrowheads="1"/>
          </p:cNvSpPr>
          <p:nvPr/>
        </p:nvSpPr>
        <p:spPr bwMode="auto">
          <a:xfrm>
            <a:off x="2335750" y="4986003"/>
            <a:ext cx="6876407" cy="1429276"/>
          </a:xfrm>
          <a:prstGeom prst="ellipse">
            <a:avLst/>
          </a:prstGeom>
          <a:gradFill rotWithShape="1">
            <a:gsLst>
              <a:gs pos="0">
                <a:schemeClr val="tx1">
                  <a:lumMod val="93000"/>
                  <a:lumOff val="7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glow rad="127000">
              <a:srgbClr val="F79524">
                <a:alpha val="0"/>
              </a:srgbClr>
            </a:glow>
            <a:outerShdw dist="107763" dir="2700000" algn="ctr" rotWithShape="0">
              <a:srgbClr val="535455"/>
            </a:outerShdw>
            <a:softEdge rad="368300"/>
          </a:effectLst>
        </p:spPr>
        <p:txBody>
          <a:bodyPr wrap="none" lIns="122766" tIns="61384" rIns="122766" bIns="61384" anchor="ctr"/>
          <a:lstStyle/>
          <a:p>
            <a:pPr algn="ctr">
              <a:defRPr/>
            </a:pPr>
            <a:endParaRPr lang="zh-CN" altLang="zh-CN" sz="100" kern="0">
              <a:solidFill>
                <a:schemeClr val="bg1"/>
              </a:solidFill>
              <a:latin typeface="方正大标宋简体" panose="02010601030101010101" charset="-122"/>
              <a:ea typeface="方正大标宋简体" panose="02010601030101010101" charset="-122"/>
            </a:endParaRPr>
          </a:p>
        </p:txBody>
      </p:sp>
      <p:sp>
        <p:nvSpPr>
          <p:cNvPr id="25" name="等腰三角形 6"/>
          <p:cNvSpPr/>
          <p:nvPr/>
        </p:nvSpPr>
        <p:spPr>
          <a:xfrm>
            <a:off x="4601439" y="1099301"/>
            <a:ext cx="2365612" cy="1934133"/>
          </a:xfrm>
          <a:custGeom>
            <a:avLst/>
            <a:gdLst/>
            <a:ahLst/>
            <a:cxnLst/>
            <a:rect l="l" t="t" r="r" b="b"/>
            <a:pathLst>
              <a:path w="1796802" h="1469072">
                <a:moveTo>
                  <a:pt x="898401" y="0"/>
                </a:moveTo>
                <a:lnTo>
                  <a:pt x="1796802" y="1469072"/>
                </a:lnTo>
                <a:lnTo>
                  <a:pt x="1015417" y="1469072"/>
                </a:lnTo>
                <a:lnTo>
                  <a:pt x="1015417" y="1372637"/>
                </a:lnTo>
                <a:lnTo>
                  <a:pt x="1154781" y="1372637"/>
                </a:lnTo>
                <a:lnTo>
                  <a:pt x="876052" y="1125318"/>
                </a:lnTo>
                <a:lnTo>
                  <a:pt x="597323" y="1372637"/>
                </a:lnTo>
                <a:lnTo>
                  <a:pt x="736688" y="1372637"/>
                </a:lnTo>
                <a:lnTo>
                  <a:pt x="736688" y="1469072"/>
                </a:lnTo>
                <a:lnTo>
                  <a:pt x="0" y="1469072"/>
                </a:lnTo>
                <a:close/>
              </a:path>
            </a:pathLst>
          </a:custGeom>
          <a:gradFill flip="none" rotWithShape="1">
            <a:gsLst>
              <a:gs pos="0">
                <a:srgbClr val="BE1247"/>
              </a:gs>
              <a:gs pos="27000">
                <a:srgbClr val="D2144F"/>
              </a:gs>
              <a:gs pos="66000">
                <a:srgbClr val="F87477"/>
              </a:gs>
              <a:gs pos="100000">
                <a:srgbClr val="FA9496"/>
              </a:gs>
            </a:gsLst>
            <a:lin ang="0" scaled="1"/>
            <a:tileRect/>
          </a:gra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00">
              <a:solidFill>
                <a:schemeClr val="bg1"/>
              </a:solidFill>
              <a:latin typeface="方正大标宋简体" panose="02010601030101010101" charset="-122"/>
              <a:ea typeface="方正大标宋简体" panose="02010601030101010101" charset="-122"/>
            </a:endParaRPr>
          </a:p>
        </p:txBody>
      </p:sp>
      <p:sp>
        <p:nvSpPr>
          <p:cNvPr id="26" name="等腰三角形 7"/>
          <p:cNvSpPr/>
          <p:nvPr/>
        </p:nvSpPr>
        <p:spPr>
          <a:xfrm>
            <a:off x="5909810" y="3285493"/>
            <a:ext cx="2323811" cy="1975645"/>
          </a:xfrm>
          <a:custGeom>
            <a:avLst/>
            <a:gdLst/>
            <a:ahLst/>
            <a:cxnLst/>
            <a:rect l="l" t="t" r="r" b="b"/>
            <a:pathLst>
              <a:path w="1765052" h="1500603">
                <a:moveTo>
                  <a:pt x="882526" y="0"/>
                </a:moveTo>
                <a:lnTo>
                  <a:pt x="1765052" y="1500603"/>
                </a:lnTo>
                <a:lnTo>
                  <a:pt x="0" y="1500603"/>
                </a:lnTo>
                <a:lnTo>
                  <a:pt x="375894" y="861452"/>
                </a:lnTo>
                <a:lnTo>
                  <a:pt x="464514" y="915388"/>
                </a:lnTo>
                <a:lnTo>
                  <a:pt x="392059" y="1034436"/>
                </a:lnTo>
                <a:lnTo>
                  <a:pt x="748236" y="924919"/>
                </a:lnTo>
                <a:lnTo>
                  <a:pt x="681880" y="558240"/>
                </a:lnTo>
                <a:lnTo>
                  <a:pt x="609424" y="677289"/>
                </a:lnTo>
                <a:lnTo>
                  <a:pt x="517210" y="621166"/>
                </a:lnTo>
                <a:close/>
              </a:path>
            </a:pathLst>
          </a:custGeom>
          <a:gradFill flip="none" rotWithShape="1">
            <a:gsLst>
              <a:gs pos="18000">
                <a:srgbClr val="119707"/>
              </a:gs>
              <a:gs pos="67000">
                <a:srgbClr val="8AD53F"/>
              </a:gs>
              <a:gs pos="100000">
                <a:srgbClr val="BCEB6F"/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00">
              <a:solidFill>
                <a:schemeClr val="bg1"/>
              </a:solidFill>
              <a:latin typeface="方正大标宋简体" panose="02010601030101010101" charset="-122"/>
              <a:ea typeface="方正大标宋简体" panose="02010601030101010101" charset="-122"/>
            </a:endParaRPr>
          </a:p>
        </p:txBody>
      </p:sp>
      <p:sp>
        <p:nvSpPr>
          <p:cNvPr id="27" name="等腰三角形 26"/>
          <p:cNvSpPr/>
          <p:nvPr/>
        </p:nvSpPr>
        <p:spPr>
          <a:xfrm rot="10800000">
            <a:off x="4555130" y="3150183"/>
            <a:ext cx="2399379" cy="2042817"/>
          </a:xfrm>
          <a:prstGeom prst="triangle">
            <a:avLst/>
          </a:prstGeom>
          <a:gradFill flip="none" rotWithShape="1">
            <a:gsLst>
              <a:gs pos="17000">
                <a:srgbClr val="00B0F0">
                  <a:shade val="30000"/>
                  <a:satMod val="115000"/>
                </a:srgbClr>
              </a:gs>
              <a:gs pos="74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00">
              <a:solidFill>
                <a:schemeClr val="bg1"/>
              </a:solidFill>
              <a:latin typeface="方正大标宋简体" panose="02010601030101010101" charset="-122"/>
              <a:ea typeface="方正大标宋简体" panose="02010601030101010101" charset="-122"/>
            </a:endParaRPr>
          </a:p>
        </p:txBody>
      </p:sp>
      <p:sp>
        <p:nvSpPr>
          <p:cNvPr id="28" name="等腰三角形 11"/>
          <p:cNvSpPr/>
          <p:nvPr/>
        </p:nvSpPr>
        <p:spPr>
          <a:xfrm>
            <a:off x="3326506" y="3285493"/>
            <a:ext cx="2323811" cy="1975645"/>
          </a:xfrm>
          <a:custGeom>
            <a:avLst/>
            <a:gdLst/>
            <a:ahLst/>
            <a:cxnLst/>
            <a:rect l="l" t="t" r="r" b="b"/>
            <a:pathLst>
              <a:path w="1765052" h="1500603">
                <a:moveTo>
                  <a:pt x="882526" y="0"/>
                </a:moveTo>
                <a:lnTo>
                  <a:pt x="1236032" y="601083"/>
                </a:lnTo>
                <a:lnTo>
                  <a:pt x="1121186" y="667974"/>
                </a:lnTo>
                <a:lnTo>
                  <a:pt x="1051045" y="547547"/>
                </a:lnTo>
                <a:lnTo>
                  <a:pt x="977616" y="912876"/>
                </a:lnTo>
                <a:lnTo>
                  <a:pt x="1331611" y="1029255"/>
                </a:lnTo>
                <a:lnTo>
                  <a:pt x="1261469" y="908828"/>
                </a:lnTo>
                <a:lnTo>
                  <a:pt x="1377332" y="841344"/>
                </a:lnTo>
                <a:lnTo>
                  <a:pt x="1765052" y="1500603"/>
                </a:lnTo>
                <a:lnTo>
                  <a:pt x="0" y="1500603"/>
                </a:lnTo>
                <a:close/>
              </a:path>
            </a:pathLst>
          </a:custGeom>
          <a:gradFill flip="none" rotWithShape="1">
            <a:gsLst>
              <a:gs pos="27000">
                <a:srgbClr val="FF7711"/>
              </a:gs>
              <a:gs pos="59000">
                <a:srgbClr val="FFAA01"/>
              </a:gs>
              <a:gs pos="100000">
                <a:srgbClr val="FECE02"/>
              </a:gs>
              <a:gs pos="0">
                <a:srgbClr val="C73E01"/>
              </a:gs>
              <a:gs pos="80000">
                <a:srgbClr val="FFC000"/>
              </a:gs>
            </a:gsLst>
            <a:lin ang="10800000" scaled="1"/>
            <a:tileRect/>
          </a:gra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00">
              <a:solidFill>
                <a:schemeClr val="bg1"/>
              </a:solidFill>
              <a:latin typeface="方正大标宋简体" panose="02010601030101010101" charset="-122"/>
              <a:ea typeface="方正大标宋简体" panose="02010601030101010101" charset="-122"/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5269535" y="3422377"/>
            <a:ext cx="922693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网上交友</a:t>
            </a:r>
          </a:p>
        </p:txBody>
      </p:sp>
      <p:sp>
        <p:nvSpPr>
          <p:cNvPr id="30" name="TextBox 7"/>
          <p:cNvSpPr txBox="1"/>
          <p:nvPr/>
        </p:nvSpPr>
        <p:spPr>
          <a:xfrm>
            <a:off x="6898252" y="4161313"/>
            <a:ext cx="5219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2</a:t>
            </a:r>
          </a:p>
        </p:txBody>
      </p:sp>
      <p:sp>
        <p:nvSpPr>
          <p:cNvPr id="31" name="TextBox 8"/>
          <p:cNvSpPr txBox="1"/>
          <p:nvPr/>
        </p:nvSpPr>
        <p:spPr>
          <a:xfrm>
            <a:off x="5498179" y="1785593"/>
            <a:ext cx="5219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1</a:t>
            </a:r>
          </a:p>
        </p:txBody>
      </p:sp>
      <p:sp>
        <p:nvSpPr>
          <p:cNvPr id="32" name="TextBox 9"/>
          <p:cNvSpPr txBox="1"/>
          <p:nvPr/>
        </p:nvSpPr>
        <p:spPr>
          <a:xfrm>
            <a:off x="4110644" y="4161313"/>
            <a:ext cx="5219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3</a:t>
            </a:r>
          </a:p>
        </p:txBody>
      </p:sp>
      <p:sp>
        <p:nvSpPr>
          <p:cNvPr id="34" name="TextBox 11"/>
          <p:cNvSpPr txBox="1">
            <a:spLocks noChangeArrowheads="1"/>
          </p:cNvSpPr>
          <p:nvPr/>
        </p:nvSpPr>
        <p:spPr bwMode="auto">
          <a:xfrm flipH="1">
            <a:off x="581025" y="4453890"/>
            <a:ext cx="2543175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defRPr/>
            </a:pPr>
            <a:r>
              <a:rPr lang="zh-CN" altLang="en-US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对素质低下的网友，不要反驳或回答，不要理他</a:t>
            </a:r>
          </a:p>
        </p:txBody>
      </p:sp>
      <p:sp>
        <p:nvSpPr>
          <p:cNvPr id="37" name="TextBox 11"/>
          <p:cNvSpPr txBox="1">
            <a:spLocks noChangeArrowheads="1"/>
          </p:cNvSpPr>
          <p:nvPr/>
        </p:nvSpPr>
        <p:spPr bwMode="auto">
          <a:xfrm flipH="1">
            <a:off x="8212455" y="4377055"/>
            <a:ext cx="1966595" cy="39878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不与网友会面。</a:t>
            </a:r>
          </a:p>
        </p:txBody>
      </p:sp>
      <p:sp>
        <p:nvSpPr>
          <p:cNvPr id="40" name="TextBox 11"/>
          <p:cNvSpPr txBox="1">
            <a:spLocks noChangeArrowheads="1"/>
          </p:cNvSpPr>
          <p:nvPr/>
        </p:nvSpPr>
        <p:spPr bwMode="auto">
          <a:xfrm flipH="1">
            <a:off x="6986270" y="1472565"/>
            <a:ext cx="3192780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不要说出自己的真实姓名和地址、电话号码、学校名称、密友等信息。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 bldLvl="0" animBg="1"/>
      <p:bldP spid="26" grpId="0" bldLvl="0" animBg="1"/>
      <p:bldP spid="27" grpId="0" bldLvl="0" animBg="1"/>
      <p:bldP spid="28" grpId="0" bldLvl="0" animBg="1"/>
      <p:bldP spid="29" grpId="0"/>
      <p:bldP spid="30" grpId="0"/>
      <p:bldP spid="31" grpId="0"/>
      <p:bldP spid="32" grpId="0"/>
      <p:bldP spid="34" grpId="0" bldLvl="0" animBg="1"/>
      <p:bldP spid="37" grpId="0" bldLvl="0" animBg="1"/>
      <p:bldP spid="4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" y="-76835"/>
            <a:ext cx="900430" cy="1105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89341" y="223617"/>
            <a:ext cx="4687570" cy="50482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l"/>
            <a:r>
              <a:rPr lang="zh-CN" alt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学生网上交友时，请你特别注意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3274562" y="1614805"/>
            <a:ext cx="1903482" cy="3790298"/>
            <a:chOff x="4425541" y="1149614"/>
            <a:chExt cx="2453773" cy="4886061"/>
          </a:xfrm>
        </p:grpSpPr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541" y="1149614"/>
              <a:ext cx="2418403" cy="4886061"/>
            </a:xfrm>
            <a:prstGeom prst="rect">
              <a:avLst/>
            </a:prstGeom>
          </p:spPr>
        </p:pic>
        <p:grpSp>
          <p:nvGrpSpPr>
            <p:cNvPr id="30" name="组合 29"/>
            <p:cNvGrpSpPr/>
            <p:nvPr/>
          </p:nvGrpSpPr>
          <p:grpSpPr>
            <a:xfrm>
              <a:off x="4439598" y="2802473"/>
              <a:ext cx="2439716" cy="1591728"/>
              <a:chOff x="4275138" y="1701800"/>
              <a:chExt cx="3046413" cy="1987551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auto">
              <a:xfrm>
                <a:off x="4445000" y="1709737"/>
                <a:ext cx="2755899" cy="1971675"/>
              </a:xfrm>
              <a:prstGeom prst="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6"/>
              <p:cNvSpPr>
                <a:spLocks noEditPoints="1"/>
              </p:cNvSpPr>
              <p:nvPr/>
            </p:nvSpPr>
            <p:spPr bwMode="auto">
              <a:xfrm>
                <a:off x="4440238" y="1701800"/>
                <a:ext cx="2768600" cy="1987551"/>
              </a:xfrm>
              <a:custGeom>
                <a:avLst/>
                <a:gdLst>
                  <a:gd name="T0" fmla="*/ 1 w 735"/>
                  <a:gd name="T1" fmla="*/ 0 h 527"/>
                  <a:gd name="T2" fmla="*/ 0 w 735"/>
                  <a:gd name="T3" fmla="*/ 2 h 527"/>
                  <a:gd name="T4" fmla="*/ 0 w 735"/>
                  <a:gd name="T5" fmla="*/ 525 h 527"/>
                  <a:gd name="T6" fmla="*/ 1 w 735"/>
                  <a:gd name="T7" fmla="*/ 527 h 527"/>
                  <a:gd name="T8" fmla="*/ 733 w 735"/>
                  <a:gd name="T9" fmla="*/ 527 h 527"/>
                  <a:gd name="T10" fmla="*/ 735 w 735"/>
                  <a:gd name="T11" fmla="*/ 525 h 527"/>
                  <a:gd name="T12" fmla="*/ 735 w 735"/>
                  <a:gd name="T13" fmla="*/ 2 h 527"/>
                  <a:gd name="T14" fmla="*/ 733 w 735"/>
                  <a:gd name="T15" fmla="*/ 0 h 527"/>
                  <a:gd name="T16" fmla="*/ 1 w 735"/>
                  <a:gd name="T17" fmla="*/ 0 h 527"/>
                  <a:gd name="T18" fmla="*/ 732 w 735"/>
                  <a:gd name="T19" fmla="*/ 4 h 527"/>
                  <a:gd name="T20" fmla="*/ 732 w 735"/>
                  <a:gd name="T21" fmla="*/ 523 h 527"/>
                  <a:gd name="T22" fmla="*/ 3 w 735"/>
                  <a:gd name="T23" fmla="*/ 523 h 527"/>
                  <a:gd name="T24" fmla="*/ 3 w 735"/>
                  <a:gd name="T25" fmla="*/ 4 h 527"/>
                  <a:gd name="T26" fmla="*/ 732 w 735"/>
                  <a:gd name="T27" fmla="*/ 4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5" h="527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525"/>
                      <a:pt x="0" y="525"/>
                      <a:pt x="0" y="525"/>
                    </a:cubicBezTo>
                    <a:cubicBezTo>
                      <a:pt x="0" y="526"/>
                      <a:pt x="0" y="527"/>
                      <a:pt x="1" y="527"/>
                    </a:cubicBezTo>
                    <a:cubicBezTo>
                      <a:pt x="733" y="527"/>
                      <a:pt x="733" y="527"/>
                      <a:pt x="733" y="527"/>
                    </a:cubicBezTo>
                    <a:cubicBezTo>
                      <a:pt x="735" y="527"/>
                      <a:pt x="735" y="526"/>
                      <a:pt x="735" y="525"/>
                    </a:cubicBezTo>
                    <a:cubicBezTo>
                      <a:pt x="735" y="2"/>
                      <a:pt x="735" y="2"/>
                      <a:pt x="735" y="2"/>
                    </a:cubicBezTo>
                    <a:cubicBezTo>
                      <a:pt x="735" y="1"/>
                      <a:pt x="735" y="0"/>
                      <a:pt x="733" y="0"/>
                    </a:cubicBezTo>
                    <a:lnTo>
                      <a:pt x="1" y="0"/>
                    </a:lnTo>
                    <a:close/>
                    <a:moveTo>
                      <a:pt x="732" y="4"/>
                    </a:moveTo>
                    <a:cubicBezTo>
                      <a:pt x="732" y="8"/>
                      <a:pt x="732" y="520"/>
                      <a:pt x="732" y="523"/>
                    </a:cubicBezTo>
                    <a:cubicBezTo>
                      <a:pt x="728" y="523"/>
                      <a:pt x="7" y="523"/>
                      <a:pt x="3" y="523"/>
                    </a:cubicBezTo>
                    <a:cubicBezTo>
                      <a:pt x="3" y="520"/>
                      <a:pt x="3" y="8"/>
                      <a:pt x="3" y="4"/>
                    </a:cubicBezTo>
                    <a:cubicBezTo>
                      <a:pt x="7" y="4"/>
                      <a:pt x="728" y="4"/>
                      <a:pt x="732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"/>
              <p:cNvSpPr/>
              <p:nvPr/>
            </p:nvSpPr>
            <p:spPr bwMode="auto">
              <a:xfrm>
                <a:off x="4305300" y="2708275"/>
                <a:ext cx="207963" cy="134938"/>
              </a:xfrm>
              <a:custGeom>
                <a:avLst/>
                <a:gdLst>
                  <a:gd name="T0" fmla="*/ 20 w 55"/>
                  <a:gd name="T1" fmla="*/ 3 h 36"/>
                  <a:gd name="T2" fmla="*/ 51 w 55"/>
                  <a:gd name="T3" fmla="*/ 12 h 36"/>
                  <a:gd name="T4" fmla="*/ 35 w 55"/>
                  <a:gd name="T5" fmla="*/ 33 h 36"/>
                  <a:gd name="T6" fmla="*/ 4 w 55"/>
                  <a:gd name="T7" fmla="*/ 24 h 36"/>
                  <a:gd name="T8" fmla="*/ 20 w 55"/>
                  <a:gd name="T9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6">
                    <a:moveTo>
                      <a:pt x="20" y="3"/>
                    </a:moveTo>
                    <a:cubicBezTo>
                      <a:pt x="33" y="0"/>
                      <a:pt x="47" y="4"/>
                      <a:pt x="51" y="12"/>
                    </a:cubicBezTo>
                    <a:cubicBezTo>
                      <a:pt x="55" y="20"/>
                      <a:pt x="48" y="30"/>
                      <a:pt x="35" y="33"/>
                    </a:cubicBezTo>
                    <a:cubicBezTo>
                      <a:pt x="21" y="36"/>
                      <a:pt x="8" y="33"/>
                      <a:pt x="4" y="24"/>
                    </a:cubicBezTo>
                    <a:cubicBezTo>
                      <a:pt x="0" y="16"/>
                      <a:pt x="7" y="7"/>
                      <a:pt x="20" y="3"/>
                    </a:cubicBez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" name="Freeform 8"/>
              <p:cNvSpPr>
                <a:spLocks noEditPoints="1"/>
              </p:cNvSpPr>
              <p:nvPr/>
            </p:nvSpPr>
            <p:spPr bwMode="auto">
              <a:xfrm>
                <a:off x="4294188" y="2700338"/>
                <a:ext cx="219075" cy="147638"/>
              </a:xfrm>
              <a:custGeom>
                <a:avLst/>
                <a:gdLst>
                  <a:gd name="T0" fmla="*/ 22 w 58"/>
                  <a:gd name="T1" fmla="*/ 4 h 39"/>
                  <a:gd name="T2" fmla="*/ 22 w 58"/>
                  <a:gd name="T3" fmla="*/ 4 h 39"/>
                  <a:gd name="T4" fmla="*/ 5 w 58"/>
                  <a:gd name="T5" fmla="*/ 27 h 39"/>
                  <a:gd name="T6" fmla="*/ 15 w 58"/>
                  <a:gd name="T7" fmla="*/ 35 h 39"/>
                  <a:gd name="T8" fmla="*/ 38 w 58"/>
                  <a:gd name="T9" fmla="*/ 37 h 39"/>
                  <a:gd name="T10" fmla="*/ 56 w 58"/>
                  <a:gd name="T11" fmla="*/ 25 h 39"/>
                  <a:gd name="T12" fmla="*/ 56 w 58"/>
                  <a:gd name="T13" fmla="*/ 14 h 39"/>
                  <a:gd name="T14" fmla="*/ 22 w 58"/>
                  <a:gd name="T15" fmla="*/ 4 h 39"/>
                  <a:gd name="T16" fmla="*/ 52 w 58"/>
                  <a:gd name="T17" fmla="*/ 15 h 39"/>
                  <a:gd name="T18" fmla="*/ 52 w 58"/>
                  <a:gd name="T19" fmla="*/ 23 h 39"/>
                  <a:gd name="T20" fmla="*/ 37 w 58"/>
                  <a:gd name="T21" fmla="*/ 33 h 39"/>
                  <a:gd name="T22" fmla="*/ 16 w 58"/>
                  <a:gd name="T23" fmla="*/ 32 h 39"/>
                  <a:gd name="T24" fmla="*/ 8 w 58"/>
                  <a:gd name="T25" fmla="*/ 26 h 39"/>
                  <a:gd name="T26" fmla="*/ 8 w 58"/>
                  <a:gd name="T27" fmla="*/ 24 h 39"/>
                  <a:gd name="T28" fmla="*/ 24 w 58"/>
                  <a:gd name="T29" fmla="*/ 7 h 39"/>
                  <a:gd name="T30" fmla="*/ 52 w 58"/>
                  <a:gd name="T31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" h="39">
                    <a:moveTo>
                      <a:pt x="22" y="4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8" y="8"/>
                      <a:pt x="0" y="18"/>
                      <a:pt x="5" y="27"/>
                    </a:cubicBezTo>
                    <a:cubicBezTo>
                      <a:pt x="6" y="30"/>
                      <a:pt x="10" y="33"/>
                      <a:pt x="15" y="35"/>
                    </a:cubicBezTo>
                    <a:cubicBezTo>
                      <a:pt x="21" y="38"/>
                      <a:pt x="30" y="39"/>
                      <a:pt x="38" y="37"/>
                    </a:cubicBezTo>
                    <a:cubicBezTo>
                      <a:pt x="46" y="34"/>
                      <a:pt x="53" y="30"/>
                      <a:pt x="56" y="25"/>
                    </a:cubicBezTo>
                    <a:cubicBezTo>
                      <a:pt x="58" y="21"/>
                      <a:pt x="58" y="17"/>
                      <a:pt x="56" y="14"/>
                    </a:cubicBezTo>
                    <a:cubicBezTo>
                      <a:pt x="51" y="5"/>
                      <a:pt x="36" y="0"/>
                      <a:pt x="22" y="4"/>
                    </a:cubicBezTo>
                    <a:close/>
                    <a:moveTo>
                      <a:pt x="52" y="15"/>
                    </a:moveTo>
                    <a:cubicBezTo>
                      <a:pt x="54" y="17"/>
                      <a:pt x="53" y="20"/>
                      <a:pt x="52" y="23"/>
                    </a:cubicBezTo>
                    <a:cubicBezTo>
                      <a:pt x="50" y="28"/>
                      <a:pt x="44" y="32"/>
                      <a:pt x="37" y="33"/>
                    </a:cubicBezTo>
                    <a:cubicBezTo>
                      <a:pt x="30" y="35"/>
                      <a:pt x="22" y="35"/>
                      <a:pt x="16" y="32"/>
                    </a:cubicBezTo>
                    <a:cubicBezTo>
                      <a:pt x="12" y="31"/>
                      <a:pt x="10" y="29"/>
                      <a:pt x="8" y="26"/>
                    </a:cubicBezTo>
                    <a:cubicBezTo>
                      <a:pt x="8" y="25"/>
                      <a:pt x="8" y="24"/>
                      <a:pt x="8" y="24"/>
                    </a:cubicBezTo>
                    <a:cubicBezTo>
                      <a:pt x="6" y="17"/>
                      <a:pt x="13" y="10"/>
                      <a:pt x="24" y="7"/>
                    </a:cubicBezTo>
                    <a:cubicBezTo>
                      <a:pt x="36" y="4"/>
                      <a:pt x="49" y="7"/>
                      <a:pt x="52" y="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9"/>
              <p:cNvSpPr/>
              <p:nvPr/>
            </p:nvSpPr>
            <p:spPr bwMode="auto">
              <a:xfrm>
                <a:off x="4279900" y="2595563"/>
                <a:ext cx="228600" cy="127000"/>
              </a:xfrm>
              <a:custGeom>
                <a:avLst/>
                <a:gdLst>
                  <a:gd name="T0" fmla="*/ 27 w 61"/>
                  <a:gd name="T1" fmla="*/ 0 h 34"/>
                  <a:gd name="T2" fmla="*/ 59 w 61"/>
                  <a:gd name="T3" fmla="*/ 17 h 34"/>
                  <a:gd name="T4" fmla="*/ 34 w 61"/>
                  <a:gd name="T5" fmla="*/ 34 h 34"/>
                  <a:gd name="T6" fmla="*/ 2 w 61"/>
                  <a:gd name="T7" fmla="*/ 18 h 34"/>
                  <a:gd name="T8" fmla="*/ 27 w 61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34">
                    <a:moveTo>
                      <a:pt x="27" y="0"/>
                    </a:moveTo>
                    <a:cubicBezTo>
                      <a:pt x="43" y="0"/>
                      <a:pt x="57" y="7"/>
                      <a:pt x="59" y="17"/>
                    </a:cubicBezTo>
                    <a:cubicBezTo>
                      <a:pt x="61" y="26"/>
                      <a:pt x="50" y="34"/>
                      <a:pt x="34" y="34"/>
                    </a:cubicBezTo>
                    <a:cubicBezTo>
                      <a:pt x="18" y="34"/>
                      <a:pt x="4" y="27"/>
                      <a:pt x="2" y="18"/>
                    </a:cubicBezTo>
                    <a:cubicBezTo>
                      <a:pt x="0" y="8"/>
                      <a:pt x="11" y="1"/>
                      <a:pt x="27" y="0"/>
                    </a:cubicBez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0"/>
              <p:cNvSpPr>
                <a:spLocks noEditPoints="1"/>
              </p:cNvSpPr>
              <p:nvPr/>
            </p:nvSpPr>
            <p:spPr bwMode="auto">
              <a:xfrm>
                <a:off x="4275138" y="2587625"/>
                <a:ext cx="238125" cy="142875"/>
              </a:xfrm>
              <a:custGeom>
                <a:avLst/>
                <a:gdLst>
                  <a:gd name="T0" fmla="*/ 5 w 63"/>
                  <a:gd name="T1" fmla="*/ 9 h 38"/>
                  <a:gd name="T2" fmla="*/ 1 w 63"/>
                  <a:gd name="T3" fmla="*/ 20 h 38"/>
                  <a:gd name="T4" fmla="*/ 35 w 63"/>
                  <a:gd name="T5" fmla="*/ 38 h 38"/>
                  <a:gd name="T6" fmla="*/ 58 w 63"/>
                  <a:gd name="T7" fmla="*/ 30 h 38"/>
                  <a:gd name="T8" fmla="*/ 62 w 63"/>
                  <a:gd name="T9" fmla="*/ 19 h 38"/>
                  <a:gd name="T10" fmla="*/ 28 w 63"/>
                  <a:gd name="T11" fmla="*/ 1 h 38"/>
                  <a:gd name="T12" fmla="*/ 28 w 63"/>
                  <a:gd name="T13" fmla="*/ 1 h 38"/>
                  <a:gd name="T14" fmla="*/ 5 w 63"/>
                  <a:gd name="T15" fmla="*/ 9 h 38"/>
                  <a:gd name="T16" fmla="*/ 35 w 63"/>
                  <a:gd name="T17" fmla="*/ 34 h 38"/>
                  <a:gd name="T18" fmla="*/ 5 w 63"/>
                  <a:gd name="T19" fmla="*/ 20 h 38"/>
                  <a:gd name="T20" fmla="*/ 8 w 63"/>
                  <a:gd name="T21" fmla="*/ 11 h 38"/>
                  <a:gd name="T22" fmla="*/ 28 w 63"/>
                  <a:gd name="T23" fmla="*/ 4 h 38"/>
                  <a:gd name="T24" fmla="*/ 28 w 63"/>
                  <a:gd name="T25" fmla="*/ 4 h 38"/>
                  <a:gd name="T26" fmla="*/ 58 w 63"/>
                  <a:gd name="T27" fmla="*/ 19 h 38"/>
                  <a:gd name="T28" fmla="*/ 55 w 63"/>
                  <a:gd name="T29" fmla="*/ 27 h 38"/>
                  <a:gd name="T30" fmla="*/ 35 w 63"/>
                  <a:gd name="T31" fmla="*/ 3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" h="38">
                    <a:moveTo>
                      <a:pt x="5" y="9"/>
                    </a:moveTo>
                    <a:cubicBezTo>
                      <a:pt x="1" y="12"/>
                      <a:pt x="0" y="16"/>
                      <a:pt x="1" y="20"/>
                    </a:cubicBezTo>
                    <a:cubicBezTo>
                      <a:pt x="3" y="30"/>
                      <a:pt x="18" y="38"/>
                      <a:pt x="35" y="38"/>
                    </a:cubicBezTo>
                    <a:cubicBezTo>
                      <a:pt x="45" y="38"/>
                      <a:pt x="54" y="35"/>
                      <a:pt x="58" y="30"/>
                    </a:cubicBezTo>
                    <a:cubicBezTo>
                      <a:pt x="62" y="26"/>
                      <a:pt x="63" y="23"/>
                      <a:pt x="62" y="19"/>
                    </a:cubicBezTo>
                    <a:cubicBezTo>
                      <a:pt x="60" y="8"/>
                      <a:pt x="45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18" y="1"/>
                      <a:pt x="9" y="4"/>
                      <a:pt x="5" y="9"/>
                    </a:cubicBezTo>
                    <a:close/>
                    <a:moveTo>
                      <a:pt x="35" y="34"/>
                    </a:moveTo>
                    <a:cubicBezTo>
                      <a:pt x="20" y="35"/>
                      <a:pt x="7" y="28"/>
                      <a:pt x="5" y="20"/>
                    </a:cubicBezTo>
                    <a:cubicBezTo>
                      <a:pt x="4" y="17"/>
                      <a:pt x="5" y="14"/>
                      <a:pt x="8" y="11"/>
                    </a:cubicBezTo>
                    <a:cubicBezTo>
                      <a:pt x="12" y="7"/>
                      <a:pt x="20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43" y="4"/>
                      <a:pt x="56" y="10"/>
                      <a:pt x="58" y="19"/>
                    </a:cubicBezTo>
                    <a:cubicBezTo>
                      <a:pt x="59" y="22"/>
                      <a:pt x="58" y="25"/>
                      <a:pt x="55" y="27"/>
                    </a:cubicBezTo>
                    <a:cubicBezTo>
                      <a:pt x="51" y="32"/>
                      <a:pt x="43" y="34"/>
                      <a:pt x="35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11"/>
              <p:cNvSpPr/>
              <p:nvPr/>
            </p:nvSpPr>
            <p:spPr bwMode="auto">
              <a:xfrm>
                <a:off x="4302125" y="2481263"/>
                <a:ext cx="217488" cy="133350"/>
              </a:xfrm>
              <a:custGeom>
                <a:avLst/>
                <a:gdLst>
                  <a:gd name="T0" fmla="*/ 28 w 58"/>
                  <a:gd name="T1" fmla="*/ 2 h 35"/>
                  <a:gd name="T2" fmla="*/ 58 w 58"/>
                  <a:gd name="T3" fmla="*/ 21 h 35"/>
                  <a:gd name="T4" fmla="*/ 31 w 58"/>
                  <a:gd name="T5" fmla="*/ 33 h 35"/>
                  <a:gd name="T6" fmla="*/ 0 w 58"/>
                  <a:gd name="T7" fmla="*/ 14 h 35"/>
                  <a:gd name="T8" fmla="*/ 28 w 58"/>
                  <a:gd name="T9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35">
                    <a:moveTo>
                      <a:pt x="28" y="2"/>
                    </a:moveTo>
                    <a:cubicBezTo>
                      <a:pt x="43" y="4"/>
                      <a:pt x="57" y="12"/>
                      <a:pt x="58" y="21"/>
                    </a:cubicBezTo>
                    <a:cubicBezTo>
                      <a:pt x="58" y="29"/>
                      <a:pt x="46" y="35"/>
                      <a:pt x="31" y="33"/>
                    </a:cubicBezTo>
                    <a:cubicBezTo>
                      <a:pt x="15" y="31"/>
                      <a:pt x="1" y="22"/>
                      <a:pt x="0" y="14"/>
                    </a:cubicBezTo>
                    <a:cubicBezTo>
                      <a:pt x="0" y="5"/>
                      <a:pt x="12" y="0"/>
                      <a:pt x="28" y="2"/>
                    </a:cubicBez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2"/>
              <p:cNvSpPr>
                <a:spLocks noEditPoints="1"/>
              </p:cNvSpPr>
              <p:nvPr/>
            </p:nvSpPr>
            <p:spPr bwMode="auto">
              <a:xfrm>
                <a:off x="4294188" y="2478088"/>
                <a:ext cx="233363" cy="139700"/>
              </a:xfrm>
              <a:custGeom>
                <a:avLst/>
                <a:gdLst>
                  <a:gd name="T0" fmla="*/ 5 w 62"/>
                  <a:gd name="T1" fmla="*/ 6 h 37"/>
                  <a:gd name="T2" fmla="*/ 0 w 62"/>
                  <a:gd name="T3" fmla="*/ 15 h 37"/>
                  <a:gd name="T4" fmla="*/ 32 w 62"/>
                  <a:gd name="T5" fmla="*/ 35 h 37"/>
                  <a:gd name="T6" fmla="*/ 57 w 62"/>
                  <a:gd name="T7" fmla="*/ 31 h 37"/>
                  <a:gd name="T8" fmla="*/ 62 w 62"/>
                  <a:gd name="T9" fmla="*/ 22 h 37"/>
                  <a:gd name="T10" fmla="*/ 30 w 62"/>
                  <a:gd name="T11" fmla="*/ 1 h 37"/>
                  <a:gd name="T12" fmla="*/ 30 w 62"/>
                  <a:gd name="T13" fmla="*/ 1 h 37"/>
                  <a:gd name="T14" fmla="*/ 5 w 62"/>
                  <a:gd name="T15" fmla="*/ 6 h 37"/>
                  <a:gd name="T16" fmla="*/ 33 w 62"/>
                  <a:gd name="T17" fmla="*/ 32 h 37"/>
                  <a:gd name="T18" fmla="*/ 4 w 62"/>
                  <a:gd name="T19" fmla="*/ 15 h 37"/>
                  <a:gd name="T20" fmla="*/ 8 w 62"/>
                  <a:gd name="T21" fmla="*/ 8 h 37"/>
                  <a:gd name="T22" fmla="*/ 29 w 62"/>
                  <a:gd name="T23" fmla="*/ 5 h 37"/>
                  <a:gd name="T24" fmla="*/ 29 w 62"/>
                  <a:gd name="T25" fmla="*/ 5 h 37"/>
                  <a:gd name="T26" fmla="*/ 58 w 62"/>
                  <a:gd name="T27" fmla="*/ 22 h 37"/>
                  <a:gd name="T28" fmla="*/ 54 w 62"/>
                  <a:gd name="T29" fmla="*/ 28 h 37"/>
                  <a:gd name="T30" fmla="*/ 33 w 62"/>
                  <a:gd name="T31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37">
                    <a:moveTo>
                      <a:pt x="5" y="6"/>
                    </a:moveTo>
                    <a:cubicBezTo>
                      <a:pt x="2" y="8"/>
                      <a:pt x="0" y="11"/>
                      <a:pt x="0" y="15"/>
                    </a:cubicBezTo>
                    <a:cubicBezTo>
                      <a:pt x="1" y="24"/>
                      <a:pt x="15" y="33"/>
                      <a:pt x="32" y="35"/>
                    </a:cubicBezTo>
                    <a:cubicBezTo>
                      <a:pt x="43" y="37"/>
                      <a:pt x="52" y="35"/>
                      <a:pt x="57" y="31"/>
                    </a:cubicBezTo>
                    <a:cubicBezTo>
                      <a:pt x="60" y="28"/>
                      <a:pt x="62" y="25"/>
                      <a:pt x="62" y="22"/>
                    </a:cubicBezTo>
                    <a:cubicBezTo>
                      <a:pt x="61" y="12"/>
                      <a:pt x="47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19" y="0"/>
                      <a:pt x="10" y="2"/>
                      <a:pt x="5" y="6"/>
                    </a:cubicBezTo>
                    <a:close/>
                    <a:moveTo>
                      <a:pt x="33" y="32"/>
                    </a:moveTo>
                    <a:cubicBezTo>
                      <a:pt x="18" y="30"/>
                      <a:pt x="5" y="23"/>
                      <a:pt x="4" y="15"/>
                    </a:cubicBezTo>
                    <a:cubicBezTo>
                      <a:pt x="4" y="12"/>
                      <a:pt x="5" y="10"/>
                      <a:pt x="8" y="8"/>
                    </a:cubicBezTo>
                    <a:cubicBezTo>
                      <a:pt x="12" y="5"/>
                      <a:pt x="20" y="3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44" y="6"/>
                      <a:pt x="57" y="14"/>
                      <a:pt x="58" y="22"/>
                    </a:cubicBezTo>
                    <a:cubicBezTo>
                      <a:pt x="58" y="24"/>
                      <a:pt x="57" y="26"/>
                      <a:pt x="54" y="28"/>
                    </a:cubicBezTo>
                    <a:cubicBezTo>
                      <a:pt x="50" y="32"/>
                      <a:pt x="42" y="33"/>
                      <a:pt x="33" y="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3"/>
              <p:cNvSpPr/>
              <p:nvPr/>
            </p:nvSpPr>
            <p:spPr bwMode="auto">
              <a:xfrm>
                <a:off x="4327525" y="2368550"/>
                <a:ext cx="203200" cy="136525"/>
              </a:xfrm>
              <a:custGeom>
                <a:avLst/>
                <a:gdLst>
                  <a:gd name="T0" fmla="*/ 33 w 54"/>
                  <a:gd name="T1" fmla="*/ 4 h 36"/>
                  <a:gd name="T2" fmla="*/ 50 w 54"/>
                  <a:gd name="T3" fmla="*/ 27 h 36"/>
                  <a:gd name="T4" fmla="*/ 21 w 54"/>
                  <a:gd name="T5" fmla="*/ 31 h 36"/>
                  <a:gd name="T6" fmla="*/ 3 w 54"/>
                  <a:gd name="T7" fmla="*/ 9 h 36"/>
                  <a:gd name="T8" fmla="*/ 33 w 54"/>
                  <a:gd name="T9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36">
                    <a:moveTo>
                      <a:pt x="33" y="4"/>
                    </a:moveTo>
                    <a:cubicBezTo>
                      <a:pt x="46" y="9"/>
                      <a:pt x="54" y="19"/>
                      <a:pt x="50" y="27"/>
                    </a:cubicBezTo>
                    <a:cubicBezTo>
                      <a:pt x="47" y="34"/>
                      <a:pt x="34" y="36"/>
                      <a:pt x="21" y="31"/>
                    </a:cubicBezTo>
                    <a:cubicBezTo>
                      <a:pt x="8" y="27"/>
                      <a:pt x="0" y="17"/>
                      <a:pt x="3" y="9"/>
                    </a:cubicBezTo>
                    <a:cubicBezTo>
                      <a:pt x="6" y="2"/>
                      <a:pt x="19" y="0"/>
                      <a:pt x="33" y="4"/>
                    </a:cubicBez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14"/>
              <p:cNvSpPr>
                <a:spLocks noEditPoints="1"/>
              </p:cNvSpPr>
              <p:nvPr/>
            </p:nvSpPr>
            <p:spPr bwMode="auto">
              <a:xfrm>
                <a:off x="4321175" y="2365375"/>
                <a:ext cx="217488" cy="142875"/>
              </a:xfrm>
              <a:custGeom>
                <a:avLst/>
                <a:gdLst>
                  <a:gd name="T0" fmla="*/ 12 w 58"/>
                  <a:gd name="T1" fmla="*/ 2 h 38"/>
                  <a:gd name="T2" fmla="*/ 3 w 58"/>
                  <a:gd name="T3" fmla="*/ 9 h 38"/>
                  <a:gd name="T4" fmla="*/ 22 w 58"/>
                  <a:gd name="T5" fmla="*/ 34 h 38"/>
                  <a:gd name="T6" fmla="*/ 45 w 58"/>
                  <a:gd name="T7" fmla="*/ 36 h 38"/>
                  <a:gd name="T8" fmla="*/ 54 w 58"/>
                  <a:gd name="T9" fmla="*/ 29 h 38"/>
                  <a:gd name="T10" fmla="*/ 35 w 58"/>
                  <a:gd name="T11" fmla="*/ 4 h 38"/>
                  <a:gd name="T12" fmla="*/ 35 w 58"/>
                  <a:gd name="T13" fmla="*/ 4 h 38"/>
                  <a:gd name="T14" fmla="*/ 12 w 58"/>
                  <a:gd name="T15" fmla="*/ 2 h 38"/>
                  <a:gd name="T16" fmla="*/ 24 w 58"/>
                  <a:gd name="T17" fmla="*/ 31 h 38"/>
                  <a:gd name="T18" fmla="*/ 7 w 58"/>
                  <a:gd name="T19" fmla="*/ 11 h 38"/>
                  <a:gd name="T20" fmla="*/ 14 w 58"/>
                  <a:gd name="T21" fmla="*/ 5 h 38"/>
                  <a:gd name="T22" fmla="*/ 34 w 58"/>
                  <a:gd name="T23" fmla="*/ 7 h 38"/>
                  <a:gd name="T24" fmla="*/ 51 w 58"/>
                  <a:gd name="T25" fmla="*/ 22 h 38"/>
                  <a:gd name="T26" fmla="*/ 50 w 58"/>
                  <a:gd name="T27" fmla="*/ 27 h 38"/>
                  <a:gd name="T28" fmla="*/ 44 w 58"/>
                  <a:gd name="T29" fmla="*/ 32 h 38"/>
                  <a:gd name="T30" fmla="*/ 24 w 58"/>
                  <a:gd name="T31" fmla="*/ 3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" h="38">
                    <a:moveTo>
                      <a:pt x="12" y="2"/>
                    </a:moveTo>
                    <a:cubicBezTo>
                      <a:pt x="8" y="4"/>
                      <a:pt x="5" y="6"/>
                      <a:pt x="3" y="9"/>
                    </a:cubicBezTo>
                    <a:cubicBezTo>
                      <a:pt x="0" y="18"/>
                      <a:pt x="8" y="29"/>
                      <a:pt x="22" y="34"/>
                    </a:cubicBezTo>
                    <a:cubicBezTo>
                      <a:pt x="30" y="37"/>
                      <a:pt x="39" y="38"/>
                      <a:pt x="45" y="36"/>
                    </a:cubicBezTo>
                    <a:cubicBezTo>
                      <a:pt x="50" y="34"/>
                      <a:pt x="53" y="32"/>
                      <a:pt x="54" y="29"/>
                    </a:cubicBezTo>
                    <a:cubicBezTo>
                      <a:pt x="58" y="20"/>
                      <a:pt x="49" y="9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27" y="1"/>
                      <a:pt x="18" y="0"/>
                      <a:pt x="12" y="2"/>
                    </a:cubicBezTo>
                    <a:close/>
                    <a:moveTo>
                      <a:pt x="24" y="31"/>
                    </a:moveTo>
                    <a:cubicBezTo>
                      <a:pt x="12" y="26"/>
                      <a:pt x="4" y="17"/>
                      <a:pt x="7" y="11"/>
                    </a:cubicBezTo>
                    <a:cubicBezTo>
                      <a:pt x="8" y="8"/>
                      <a:pt x="10" y="6"/>
                      <a:pt x="14" y="5"/>
                    </a:cubicBezTo>
                    <a:cubicBezTo>
                      <a:pt x="19" y="4"/>
                      <a:pt x="27" y="4"/>
                      <a:pt x="34" y="7"/>
                    </a:cubicBezTo>
                    <a:cubicBezTo>
                      <a:pt x="43" y="10"/>
                      <a:pt x="50" y="17"/>
                      <a:pt x="51" y="22"/>
                    </a:cubicBezTo>
                    <a:cubicBezTo>
                      <a:pt x="51" y="24"/>
                      <a:pt x="51" y="26"/>
                      <a:pt x="50" y="27"/>
                    </a:cubicBezTo>
                    <a:cubicBezTo>
                      <a:pt x="49" y="30"/>
                      <a:pt x="47" y="31"/>
                      <a:pt x="44" y="32"/>
                    </a:cubicBezTo>
                    <a:cubicBezTo>
                      <a:pt x="38" y="34"/>
                      <a:pt x="31" y="34"/>
                      <a:pt x="24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5"/>
              <p:cNvSpPr/>
              <p:nvPr/>
            </p:nvSpPr>
            <p:spPr bwMode="auto">
              <a:xfrm>
                <a:off x="7085013" y="2708275"/>
                <a:ext cx="209550" cy="134938"/>
              </a:xfrm>
              <a:custGeom>
                <a:avLst/>
                <a:gdLst>
                  <a:gd name="T0" fmla="*/ 35 w 56"/>
                  <a:gd name="T1" fmla="*/ 3 h 36"/>
                  <a:gd name="T2" fmla="*/ 4 w 56"/>
                  <a:gd name="T3" fmla="*/ 12 h 36"/>
                  <a:gd name="T4" fmla="*/ 21 w 56"/>
                  <a:gd name="T5" fmla="*/ 33 h 36"/>
                  <a:gd name="T6" fmla="*/ 52 w 56"/>
                  <a:gd name="T7" fmla="*/ 24 h 36"/>
                  <a:gd name="T8" fmla="*/ 35 w 56"/>
                  <a:gd name="T9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6">
                    <a:moveTo>
                      <a:pt x="35" y="3"/>
                    </a:moveTo>
                    <a:cubicBezTo>
                      <a:pt x="22" y="0"/>
                      <a:pt x="8" y="4"/>
                      <a:pt x="4" y="12"/>
                    </a:cubicBezTo>
                    <a:cubicBezTo>
                      <a:pt x="0" y="20"/>
                      <a:pt x="8" y="30"/>
                      <a:pt x="21" y="33"/>
                    </a:cubicBezTo>
                    <a:cubicBezTo>
                      <a:pt x="34" y="36"/>
                      <a:pt x="48" y="33"/>
                      <a:pt x="52" y="24"/>
                    </a:cubicBezTo>
                    <a:cubicBezTo>
                      <a:pt x="56" y="16"/>
                      <a:pt x="49" y="7"/>
                      <a:pt x="35" y="3"/>
                    </a:cubicBez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6"/>
              <p:cNvSpPr>
                <a:spLocks noEditPoints="1"/>
              </p:cNvSpPr>
              <p:nvPr/>
            </p:nvSpPr>
            <p:spPr bwMode="auto">
              <a:xfrm>
                <a:off x="7088188" y="2700338"/>
                <a:ext cx="214313" cy="147638"/>
              </a:xfrm>
              <a:custGeom>
                <a:avLst/>
                <a:gdLst>
                  <a:gd name="T0" fmla="*/ 2 w 57"/>
                  <a:gd name="T1" fmla="*/ 14 h 39"/>
                  <a:gd name="T2" fmla="*/ 2 w 57"/>
                  <a:gd name="T3" fmla="*/ 25 h 39"/>
                  <a:gd name="T4" fmla="*/ 19 w 57"/>
                  <a:gd name="T5" fmla="*/ 37 h 39"/>
                  <a:gd name="T6" fmla="*/ 43 w 57"/>
                  <a:gd name="T7" fmla="*/ 35 h 39"/>
                  <a:gd name="T8" fmla="*/ 53 w 57"/>
                  <a:gd name="T9" fmla="*/ 27 h 39"/>
                  <a:gd name="T10" fmla="*/ 35 w 57"/>
                  <a:gd name="T11" fmla="*/ 4 h 39"/>
                  <a:gd name="T12" fmla="*/ 35 w 57"/>
                  <a:gd name="T13" fmla="*/ 4 h 39"/>
                  <a:gd name="T14" fmla="*/ 2 w 57"/>
                  <a:gd name="T15" fmla="*/ 14 h 39"/>
                  <a:gd name="T16" fmla="*/ 34 w 57"/>
                  <a:gd name="T17" fmla="*/ 7 h 39"/>
                  <a:gd name="T18" fmla="*/ 50 w 57"/>
                  <a:gd name="T19" fmla="*/ 24 h 39"/>
                  <a:gd name="T20" fmla="*/ 49 w 57"/>
                  <a:gd name="T21" fmla="*/ 26 h 39"/>
                  <a:gd name="T22" fmla="*/ 41 w 57"/>
                  <a:gd name="T23" fmla="*/ 32 h 39"/>
                  <a:gd name="T24" fmla="*/ 21 w 57"/>
                  <a:gd name="T25" fmla="*/ 33 h 39"/>
                  <a:gd name="T26" fmla="*/ 5 w 57"/>
                  <a:gd name="T27" fmla="*/ 23 h 39"/>
                  <a:gd name="T28" fmla="*/ 5 w 57"/>
                  <a:gd name="T29" fmla="*/ 15 h 39"/>
                  <a:gd name="T30" fmla="*/ 34 w 57"/>
                  <a:gd name="T31" fmla="*/ 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" h="39">
                    <a:moveTo>
                      <a:pt x="2" y="14"/>
                    </a:moveTo>
                    <a:cubicBezTo>
                      <a:pt x="0" y="17"/>
                      <a:pt x="0" y="21"/>
                      <a:pt x="2" y="25"/>
                    </a:cubicBezTo>
                    <a:cubicBezTo>
                      <a:pt x="4" y="30"/>
                      <a:pt x="11" y="34"/>
                      <a:pt x="19" y="37"/>
                    </a:cubicBezTo>
                    <a:cubicBezTo>
                      <a:pt x="27" y="39"/>
                      <a:pt x="36" y="38"/>
                      <a:pt x="43" y="35"/>
                    </a:cubicBezTo>
                    <a:cubicBezTo>
                      <a:pt x="48" y="33"/>
                      <a:pt x="51" y="30"/>
                      <a:pt x="53" y="27"/>
                    </a:cubicBezTo>
                    <a:cubicBezTo>
                      <a:pt x="57" y="18"/>
                      <a:pt x="49" y="8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21" y="0"/>
                      <a:pt x="6" y="5"/>
                      <a:pt x="2" y="14"/>
                    </a:cubicBezTo>
                    <a:close/>
                    <a:moveTo>
                      <a:pt x="34" y="7"/>
                    </a:moveTo>
                    <a:cubicBezTo>
                      <a:pt x="44" y="10"/>
                      <a:pt x="51" y="17"/>
                      <a:pt x="50" y="24"/>
                    </a:cubicBezTo>
                    <a:cubicBezTo>
                      <a:pt x="50" y="24"/>
                      <a:pt x="49" y="25"/>
                      <a:pt x="49" y="26"/>
                    </a:cubicBezTo>
                    <a:cubicBezTo>
                      <a:pt x="48" y="29"/>
                      <a:pt x="45" y="31"/>
                      <a:pt x="41" y="32"/>
                    </a:cubicBezTo>
                    <a:cubicBezTo>
                      <a:pt x="36" y="35"/>
                      <a:pt x="28" y="35"/>
                      <a:pt x="21" y="33"/>
                    </a:cubicBezTo>
                    <a:cubicBezTo>
                      <a:pt x="14" y="32"/>
                      <a:pt x="8" y="28"/>
                      <a:pt x="5" y="23"/>
                    </a:cubicBezTo>
                    <a:cubicBezTo>
                      <a:pt x="4" y="20"/>
                      <a:pt x="4" y="17"/>
                      <a:pt x="5" y="15"/>
                    </a:cubicBezTo>
                    <a:cubicBezTo>
                      <a:pt x="9" y="7"/>
                      <a:pt x="22" y="4"/>
                      <a:pt x="34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7"/>
              <p:cNvSpPr/>
              <p:nvPr/>
            </p:nvSpPr>
            <p:spPr bwMode="auto">
              <a:xfrm>
                <a:off x="7088188" y="2595563"/>
                <a:ext cx="230188" cy="127000"/>
              </a:xfrm>
              <a:custGeom>
                <a:avLst/>
                <a:gdLst>
                  <a:gd name="T0" fmla="*/ 34 w 61"/>
                  <a:gd name="T1" fmla="*/ 0 h 34"/>
                  <a:gd name="T2" fmla="*/ 2 w 61"/>
                  <a:gd name="T3" fmla="*/ 17 h 34"/>
                  <a:gd name="T4" fmla="*/ 28 w 61"/>
                  <a:gd name="T5" fmla="*/ 34 h 34"/>
                  <a:gd name="T6" fmla="*/ 60 w 61"/>
                  <a:gd name="T7" fmla="*/ 18 h 34"/>
                  <a:gd name="T8" fmla="*/ 34 w 61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34">
                    <a:moveTo>
                      <a:pt x="34" y="0"/>
                    </a:moveTo>
                    <a:cubicBezTo>
                      <a:pt x="18" y="0"/>
                      <a:pt x="4" y="7"/>
                      <a:pt x="2" y="17"/>
                    </a:cubicBezTo>
                    <a:cubicBezTo>
                      <a:pt x="0" y="26"/>
                      <a:pt x="12" y="34"/>
                      <a:pt x="28" y="34"/>
                    </a:cubicBezTo>
                    <a:cubicBezTo>
                      <a:pt x="43" y="34"/>
                      <a:pt x="58" y="27"/>
                      <a:pt x="60" y="18"/>
                    </a:cubicBezTo>
                    <a:cubicBezTo>
                      <a:pt x="61" y="8"/>
                      <a:pt x="50" y="1"/>
                      <a:pt x="34" y="0"/>
                    </a:cubicBez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8"/>
              <p:cNvSpPr>
                <a:spLocks noEditPoints="1"/>
              </p:cNvSpPr>
              <p:nvPr/>
            </p:nvSpPr>
            <p:spPr bwMode="auto">
              <a:xfrm>
                <a:off x="7088188" y="2587625"/>
                <a:ext cx="233363" cy="142875"/>
              </a:xfrm>
              <a:custGeom>
                <a:avLst/>
                <a:gdLst>
                  <a:gd name="T0" fmla="*/ 35 w 62"/>
                  <a:gd name="T1" fmla="*/ 1 h 38"/>
                  <a:gd name="T2" fmla="*/ 35 w 62"/>
                  <a:gd name="T3" fmla="*/ 1 h 38"/>
                  <a:gd name="T4" fmla="*/ 0 w 62"/>
                  <a:gd name="T5" fmla="*/ 19 h 38"/>
                  <a:gd name="T6" fmla="*/ 4 w 62"/>
                  <a:gd name="T7" fmla="*/ 30 h 38"/>
                  <a:gd name="T8" fmla="*/ 27 w 62"/>
                  <a:gd name="T9" fmla="*/ 38 h 38"/>
                  <a:gd name="T10" fmla="*/ 62 w 62"/>
                  <a:gd name="T11" fmla="*/ 20 h 38"/>
                  <a:gd name="T12" fmla="*/ 58 w 62"/>
                  <a:gd name="T13" fmla="*/ 9 h 38"/>
                  <a:gd name="T14" fmla="*/ 35 w 62"/>
                  <a:gd name="T15" fmla="*/ 1 h 38"/>
                  <a:gd name="T16" fmla="*/ 7 w 62"/>
                  <a:gd name="T17" fmla="*/ 27 h 38"/>
                  <a:gd name="T18" fmla="*/ 4 w 62"/>
                  <a:gd name="T19" fmla="*/ 19 h 38"/>
                  <a:gd name="T20" fmla="*/ 34 w 62"/>
                  <a:gd name="T21" fmla="*/ 4 h 38"/>
                  <a:gd name="T22" fmla="*/ 34 w 62"/>
                  <a:gd name="T23" fmla="*/ 4 h 38"/>
                  <a:gd name="T24" fmla="*/ 55 w 62"/>
                  <a:gd name="T25" fmla="*/ 11 h 38"/>
                  <a:gd name="T26" fmla="*/ 58 w 62"/>
                  <a:gd name="T27" fmla="*/ 20 h 38"/>
                  <a:gd name="T28" fmla="*/ 28 w 62"/>
                  <a:gd name="T29" fmla="*/ 34 h 38"/>
                  <a:gd name="T30" fmla="*/ 7 w 62"/>
                  <a:gd name="T31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38">
                    <a:moveTo>
                      <a:pt x="35" y="1"/>
                    </a:moveTo>
                    <a:cubicBezTo>
                      <a:pt x="35" y="1"/>
                      <a:pt x="35" y="1"/>
                      <a:pt x="35" y="1"/>
                    </a:cubicBezTo>
                    <a:cubicBezTo>
                      <a:pt x="18" y="0"/>
                      <a:pt x="2" y="8"/>
                      <a:pt x="0" y="19"/>
                    </a:cubicBezTo>
                    <a:cubicBezTo>
                      <a:pt x="0" y="23"/>
                      <a:pt x="1" y="26"/>
                      <a:pt x="4" y="30"/>
                    </a:cubicBezTo>
                    <a:cubicBezTo>
                      <a:pt x="9" y="35"/>
                      <a:pt x="18" y="38"/>
                      <a:pt x="27" y="38"/>
                    </a:cubicBezTo>
                    <a:cubicBezTo>
                      <a:pt x="44" y="38"/>
                      <a:pt x="59" y="30"/>
                      <a:pt x="62" y="20"/>
                    </a:cubicBezTo>
                    <a:cubicBezTo>
                      <a:pt x="62" y="16"/>
                      <a:pt x="61" y="12"/>
                      <a:pt x="58" y="9"/>
                    </a:cubicBezTo>
                    <a:cubicBezTo>
                      <a:pt x="53" y="4"/>
                      <a:pt x="44" y="1"/>
                      <a:pt x="35" y="1"/>
                    </a:cubicBezTo>
                    <a:close/>
                    <a:moveTo>
                      <a:pt x="7" y="27"/>
                    </a:moveTo>
                    <a:cubicBezTo>
                      <a:pt x="5" y="25"/>
                      <a:pt x="4" y="22"/>
                      <a:pt x="4" y="19"/>
                    </a:cubicBezTo>
                    <a:cubicBezTo>
                      <a:pt x="6" y="10"/>
                      <a:pt x="19" y="4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43" y="4"/>
                      <a:pt x="50" y="7"/>
                      <a:pt x="55" y="11"/>
                    </a:cubicBezTo>
                    <a:cubicBezTo>
                      <a:pt x="57" y="14"/>
                      <a:pt x="58" y="17"/>
                      <a:pt x="58" y="20"/>
                    </a:cubicBezTo>
                    <a:cubicBezTo>
                      <a:pt x="56" y="28"/>
                      <a:pt x="43" y="35"/>
                      <a:pt x="28" y="34"/>
                    </a:cubicBezTo>
                    <a:cubicBezTo>
                      <a:pt x="19" y="34"/>
                      <a:pt x="11" y="32"/>
                      <a:pt x="7" y="2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19"/>
              <p:cNvSpPr/>
              <p:nvPr/>
            </p:nvSpPr>
            <p:spPr bwMode="auto">
              <a:xfrm>
                <a:off x="7077075" y="2481263"/>
                <a:ext cx="222250" cy="133350"/>
              </a:xfrm>
              <a:custGeom>
                <a:avLst/>
                <a:gdLst>
                  <a:gd name="T0" fmla="*/ 31 w 59"/>
                  <a:gd name="T1" fmla="*/ 2 h 35"/>
                  <a:gd name="T2" fmla="*/ 1 w 59"/>
                  <a:gd name="T3" fmla="*/ 21 h 35"/>
                  <a:gd name="T4" fmla="*/ 28 w 59"/>
                  <a:gd name="T5" fmla="*/ 33 h 35"/>
                  <a:gd name="T6" fmla="*/ 58 w 59"/>
                  <a:gd name="T7" fmla="*/ 14 h 35"/>
                  <a:gd name="T8" fmla="*/ 31 w 59"/>
                  <a:gd name="T9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35">
                    <a:moveTo>
                      <a:pt x="31" y="2"/>
                    </a:moveTo>
                    <a:cubicBezTo>
                      <a:pt x="15" y="4"/>
                      <a:pt x="2" y="12"/>
                      <a:pt x="1" y="21"/>
                    </a:cubicBezTo>
                    <a:cubicBezTo>
                      <a:pt x="0" y="29"/>
                      <a:pt x="12" y="35"/>
                      <a:pt x="28" y="33"/>
                    </a:cubicBezTo>
                    <a:cubicBezTo>
                      <a:pt x="44" y="31"/>
                      <a:pt x="57" y="22"/>
                      <a:pt x="58" y="14"/>
                    </a:cubicBezTo>
                    <a:cubicBezTo>
                      <a:pt x="59" y="5"/>
                      <a:pt x="47" y="0"/>
                      <a:pt x="31" y="2"/>
                    </a:cubicBez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20"/>
              <p:cNvSpPr>
                <a:spLocks noEditPoints="1"/>
              </p:cNvSpPr>
              <p:nvPr/>
            </p:nvSpPr>
            <p:spPr bwMode="auto">
              <a:xfrm>
                <a:off x="7072313" y="2478088"/>
                <a:ext cx="230188" cy="139700"/>
              </a:xfrm>
              <a:custGeom>
                <a:avLst/>
                <a:gdLst>
                  <a:gd name="T0" fmla="*/ 32 w 61"/>
                  <a:gd name="T1" fmla="*/ 1 h 37"/>
                  <a:gd name="T2" fmla="*/ 32 w 61"/>
                  <a:gd name="T3" fmla="*/ 1 h 37"/>
                  <a:gd name="T4" fmla="*/ 0 w 61"/>
                  <a:gd name="T5" fmla="*/ 22 h 37"/>
                  <a:gd name="T6" fmla="*/ 4 w 61"/>
                  <a:gd name="T7" fmla="*/ 31 h 37"/>
                  <a:gd name="T8" fmla="*/ 29 w 61"/>
                  <a:gd name="T9" fmla="*/ 35 h 37"/>
                  <a:gd name="T10" fmla="*/ 61 w 61"/>
                  <a:gd name="T11" fmla="*/ 15 h 37"/>
                  <a:gd name="T12" fmla="*/ 57 w 61"/>
                  <a:gd name="T13" fmla="*/ 6 h 37"/>
                  <a:gd name="T14" fmla="*/ 32 w 61"/>
                  <a:gd name="T15" fmla="*/ 1 h 37"/>
                  <a:gd name="T16" fmla="*/ 7 w 61"/>
                  <a:gd name="T17" fmla="*/ 28 h 37"/>
                  <a:gd name="T18" fmla="*/ 4 w 61"/>
                  <a:gd name="T19" fmla="*/ 22 h 37"/>
                  <a:gd name="T20" fmla="*/ 32 w 61"/>
                  <a:gd name="T21" fmla="*/ 5 h 37"/>
                  <a:gd name="T22" fmla="*/ 32 w 61"/>
                  <a:gd name="T23" fmla="*/ 5 h 37"/>
                  <a:gd name="T24" fmla="*/ 54 w 61"/>
                  <a:gd name="T25" fmla="*/ 8 h 37"/>
                  <a:gd name="T26" fmla="*/ 57 w 61"/>
                  <a:gd name="T27" fmla="*/ 15 h 37"/>
                  <a:gd name="T28" fmla="*/ 29 w 61"/>
                  <a:gd name="T29" fmla="*/ 32 h 37"/>
                  <a:gd name="T30" fmla="*/ 7 w 61"/>
                  <a:gd name="T31" fmla="*/ 2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" h="37">
                    <a:moveTo>
                      <a:pt x="32" y="1"/>
                    </a:moveTo>
                    <a:cubicBezTo>
                      <a:pt x="32" y="1"/>
                      <a:pt x="32" y="1"/>
                      <a:pt x="32" y="1"/>
                    </a:cubicBezTo>
                    <a:cubicBezTo>
                      <a:pt x="15" y="3"/>
                      <a:pt x="1" y="12"/>
                      <a:pt x="0" y="22"/>
                    </a:cubicBezTo>
                    <a:cubicBezTo>
                      <a:pt x="0" y="25"/>
                      <a:pt x="1" y="28"/>
                      <a:pt x="4" y="31"/>
                    </a:cubicBezTo>
                    <a:cubicBezTo>
                      <a:pt x="9" y="35"/>
                      <a:pt x="19" y="37"/>
                      <a:pt x="29" y="35"/>
                    </a:cubicBezTo>
                    <a:cubicBezTo>
                      <a:pt x="46" y="33"/>
                      <a:pt x="60" y="24"/>
                      <a:pt x="61" y="15"/>
                    </a:cubicBezTo>
                    <a:cubicBezTo>
                      <a:pt x="61" y="11"/>
                      <a:pt x="60" y="8"/>
                      <a:pt x="57" y="6"/>
                    </a:cubicBezTo>
                    <a:cubicBezTo>
                      <a:pt x="51" y="2"/>
                      <a:pt x="42" y="0"/>
                      <a:pt x="32" y="1"/>
                    </a:cubicBezTo>
                    <a:close/>
                    <a:moveTo>
                      <a:pt x="7" y="28"/>
                    </a:moveTo>
                    <a:cubicBezTo>
                      <a:pt x="5" y="26"/>
                      <a:pt x="4" y="24"/>
                      <a:pt x="4" y="22"/>
                    </a:cubicBezTo>
                    <a:cubicBezTo>
                      <a:pt x="5" y="14"/>
                      <a:pt x="17" y="6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41" y="3"/>
                      <a:pt x="49" y="5"/>
                      <a:pt x="54" y="8"/>
                    </a:cubicBezTo>
                    <a:cubicBezTo>
                      <a:pt x="56" y="10"/>
                      <a:pt x="57" y="12"/>
                      <a:pt x="57" y="15"/>
                    </a:cubicBezTo>
                    <a:cubicBezTo>
                      <a:pt x="56" y="23"/>
                      <a:pt x="44" y="30"/>
                      <a:pt x="29" y="32"/>
                    </a:cubicBezTo>
                    <a:cubicBezTo>
                      <a:pt x="20" y="33"/>
                      <a:pt x="12" y="32"/>
                      <a:pt x="7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21"/>
              <p:cNvSpPr/>
              <p:nvPr/>
            </p:nvSpPr>
            <p:spPr bwMode="auto">
              <a:xfrm>
                <a:off x="7069138" y="2368550"/>
                <a:ext cx="203200" cy="136525"/>
              </a:xfrm>
              <a:custGeom>
                <a:avLst/>
                <a:gdLst>
                  <a:gd name="T0" fmla="*/ 21 w 54"/>
                  <a:gd name="T1" fmla="*/ 4 h 36"/>
                  <a:gd name="T2" fmla="*/ 3 w 54"/>
                  <a:gd name="T3" fmla="*/ 27 h 36"/>
                  <a:gd name="T4" fmla="*/ 33 w 54"/>
                  <a:gd name="T5" fmla="*/ 31 h 36"/>
                  <a:gd name="T6" fmla="*/ 50 w 54"/>
                  <a:gd name="T7" fmla="*/ 9 h 36"/>
                  <a:gd name="T8" fmla="*/ 21 w 54"/>
                  <a:gd name="T9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36">
                    <a:moveTo>
                      <a:pt x="21" y="4"/>
                    </a:moveTo>
                    <a:cubicBezTo>
                      <a:pt x="8" y="9"/>
                      <a:pt x="0" y="19"/>
                      <a:pt x="3" y="27"/>
                    </a:cubicBezTo>
                    <a:cubicBezTo>
                      <a:pt x="6" y="34"/>
                      <a:pt x="20" y="36"/>
                      <a:pt x="33" y="31"/>
                    </a:cubicBezTo>
                    <a:cubicBezTo>
                      <a:pt x="46" y="27"/>
                      <a:pt x="54" y="17"/>
                      <a:pt x="50" y="9"/>
                    </a:cubicBezTo>
                    <a:cubicBezTo>
                      <a:pt x="47" y="2"/>
                      <a:pt x="34" y="0"/>
                      <a:pt x="21" y="4"/>
                    </a:cubicBez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22"/>
              <p:cNvSpPr>
                <a:spLocks noEditPoints="1"/>
              </p:cNvSpPr>
              <p:nvPr/>
            </p:nvSpPr>
            <p:spPr bwMode="auto">
              <a:xfrm>
                <a:off x="7061200" y="2365375"/>
                <a:ext cx="219075" cy="142875"/>
              </a:xfrm>
              <a:custGeom>
                <a:avLst/>
                <a:gdLst>
                  <a:gd name="T0" fmla="*/ 22 w 58"/>
                  <a:gd name="T1" fmla="*/ 4 h 38"/>
                  <a:gd name="T2" fmla="*/ 22 w 58"/>
                  <a:gd name="T3" fmla="*/ 4 h 38"/>
                  <a:gd name="T4" fmla="*/ 3 w 58"/>
                  <a:gd name="T5" fmla="*/ 29 h 38"/>
                  <a:gd name="T6" fmla="*/ 12 w 58"/>
                  <a:gd name="T7" fmla="*/ 36 h 38"/>
                  <a:gd name="T8" fmla="*/ 35 w 58"/>
                  <a:gd name="T9" fmla="*/ 34 h 38"/>
                  <a:gd name="T10" fmla="*/ 54 w 58"/>
                  <a:gd name="T11" fmla="*/ 9 h 38"/>
                  <a:gd name="T12" fmla="*/ 45 w 58"/>
                  <a:gd name="T13" fmla="*/ 2 h 38"/>
                  <a:gd name="T14" fmla="*/ 22 w 58"/>
                  <a:gd name="T15" fmla="*/ 4 h 38"/>
                  <a:gd name="T16" fmla="*/ 14 w 58"/>
                  <a:gd name="T17" fmla="*/ 32 h 38"/>
                  <a:gd name="T18" fmla="*/ 7 w 58"/>
                  <a:gd name="T19" fmla="*/ 27 h 38"/>
                  <a:gd name="T20" fmla="*/ 7 w 58"/>
                  <a:gd name="T21" fmla="*/ 22 h 38"/>
                  <a:gd name="T22" fmla="*/ 24 w 58"/>
                  <a:gd name="T23" fmla="*/ 7 h 38"/>
                  <a:gd name="T24" fmla="*/ 44 w 58"/>
                  <a:gd name="T25" fmla="*/ 5 h 38"/>
                  <a:gd name="T26" fmla="*/ 51 w 58"/>
                  <a:gd name="T27" fmla="*/ 11 h 38"/>
                  <a:gd name="T28" fmla="*/ 34 w 58"/>
                  <a:gd name="T29" fmla="*/ 31 h 38"/>
                  <a:gd name="T30" fmla="*/ 14 w 58"/>
                  <a:gd name="T31" fmla="*/ 3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" h="38">
                    <a:moveTo>
                      <a:pt x="22" y="4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8" y="9"/>
                      <a:pt x="0" y="20"/>
                      <a:pt x="3" y="29"/>
                    </a:cubicBezTo>
                    <a:cubicBezTo>
                      <a:pt x="5" y="32"/>
                      <a:pt x="8" y="34"/>
                      <a:pt x="12" y="36"/>
                    </a:cubicBezTo>
                    <a:cubicBezTo>
                      <a:pt x="18" y="38"/>
                      <a:pt x="27" y="37"/>
                      <a:pt x="35" y="34"/>
                    </a:cubicBezTo>
                    <a:cubicBezTo>
                      <a:pt x="49" y="29"/>
                      <a:pt x="58" y="18"/>
                      <a:pt x="54" y="9"/>
                    </a:cubicBezTo>
                    <a:cubicBezTo>
                      <a:pt x="53" y="6"/>
                      <a:pt x="50" y="4"/>
                      <a:pt x="45" y="2"/>
                    </a:cubicBezTo>
                    <a:cubicBezTo>
                      <a:pt x="39" y="0"/>
                      <a:pt x="30" y="1"/>
                      <a:pt x="22" y="4"/>
                    </a:cubicBezTo>
                    <a:close/>
                    <a:moveTo>
                      <a:pt x="14" y="32"/>
                    </a:moveTo>
                    <a:cubicBezTo>
                      <a:pt x="10" y="31"/>
                      <a:pt x="8" y="30"/>
                      <a:pt x="7" y="27"/>
                    </a:cubicBezTo>
                    <a:cubicBezTo>
                      <a:pt x="6" y="26"/>
                      <a:pt x="6" y="24"/>
                      <a:pt x="7" y="22"/>
                    </a:cubicBezTo>
                    <a:cubicBezTo>
                      <a:pt x="8" y="17"/>
                      <a:pt x="14" y="10"/>
                      <a:pt x="24" y="7"/>
                    </a:cubicBezTo>
                    <a:cubicBezTo>
                      <a:pt x="31" y="4"/>
                      <a:pt x="38" y="4"/>
                      <a:pt x="44" y="5"/>
                    </a:cubicBezTo>
                    <a:cubicBezTo>
                      <a:pt x="47" y="6"/>
                      <a:pt x="49" y="8"/>
                      <a:pt x="51" y="11"/>
                    </a:cubicBezTo>
                    <a:cubicBezTo>
                      <a:pt x="53" y="17"/>
                      <a:pt x="46" y="26"/>
                      <a:pt x="34" y="31"/>
                    </a:cubicBezTo>
                    <a:cubicBezTo>
                      <a:pt x="27" y="34"/>
                      <a:pt x="19" y="34"/>
                      <a:pt x="14" y="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87" name="组合 86"/>
          <p:cNvGrpSpPr/>
          <p:nvPr/>
        </p:nvGrpSpPr>
        <p:grpSpPr>
          <a:xfrm>
            <a:off x="906577" y="1752357"/>
            <a:ext cx="1937746" cy="3515195"/>
            <a:chOff x="1502207" y="1354236"/>
            <a:chExt cx="2497942" cy="4531427"/>
          </a:xfrm>
        </p:grpSpPr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789" y="1354236"/>
              <a:ext cx="2487360" cy="4531427"/>
            </a:xfrm>
            <a:prstGeom prst="rect">
              <a:avLst/>
            </a:prstGeom>
          </p:spPr>
        </p:pic>
        <p:grpSp>
          <p:nvGrpSpPr>
            <p:cNvPr id="52" name="组合 51"/>
            <p:cNvGrpSpPr/>
            <p:nvPr/>
          </p:nvGrpSpPr>
          <p:grpSpPr>
            <a:xfrm>
              <a:off x="1502207" y="2738973"/>
              <a:ext cx="2436759" cy="1871127"/>
              <a:chOff x="8701088" y="2270125"/>
              <a:chExt cx="3063876" cy="2352675"/>
            </a:xfrm>
          </p:grpSpPr>
          <p:sp>
            <p:nvSpPr>
              <p:cNvPr id="34" name="Freeform 26"/>
              <p:cNvSpPr/>
              <p:nvPr/>
            </p:nvSpPr>
            <p:spPr bwMode="auto">
              <a:xfrm>
                <a:off x="8742363" y="2278063"/>
                <a:ext cx="3014663" cy="2341563"/>
              </a:xfrm>
              <a:custGeom>
                <a:avLst/>
                <a:gdLst>
                  <a:gd name="T0" fmla="*/ 1733 w 1899"/>
                  <a:gd name="T1" fmla="*/ 1475 h 1475"/>
                  <a:gd name="T2" fmla="*/ 0 w 1899"/>
                  <a:gd name="T3" fmla="*/ 1239 h 1475"/>
                  <a:gd name="T4" fmla="*/ 168 w 1899"/>
                  <a:gd name="T5" fmla="*/ 0 h 1475"/>
                  <a:gd name="T6" fmla="*/ 1899 w 1899"/>
                  <a:gd name="T7" fmla="*/ 235 h 1475"/>
                  <a:gd name="T8" fmla="*/ 1733 w 1899"/>
                  <a:gd name="T9" fmla="*/ 1475 h 1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9" h="1475">
                    <a:moveTo>
                      <a:pt x="1733" y="1475"/>
                    </a:moveTo>
                    <a:lnTo>
                      <a:pt x="0" y="1239"/>
                    </a:lnTo>
                    <a:lnTo>
                      <a:pt x="168" y="0"/>
                    </a:lnTo>
                    <a:lnTo>
                      <a:pt x="1899" y="235"/>
                    </a:lnTo>
                    <a:lnTo>
                      <a:pt x="1733" y="1475"/>
                    </a:lnTo>
                    <a:close/>
                  </a:path>
                </a:pathLst>
              </a:cu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27"/>
              <p:cNvSpPr>
                <a:spLocks noEditPoints="1"/>
              </p:cNvSpPr>
              <p:nvPr/>
            </p:nvSpPr>
            <p:spPr bwMode="auto">
              <a:xfrm>
                <a:off x="8734426" y="2270125"/>
                <a:ext cx="3030538" cy="2352675"/>
              </a:xfrm>
              <a:custGeom>
                <a:avLst/>
                <a:gdLst>
                  <a:gd name="T0" fmla="*/ 72 w 805"/>
                  <a:gd name="T1" fmla="*/ 1 h 624"/>
                  <a:gd name="T2" fmla="*/ 71 w 805"/>
                  <a:gd name="T3" fmla="*/ 2 h 624"/>
                  <a:gd name="T4" fmla="*/ 1 w 805"/>
                  <a:gd name="T5" fmla="*/ 524 h 624"/>
                  <a:gd name="T6" fmla="*/ 2 w 805"/>
                  <a:gd name="T7" fmla="*/ 526 h 624"/>
                  <a:gd name="T8" fmla="*/ 732 w 805"/>
                  <a:gd name="T9" fmla="*/ 624 h 624"/>
                  <a:gd name="T10" fmla="*/ 734 w 805"/>
                  <a:gd name="T11" fmla="*/ 623 h 624"/>
                  <a:gd name="T12" fmla="*/ 805 w 805"/>
                  <a:gd name="T13" fmla="*/ 101 h 624"/>
                  <a:gd name="T14" fmla="*/ 805 w 805"/>
                  <a:gd name="T15" fmla="*/ 100 h 624"/>
                  <a:gd name="T16" fmla="*/ 803 w 805"/>
                  <a:gd name="T17" fmla="*/ 99 h 624"/>
                  <a:gd name="T18" fmla="*/ 73 w 805"/>
                  <a:gd name="T19" fmla="*/ 0 h 624"/>
                  <a:gd name="T20" fmla="*/ 72 w 805"/>
                  <a:gd name="T21" fmla="*/ 1 h 624"/>
                  <a:gd name="T22" fmla="*/ 74 w 805"/>
                  <a:gd name="T23" fmla="*/ 4 h 624"/>
                  <a:gd name="T24" fmla="*/ 801 w 805"/>
                  <a:gd name="T25" fmla="*/ 102 h 624"/>
                  <a:gd name="T26" fmla="*/ 731 w 805"/>
                  <a:gd name="T27" fmla="*/ 620 h 624"/>
                  <a:gd name="T28" fmla="*/ 4 w 805"/>
                  <a:gd name="T29" fmla="*/ 522 h 624"/>
                  <a:gd name="T30" fmla="*/ 74 w 805"/>
                  <a:gd name="T31" fmla="*/ 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5" h="624">
                    <a:moveTo>
                      <a:pt x="72" y="1"/>
                    </a:moveTo>
                    <a:cubicBezTo>
                      <a:pt x="71" y="1"/>
                      <a:pt x="71" y="2"/>
                      <a:pt x="71" y="2"/>
                    </a:cubicBezTo>
                    <a:cubicBezTo>
                      <a:pt x="1" y="524"/>
                      <a:pt x="1" y="524"/>
                      <a:pt x="1" y="524"/>
                    </a:cubicBezTo>
                    <a:cubicBezTo>
                      <a:pt x="0" y="525"/>
                      <a:pt x="1" y="526"/>
                      <a:pt x="2" y="526"/>
                    </a:cubicBezTo>
                    <a:cubicBezTo>
                      <a:pt x="732" y="624"/>
                      <a:pt x="732" y="624"/>
                      <a:pt x="732" y="624"/>
                    </a:cubicBezTo>
                    <a:cubicBezTo>
                      <a:pt x="733" y="624"/>
                      <a:pt x="734" y="624"/>
                      <a:pt x="734" y="623"/>
                    </a:cubicBezTo>
                    <a:cubicBezTo>
                      <a:pt x="805" y="101"/>
                      <a:pt x="805" y="101"/>
                      <a:pt x="805" y="101"/>
                    </a:cubicBezTo>
                    <a:cubicBezTo>
                      <a:pt x="805" y="101"/>
                      <a:pt x="805" y="100"/>
                      <a:pt x="805" y="100"/>
                    </a:cubicBezTo>
                    <a:cubicBezTo>
                      <a:pt x="804" y="99"/>
                      <a:pt x="804" y="99"/>
                      <a:pt x="803" y="99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0"/>
                      <a:pt x="72" y="1"/>
                      <a:pt x="72" y="1"/>
                    </a:cubicBezTo>
                    <a:close/>
                    <a:moveTo>
                      <a:pt x="74" y="4"/>
                    </a:moveTo>
                    <a:cubicBezTo>
                      <a:pt x="78" y="5"/>
                      <a:pt x="797" y="102"/>
                      <a:pt x="801" y="102"/>
                    </a:cubicBezTo>
                    <a:cubicBezTo>
                      <a:pt x="800" y="106"/>
                      <a:pt x="732" y="617"/>
                      <a:pt x="731" y="620"/>
                    </a:cubicBezTo>
                    <a:cubicBezTo>
                      <a:pt x="727" y="620"/>
                      <a:pt x="8" y="523"/>
                      <a:pt x="4" y="522"/>
                    </a:cubicBezTo>
                    <a:cubicBezTo>
                      <a:pt x="5" y="519"/>
                      <a:pt x="74" y="8"/>
                      <a:pt x="74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28"/>
              <p:cNvSpPr/>
              <p:nvPr/>
            </p:nvSpPr>
            <p:spPr bwMode="auto">
              <a:xfrm>
                <a:off x="8731251" y="3438525"/>
                <a:ext cx="209550" cy="139700"/>
              </a:xfrm>
              <a:custGeom>
                <a:avLst/>
                <a:gdLst>
                  <a:gd name="T0" fmla="*/ 20 w 56"/>
                  <a:gd name="T1" fmla="*/ 3 h 37"/>
                  <a:gd name="T2" fmla="*/ 52 w 56"/>
                  <a:gd name="T3" fmla="*/ 12 h 37"/>
                  <a:gd name="T4" fmla="*/ 35 w 56"/>
                  <a:gd name="T5" fmla="*/ 33 h 37"/>
                  <a:gd name="T6" fmla="*/ 4 w 56"/>
                  <a:gd name="T7" fmla="*/ 24 h 37"/>
                  <a:gd name="T8" fmla="*/ 20 w 56"/>
                  <a:gd name="T9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7">
                    <a:moveTo>
                      <a:pt x="20" y="3"/>
                    </a:moveTo>
                    <a:cubicBezTo>
                      <a:pt x="34" y="0"/>
                      <a:pt x="48" y="4"/>
                      <a:pt x="52" y="12"/>
                    </a:cubicBezTo>
                    <a:cubicBezTo>
                      <a:pt x="56" y="20"/>
                      <a:pt x="48" y="30"/>
                      <a:pt x="35" y="33"/>
                    </a:cubicBezTo>
                    <a:cubicBezTo>
                      <a:pt x="22" y="37"/>
                      <a:pt x="8" y="33"/>
                      <a:pt x="4" y="24"/>
                    </a:cubicBezTo>
                    <a:cubicBezTo>
                      <a:pt x="0" y="16"/>
                      <a:pt x="7" y="7"/>
                      <a:pt x="20" y="3"/>
                    </a:cubicBez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29"/>
              <p:cNvSpPr>
                <a:spLocks noEditPoints="1"/>
              </p:cNvSpPr>
              <p:nvPr/>
            </p:nvSpPr>
            <p:spPr bwMode="auto">
              <a:xfrm>
                <a:off x="8723313" y="3430588"/>
                <a:ext cx="214313" cy="147638"/>
              </a:xfrm>
              <a:custGeom>
                <a:avLst/>
                <a:gdLst>
                  <a:gd name="T0" fmla="*/ 22 w 57"/>
                  <a:gd name="T1" fmla="*/ 4 h 39"/>
                  <a:gd name="T2" fmla="*/ 22 w 57"/>
                  <a:gd name="T3" fmla="*/ 4 h 39"/>
                  <a:gd name="T4" fmla="*/ 4 w 57"/>
                  <a:gd name="T5" fmla="*/ 27 h 39"/>
                  <a:gd name="T6" fmla="*/ 14 w 57"/>
                  <a:gd name="T7" fmla="*/ 35 h 39"/>
                  <a:gd name="T8" fmla="*/ 38 w 57"/>
                  <a:gd name="T9" fmla="*/ 37 h 39"/>
                  <a:gd name="T10" fmla="*/ 55 w 57"/>
                  <a:gd name="T11" fmla="*/ 25 h 39"/>
                  <a:gd name="T12" fmla="*/ 55 w 57"/>
                  <a:gd name="T13" fmla="*/ 14 h 39"/>
                  <a:gd name="T14" fmla="*/ 22 w 57"/>
                  <a:gd name="T15" fmla="*/ 4 h 39"/>
                  <a:gd name="T16" fmla="*/ 52 w 57"/>
                  <a:gd name="T17" fmla="*/ 15 h 39"/>
                  <a:gd name="T18" fmla="*/ 52 w 57"/>
                  <a:gd name="T19" fmla="*/ 23 h 39"/>
                  <a:gd name="T20" fmla="*/ 36 w 57"/>
                  <a:gd name="T21" fmla="*/ 33 h 39"/>
                  <a:gd name="T22" fmla="*/ 15 w 57"/>
                  <a:gd name="T23" fmla="*/ 32 h 39"/>
                  <a:gd name="T24" fmla="*/ 8 w 57"/>
                  <a:gd name="T25" fmla="*/ 26 h 39"/>
                  <a:gd name="T26" fmla="*/ 7 w 57"/>
                  <a:gd name="T27" fmla="*/ 24 h 39"/>
                  <a:gd name="T28" fmla="*/ 23 w 57"/>
                  <a:gd name="T29" fmla="*/ 7 h 39"/>
                  <a:gd name="T30" fmla="*/ 52 w 57"/>
                  <a:gd name="T31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" h="39">
                    <a:moveTo>
                      <a:pt x="22" y="4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7" y="7"/>
                      <a:pt x="0" y="18"/>
                      <a:pt x="4" y="27"/>
                    </a:cubicBezTo>
                    <a:cubicBezTo>
                      <a:pt x="6" y="30"/>
                      <a:pt x="9" y="33"/>
                      <a:pt x="14" y="35"/>
                    </a:cubicBezTo>
                    <a:cubicBezTo>
                      <a:pt x="21" y="38"/>
                      <a:pt x="30" y="39"/>
                      <a:pt x="38" y="37"/>
                    </a:cubicBezTo>
                    <a:cubicBezTo>
                      <a:pt x="46" y="35"/>
                      <a:pt x="53" y="30"/>
                      <a:pt x="55" y="25"/>
                    </a:cubicBezTo>
                    <a:cubicBezTo>
                      <a:pt x="57" y="21"/>
                      <a:pt x="57" y="17"/>
                      <a:pt x="55" y="14"/>
                    </a:cubicBezTo>
                    <a:cubicBezTo>
                      <a:pt x="51" y="5"/>
                      <a:pt x="36" y="0"/>
                      <a:pt x="22" y="4"/>
                    </a:cubicBezTo>
                    <a:close/>
                    <a:moveTo>
                      <a:pt x="52" y="15"/>
                    </a:moveTo>
                    <a:cubicBezTo>
                      <a:pt x="53" y="17"/>
                      <a:pt x="53" y="20"/>
                      <a:pt x="52" y="23"/>
                    </a:cubicBezTo>
                    <a:cubicBezTo>
                      <a:pt x="49" y="28"/>
                      <a:pt x="43" y="32"/>
                      <a:pt x="36" y="33"/>
                    </a:cubicBezTo>
                    <a:cubicBezTo>
                      <a:pt x="29" y="35"/>
                      <a:pt x="21" y="35"/>
                      <a:pt x="15" y="32"/>
                    </a:cubicBezTo>
                    <a:cubicBezTo>
                      <a:pt x="12" y="31"/>
                      <a:pt x="9" y="29"/>
                      <a:pt x="8" y="26"/>
                    </a:cubicBezTo>
                    <a:cubicBezTo>
                      <a:pt x="7" y="25"/>
                      <a:pt x="7" y="24"/>
                      <a:pt x="7" y="24"/>
                    </a:cubicBezTo>
                    <a:cubicBezTo>
                      <a:pt x="6" y="17"/>
                      <a:pt x="12" y="10"/>
                      <a:pt x="23" y="7"/>
                    </a:cubicBezTo>
                    <a:cubicBezTo>
                      <a:pt x="35" y="4"/>
                      <a:pt x="48" y="7"/>
                      <a:pt x="52" y="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30"/>
              <p:cNvSpPr/>
              <p:nvPr/>
            </p:nvSpPr>
            <p:spPr bwMode="auto">
              <a:xfrm>
                <a:off x="8704263" y="3325813"/>
                <a:ext cx="233363" cy="128588"/>
              </a:xfrm>
              <a:custGeom>
                <a:avLst/>
                <a:gdLst>
                  <a:gd name="T0" fmla="*/ 28 w 62"/>
                  <a:gd name="T1" fmla="*/ 0 h 34"/>
                  <a:gd name="T2" fmla="*/ 60 w 62"/>
                  <a:gd name="T3" fmla="*/ 16 h 34"/>
                  <a:gd name="T4" fmla="*/ 34 w 62"/>
                  <a:gd name="T5" fmla="*/ 34 h 34"/>
                  <a:gd name="T6" fmla="*/ 2 w 62"/>
                  <a:gd name="T7" fmla="*/ 17 h 34"/>
                  <a:gd name="T8" fmla="*/ 28 w 62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34">
                    <a:moveTo>
                      <a:pt x="28" y="0"/>
                    </a:moveTo>
                    <a:cubicBezTo>
                      <a:pt x="43" y="0"/>
                      <a:pt x="58" y="7"/>
                      <a:pt x="60" y="16"/>
                    </a:cubicBezTo>
                    <a:cubicBezTo>
                      <a:pt x="62" y="26"/>
                      <a:pt x="50" y="34"/>
                      <a:pt x="34" y="34"/>
                    </a:cubicBezTo>
                    <a:cubicBezTo>
                      <a:pt x="18" y="34"/>
                      <a:pt x="4" y="27"/>
                      <a:pt x="2" y="17"/>
                    </a:cubicBezTo>
                    <a:cubicBezTo>
                      <a:pt x="0" y="8"/>
                      <a:pt x="12" y="0"/>
                      <a:pt x="28" y="0"/>
                    </a:cubicBez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31"/>
              <p:cNvSpPr>
                <a:spLocks noEditPoints="1"/>
              </p:cNvSpPr>
              <p:nvPr/>
            </p:nvSpPr>
            <p:spPr bwMode="auto">
              <a:xfrm>
                <a:off x="8701088" y="3317875"/>
                <a:ext cx="236538" cy="142875"/>
              </a:xfrm>
              <a:custGeom>
                <a:avLst/>
                <a:gdLst>
                  <a:gd name="T0" fmla="*/ 5 w 63"/>
                  <a:gd name="T1" fmla="*/ 8 h 38"/>
                  <a:gd name="T2" fmla="*/ 1 w 63"/>
                  <a:gd name="T3" fmla="*/ 20 h 38"/>
                  <a:gd name="T4" fmla="*/ 36 w 63"/>
                  <a:gd name="T5" fmla="*/ 38 h 38"/>
                  <a:gd name="T6" fmla="*/ 59 w 63"/>
                  <a:gd name="T7" fmla="*/ 29 h 38"/>
                  <a:gd name="T8" fmla="*/ 63 w 63"/>
                  <a:gd name="T9" fmla="*/ 18 h 38"/>
                  <a:gd name="T10" fmla="*/ 28 w 63"/>
                  <a:gd name="T11" fmla="*/ 0 h 38"/>
                  <a:gd name="T12" fmla="*/ 28 w 63"/>
                  <a:gd name="T13" fmla="*/ 0 h 38"/>
                  <a:gd name="T14" fmla="*/ 5 w 63"/>
                  <a:gd name="T15" fmla="*/ 8 h 38"/>
                  <a:gd name="T16" fmla="*/ 35 w 63"/>
                  <a:gd name="T17" fmla="*/ 34 h 38"/>
                  <a:gd name="T18" fmla="*/ 5 w 63"/>
                  <a:gd name="T19" fmla="*/ 19 h 38"/>
                  <a:gd name="T20" fmla="*/ 8 w 63"/>
                  <a:gd name="T21" fmla="*/ 11 h 38"/>
                  <a:gd name="T22" fmla="*/ 29 w 63"/>
                  <a:gd name="T23" fmla="*/ 4 h 38"/>
                  <a:gd name="T24" fmla="*/ 29 w 63"/>
                  <a:gd name="T25" fmla="*/ 4 h 38"/>
                  <a:gd name="T26" fmla="*/ 59 w 63"/>
                  <a:gd name="T27" fmla="*/ 19 h 38"/>
                  <a:gd name="T28" fmla="*/ 56 w 63"/>
                  <a:gd name="T29" fmla="*/ 27 h 38"/>
                  <a:gd name="T30" fmla="*/ 35 w 63"/>
                  <a:gd name="T31" fmla="*/ 3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" h="38">
                    <a:moveTo>
                      <a:pt x="5" y="8"/>
                    </a:moveTo>
                    <a:cubicBezTo>
                      <a:pt x="2" y="12"/>
                      <a:pt x="0" y="16"/>
                      <a:pt x="1" y="20"/>
                    </a:cubicBezTo>
                    <a:cubicBezTo>
                      <a:pt x="3" y="30"/>
                      <a:pt x="19" y="38"/>
                      <a:pt x="36" y="38"/>
                    </a:cubicBezTo>
                    <a:cubicBezTo>
                      <a:pt x="45" y="38"/>
                      <a:pt x="54" y="34"/>
                      <a:pt x="59" y="29"/>
                    </a:cubicBezTo>
                    <a:cubicBezTo>
                      <a:pt x="62" y="26"/>
                      <a:pt x="63" y="22"/>
                      <a:pt x="63" y="18"/>
                    </a:cubicBezTo>
                    <a:cubicBezTo>
                      <a:pt x="61" y="8"/>
                      <a:pt x="45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18" y="0"/>
                      <a:pt x="10" y="4"/>
                      <a:pt x="5" y="8"/>
                    </a:cubicBezTo>
                    <a:close/>
                    <a:moveTo>
                      <a:pt x="35" y="34"/>
                    </a:moveTo>
                    <a:cubicBezTo>
                      <a:pt x="20" y="35"/>
                      <a:pt x="7" y="28"/>
                      <a:pt x="5" y="19"/>
                    </a:cubicBezTo>
                    <a:cubicBezTo>
                      <a:pt x="4" y="16"/>
                      <a:pt x="6" y="13"/>
                      <a:pt x="8" y="11"/>
                    </a:cubicBezTo>
                    <a:cubicBezTo>
                      <a:pt x="12" y="6"/>
                      <a:pt x="20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44" y="3"/>
                      <a:pt x="57" y="10"/>
                      <a:pt x="59" y="19"/>
                    </a:cubicBezTo>
                    <a:cubicBezTo>
                      <a:pt x="59" y="22"/>
                      <a:pt x="58" y="25"/>
                      <a:pt x="56" y="27"/>
                    </a:cubicBezTo>
                    <a:cubicBezTo>
                      <a:pt x="52" y="32"/>
                      <a:pt x="44" y="34"/>
                      <a:pt x="35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32"/>
              <p:cNvSpPr/>
              <p:nvPr/>
            </p:nvSpPr>
            <p:spPr bwMode="auto">
              <a:xfrm>
                <a:off x="8726488" y="3208338"/>
                <a:ext cx="222250" cy="131763"/>
              </a:xfrm>
              <a:custGeom>
                <a:avLst/>
                <a:gdLst>
                  <a:gd name="T0" fmla="*/ 28 w 59"/>
                  <a:gd name="T1" fmla="*/ 2 h 35"/>
                  <a:gd name="T2" fmla="*/ 58 w 59"/>
                  <a:gd name="T3" fmla="*/ 21 h 35"/>
                  <a:gd name="T4" fmla="*/ 31 w 59"/>
                  <a:gd name="T5" fmla="*/ 33 h 35"/>
                  <a:gd name="T6" fmla="*/ 1 w 59"/>
                  <a:gd name="T7" fmla="*/ 14 h 35"/>
                  <a:gd name="T8" fmla="*/ 28 w 59"/>
                  <a:gd name="T9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35">
                    <a:moveTo>
                      <a:pt x="28" y="2"/>
                    </a:moveTo>
                    <a:cubicBezTo>
                      <a:pt x="44" y="4"/>
                      <a:pt x="57" y="13"/>
                      <a:pt x="58" y="21"/>
                    </a:cubicBezTo>
                    <a:cubicBezTo>
                      <a:pt x="59" y="30"/>
                      <a:pt x="47" y="35"/>
                      <a:pt x="31" y="33"/>
                    </a:cubicBezTo>
                    <a:cubicBezTo>
                      <a:pt x="15" y="31"/>
                      <a:pt x="2" y="23"/>
                      <a:pt x="1" y="14"/>
                    </a:cubicBezTo>
                    <a:cubicBezTo>
                      <a:pt x="0" y="6"/>
                      <a:pt x="12" y="0"/>
                      <a:pt x="28" y="2"/>
                    </a:cubicBez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33"/>
              <p:cNvSpPr>
                <a:spLocks noEditPoints="1"/>
              </p:cNvSpPr>
              <p:nvPr/>
            </p:nvSpPr>
            <p:spPr bwMode="auto">
              <a:xfrm>
                <a:off x="8718551" y="3205163"/>
                <a:ext cx="238125" cy="139700"/>
              </a:xfrm>
              <a:custGeom>
                <a:avLst/>
                <a:gdLst>
                  <a:gd name="T0" fmla="*/ 5 w 63"/>
                  <a:gd name="T1" fmla="*/ 6 h 37"/>
                  <a:gd name="T2" fmla="*/ 1 w 63"/>
                  <a:gd name="T3" fmla="*/ 15 h 37"/>
                  <a:gd name="T4" fmla="*/ 33 w 63"/>
                  <a:gd name="T5" fmla="*/ 36 h 37"/>
                  <a:gd name="T6" fmla="*/ 58 w 63"/>
                  <a:gd name="T7" fmla="*/ 32 h 37"/>
                  <a:gd name="T8" fmla="*/ 62 w 63"/>
                  <a:gd name="T9" fmla="*/ 22 h 37"/>
                  <a:gd name="T10" fmla="*/ 30 w 63"/>
                  <a:gd name="T11" fmla="*/ 2 h 37"/>
                  <a:gd name="T12" fmla="*/ 30 w 63"/>
                  <a:gd name="T13" fmla="*/ 2 h 37"/>
                  <a:gd name="T14" fmla="*/ 5 w 63"/>
                  <a:gd name="T15" fmla="*/ 6 h 37"/>
                  <a:gd name="T16" fmla="*/ 33 w 63"/>
                  <a:gd name="T17" fmla="*/ 33 h 37"/>
                  <a:gd name="T18" fmla="*/ 5 w 63"/>
                  <a:gd name="T19" fmla="*/ 15 h 37"/>
                  <a:gd name="T20" fmla="*/ 8 w 63"/>
                  <a:gd name="T21" fmla="*/ 9 h 37"/>
                  <a:gd name="T22" fmla="*/ 30 w 63"/>
                  <a:gd name="T23" fmla="*/ 5 h 37"/>
                  <a:gd name="T24" fmla="*/ 30 w 63"/>
                  <a:gd name="T25" fmla="*/ 5 h 37"/>
                  <a:gd name="T26" fmla="*/ 58 w 63"/>
                  <a:gd name="T27" fmla="*/ 22 h 37"/>
                  <a:gd name="T28" fmla="*/ 55 w 63"/>
                  <a:gd name="T29" fmla="*/ 29 h 37"/>
                  <a:gd name="T30" fmla="*/ 33 w 63"/>
                  <a:gd name="T31" fmla="*/ 3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" h="37">
                    <a:moveTo>
                      <a:pt x="5" y="6"/>
                    </a:moveTo>
                    <a:cubicBezTo>
                      <a:pt x="2" y="9"/>
                      <a:pt x="0" y="12"/>
                      <a:pt x="1" y="15"/>
                    </a:cubicBezTo>
                    <a:cubicBezTo>
                      <a:pt x="2" y="25"/>
                      <a:pt x="16" y="34"/>
                      <a:pt x="33" y="36"/>
                    </a:cubicBezTo>
                    <a:cubicBezTo>
                      <a:pt x="43" y="37"/>
                      <a:pt x="53" y="36"/>
                      <a:pt x="58" y="32"/>
                    </a:cubicBezTo>
                    <a:cubicBezTo>
                      <a:pt x="61" y="29"/>
                      <a:pt x="63" y="26"/>
                      <a:pt x="62" y="22"/>
                    </a:cubicBezTo>
                    <a:cubicBezTo>
                      <a:pt x="61" y="13"/>
                      <a:pt x="47" y="4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0" y="0"/>
                      <a:pt x="10" y="2"/>
                      <a:pt x="5" y="6"/>
                    </a:cubicBezTo>
                    <a:close/>
                    <a:moveTo>
                      <a:pt x="33" y="33"/>
                    </a:moveTo>
                    <a:cubicBezTo>
                      <a:pt x="18" y="31"/>
                      <a:pt x="5" y="23"/>
                      <a:pt x="5" y="15"/>
                    </a:cubicBezTo>
                    <a:cubicBezTo>
                      <a:pt x="4" y="13"/>
                      <a:pt x="6" y="11"/>
                      <a:pt x="8" y="9"/>
                    </a:cubicBezTo>
                    <a:cubicBezTo>
                      <a:pt x="12" y="5"/>
                      <a:pt x="21" y="4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45" y="7"/>
                      <a:pt x="57" y="15"/>
                      <a:pt x="58" y="22"/>
                    </a:cubicBezTo>
                    <a:cubicBezTo>
                      <a:pt x="58" y="25"/>
                      <a:pt x="57" y="27"/>
                      <a:pt x="55" y="29"/>
                    </a:cubicBezTo>
                    <a:cubicBezTo>
                      <a:pt x="50" y="32"/>
                      <a:pt x="42" y="34"/>
                      <a:pt x="33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34"/>
              <p:cNvSpPr/>
              <p:nvPr/>
            </p:nvSpPr>
            <p:spPr bwMode="auto">
              <a:xfrm>
                <a:off x="8753476" y="3095625"/>
                <a:ext cx="203200" cy="139700"/>
              </a:xfrm>
              <a:custGeom>
                <a:avLst/>
                <a:gdLst>
                  <a:gd name="T0" fmla="*/ 33 w 54"/>
                  <a:gd name="T1" fmla="*/ 5 h 37"/>
                  <a:gd name="T2" fmla="*/ 51 w 54"/>
                  <a:gd name="T3" fmla="*/ 27 h 37"/>
                  <a:gd name="T4" fmla="*/ 21 w 54"/>
                  <a:gd name="T5" fmla="*/ 32 h 37"/>
                  <a:gd name="T6" fmla="*/ 3 w 54"/>
                  <a:gd name="T7" fmla="*/ 9 h 37"/>
                  <a:gd name="T8" fmla="*/ 33 w 54"/>
                  <a:gd name="T9" fmla="*/ 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37">
                    <a:moveTo>
                      <a:pt x="33" y="5"/>
                    </a:moveTo>
                    <a:cubicBezTo>
                      <a:pt x="46" y="10"/>
                      <a:pt x="54" y="20"/>
                      <a:pt x="51" y="27"/>
                    </a:cubicBezTo>
                    <a:cubicBezTo>
                      <a:pt x="48" y="35"/>
                      <a:pt x="34" y="37"/>
                      <a:pt x="21" y="32"/>
                    </a:cubicBezTo>
                    <a:cubicBezTo>
                      <a:pt x="8" y="27"/>
                      <a:pt x="0" y="17"/>
                      <a:pt x="3" y="9"/>
                    </a:cubicBezTo>
                    <a:cubicBezTo>
                      <a:pt x="7" y="2"/>
                      <a:pt x="20" y="0"/>
                      <a:pt x="33" y="5"/>
                    </a:cubicBez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35"/>
              <p:cNvSpPr>
                <a:spLocks noEditPoints="1"/>
              </p:cNvSpPr>
              <p:nvPr/>
            </p:nvSpPr>
            <p:spPr bwMode="auto">
              <a:xfrm>
                <a:off x="8745538" y="3095625"/>
                <a:ext cx="219075" cy="139700"/>
              </a:xfrm>
              <a:custGeom>
                <a:avLst/>
                <a:gdLst>
                  <a:gd name="T0" fmla="*/ 12 w 58"/>
                  <a:gd name="T1" fmla="*/ 2 h 37"/>
                  <a:gd name="T2" fmla="*/ 3 w 58"/>
                  <a:gd name="T3" fmla="*/ 9 h 37"/>
                  <a:gd name="T4" fmla="*/ 23 w 58"/>
                  <a:gd name="T5" fmla="*/ 33 h 37"/>
                  <a:gd name="T6" fmla="*/ 46 w 58"/>
                  <a:gd name="T7" fmla="*/ 35 h 37"/>
                  <a:gd name="T8" fmla="*/ 55 w 58"/>
                  <a:gd name="T9" fmla="*/ 28 h 37"/>
                  <a:gd name="T10" fmla="*/ 36 w 58"/>
                  <a:gd name="T11" fmla="*/ 3 h 37"/>
                  <a:gd name="T12" fmla="*/ 36 w 58"/>
                  <a:gd name="T13" fmla="*/ 3 h 37"/>
                  <a:gd name="T14" fmla="*/ 12 w 58"/>
                  <a:gd name="T15" fmla="*/ 2 h 37"/>
                  <a:gd name="T16" fmla="*/ 24 w 58"/>
                  <a:gd name="T17" fmla="*/ 30 h 37"/>
                  <a:gd name="T18" fmla="*/ 7 w 58"/>
                  <a:gd name="T19" fmla="*/ 10 h 37"/>
                  <a:gd name="T20" fmla="*/ 14 w 58"/>
                  <a:gd name="T21" fmla="*/ 5 h 37"/>
                  <a:gd name="T22" fmla="*/ 34 w 58"/>
                  <a:gd name="T23" fmla="*/ 6 h 37"/>
                  <a:gd name="T24" fmla="*/ 52 w 58"/>
                  <a:gd name="T25" fmla="*/ 22 h 37"/>
                  <a:gd name="T26" fmla="*/ 51 w 58"/>
                  <a:gd name="T27" fmla="*/ 27 h 37"/>
                  <a:gd name="T28" fmla="*/ 44 w 58"/>
                  <a:gd name="T29" fmla="*/ 32 h 37"/>
                  <a:gd name="T30" fmla="*/ 24 w 58"/>
                  <a:gd name="T3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" h="37">
                    <a:moveTo>
                      <a:pt x="12" y="2"/>
                    </a:moveTo>
                    <a:cubicBezTo>
                      <a:pt x="8" y="3"/>
                      <a:pt x="5" y="5"/>
                      <a:pt x="3" y="9"/>
                    </a:cubicBezTo>
                    <a:cubicBezTo>
                      <a:pt x="0" y="17"/>
                      <a:pt x="8" y="28"/>
                      <a:pt x="23" y="33"/>
                    </a:cubicBezTo>
                    <a:cubicBezTo>
                      <a:pt x="31" y="36"/>
                      <a:pt x="39" y="37"/>
                      <a:pt x="46" y="35"/>
                    </a:cubicBezTo>
                    <a:cubicBezTo>
                      <a:pt x="50" y="34"/>
                      <a:pt x="53" y="31"/>
                      <a:pt x="55" y="28"/>
                    </a:cubicBezTo>
                    <a:cubicBezTo>
                      <a:pt x="58" y="20"/>
                      <a:pt x="50" y="9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28" y="0"/>
                      <a:pt x="19" y="0"/>
                      <a:pt x="12" y="2"/>
                    </a:cubicBezTo>
                    <a:close/>
                    <a:moveTo>
                      <a:pt x="24" y="30"/>
                    </a:moveTo>
                    <a:cubicBezTo>
                      <a:pt x="12" y="26"/>
                      <a:pt x="4" y="17"/>
                      <a:pt x="7" y="10"/>
                    </a:cubicBezTo>
                    <a:cubicBezTo>
                      <a:pt x="8" y="8"/>
                      <a:pt x="11" y="6"/>
                      <a:pt x="14" y="5"/>
                    </a:cubicBezTo>
                    <a:cubicBezTo>
                      <a:pt x="20" y="3"/>
                      <a:pt x="27" y="4"/>
                      <a:pt x="34" y="6"/>
                    </a:cubicBezTo>
                    <a:cubicBezTo>
                      <a:pt x="44" y="10"/>
                      <a:pt x="50" y="16"/>
                      <a:pt x="52" y="22"/>
                    </a:cubicBezTo>
                    <a:cubicBezTo>
                      <a:pt x="52" y="24"/>
                      <a:pt x="52" y="25"/>
                      <a:pt x="51" y="27"/>
                    </a:cubicBezTo>
                    <a:cubicBezTo>
                      <a:pt x="50" y="29"/>
                      <a:pt x="48" y="31"/>
                      <a:pt x="44" y="32"/>
                    </a:cubicBezTo>
                    <a:cubicBezTo>
                      <a:pt x="39" y="34"/>
                      <a:pt x="31" y="33"/>
                      <a:pt x="24" y="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36"/>
              <p:cNvSpPr/>
              <p:nvPr/>
            </p:nvSpPr>
            <p:spPr bwMode="auto">
              <a:xfrm>
                <a:off x="11339513" y="2500313"/>
                <a:ext cx="146050" cy="206375"/>
              </a:xfrm>
              <a:custGeom>
                <a:avLst/>
                <a:gdLst>
                  <a:gd name="T0" fmla="*/ 7 w 39"/>
                  <a:gd name="T1" fmla="*/ 16 h 55"/>
                  <a:gd name="T2" fmla="*/ 7 w 39"/>
                  <a:gd name="T3" fmla="*/ 49 h 55"/>
                  <a:gd name="T4" fmla="*/ 32 w 39"/>
                  <a:gd name="T5" fmla="*/ 38 h 55"/>
                  <a:gd name="T6" fmla="*/ 32 w 39"/>
                  <a:gd name="T7" fmla="*/ 6 h 55"/>
                  <a:gd name="T8" fmla="*/ 7 w 39"/>
                  <a:gd name="T9" fmla="*/ 1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55">
                    <a:moveTo>
                      <a:pt x="7" y="16"/>
                    </a:moveTo>
                    <a:cubicBezTo>
                      <a:pt x="0" y="28"/>
                      <a:pt x="0" y="43"/>
                      <a:pt x="7" y="49"/>
                    </a:cubicBezTo>
                    <a:cubicBezTo>
                      <a:pt x="14" y="55"/>
                      <a:pt x="25" y="50"/>
                      <a:pt x="32" y="38"/>
                    </a:cubicBezTo>
                    <a:cubicBezTo>
                      <a:pt x="39" y="26"/>
                      <a:pt x="38" y="12"/>
                      <a:pt x="32" y="6"/>
                    </a:cubicBezTo>
                    <a:cubicBezTo>
                      <a:pt x="25" y="0"/>
                      <a:pt x="14" y="4"/>
                      <a:pt x="7" y="16"/>
                    </a:cubicBez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37"/>
              <p:cNvSpPr>
                <a:spLocks noEditPoints="1"/>
              </p:cNvSpPr>
              <p:nvPr/>
            </p:nvSpPr>
            <p:spPr bwMode="auto">
              <a:xfrm>
                <a:off x="11331576" y="2489200"/>
                <a:ext cx="153988" cy="214313"/>
              </a:xfrm>
              <a:custGeom>
                <a:avLst/>
                <a:gdLst>
                  <a:gd name="T0" fmla="*/ 8 w 41"/>
                  <a:gd name="T1" fmla="*/ 53 h 57"/>
                  <a:gd name="T2" fmla="*/ 19 w 41"/>
                  <a:gd name="T3" fmla="*/ 56 h 57"/>
                  <a:gd name="T4" fmla="*/ 35 w 41"/>
                  <a:gd name="T5" fmla="*/ 42 h 57"/>
                  <a:gd name="T6" fmla="*/ 40 w 41"/>
                  <a:gd name="T7" fmla="*/ 19 h 57"/>
                  <a:gd name="T8" fmla="*/ 35 w 41"/>
                  <a:gd name="T9" fmla="*/ 7 h 57"/>
                  <a:gd name="T10" fmla="*/ 8 w 41"/>
                  <a:gd name="T11" fmla="*/ 18 h 57"/>
                  <a:gd name="T12" fmla="*/ 8 w 41"/>
                  <a:gd name="T13" fmla="*/ 18 h 57"/>
                  <a:gd name="T14" fmla="*/ 8 w 41"/>
                  <a:gd name="T15" fmla="*/ 53 h 57"/>
                  <a:gd name="T16" fmla="*/ 10 w 41"/>
                  <a:gd name="T17" fmla="*/ 20 h 57"/>
                  <a:gd name="T18" fmla="*/ 31 w 41"/>
                  <a:gd name="T19" fmla="*/ 9 h 57"/>
                  <a:gd name="T20" fmla="*/ 33 w 41"/>
                  <a:gd name="T21" fmla="*/ 10 h 57"/>
                  <a:gd name="T22" fmla="*/ 37 w 41"/>
                  <a:gd name="T23" fmla="*/ 20 h 57"/>
                  <a:gd name="T24" fmla="*/ 32 w 41"/>
                  <a:gd name="T25" fmla="*/ 40 h 57"/>
                  <a:gd name="T26" fmla="*/ 18 w 41"/>
                  <a:gd name="T27" fmla="*/ 52 h 57"/>
                  <a:gd name="T28" fmla="*/ 10 w 41"/>
                  <a:gd name="T29" fmla="*/ 50 h 57"/>
                  <a:gd name="T30" fmla="*/ 10 w 41"/>
                  <a:gd name="T31" fmla="*/ 2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" h="57">
                    <a:moveTo>
                      <a:pt x="8" y="53"/>
                    </a:moveTo>
                    <a:cubicBezTo>
                      <a:pt x="11" y="56"/>
                      <a:pt x="15" y="57"/>
                      <a:pt x="19" y="56"/>
                    </a:cubicBezTo>
                    <a:cubicBezTo>
                      <a:pt x="25" y="55"/>
                      <a:pt x="31" y="50"/>
                      <a:pt x="35" y="42"/>
                    </a:cubicBezTo>
                    <a:cubicBezTo>
                      <a:pt x="39" y="35"/>
                      <a:pt x="41" y="26"/>
                      <a:pt x="40" y="19"/>
                    </a:cubicBezTo>
                    <a:cubicBezTo>
                      <a:pt x="39" y="14"/>
                      <a:pt x="38" y="10"/>
                      <a:pt x="35" y="7"/>
                    </a:cubicBezTo>
                    <a:cubicBezTo>
                      <a:pt x="27" y="0"/>
                      <a:pt x="15" y="5"/>
                      <a:pt x="8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0" y="31"/>
                      <a:pt x="1" y="47"/>
                      <a:pt x="8" y="53"/>
                    </a:cubicBezTo>
                    <a:close/>
                    <a:moveTo>
                      <a:pt x="10" y="20"/>
                    </a:moveTo>
                    <a:cubicBezTo>
                      <a:pt x="16" y="11"/>
                      <a:pt x="25" y="6"/>
                      <a:pt x="31" y="9"/>
                    </a:cubicBezTo>
                    <a:cubicBezTo>
                      <a:pt x="31" y="9"/>
                      <a:pt x="32" y="10"/>
                      <a:pt x="33" y="10"/>
                    </a:cubicBezTo>
                    <a:cubicBezTo>
                      <a:pt x="35" y="12"/>
                      <a:pt x="36" y="16"/>
                      <a:pt x="37" y="20"/>
                    </a:cubicBezTo>
                    <a:cubicBezTo>
                      <a:pt x="38" y="26"/>
                      <a:pt x="36" y="34"/>
                      <a:pt x="32" y="40"/>
                    </a:cubicBezTo>
                    <a:cubicBezTo>
                      <a:pt x="29" y="46"/>
                      <a:pt x="24" y="51"/>
                      <a:pt x="18" y="52"/>
                    </a:cubicBezTo>
                    <a:cubicBezTo>
                      <a:pt x="15" y="53"/>
                      <a:pt x="12" y="52"/>
                      <a:pt x="10" y="50"/>
                    </a:cubicBezTo>
                    <a:cubicBezTo>
                      <a:pt x="4" y="45"/>
                      <a:pt x="4" y="31"/>
                      <a:pt x="10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38"/>
              <p:cNvSpPr/>
              <p:nvPr/>
            </p:nvSpPr>
            <p:spPr bwMode="auto">
              <a:xfrm>
                <a:off x="11226801" y="2439988"/>
                <a:ext cx="150813" cy="236538"/>
              </a:xfrm>
              <a:custGeom>
                <a:avLst/>
                <a:gdLst>
                  <a:gd name="T0" fmla="*/ 5 w 40"/>
                  <a:gd name="T1" fmla="*/ 24 h 63"/>
                  <a:gd name="T2" fmla="*/ 12 w 40"/>
                  <a:gd name="T3" fmla="*/ 59 h 63"/>
                  <a:gd name="T4" fmla="*/ 36 w 40"/>
                  <a:gd name="T5" fmla="*/ 39 h 63"/>
                  <a:gd name="T6" fmla="*/ 28 w 40"/>
                  <a:gd name="T7" fmla="*/ 4 h 63"/>
                  <a:gd name="T8" fmla="*/ 5 w 40"/>
                  <a:gd name="T9" fmla="*/ 2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3">
                    <a:moveTo>
                      <a:pt x="5" y="24"/>
                    </a:moveTo>
                    <a:cubicBezTo>
                      <a:pt x="0" y="39"/>
                      <a:pt x="4" y="55"/>
                      <a:pt x="12" y="59"/>
                    </a:cubicBezTo>
                    <a:cubicBezTo>
                      <a:pt x="21" y="63"/>
                      <a:pt x="31" y="54"/>
                      <a:pt x="36" y="39"/>
                    </a:cubicBezTo>
                    <a:cubicBezTo>
                      <a:pt x="40" y="24"/>
                      <a:pt x="37" y="8"/>
                      <a:pt x="28" y="4"/>
                    </a:cubicBezTo>
                    <a:cubicBezTo>
                      <a:pt x="20" y="0"/>
                      <a:pt x="9" y="8"/>
                      <a:pt x="5" y="24"/>
                    </a:cubicBez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39"/>
              <p:cNvSpPr>
                <a:spLocks noEditPoints="1"/>
              </p:cNvSpPr>
              <p:nvPr/>
            </p:nvSpPr>
            <p:spPr bwMode="auto">
              <a:xfrm>
                <a:off x="11218863" y="2439988"/>
                <a:ext cx="165100" cy="236538"/>
              </a:xfrm>
              <a:custGeom>
                <a:avLst/>
                <a:gdLst>
                  <a:gd name="T0" fmla="*/ 5 w 44"/>
                  <a:gd name="T1" fmla="*/ 23 h 63"/>
                  <a:gd name="T2" fmla="*/ 5 w 44"/>
                  <a:gd name="T3" fmla="*/ 23 h 63"/>
                  <a:gd name="T4" fmla="*/ 14 w 44"/>
                  <a:gd name="T5" fmla="*/ 61 h 63"/>
                  <a:gd name="T6" fmla="*/ 25 w 44"/>
                  <a:gd name="T7" fmla="*/ 60 h 63"/>
                  <a:gd name="T8" fmla="*/ 39 w 44"/>
                  <a:gd name="T9" fmla="*/ 40 h 63"/>
                  <a:gd name="T10" fmla="*/ 31 w 44"/>
                  <a:gd name="T11" fmla="*/ 2 h 63"/>
                  <a:gd name="T12" fmla="*/ 19 w 44"/>
                  <a:gd name="T13" fmla="*/ 3 h 63"/>
                  <a:gd name="T14" fmla="*/ 5 w 44"/>
                  <a:gd name="T15" fmla="*/ 23 h 63"/>
                  <a:gd name="T16" fmla="*/ 24 w 44"/>
                  <a:gd name="T17" fmla="*/ 57 h 63"/>
                  <a:gd name="T18" fmla="*/ 15 w 44"/>
                  <a:gd name="T19" fmla="*/ 57 h 63"/>
                  <a:gd name="T20" fmla="*/ 8 w 44"/>
                  <a:gd name="T21" fmla="*/ 24 h 63"/>
                  <a:gd name="T22" fmla="*/ 8 w 44"/>
                  <a:gd name="T23" fmla="*/ 24 h 63"/>
                  <a:gd name="T24" fmla="*/ 20 w 44"/>
                  <a:gd name="T25" fmla="*/ 6 h 63"/>
                  <a:gd name="T26" fmla="*/ 30 w 44"/>
                  <a:gd name="T27" fmla="*/ 6 h 63"/>
                  <a:gd name="T28" fmla="*/ 36 w 44"/>
                  <a:gd name="T29" fmla="*/ 38 h 63"/>
                  <a:gd name="T30" fmla="*/ 24 w 44"/>
                  <a:gd name="T31" fmla="*/ 5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63">
                    <a:moveTo>
                      <a:pt x="5" y="23"/>
                    </a:moveTo>
                    <a:cubicBezTo>
                      <a:pt x="5" y="23"/>
                      <a:pt x="5" y="23"/>
                      <a:pt x="5" y="23"/>
                    </a:cubicBezTo>
                    <a:cubicBezTo>
                      <a:pt x="0" y="39"/>
                      <a:pt x="4" y="56"/>
                      <a:pt x="14" y="61"/>
                    </a:cubicBezTo>
                    <a:cubicBezTo>
                      <a:pt x="17" y="63"/>
                      <a:pt x="21" y="63"/>
                      <a:pt x="25" y="60"/>
                    </a:cubicBezTo>
                    <a:cubicBezTo>
                      <a:pt x="31" y="57"/>
                      <a:pt x="37" y="49"/>
                      <a:pt x="39" y="40"/>
                    </a:cubicBezTo>
                    <a:cubicBezTo>
                      <a:pt x="44" y="24"/>
                      <a:pt x="40" y="6"/>
                      <a:pt x="31" y="2"/>
                    </a:cubicBezTo>
                    <a:cubicBezTo>
                      <a:pt x="27" y="0"/>
                      <a:pt x="23" y="0"/>
                      <a:pt x="19" y="3"/>
                    </a:cubicBezTo>
                    <a:cubicBezTo>
                      <a:pt x="13" y="6"/>
                      <a:pt x="8" y="14"/>
                      <a:pt x="5" y="23"/>
                    </a:cubicBezTo>
                    <a:close/>
                    <a:moveTo>
                      <a:pt x="24" y="57"/>
                    </a:moveTo>
                    <a:cubicBezTo>
                      <a:pt x="21" y="58"/>
                      <a:pt x="18" y="59"/>
                      <a:pt x="15" y="57"/>
                    </a:cubicBezTo>
                    <a:cubicBezTo>
                      <a:pt x="7" y="53"/>
                      <a:pt x="4" y="39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16"/>
                      <a:pt x="15" y="9"/>
                      <a:pt x="20" y="6"/>
                    </a:cubicBezTo>
                    <a:cubicBezTo>
                      <a:pt x="24" y="4"/>
                      <a:pt x="27" y="4"/>
                      <a:pt x="30" y="6"/>
                    </a:cubicBezTo>
                    <a:cubicBezTo>
                      <a:pt x="37" y="9"/>
                      <a:pt x="40" y="24"/>
                      <a:pt x="36" y="38"/>
                    </a:cubicBezTo>
                    <a:cubicBezTo>
                      <a:pt x="34" y="47"/>
                      <a:pt x="29" y="54"/>
                      <a:pt x="24" y="5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40"/>
              <p:cNvSpPr/>
              <p:nvPr/>
            </p:nvSpPr>
            <p:spPr bwMode="auto">
              <a:xfrm>
                <a:off x="11125201" y="2424113"/>
                <a:ext cx="127000" cy="241300"/>
              </a:xfrm>
              <a:custGeom>
                <a:avLst/>
                <a:gdLst>
                  <a:gd name="T0" fmla="*/ 2 w 34"/>
                  <a:gd name="T1" fmla="*/ 26 h 64"/>
                  <a:gd name="T2" fmla="*/ 13 w 34"/>
                  <a:gd name="T3" fmla="*/ 61 h 64"/>
                  <a:gd name="T4" fmla="*/ 31 w 34"/>
                  <a:gd name="T5" fmla="*/ 37 h 64"/>
                  <a:gd name="T6" fmla="*/ 21 w 34"/>
                  <a:gd name="T7" fmla="*/ 3 h 64"/>
                  <a:gd name="T8" fmla="*/ 2 w 34"/>
                  <a:gd name="T9" fmla="*/ 2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4">
                    <a:moveTo>
                      <a:pt x="2" y="26"/>
                    </a:moveTo>
                    <a:cubicBezTo>
                      <a:pt x="0" y="42"/>
                      <a:pt x="5" y="58"/>
                      <a:pt x="13" y="61"/>
                    </a:cubicBezTo>
                    <a:cubicBezTo>
                      <a:pt x="21" y="64"/>
                      <a:pt x="29" y="53"/>
                      <a:pt x="31" y="37"/>
                    </a:cubicBezTo>
                    <a:cubicBezTo>
                      <a:pt x="34" y="22"/>
                      <a:pt x="29" y="6"/>
                      <a:pt x="21" y="3"/>
                    </a:cubicBezTo>
                    <a:cubicBezTo>
                      <a:pt x="13" y="0"/>
                      <a:pt x="5" y="11"/>
                      <a:pt x="2" y="26"/>
                    </a:cubicBez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41"/>
              <p:cNvSpPr>
                <a:spLocks noEditPoints="1"/>
              </p:cNvSpPr>
              <p:nvPr/>
            </p:nvSpPr>
            <p:spPr bwMode="auto">
              <a:xfrm>
                <a:off x="11117263" y="2424113"/>
                <a:ext cx="142875" cy="241300"/>
              </a:xfrm>
              <a:custGeom>
                <a:avLst/>
                <a:gdLst>
                  <a:gd name="T0" fmla="*/ 3 w 38"/>
                  <a:gd name="T1" fmla="*/ 26 h 64"/>
                  <a:gd name="T2" fmla="*/ 3 w 38"/>
                  <a:gd name="T3" fmla="*/ 26 h 64"/>
                  <a:gd name="T4" fmla="*/ 14 w 38"/>
                  <a:gd name="T5" fmla="*/ 63 h 64"/>
                  <a:gd name="T6" fmla="*/ 24 w 38"/>
                  <a:gd name="T7" fmla="*/ 61 h 64"/>
                  <a:gd name="T8" fmla="*/ 35 w 38"/>
                  <a:gd name="T9" fmla="*/ 38 h 64"/>
                  <a:gd name="T10" fmla="*/ 24 w 38"/>
                  <a:gd name="T11" fmla="*/ 1 h 64"/>
                  <a:gd name="T12" fmla="*/ 14 w 38"/>
                  <a:gd name="T13" fmla="*/ 3 h 64"/>
                  <a:gd name="T14" fmla="*/ 3 w 38"/>
                  <a:gd name="T15" fmla="*/ 26 h 64"/>
                  <a:gd name="T16" fmla="*/ 23 w 38"/>
                  <a:gd name="T17" fmla="*/ 57 h 64"/>
                  <a:gd name="T18" fmla="*/ 15 w 38"/>
                  <a:gd name="T19" fmla="*/ 59 h 64"/>
                  <a:gd name="T20" fmla="*/ 6 w 38"/>
                  <a:gd name="T21" fmla="*/ 27 h 64"/>
                  <a:gd name="T22" fmla="*/ 6 w 38"/>
                  <a:gd name="T23" fmla="*/ 27 h 64"/>
                  <a:gd name="T24" fmla="*/ 15 w 38"/>
                  <a:gd name="T25" fmla="*/ 7 h 64"/>
                  <a:gd name="T26" fmla="*/ 23 w 38"/>
                  <a:gd name="T27" fmla="*/ 5 h 64"/>
                  <a:gd name="T28" fmla="*/ 32 w 38"/>
                  <a:gd name="T29" fmla="*/ 37 h 64"/>
                  <a:gd name="T30" fmla="*/ 23 w 38"/>
                  <a:gd name="T3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8" h="64">
                    <a:moveTo>
                      <a:pt x="3" y="26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43"/>
                      <a:pt x="5" y="59"/>
                      <a:pt x="14" y="63"/>
                    </a:cubicBezTo>
                    <a:cubicBezTo>
                      <a:pt x="18" y="64"/>
                      <a:pt x="21" y="63"/>
                      <a:pt x="24" y="61"/>
                    </a:cubicBezTo>
                    <a:cubicBezTo>
                      <a:pt x="30" y="57"/>
                      <a:pt x="34" y="48"/>
                      <a:pt x="35" y="38"/>
                    </a:cubicBezTo>
                    <a:cubicBezTo>
                      <a:pt x="38" y="21"/>
                      <a:pt x="32" y="5"/>
                      <a:pt x="24" y="1"/>
                    </a:cubicBezTo>
                    <a:cubicBezTo>
                      <a:pt x="20" y="0"/>
                      <a:pt x="17" y="1"/>
                      <a:pt x="14" y="3"/>
                    </a:cubicBezTo>
                    <a:cubicBezTo>
                      <a:pt x="8" y="7"/>
                      <a:pt x="4" y="16"/>
                      <a:pt x="3" y="26"/>
                    </a:cubicBezTo>
                    <a:close/>
                    <a:moveTo>
                      <a:pt x="23" y="57"/>
                    </a:moveTo>
                    <a:cubicBezTo>
                      <a:pt x="20" y="59"/>
                      <a:pt x="18" y="60"/>
                      <a:pt x="15" y="59"/>
                    </a:cubicBezTo>
                    <a:cubicBezTo>
                      <a:pt x="8" y="56"/>
                      <a:pt x="4" y="42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7" y="18"/>
                      <a:pt x="11" y="10"/>
                      <a:pt x="15" y="7"/>
                    </a:cubicBezTo>
                    <a:cubicBezTo>
                      <a:pt x="18" y="5"/>
                      <a:pt x="20" y="4"/>
                      <a:pt x="23" y="5"/>
                    </a:cubicBezTo>
                    <a:cubicBezTo>
                      <a:pt x="30" y="8"/>
                      <a:pt x="34" y="22"/>
                      <a:pt x="32" y="37"/>
                    </a:cubicBezTo>
                    <a:cubicBezTo>
                      <a:pt x="31" y="46"/>
                      <a:pt x="27" y="54"/>
                      <a:pt x="23" y="5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42"/>
              <p:cNvSpPr/>
              <p:nvPr/>
            </p:nvSpPr>
            <p:spPr bwMode="auto">
              <a:xfrm>
                <a:off x="11015663" y="2432050"/>
                <a:ext cx="120650" cy="200025"/>
              </a:xfrm>
              <a:custGeom>
                <a:avLst/>
                <a:gdLst>
                  <a:gd name="T0" fmla="*/ 2 w 32"/>
                  <a:gd name="T1" fmla="*/ 29 h 53"/>
                  <a:gd name="T2" fmla="*/ 19 w 32"/>
                  <a:gd name="T3" fmla="*/ 52 h 53"/>
                  <a:gd name="T4" fmla="*/ 31 w 32"/>
                  <a:gd name="T5" fmla="*/ 25 h 53"/>
                  <a:gd name="T6" fmla="*/ 14 w 32"/>
                  <a:gd name="T7" fmla="*/ 1 h 53"/>
                  <a:gd name="T8" fmla="*/ 2 w 32"/>
                  <a:gd name="T9" fmla="*/ 2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3">
                    <a:moveTo>
                      <a:pt x="2" y="29"/>
                    </a:moveTo>
                    <a:cubicBezTo>
                      <a:pt x="3" y="43"/>
                      <a:pt x="11" y="53"/>
                      <a:pt x="19" y="52"/>
                    </a:cubicBezTo>
                    <a:cubicBezTo>
                      <a:pt x="27" y="51"/>
                      <a:pt x="32" y="39"/>
                      <a:pt x="31" y="25"/>
                    </a:cubicBezTo>
                    <a:cubicBezTo>
                      <a:pt x="30" y="11"/>
                      <a:pt x="22" y="0"/>
                      <a:pt x="14" y="1"/>
                    </a:cubicBezTo>
                    <a:cubicBezTo>
                      <a:pt x="6" y="3"/>
                      <a:pt x="0" y="15"/>
                      <a:pt x="2" y="29"/>
                    </a:cubicBez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43"/>
              <p:cNvSpPr>
                <a:spLocks noEditPoints="1"/>
              </p:cNvSpPr>
              <p:nvPr/>
            </p:nvSpPr>
            <p:spPr bwMode="auto">
              <a:xfrm>
                <a:off x="11012488" y="2424113"/>
                <a:ext cx="127000" cy="215900"/>
              </a:xfrm>
              <a:custGeom>
                <a:avLst/>
                <a:gdLst>
                  <a:gd name="T0" fmla="*/ 1 w 34"/>
                  <a:gd name="T1" fmla="*/ 31 h 57"/>
                  <a:gd name="T2" fmla="*/ 1 w 34"/>
                  <a:gd name="T3" fmla="*/ 31 h 57"/>
                  <a:gd name="T4" fmla="*/ 20 w 34"/>
                  <a:gd name="T5" fmla="*/ 56 h 57"/>
                  <a:gd name="T6" fmla="*/ 29 w 34"/>
                  <a:gd name="T7" fmla="*/ 49 h 57"/>
                  <a:gd name="T8" fmla="*/ 34 w 34"/>
                  <a:gd name="T9" fmla="*/ 26 h 57"/>
                  <a:gd name="T10" fmla="*/ 15 w 34"/>
                  <a:gd name="T11" fmla="*/ 1 h 57"/>
                  <a:gd name="T12" fmla="*/ 5 w 34"/>
                  <a:gd name="T13" fmla="*/ 8 h 57"/>
                  <a:gd name="T14" fmla="*/ 1 w 34"/>
                  <a:gd name="T15" fmla="*/ 31 h 57"/>
                  <a:gd name="T16" fmla="*/ 26 w 34"/>
                  <a:gd name="T17" fmla="*/ 47 h 57"/>
                  <a:gd name="T18" fmla="*/ 20 w 34"/>
                  <a:gd name="T19" fmla="*/ 52 h 57"/>
                  <a:gd name="T20" fmla="*/ 15 w 34"/>
                  <a:gd name="T21" fmla="*/ 51 h 57"/>
                  <a:gd name="T22" fmla="*/ 4 w 34"/>
                  <a:gd name="T23" fmla="*/ 31 h 57"/>
                  <a:gd name="T24" fmla="*/ 8 w 34"/>
                  <a:gd name="T25" fmla="*/ 11 h 57"/>
                  <a:gd name="T26" fmla="*/ 15 w 34"/>
                  <a:gd name="T27" fmla="*/ 5 h 57"/>
                  <a:gd name="T28" fmla="*/ 30 w 34"/>
                  <a:gd name="T29" fmla="*/ 27 h 57"/>
                  <a:gd name="T30" fmla="*/ 26 w 34"/>
                  <a:gd name="T31" fmla="*/ 4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" h="57">
                    <a:moveTo>
                      <a:pt x="1" y="31"/>
                    </a:moveTo>
                    <a:cubicBezTo>
                      <a:pt x="1" y="31"/>
                      <a:pt x="1" y="31"/>
                      <a:pt x="1" y="31"/>
                    </a:cubicBezTo>
                    <a:cubicBezTo>
                      <a:pt x="2" y="46"/>
                      <a:pt x="11" y="57"/>
                      <a:pt x="20" y="56"/>
                    </a:cubicBezTo>
                    <a:cubicBezTo>
                      <a:pt x="23" y="56"/>
                      <a:pt x="27" y="53"/>
                      <a:pt x="29" y="49"/>
                    </a:cubicBezTo>
                    <a:cubicBezTo>
                      <a:pt x="33" y="44"/>
                      <a:pt x="34" y="35"/>
                      <a:pt x="34" y="26"/>
                    </a:cubicBezTo>
                    <a:cubicBezTo>
                      <a:pt x="32" y="11"/>
                      <a:pt x="24" y="0"/>
                      <a:pt x="15" y="1"/>
                    </a:cubicBezTo>
                    <a:cubicBezTo>
                      <a:pt x="11" y="2"/>
                      <a:pt x="8" y="4"/>
                      <a:pt x="5" y="8"/>
                    </a:cubicBezTo>
                    <a:cubicBezTo>
                      <a:pt x="2" y="14"/>
                      <a:pt x="0" y="22"/>
                      <a:pt x="1" y="31"/>
                    </a:cubicBezTo>
                    <a:close/>
                    <a:moveTo>
                      <a:pt x="26" y="47"/>
                    </a:moveTo>
                    <a:cubicBezTo>
                      <a:pt x="25" y="50"/>
                      <a:pt x="22" y="52"/>
                      <a:pt x="20" y="52"/>
                    </a:cubicBezTo>
                    <a:cubicBezTo>
                      <a:pt x="18" y="52"/>
                      <a:pt x="16" y="52"/>
                      <a:pt x="15" y="51"/>
                    </a:cubicBezTo>
                    <a:cubicBezTo>
                      <a:pt x="9" y="49"/>
                      <a:pt x="5" y="41"/>
                      <a:pt x="4" y="31"/>
                    </a:cubicBezTo>
                    <a:cubicBezTo>
                      <a:pt x="3" y="23"/>
                      <a:pt x="5" y="16"/>
                      <a:pt x="8" y="11"/>
                    </a:cubicBezTo>
                    <a:cubicBezTo>
                      <a:pt x="10" y="8"/>
                      <a:pt x="12" y="6"/>
                      <a:pt x="15" y="5"/>
                    </a:cubicBezTo>
                    <a:cubicBezTo>
                      <a:pt x="22" y="4"/>
                      <a:pt x="29" y="14"/>
                      <a:pt x="30" y="27"/>
                    </a:cubicBezTo>
                    <a:cubicBezTo>
                      <a:pt x="31" y="34"/>
                      <a:pt x="30" y="42"/>
                      <a:pt x="26" y="4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89" name="组合 88"/>
          <p:cNvGrpSpPr/>
          <p:nvPr/>
        </p:nvGrpSpPr>
        <p:grpSpPr>
          <a:xfrm>
            <a:off x="5608282" y="1703640"/>
            <a:ext cx="1767649" cy="3612628"/>
            <a:chOff x="6953212" y="1190801"/>
            <a:chExt cx="2278671" cy="4657027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212" y="1190801"/>
              <a:ext cx="2268177" cy="4657027"/>
            </a:xfrm>
            <a:prstGeom prst="rect">
              <a:avLst/>
            </a:prstGeom>
          </p:spPr>
        </p:pic>
        <p:grpSp>
          <p:nvGrpSpPr>
            <p:cNvPr id="74" name="组合 73"/>
            <p:cNvGrpSpPr/>
            <p:nvPr/>
          </p:nvGrpSpPr>
          <p:grpSpPr>
            <a:xfrm>
              <a:off x="6999553" y="3046331"/>
              <a:ext cx="2232330" cy="1711965"/>
              <a:chOff x="10499725" y="1079501"/>
              <a:chExt cx="2771775" cy="2125663"/>
            </a:xfrm>
          </p:grpSpPr>
          <p:sp>
            <p:nvSpPr>
              <p:cNvPr id="56" name="Rectangle 47"/>
              <p:cNvSpPr>
                <a:spLocks noChangeArrowheads="1"/>
              </p:cNvSpPr>
              <p:nvPr/>
            </p:nvSpPr>
            <p:spPr bwMode="auto">
              <a:xfrm>
                <a:off x="10507663" y="1227138"/>
                <a:ext cx="2755900" cy="1971675"/>
              </a:xfrm>
              <a:prstGeom prst="rect">
                <a:avLst/>
              </a:prstGeom>
              <a:blipFill dpi="0"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48"/>
              <p:cNvSpPr>
                <a:spLocks noEditPoints="1"/>
              </p:cNvSpPr>
              <p:nvPr/>
            </p:nvSpPr>
            <p:spPr bwMode="auto">
              <a:xfrm>
                <a:off x="10499725" y="1219201"/>
                <a:ext cx="2771775" cy="1985963"/>
              </a:xfrm>
              <a:custGeom>
                <a:avLst/>
                <a:gdLst>
                  <a:gd name="T0" fmla="*/ 2 w 736"/>
                  <a:gd name="T1" fmla="*/ 0 h 527"/>
                  <a:gd name="T2" fmla="*/ 0 w 736"/>
                  <a:gd name="T3" fmla="*/ 2 h 527"/>
                  <a:gd name="T4" fmla="*/ 0 w 736"/>
                  <a:gd name="T5" fmla="*/ 525 h 527"/>
                  <a:gd name="T6" fmla="*/ 2 w 736"/>
                  <a:gd name="T7" fmla="*/ 527 h 527"/>
                  <a:gd name="T8" fmla="*/ 734 w 736"/>
                  <a:gd name="T9" fmla="*/ 527 h 527"/>
                  <a:gd name="T10" fmla="*/ 736 w 736"/>
                  <a:gd name="T11" fmla="*/ 525 h 527"/>
                  <a:gd name="T12" fmla="*/ 736 w 736"/>
                  <a:gd name="T13" fmla="*/ 2 h 527"/>
                  <a:gd name="T14" fmla="*/ 734 w 736"/>
                  <a:gd name="T15" fmla="*/ 0 h 527"/>
                  <a:gd name="T16" fmla="*/ 2 w 736"/>
                  <a:gd name="T17" fmla="*/ 0 h 527"/>
                  <a:gd name="T18" fmla="*/ 732 w 736"/>
                  <a:gd name="T19" fmla="*/ 4 h 527"/>
                  <a:gd name="T20" fmla="*/ 732 w 736"/>
                  <a:gd name="T21" fmla="*/ 523 h 527"/>
                  <a:gd name="T22" fmla="*/ 4 w 736"/>
                  <a:gd name="T23" fmla="*/ 523 h 527"/>
                  <a:gd name="T24" fmla="*/ 4 w 736"/>
                  <a:gd name="T25" fmla="*/ 4 h 527"/>
                  <a:gd name="T26" fmla="*/ 732 w 736"/>
                  <a:gd name="T27" fmla="*/ 4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6" h="527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525"/>
                      <a:pt x="0" y="525"/>
                      <a:pt x="0" y="525"/>
                    </a:cubicBezTo>
                    <a:cubicBezTo>
                      <a:pt x="0" y="526"/>
                      <a:pt x="1" y="527"/>
                      <a:pt x="2" y="527"/>
                    </a:cubicBezTo>
                    <a:cubicBezTo>
                      <a:pt x="734" y="527"/>
                      <a:pt x="734" y="527"/>
                      <a:pt x="734" y="527"/>
                    </a:cubicBezTo>
                    <a:cubicBezTo>
                      <a:pt x="735" y="527"/>
                      <a:pt x="736" y="526"/>
                      <a:pt x="736" y="525"/>
                    </a:cubicBezTo>
                    <a:cubicBezTo>
                      <a:pt x="736" y="2"/>
                      <a:pt x="736" y="2"/>
                      <a:pt x="736" y="2"/>
                    </a:cubicBezTo>
                    <a:cubicBezTo>
                      <a:pt x="736" y="1"/>
                      <a:pt x="735" y="0"/>
                      <a:pt x="734" y="0"/>
                    </a:cubicBezTo>
                    <a:lnTo>
                      <a:pt x="2" y="0"/>
                    </a:lnTo>
                    <a:close/>
                    <a:moveTo>
                      <a:pt x="732" y="4"/>
                    </a:moveTo>
                    <a:cubicBezTo>
                      <a:pt x="732" y="7"/>
                      <a:pt x="732" y="519"/>
                      <a:pt x="732" y="523"/>
                    </a:cubicBezTo>
                    <a:cubicBezTo>
                      <a:pt x="729" y="523"/>
                      <a:pt x="8" y="523"/>
                      <a:pt x="4" y="523"/>
                    </a:cubicBezTo>
                    <a:cubicBezTo>
                      <a:pt x="4" y="519"/>
                      <a:pt x="4" y="7"/>
                      <a:pt x="4" y="4"/>
                    </a:cubicBezTo>
                    <a:cubicBezTo>
                      <a:pt x="8" y="4"/>
                      <a:pt x="729" y="4"/>
                      <a:pt x="732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49"/>
              <p:cNvSpPr/>
              <p:nvPr/>
            </p:nvSpPr>
            <p:spPr bwMode="auto">
              <a:xfrm>
                <a:off x="10639425" y="1114426"/>
                <a:ext cx="139700" cy="211138"/>
              </a:xfrm>
              <a:custGeom>
                <a:avLst/>
                <a:gdLst>
                  <a:gd name="T0" fmla="*/ 33 w 37"/>
                  <a:gd name="T1" fmla="*/ 20 h 56"/>
                  <a:gd name="T2" fmla="*/ 25 w 37"/>
                  <a:gd name="T3" fmla="*/ 51 h 56"/>
                  <a:gd name="T4" fmla="*/ 3 w 37"/>
                  <a:gd name="T5" fmla="*/ 35 h 56"/>
                  <a:gd name="T6" fmla="*/ 11 w 37"/>
                  <a:gd name="T7" fmla="*/ 4 h 56"/>
                  <a:gd name="T8" fmla="*/ 33 w 37"/>
                  <a:gd name="T9" fmla="*/ 2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56">
                    <a:moveTo>
                      <a:pt x="33" y="20"/>
                    </a:moveTo>
                    <a:cubicBezTo>
                      <a:pt x="37" y="33"/>
                      <a:pt x="33" y="47"/>
                      <a:pt x="25" y="51"/>
                    </a:cubicBezTo>
                    <a:cubicBezTo>
                      <a:pt x="17" y="56"/>
                      <a:pt x="7" y="48"/>
                      <a:pt x="3" y="35"/>
                    </a:cubicBezTo>
                    <a:cubicBezTo>
                      <a:pt x="0" y="22"/>
                      <a:pt x="3" y="8"/>
                      <a:pt x="11" y="4"/>
                    </a:cubicBezTo>
                    <a:cubicBezTo>
                      <a:pt x="20" y="0"/>
                      <a:pt x="29" y="7"/>
                      <a:pt x="33" y="20"/>
                    </a:cubicBezTo>
                    <a:close/>
                  </a:path>
                </a:pathLst>
              </a:custGeom>
              <a:solidFill>
                <a:srgbClr val="BC88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50"/>
              <p:cNvSpPr>
                <a:spLocks noEditPoints="1"/>
              </p:cNvSpPr>
              <p:nvPr/>
            </p:nvSpPr>
            <p:spPr bwMode="auto">
              <a:xfrm>
                <a:off x="10639425" y="1103313"/>
                <a:ext cx="146050" cy="217488"/>
              </a:xfrm>
              <a:custGeom>
                <a:avLst/>
                <a:gdLst>
                  <a:gd name="T0" fmla="*/ 35 w 39"/>
                  <a:gd name="T1" fmla="*/ 22 h 58"/>
                  <a:gd name="T2" fmla="*/ 35 w 39"/>
                  <a:gd name="T3" fmla="*/ 22 h 58"/>
                  <a:gd name="T4" fmla="*/ 11 w 39"/>
                  <a:gd name="T5" fmla="*/ 5 h 58"/>
                  <a:gd name="T6" fmla="*/ 3 w 39"/>
                  <a:gd name="T7" fmla="*/ 15 h 58"/>
                  <a:gd name="T8" fmla="*/ 2 w 39"/>
                  <a:gd name="T9" fmla="*/ 39 h 58"/>
                  <a:gd name="T10" fmla="*/ 14 w 39"/>
                  <a:gd name="T11" fmla="*/ 56 h 58"/>
                  <a:gd name="T12" fmla="*/ 25 w 39"/>
                  <a:gd name="T13" fmla="*/ 56 h 58"/>
                  <a:gd name="T14" fmla="*/ 35 w 39"/>
                  <a:gd name="T15" fmla="*/ 22 h 58"/>
                  <a:gd name="T16" fmla="*/ 24 w 39"/>
                  <a:gd name="T17" fmla="*/ 53 h 58"/>
                  <a:gd name="T18" fmla="*/ 16 w 39"/>
                  <a:gd name="T19" fmla="*/ 53 h 58"/>
                  <a:gd name="T20" fmla="*/ 5 w 39"/>
                  <a:gd name="T21" fmla="*/ 37 h 58"/>
                  <a:gd name="T22" fmla="*/ 6 w 39"/>
                  <a:gd name="T23" fmla="*/ 17 h 58"/>
                  <a:gd name="T24" fmla="*/ 12 w 39"/>
                  <a:gd name="T25" fmla="*/ 9 h 58"/>
                  <a:gd name="T26" fmla="*/ 14 w 39"/>
                  <a:gd name="T27" fmla="*/ 8 h 58"/>
                  <a:gd name="T28" fmla="*/ 31 w 39"/>
                  <a:gd name="T29" fmla="*/ 24 h 58"/>
                  <a:gd name="T30" fmla="*/ 24 w 39"/>
                  <a:gd name="T31" fmla="*/ 5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9" h="58">
                    <a:moveTo>
                      <a:pt x="35" y="22"/>
                    </a:moveTo>
                    <a:cubicBezTo>
                      <a:pt x="35" y="22"/>
                      <a:pt x="35" y="22"/>
                      <a:pt x="35" y="22"/>
                    </a:cubicBezTo>
                    <a:cubicBezTo>
                      <a:pt x="30" y="8"/>
                      <a:pt x="20" y="0"/>
                      <a:pt x="11" y="5"/>
                    </a:cubicBezTo>
                    <a:cubicBezTo>
                      <a:pt x="7" y="7"/>
                      <a:pt x="5" y="10"/>
                      <a:pt x="3" y="15"/>
                    </a:cubicBezTo>
                    <a:cubicBezTo>
                      <a:pt x="0" y="22"/>
                      <a:pt x="0" y="31"/>
                      <a:pt x="2" y="39"/>
                    </a:cubicBezTo>
                    <a:cubicBezTo>
                      <a:pt x="4" y="47"/>
                      <a:pt x="9" y="54"/>
                      <a:pt x="14" y="56"/>
                    </a:cubicBezTo>
                    <a:cubicBezTo>
                      <a:pt x="18" y="58"/>
                      <a:pt x="22" y="58"/>
                      <a:pt x="25" y="56"/>
                    </a:cubicBezTo>
                    <a:cubicBezTo>
                      <a:pt x="34" y="52"/>
                      <a:pt x="39" y="36"/>
                      <a:pt x="35" y="22"/>
                    </a:cubicBezTo>
                    <a:close/>
                    <a:moveTo>
                      <a:pt x="24" y="53"/>
                    </a:moveTo>
                    <a:cubicBezTo>
                      <a:pt x="22" y="54"/>
                      <a:pt x="19" y="54"/>
                      <a:pt x="16" y="53"/>
                    </a:cubicBezTo>
                    <a:cubicBezTo>
                      <a:pt x="11" y="50"/>
                      <a:pt x="7" y="45"/>
                      <a:pt x="5" y="37"/>
                    </a:cubicBezTo>
                    <a:cubicBezTo>
                      <a:pt x="3" y="30"/>
                      <a:pt x="3" y="22"/>
                      <a:pt x="6" y="17"/>
                    </a:cubicBezTo>
                    <a:cubicBezTo>
                      <a:pt x="7" y="13"/>
                      <a:pt x="9" y="10"/>
                      <a:pt x="12" y="9"/>
                    </a:cubicBezTo>
                    <a:cubicBezTo>
                      <a:pt x="13" y="8"/>
                      <a:pt x="14" y="8"/>
                      <a:pt x="14" y="8"/>
                    </a:cubicBezTo>
                    <a:cubicBezTo>
                      <a:pt x="21" y="6"/>
                      <a:pt x="28" y="13"/>
                      <a:pt x="31" y="24"/>
                    </a:cubicBezTo>
                    <a:cubicBezTo>
                      <a:pt x="35" y="36"/>
                      <a:pt x="32" y="49"/>
                      <a:pt x="24" y="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51"/>
              <p:cNvSpPr/>
              <p:nvPr/>
            </p:nvSpPr>
            <p:spPr bwMode="auto">
              <a:xfrm>
                <a:off x="10760075" y="1084263"/>
                <a:ext cx="131763" cy="233363"/>
              </a:xfrm>
              <a:custGeom>
                <a:avLst/>
                <a:gdLst>
                  <a:gd name="T0" fmla="*/ 34 w 35"/>
                  <a:gd name="T1" fmla="*/ 27 h 62"/>
                  <a:gd name="T2" fmla="*/ 19 w 35"/>
                  <a:gd name="T3" fmla="*/ 60 h 62"/>
                  <a:gd name="T4" fmla="*/ 0 w 35"/>
                  <a:gd name="T5" fmla="*/ 35 h 62"/>
                  <a:gd name="T6" fmla="*/ 16 w 35"/>
                  <a:gd name="T7" fmla="*/ 2 h 62"/>
                  <a:gd name="T8" fmla="*/ 34 w 35"/>
                  <a:gd name="T9" fmla="*/ 2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62">
                    <a:moveTo>
                      <a:pt x="34" y="27"/>
                    </a:moveTo>
                    <a:cubicBezTo>
                      <a:pt x="35" y="43"/>
                      <a:pt x="28" y="58"/>
                      <a:pt x="19" y="60"/>
                    </a:cubicBezTo>
                    <a:cubicBezTo>
                      <a:pt x="9" y="62"/>
                      <a:pt x="1" y="51"/>
                      <a:pt x="0" y="35"/>
                    </a:cubicBezTo>
                    <a:cubicBezTo>
                      <a:pt x="0" y="19"/>
                      <a:pt x="7" y="4"/>
                      <a:pt x="16" y="2"/>
                    </a:cubicBezTo>
                    <a:cubicBezTo>
                      <a:pt x="26" y="0"/>
                      <a:pt x="34" y="11"/>
                      <a:pt x="34" y="27"/>
                    </a:cubicBezTo>
                    <a:close/>
                  </a:path>
                </a:pathLst>
              </a:custGeom>
              <a:solidFill>
                <a:srgbClr val="BC88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52"/>
              <p:cNvSpPr>
                <a:spLocks noEditPoints="1"/>
              </p:cNvSpPr>
              <p:nvPr/>
            </p:nvSpPr>
            <p:spPr bwMode="auto">
              <a:xfrm>
                <a:off x="10752138" y="1079501"/>
                <a:ext cx="147638" cy="241300"/>
              </a:xfrm>
              <a:custGeom>
                <a:avLst/>
                <a:gdLst>
                  <a:gd name="T0" fmla="*/ 29 w 39"/>
                  <a:gd name="T1" fmla="*/ 5 h 64"/>
                  <a:gd name="T2" fmla="*/ 18 w 39"/>
                  <a:gd name="T3" fmla="*/ 1 h 64"/>
                  <a:gd name="T4" fmla="*/ 1 w 39"/>
                  <a:gd name="T5" fmla="*/ 36 h 64"/>
                  <a:gd name="T6" fmla="*/ 10 w 39"/>
                  <a:gd name="T7" fmla="*/ 59 h 64"/>
                  <a:gd name="T8" fmla="*/ 21 w 39"/>
                  <a:gd name="T9" fmla="*/ 63 h 64"/>
                  <a:gd name="T10" fmla="*/ 38 w 39"/>
                  <a:gd name="T11" fmla="*/ 28 h 64"/>
                  <a:gd name="T12" fmla="*/ 38 w 39"/>
                  <a:gd name="T13" fmla="*/ 28 h 64"/>
                  <a:gd name="T14" fmla="*/ 29 w 39"/>
                  <a:gd name="T15" fmla="*/ 5 h 64"/>
                  <a:gd name="T16" fmla="*/ 4 w 39"/>
                  <a:gd name="T17" fmla="*/ 36 h 64"/>
                  <a:gd name="T18" fmla="*/ 18 w 39"/>
                  <a:gd name="T19" fmla="*/ 5 h 64"/>
                  <a:gd name="T20" fmla="*/ 27 w 39"/>
                  <a:gd name="T21" fmla="*/ 8 h 64"/>
                  <a:gd name="T22" fmla="*/ 35 w 39"/>
                  <a:gd name="T23" fmla="*/ 29 h 64"/>
                  <a:gd name="T24" fmla="*/ 35 w 39"/>
                  <a:gd name="T25" fmla="*/ 29 h 64"/>
                  <a:gd name="T26" fmla="*/ 21 w 39"/>
                  <a:gd name="T27" fmla="*/ 59 h 64"/>
                  <a:gd name="T28" fmla="*/ 12 w 39"/>
                  <a:gd name="T29" fmla="*/ 56 h 64"/>
                  <a:gd name="T30" fmla="*/ 4 w 39"/>
                  <a:gd name="T31" fmla="*/ 3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9" h="64">
                    <a:moveTo>
                      <a:pt x="29" y="5"/>
                    </a:moveTo>
                    <a:cubicBezTo>
                      <a:pt x="26" y="2"/>
                      <a:pt x="22" y="0"/>
                      <a:pt x="18" y="1"/>
                    </a:cubicBezTo>
                    <a:cubicBezTo>
                      <a:pt x="8" y="4"/>
                      <a:pt x="0" y="19"/>
                      <a:pt x="1" y="36"/>
                    </a:cubicBezTo>
                    <a:cubicBezTo>
                      <a:pt x="1" y="46"/>
                      <a:pt x="4" y="55"/>
                      <a:pt x="10" y="59"/>
                    </a:cubicBezTo>
                    <a:cubicBezTo>
                      <a:pt x="13" y="63"/>
                      <a:pt x="17" y="64"/>
                      <a:pt x="21" y="63"/>
                    </a:cubicBezTo>
                    <a:cubicBezTo>
                      <a:pt x="31" y="61"/>
                      <a:pt x="39" y="45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18"/>
                      <a:pt x="35" y="10"/>
                      <a:pt x="29" y="5"/>
                    </a:cubicBezTo>
                    <a:close/>
                    <a:moveTo>
                      <a:pt x="4" y="36"/>
                    </a:moveTo>
                    <a:cubicBezTo>
                      <a:pt x="4" y="21"/>
                      <a:pt x="10" y="7"/>
                      <a:pt x="18" y="5"/>
                    </a:cubicBezTo>
                    <a:cubicBezTo>
                      <a:pt x="22" y="5"/>
                      <a:pt x="25" y="6"/>
                      <a:pt x="27" y="8"/>
                    </a:cubicBezTo>
                    <a:cubicBezTo>
                      <a:pt x="32" y="12"/>
                      <a:pt x="34" y="20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44"/>
                      <a:pt x="29" y="57"/>
                      <a:pt x="21" y="59"/>
                    </a:cubicBezTo>
                    <a:cubicBezTo>
                      <a:pt x="17" y="60"/>
                      <a:pt x="14" y="59"/>
                      <a:pt x="12" y="56"/>
                    </a:cubicBezTo>
                    <a:cubicBezTo>
                      <a:pt x="7" y="52"/>
                      <a:pt x="4" y="44"/>
                      <a:pt x="4" y="3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53"/>
              <p:cNvSpPr/>
              <p:nvPr/>
            </p:nvSpPr>
            <p:spPr bwMode="auto">
              <a:xfrm>
                <a:off x="10875963" y="1103313"/>
                <a:ext cx="128588" cy="225425"/>
              </a:xfrm>
              <a:custGeom>
                <a:avLst/>
                <a:gdLst>
                  <a:gd name="T0" fmla="*/ 32 w 34"/>
                  <a:gd name="T1" fmla="*/ 28 h 60"/>
                  <a:gd name="T2" fmla="*/ 14 w 34"/>
                  <a:gd name="T3" fmla="*/ 59 h 60"/>
                  <a:gd name="T4" fmla="*/ 1 w 34"/>
                  <a:gd name="T5" fmla="*/ 32 h 60"/>
                  <a:gd name="T6" fmla="*/ 20 w 34"/>
                  <a:gd name="T7" fmla="*/ 1 h 60"/>
                  <a:gd name="T8" fmla="*/ 32 w 34"/>
                  <a:gd name="T9" fmla="*/ 2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0">
                    <a:moveTo>
                      <a:pt x="32" y="28"/>
                    </a:moveTo>
                    <a:cubicBezTo>
                      <a:pt x="31" y="44"/>
                      <a:pt x="22" y="58"/>
                      <a:pt x="14" y="59"/>
                    </a:cubicBezTo>
                    <a:cubicBezTo>
                      <a:pt x="5" y="60"/>
                      <a:pt x="0" y="48"/>
                      <a:pt x="1" y="32"/>
                    </a:cubicBezTo>
                    <a:cubicBezTo>
                      <a:pt x="3" y="16"/>
                      <a:pt x="11" y="2"/>
                      <a:pt x="20" y="1"/>
                    </a:cubicBezTo>
                    <a:cubicBezTo>
                      <a:pt x="28" y="0"/>
                      <a:pt x="34" y="12"/>
                      <a:pt x="32" y="28"/>
                    </a:cubicBezTo>
                    <a:close/>
                  </a:path>
                </a:pathLst>
              </a:custGeom>
              <a:solidFill>
                <a:srgbClr val="BC88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54"/>
              <p:cNvSpPr>
                <a:spLocks noEditPoints="1"/>
              </p:cNvSpPr>
              <p:nvPr/>
            </p:nvSpPr>
            <p:spPr bwMode="auto">
              <a:xfrm>
                <a:off x="10872788" y="1098551"/>
                <a:ext cx="134938" cy="233363"/>
              </a:xfrm>
              <a:custGeom>
                <a:avLst/>
                <a:gdLst>
                  <a:gd name="T0" fmla="*/ 30 w 36"/>
                  <a:gd name="T1" fmla="*/ 4 h 62"/>
                  <a:gd name="T2" fmla="*/ 21 w 36"/>
                  <a:gd name="T3" fmla="*/ 0 h 62"/>
                  <a:gd name="T4" fmla="*/ 1 w 36"/>
                  <a:gd name="T5" fmla="*/ 33 h 62"/>
                  <a:gd name="T6" fmla="*/ 6 w 36"/>
                  <a:gd name="T7" fmla="*/ 58 h 62"/>
                  <a:gd name="T8" fmla="*/ 15 w 36"/>
                  <a:gd name="T9" fmla="*/ 62 h 62"/>
                  <a:gd name="T10" fmla="*/ 35 w 36"/>
                  <a:gd name="T11" fmla="*/ 29 h 62"/>
                  <a:gd name="T12" fmla="*/ 35 w 36"/>
                  <a:gd name="T13" fmla="*/ 29 h 62"/>
                  <a:gd name="T14" fmla="*/ 30 w 36"/>
                  <a:gd name="T15" fmla="*/ 4 h 62"/>
                  <a:gd name="T16" fmla="*/ 4 w 36"/>
                  <a:gd name="T17" fmla="*/ 33 h 62"/>
                  <a:gd name="T18" fmla="*/ 21 w 36"/>
                  <a:gd name="T19" fmla="*/ 4 h 62"/>
                  <a:gd name="T20" fmla="*/ 27 w 36"/>
                  <a:gd name="T21" fmla="*/ 7 h 62"/>
                  <a:gd name="T22" fmla="*/ 32 w 36"/>
                  <a:gd name="T23" fmla="*/ 29 h 62"/>
                  <a:gd name="T24" fmla="*/ 32 w 36"/>
                  <a:gd name="T25" fmla="*/ 29 h 62"/>
                  <a:gd name="T26" fmla="*/ 15 w 36"/>
                  <a:gd name="T27" fmla="*/ 58 h 62"/>
                  <a:gd name="T28" fmla="*/ 8 w 36"/>
                  <a:gd name="T29" fmla="*/ 55 h 62"/>
                  <a:gd name="T30" fmla="*/ 4 w 36"/>
                  <a:gd name="T31" fmla="*/ 3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" h="62">
                    <a:moveTo>
                      <a:pt x="30" y="4"/>
                    </a:moveTo>
                    <a:cubicBezTo>
                      <a:pt x="27" y="1"/>
                      <a:pt x="24" y="0"/>
                      <a:pt x="21" y="0"/>
                    </a:cubicBezTo>
                    <a:cubicBezTo>
                      <a:pt x="11" y="1"/>
                      <a:pt x="2" y="16"/>
                      <a:pt x="1" y="33"/>
                    </a:cubicBezTo>
                    <a:cubicBezTo>
                      <a:pt x="0" y="43"/>
                      <a:pt x="1" y="53"/>
                      <a:pt x="6" y="58"/>
                    </a:cubicBezTo>
                    <a:cubicBezTo>
                      <a:pt x="8" y="61"/>
                      <a:pt x="11" y="62"/>
                      <a:pt x="15" y="62"/>
                    </a:cubicBezTo>
                    <a:cubicBezTo>
                      <a:pt x="24" y="61"/>
                      <a:pt x="33" y="46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6" y="19"/>
                      <a:pt x="34" y="9"/>
                      <a:pt x="30" y="4"/>
                    </a:cubicBezTo>
                    <a:close/>
                    <a:moveTo>
                      <a:pt x="4" y="33"/>
                    </a:moveTo>
                    <a:cubicBezTo>
                      <a:pt x="5" y="18"/>
                      <a:pt x="13" y="5"/>
                      <a:pt x="21" y="4"/>
                    </a:cubicBezTo>
                    <a:cubicBezTo>
                      <a:pt x="23" y="4"/>
                      <a:pt x="25" y="5"/>
                      <a:pt x="27" y="7"/>
                    </a:cubicBezTo>
                    <a:cubicBezTo>
                      <a:pt x="31" y="12"/>
                      <a:pt x="33" y="2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0" y="44"/>
                      <a:pt x="23" y="57"/>
                      <a:pt x="15" y="58"/>
                    </a:cubicBezTo>
                    <a:cubicBezTo>
                      <a:pt x="12" y="58"/>
                      <a:pt x="10" y="57"/>
                      <a:pt x="8" y="55"/>
                    </a:cubicBezTo>
                    <a:cubicBezTo>
                      <a:pt x="5" y="50"/>
                      <a:pt x="3" y="42"/>
                      <a:pt x="4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55"/>
              <p:cNvSpPr/>
              <p:nvPr/>
            </p:nvSpPr>
            <p:spPr bwMode="auto">
              <a:xfrm>
                <a:off x="10982325" y="1128713"/>
                <a:ext cx="139700" cy="203200"/>
              </a:xfrm>
              <a:custGeom>
                <a:avLst/>
                <a:gdLst>
                  <a:gd name="T0" fmla="*/ 32 w 37"/>
                  <a:gd name="T1" fmla="*/ 33 h 54"/>
                  <a:gd name="T2" fmla="*/ 10 w 37"/>
                  <a:gd name="T3" fmla="*/ 51 h 54"/>
                  <a:gd name="T4" fmla="*/ 5 w 37"/>
                  <a:gd name="T5" fmla="*/ 21 h 54"/>
                  <a:gd name="T6" fmla="*/ 27 w 37"/>
                  <a:gd name="T7" fmla="*/ 3 h 54"/>
                  <a:gd name="T8" fmla="*/ 32 w 37"/>
                  <a:gd name="T9" fmla="*/ 3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54">
                    <a:moveTo>
                      <a:pt x="32" y="33"/>
                    </a:moveTo>
                    <a:cubicBezTo>
                      <a:pt x="28" y="46"/>
                      <a:pt x="18" y="54"/>
                      <a:pt x="10" y="51"/>
                    </a:cubicBezTo>
                    <a:cubicBezTo>
                      <a:pt x="2" y="48"/>
                      <a:pt x="0" y="35"/>
                      <a:pt x="5" y="21"/>
                    </a:cubicBezTo>
                    <a:cubicBezTo>
                      <a:pt x="9" y="8"/>
                      <a:pt x="19" y="0"/>
                      <a:pt x="27" y="3"/>
                    </a:cubicBezTo>
                    <a:cubicBezTo>
                      <a:pt x="34" y="6"/>
                      <a:pt x="37" y="19"/>
                      <a:pt x="32" y="33"/>
                    </a:cubicBezTo>
                    <a:close/>
                  </a:path>
                </a:pathLst>
              </a:custGeom>
              <a:solidFill>
                <a:srgbClr val="BC88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56"/>
              <p:cNvSpPr>
                <a:spLocks noEditPoints="1"/>
              </p:cNvSpPr>
              <p:nvPr/>
            </p:nvSpPr>
            <p:spPr bwMode="auto">
              <a:xfrm>
                <a:off x="10982325" y="1120776"/>
                <a:ext cx="139700" cy="223838"/>
              </a:xfrm>
              <a:custGeom>
                <a:avLst/>
                <a:gdLst>
                  <a:gd name="T0" fmla="*/ 35 w 37"/>
                  <a:gd name="T1" fmla="*/ 12 h 59"/>
                  <a:gd name="T2" fmla="*/ 28 w 37"/>
                  <a:gd name="T3" fmla="*/ 3 h 59"/>
                  <a:gd name="T4" fmla="*/ 3 w 37"/>
                  <a:gd name="T5" fmla="*/ 23 h 59"/>
                  <a:gd name="T6" fmla="*/ 2 w 37"/>
                  <a:gd name="T7" fmla="*/ 46 h 59"/>
                  <a:gd name="T8" fmla="*/ 9 w 37"/>
                  <a:gd name="T9" fmla="*/ 55 h 59"/>
                  <a:gd name="T10" fmla="*/ 34 w 37"/>
                  <a:gd name="T11" fmla="*/ 35 h 59"/>
                  <a:gd name="T12" fmla="*/ 34 w 37"/>
                  <a:gd name="T13" fmla="*/ 35 h 59"/>
                  <a:gd name="T14" fmla="*/ 35 w 37"/>
                  <a:gd name="T15" fmla="*/ 12 h 59"/>
                  <a:gd name="T16" fmla="*/ 6 w 37"/>
                  <a:gd name="T17" fmla="*/ 24 h 59"/>
                  <a:gd name="T18" fmla="*/ 26 w 37"/>
                  <a:gd name="T19" fmla="*/ 7 h 59"/>
                  <a:gd name="T20" fmla="*/ 32 w 37"/>
                  <a:gd name="T21" fmla="*/ 14 h 59"/>
                  <a:gd name="T22" fmla="*/ 31 w 37"/>
                  <a:gd name="T23" fmla="*/ 34 h 59"/>
                  <a:gd name="T24" fmla="*/ 15 w 37"/>
                  <a:gd name="T25" fmla="*/ 52 h 59"/>
                  <a:gd name="T26" fmla="*/ 11 w 37"/>
                  <a:gd name="T27" fmla="*/ 51 h 59"/>
                  <a:gd name="T28" fmla="*/ 5 w 37"/>
                  <a:gd name="T29" fmla="*/ 45 h 59"/>
                  <a:gd name="T30" fmla="*/ 6 w 37"/>
                  <a:gd name="T31" fmla="*/ 2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7" h="59">
                    <a:moveTo>
                      <a:pt x="35" y="12"/>
                    </a:moveTo>
                    <a:cubicBezTo>
                      <a:pt x="33" y="7"/>
                      <a:pt x="31" y="4"/>
                      <a:pt x="28" y="3"/>
                    </a:cubicBezTo>
                    <a:cubicBezTo>
                      <a:pt x="19" y="0"/>
                      <a:pt x="8" y="9"/>
                      <a:pt x="3" y="23"/>
                    </a:cubicBezTo>
                    <a:cubicBezTo>
                      <a:pt x="0" y="31"/>
                      <a:pt x="0" y="40"/>
                      <a:pt x="2" y="46"/>
                    </a:cubicBezTo>
                    <a:cubicBezTo>
                      <a:pt x="4" y="51"/>
                      <a:pt x="6" y="54"/>
                      <a:pt x="9" y="55"/>
                    </a:cubicBezTo>
                    <a:cubicBezTo>
                      <a:pt x="18" y="59"/>
                      <a:pt x="29" y="50"/>
                      <a:pt x="34" y="35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7" y="27"/>
                      <a:pt x="37" y="18"/>
                      <a:pt x="35" y="12"/>
                    </a:cubicBezTo>
                    <a:close/>
                    <a:moveTo>
                      <a:pt x="6" y="24"/>
                    </a:moveTo>
                    <a:cubicBezTo>
                      <a:pt x="11" y="12"/>
                      <a:pt x="19" y="4"/>
                      <a:pt x="26" y="7"/>
                    </a:cubicBezTo>
                    <a:cubicBezTo>
                      <a:pt x="29" y="8"/>
                      <a:pt x="31" y="10"/>
                      <a:pt x="32" y="14"/>
                    </a:cubicBezTo>
                    <a:cubicBezTo>
                      <a:pt x="34" y="19"/>
                      <a:pt x="33" y="27"/>
                      <a:pt x="31" y="34"/>
                    </a:cubicBezTo>
                    <a:cubicBezTo>
                      <a:pt x="27" y="44"/>
                      <a:pt x="21" y="50"/>
                      <a:pt x="15" y="52"/>
                    </a:cubicBezTo>
                    <a:cubicBezTo>
                      <a:pt x="14" y="52"/>
                      <a:pt x="12" y="52"/>
                      <a:pt x="11" y="51"/>
                    </a:cubicBezTo>
                    <a:cubicBezTo>
                      <a:pt x="8" y="50"/>
                      <a:pt x="6" y="48"/>
                      <a:pt x="5" y="45"/>
                    </a:cubicBezTo>
                    <a:cubicBezTo>
                      <a:pt x="3" y="39"/>
                      <a:pt x="4" y="31"/>
                      <a:pt x="6" y="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57"/>
              <p:cNvSpPr/>
              <p:nvPr/>
            </p:nvSpPr>
            <p:spPr bwMode="auto">
              <a:xfrm>
                <a:off x="12601575" y="1147763"/>
                <a:ext cx="138113" cy="211138"/>
              </a:xfrm>
              <a:custGeom>
                <a:avLst/>
                <a:gdLst>
                  <a:gd name="T0" fmla="*/ 33 w 37"/>
                  <a:gd name="T1" fmla="*/ 21 h 56"/>
                  <a:gd name="T2" fmla="*/ 25 w 37"/>
                  <a:gd name="T3" fmla="*/ 52 h 56"/>
                  <a:gd name="T4" fmla="*/ 4 w 37"/>
                  <a:gd name="T5" fmla="*/ 36 h 56"/>
                  <a:gd name="T6" fmla="*/ 12 w 37"/>
                  <a:gd name="T7" fmla="*/ 5 h 56"/>
                  <a:gd name="T8" fmla="*/ 33 w 37"/>
                  <a:gd name="T9" fmla="*/ 2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56">
                    <a:moveTo>
                      <a:pt x="33" y="21"/>
                    </a:moveTo>
                    <a:cubicBezTo>
                      <a:pt x="37" y="34"/>
                      <a:pt x="33" y="48"/>
                      <a:pt x="25" y="52"/>
                    </a:cubicBezTo>
                    <a:cubicBezTo>
                      <a:pt x="17" y="56"/>
                      <a:pt x="7" y="49"/>
                      <a:pt x="4" y="36"/>
                    </a:cubicBezTo>
                    <a:cubicBezTo>
                      <a:pt x="0" y="23"/>
                      <a:pt x="3" y="9"/>
                      <a:pt x="12" y="5"/>
                    </a:cubicBezTo>
                    <a:cubicBezTo>
                      <a:pt x="20" y="0"/>
                      <a:pt x="29" y="8"/>
                      <a:pt x="33" y="21"/>
                    </a:cubicBezTo>
                    <a:close/>
                  </a:path>
                </a:pathLst>
              </a:custGeom>
              <a:solidFill>
                <a:srgbClr val="BC88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58"/>
              <p:cNvSpPr>
                <a:spLocks noEditPoints="1"/>
              </p:cNvSpPr>
              <p:nvPr/>
            </p:nvSpPr>
            <p:spPr bwMode="auto">
              <a:xfrm>
                <a:off x="12601575" y="1139826"/>
                <a:ext cx="146050" cy="219075"/>
              </a:xfrm>
              <a:custGeom>
                <a:avLst/>
                <a:gdLst>
                  <a:gd name="T0" fmla="*/ 35 w 39"/>
                  <a:gd name="T1" fmla="*/ 22 h 58"/>
                  <a:gd name="T2" fmla="*/ 35 w 39"/>
                  <a:gd name="T3" fmla="*/ 22 h 58"/>
                  <a:gd name="T4" fmla="*/ 11 w 39"/>
                  <a:gd name="T5" fmla="*/ 5 h 58"/>
                  <a:gd name="T6" fmla="*/ 3 w 39"/>
                  <a:gd name="T7" fmla="*/ 15 h 58"/>
                  <a:gd name="T8" fmla="*/ 2 w 39"/>
                  <a:gd name="T9" fmla="*/ 39 h 58"/>
                  <a:gd name="T10" fmla="*/ 14 w 39"/>
                  <a:gd name="T11" fmla="*/ 56 h 58"/>
                  <a:gd name="T12" fmla="*/ 25 w 39"/>
                  <a:gd name="T13" fmla="*/ 56 h 58"/>
                  <a:gd name="T14" fmla="*/ 35 w 39"/>
                  <a:gd name="T15" fmla="*/ 22 h 58"/>
                  <a:gd name="T16" fmla="*/ 24 w 39"/>
                  <a:gd name="T17" fmla="*/ 52 h 58"/>
                  <a:gd name="T18" fmla="*/ 16 w 39"/>
                  <a:gd name="T19" fmla="*/ 52 h 58"/>
                  <a:gd name="T20" fmla="*/ 5 w 39"/>
                  <a:gd name="T21" fmla="*/ 37 h 58"/>
                  <a:gd name="T22" fmla="*/ 6 w 39"/>
                  <a:gd name="T23" fmla="*/ 16 h 58"/>
                  <a:gd name="T24" fmla="*/ 12 w 39"/>
                  <a:gd name="T25" fmla="*/ 8 h 58"/>
                  <a:gd name="T26" fmla="*/ 14 w 39"/>
                  <a:gd name="T27" fmla="*/ 8 h 58"/>
                  <a:gd name="T28" fmla="*/ 31 w 39"/>
                  <a:gd name="T29" fmla="*/ 24 h 58"/>
                  <a:gd name="T30" fmla="*/ 24 w 39"/>
                  <a:gd name="T31" fmla="*/ 5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9" h="58">
                    <a:moveTo>
                      <a:pt x="35" y="22"/>
                    </a:moveTo>
                    <a:cubicBezTo>
                      <a:pt x="35" y="22"/>
                      <a:pt x="35" y="22"/>
                      <a:pt x="35" y="22"/>
                    </a:cubicBezTo>
                    <a:cubicBezTo>
                      <a:pt x="31" y="8"/>
                      <a:pt x="20" y="0"/>
                      <a:pt x="11" y="5"/>
                    </a:cubicBezTo>
                    <a:cubicBezTo>
                      <a:pt x="7" y="7"/>
                      <a:pt x="5" y="10"/>
                      <a:pt x="3" y="15"/>
                    </a:cubicBezTo>
                    <a:cubicBezTo>
                      <a:pt x="0" y="22"/>
                      <a:pt x="0" y="31"/>
                      <a:pt x="2" y="39"/>
                    </a:cubicBezTo>
                    <a:cubicBezTo>
                      <a:pt x="4" y="47"/>
                      <a:pt x="9" y="53"/>
                      <a:pt x="14" y="56"/>
                    </a:cubicBezTo>
                    <a:cubicBezTo>
                      <a:pt x="18" y="58"/>
                      <a:pt x="22" y="58"/>
                      <a:pt x="25" y="56"/>
                    </a:cubicBezTo>
                    <a:cubicBezTo>
                      <a:pt x="34" y="51"/>
                      <a:pt x="39" y="36"/>
                      <a:pt x="35" y="22"/>
                    </a:cubicBezTo>
                    <a:close/>
                    <a:moveTo>
                      <a:pt x="24" y="52"/>
                    </a:moveTo>
                    <a:cubicBezTo>
                      <a:pt x="22" y="54"/>
                      <a:pt x="19" y="54"/>
                      <a:pt x="16" y="52"/>
                    </a:cubicBezTo>
                    <a:cubicBezTo>
                      <a:pt x="11" y="50"/>
                      <a:pt x="7" y="44"/>
                      <a:pt x="5" y="37"/>
                    </a:cubicBezTo>
                    <a:cubicBezTo>
                      <a:pt x="3" y="30"/>
                      <a:pt x="3" y="22"/>
                      <a:pt x="6" y="16"/>
                    </a:cubicBezTo>
                    <a:cubicBezTo>
                      <a:pt x="7" y="13"/>
                      <a:pt x="9" y="10"/>
                      <a:pt x="12" y="8"/>
                    </a:cubicBezTo>
                    <a:cubicBezTo>
                      <a:pt x="13" y="8"/>
                      <a:pt x="14" y="8"/>
                      <a:pt x="14" y="8"/>
                    </a:cubicBezTo>
                    <a:cubicBezTo>
                      <a:pt x="21" y="6"/>
                      <a:pt x="28" y="13"/>
                      <a:pt x="31" y="24"/>
                    </a:cubicBezTo>
                    <a:cubicBezTo>
                      <a:pt x="35" y="36"/>
                      <a:pt x="32" y="49"/>
                      <a:pt x="24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59"/>
              <p:cNvSpPr/>
              <p:nvPr/>
            </p:nvSpPr>
            <p:spPr bwMode="auto">
              <a:xfrm>
                <a:off x="12720638" y="1120776"/>
                <a:ext cx="131763" cy="234950"/>
              </a:xfrm>
              <a:custGeom>
                <a:avLst/>
                <a:gdLst>
                  <a:gd name="T0" fmla="*/ 35 w 35"/>
                  <a:gd name="T1" fmla="*/ 27 h 62"/>
                  <a:gd name="T2" fmla="*/ 19 w 35"/>
                  <a:gd name="T3" fmla="*/ 60 h 62"/>
                  <a:gd name="T4" fmla="*/ 1 w 35"/>
                  <a:gd name="T5" fmla="*/ 35 h 62"/>
                  <a:gd name="T6" fmla="*/ 16 w 35"/>
                  <a:gd name="T7" fmla="*/ 2 h 62"/>
                  <a:gd name="T8" fmla="*/ 35 w 35"/>
                  <a:gd name="T9" fmla="*/ 2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62">
                    <a:moveTo>
                      <a:pt x="35" y="27"/>
                    </a:moveTo>
                    <a:cubicBezTo>
                      <a:pt x="35" y="43"/>
                      <a:pt x="28" y="58"/>
                      <a:pt x="19" y="60"/>
                    </a:cubicBezTo>
                    <a:cubicBezTo>
                      <a:pt x="9" y="62"/>
                      <a:pt x="1" y="51"/>
                      <a:pt x="1" y="35"/>
                    </a:cubicBezTo>
                    <a:cubicBezTo>
                      <a:pt x="0" y="19"/>
                      <a:pt x="7" y="4"/>
                      <a:pt x="16" y="2"/>
                    </a:cubicBezTo>
                    <a:cubicBezTo>
                      <a:pt x="26" y="0"/>
                      <a:pt x="34" y="11"/>
                      <a:pt x="35" y="27"/>
                    </a:cubicBezTo>
                    <a:close/>
                  </a:path>
                </a:pathLst>
              </a:custGeom>
              <a:solidFill>
                <a:srgbClr val="BC88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60"/>
              <p:cNvSpPr>
                <a:spLocks noEditPoints="1"/>
              </p:cNvSpPr>
              <p:nvPr/>
            </p:nvSpPr>
            <p:spPr bwMode="auto">
              <a:xfrm>
                <a:off x="12714288" y="1117601"/>
                <a:ext cx="146050" cy="241300"/>
              </a:xfrm>
              <a:custGeom>
                <a:avLst/>
                <a:gdLst>
                  <a:gd name="T0" fmla="*/ 30 w 39"/>
                  <a:gd name="T1" fmla="*/ 5 h 64"/>
                  <a:gd name="T2" fmla="*/ 18 w 39"/>
                  <a:gd name="T3" fmla="*/ 1 h 64"/>
                  <a:gd name="T4" fmla="*/ 1 w 39"/>
                  <a:gd name="T5" fmla="*/ 36 h 64"/>
                  <a:gd name="T6" fmla="*/ 10 w 39"/>
                  <a:gd name="T7" fmla="*/ 59 h 64"/>
                  <a:gd name="T8" fmla="*/ 21 w 39"/>
                  <a:gd name="T9" fmla="*/ 63 h 64"/>
                  <a:gd name="T10" fmla="*/ 38 w 39"/>
                  <a:gd name="T11" fmla="*/ 28 h 64"/>
                  <a:gd name="T12" fmla="*/ 38 w 39"/>
                  <a:gd name="T13" fmla="*/ 28 h 64"/>
                  <a:gd name="T14" fmla="*/ 30 w 39"/>
                  <a:gd name="T15" fmla="*/ 5 h 64"/>
                  <a:gd name="T16" fmla="*/ 4 w 39"/>
                  <a:gd name="T17" fmla="*/ 35 h 64"/>
                  <a:gd name="T18" fmla="*/ 19 w 39"/>
                  <a:gd name="T19" fmla="*/ 5 h 64"/>
                  <a:gd name="T20" fmla="*/ 27 w 39"/>
                  <a:gd name="T21" fmla="*/ 8 h 64"/>
                  <a:gd name="T22" fmla="*/ 35 w 39"/>
                  <a:gd name="T23" fmla="*/ 28 h 64"/>
                  <a:gd name="T24" fmla="*/ 35 w 39"/>
                  <a:gd name="T25" fmla="*/ 28 h 64"/>
                  <a:gd name="T26" fmla="*/ 21 w 39"/>
                  <a:gd name="T27" fmla="*/ 59 h 64"/>
                  <a:gd name="T28" fmla="*/ 12 w 39"/>
                  <a:gd name="T29" fmla="*/ 56 h 64"/>
                  <a:gd name="T30" fmla="*/ 4 w 39"/>
                  <a:gd name="T31" fmla="*/ 3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9" h="64">
                    <a:moveTo>
                      <a:pt x="30" y="5"/>
                    </a:moveTo>
                    <a:cubicBezTo>
                      <a:pt x="26" y="1"/>
                      <a:pt x="22" y="0"/>
                      <a:pt x="18" y="1"/>
                    </a:cubicBezTo>
                    <a:cubicBezTo>
                      <a:pt x="8" y="3"/>
                      <a:pt x="0" y="19"/>
                      <a:pt x="1" y="36"/>
                    </a:cubicBezTo>
                    <a:cubicBezTo>
                      <a:pt x="1" y="46"/>
                      <a:pt x="4" y="55"/>
                      <a:pt x="10" y="59"/>
                    </a:cubicBezTo>
                    <a:cubicBezTo>
                      <a:pt x="13" y="62"/>
                      <a:pt x="17" y="64"/>
                      <a:pt x="21" y="63"/>
                    </a:cubicBezTo>
                    <a:cubicBezTo>
                      <a:pt x="31" y="60"/>
                      <a:pt x="39" y="45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18"/>
                      <a:pt x="35" y="9"/>
                      <a:pt x="30" y="5"/>
                    </a:cubicBezTo>
                    <a:close/>
                    <a:moveTo>
                      <a:pt x="4" y="35"/>
                    </a:moveTo>
                    <a:cubicBezTo>
                      <a:pt x="4" y="21"/>
                      <a:pt x="10" y="7"/>
                      <a:pt x="19" y="5"/>
                    </a:cubicBezTo>
                    <a:cubicBezTo>
                      <a:pt x="22" y="4"/>
                      <a:pt x="25" y="5"/>
                      <a:pt x="27" y="8"/>
                    </a:cubicBezTo>
                    <a:cubicBezTo>
                      <a:pt x="32" y="12"/>
                      <a:pt x="35" y="20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43"/>
                      <a:pt x="29" y="57"/>
                      <a:pt x="21" y="59"/>
                    </a:cubicBezTo>
                    <a:cubicBezTo>
                      <a:pt x="17" y="59"/>
                      <a:pt x="14" y="58"/>
                      <a:pt x="12" y="56"/>
                    </a:cubicBezTo>
                    <a:cubicBezTo>
                      <a:pt x="7" y="52"/>
                      <a:pt x="5" y="44"/>
                      <a:pt x="4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61"/>
              <p:cNvSpPr/>
              <p:nvPr/>
            </p:nvSpPr>
            <p:spPr bwMode="auto">
              <a:xfrm>
                <a:off x="12838113" y="1139826"/>
                <a:ext cx="128588" cy="227013"/>
              </a:xfrm>
              <a:custGeom>
                <a:avLst/>
                <a:gdLst>
                  <a:gd name="T0" fmla="*/ 32 w 34"/>
                  <a:gd name="T1" fmla="*/ 28 h 60"/>
                  <a:gd name="T2" fmla="*/ 14 w 34"/>
                  <a:gd name="T3" fmla="*/ 59 h 60"/>
                  <a:gd name="T4" fmla="*/ 1 w 34"/>
                  <a:gd name="T5" fmla="*/ 32 h 60"/>
                  <a:gd name="T6" fmla="*/ 20 w 34"/>
                  <a:gd name="T7" fmla="*/ 1 h 60"/>
                  <a:gd name="T8" fmla="*/ 32 w 34"/>
                  <a:gd name="T9" fmla="*/ 2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0">
                    <a:moveTo>
                      <a:pt x="32" y="28"/>
                    </a:moveTo>
                    <a:cubicBezTo>
                      <a:pt x="31" y="44"/>
                      <a:pt x="23" y="58"/>
                      <a:pt x="14" y="59"/>
                    </a:cubicBezTo>
                    <a:cubicBezTo>
                      <a:pt x="5" y="60"/>
                      <a:pt x="0" y="48"/>
                      <a:pt x="1" y="32"/>
                    </a:cubicBezTo>
                    <a:cubicBezTo>
                      <a:pt x="3" y="16"/>
                      <a:pt x="11" y="2"/>
                      <a:pt x="20" y="1"/>
                    </a:cubicBezTo>
                    <a:cubicBezTo>
                      <a:pt x="28" y="0"/>
                      <a:pt x="34" y="12"/>
                      <a:pt x="32" y="28"/>
                    </a:cubicBezTo>
                    <a:close/>
                  </a:path>
                </a:pathLst>
              </a:custGeom>
              <a:solidFill>
                <a:srgbClr val="BC88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62"/>
              <p:cNvSpPr>
                <a:spLocks noEditPoints="1"/>
              </p:cNvSpPr>
              <p:nvPr/>
            </p:nvSpPr>
            <p:spPr bwMode="auto">
              <a:xfrm>
                <a:off x="12834938" y="1133476"/>
                <a:ext cx="134938" cy="236538"/>
              </a:xfrm>
              <a:custGeom>
                <a:avLst/>
                <a:gdLst>
                  <a:gd name="T0" fmla="*/ 30 w 36"/>
                  <a:gd name="T1" fmla="*/ 5 h 63"/>
                  <a:gd name="T2" fmla="*/ 21 w 36"/>
                  <a:gd name="T3" fmla="*/ 1 h 63"/>
                  <a:gd name="T4" fmla="*/ 1 w 36"/>
                  <a:gd name="T5" fmla="*/ 34 h 63"/>
                  <a:gd name="T6" fmla="*/ 6 w 36"/>
                  <a:gd name="T7" fmla="*/ 59 h 63"/>
                  <a:gd name="T8" fmla="*/ 15 w 36"/>
                  <a:gd name="T9" fmla="*/ 63 h 63"/>
                  <a:gd name="T10" fmla="*/ 35 w 36"/>
                  <a:gd name="T11" fmla="*/ 30 h 63"/>
                  <a:gd name="T12" fmla="*/ 35 w 36"/>
                  <a:gd name="T13" fmla="*/ 30 h 63"/>
                  <a:gd name="T14" fmla="*/ 30 w 36"/>
                  <a:gd name="T15" fmla="*/ 5 h 63"/>
                  <a:gd name="T16" fmla="*/ 4 w 36"/>
                  <a:gd name="T17" fmla="*/ 34 h 63"/>
                  <a:gd name="T18" fmla="*/ 21 w 36"/>
                  <a:gd name="T19" fmla="*/ 5 h 63"/>
                  <a:gd name="T20" fmla="*/ 27 w 36"/>
                  <a:gd name="T21" fmla="*/ 8 h 63"/>
                  <a:gd name="T22" fmla="*/ 32 w 36"/>
                  <a:gd name="T23" fmla="*/ 30 h 63"/>
                  <a:gd name="T24" fmla="*/ 32 w 36"/>
                  <a:gd name="T25" fmla="*/ 30 h 63"/>
                  <a:gd name="T26" fmla="*/ 15 w 36"/>
                  <a:gd name="T27" fmla="*/ 59 h 63"/>
                  <a:gd name="T28" fmla="*/ 8 w 36"/>
                  <a:gd name="T29" fmla="*/ 56 h 63"/>
                  <a:gd name="T30" fmla="*/ 4 w 36"/>
                  <a:gd name="T31" fmla="*/ 3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" h="63">
                    <a:moveTo>
                      <a:pt x="30" y="5"/>
                    </a:moveTo>
                    <a:cubicBezTo>
                      <a:pt x="27" y="2"/>
                      <a:pt x="24" y="0"/>
                      <a:pt x="21" y="1"/>
                    </a:cubicBezTo>
                    <a:cubicBezTo>
                      <a:pt x="11" y="2"/>
                      <a:pt x="2" y="16"/>
                      <a:pt x="1" y="34"/>
                    </a:cubicBezTo>
                    <a:cubicBezTo>
                      <a:pt x="0" y="44"/>
                      <a:pt x="2" y="53"/>
                      <a:pt x="6" y="59"/>
                    </a:cubicBezTo>
                    <a:cubicBezTo>
                      <a:pt x="8" y="62"/>
                      <a:pt x="11" y="63"/>
                      <a:pt x="15" y="63"/>
                    </a:cubicBezTo>
                    <a:cubicBezTo>
                      <a:pt x="24" y="62"/>
                      <a:pt x="33" y="47"/>
                      <a:pt x="35" y="30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6" y="20"/>
                      <a:pt x="34" y="10"/>
                      <a:pt x="30" y="5"/>
                    </a:cubicBezTo>
                    <a:close/>
                    <a:moveTo>
                      <a:pt x="4" y="34"/>
                    </a:moveTo>
                    <a:cubicBezTo>
                      <a:pt x="5" y="19"/>
                      <a:pt x="13" y="6"/>
                      <a:pt x="21" y="5"/>
                    </a:cubicBezTo>
                    <a:cubicBezTo>
                      <a:pt x="23" y="5"/>
                      <a:pt x="26" y="6"/>
                      <a:pt x="27" y="8"/>
                    </a:cubicBezTo>
                    <a:cubicBezTo>
                      <a:pt x="31" y="12"/>
                      <a:pt x="33" y="21"/>
                      <a:pt x="32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0" y="45"/>
                      <a:pt x="23" y="58"/>
                      <a:pt x="15" y="59"/>
                    </a:cubicBezTo>
                    <a:cubicBezTo>
                      <a:pt x="12" y="59"/>
                      <a:pt x="10" y="58"/>
                      <a:pt x="8" y="56"/>
                    </a:cubicBezTo>
                    <a:cubicBezTo>
                      <a:pt x="5" y="51"/>
                      <a:pt x="3" y="43"/>
                      <a:pt x="4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63"/>
              <p:cNvSpPr/>
              <p:nvPr/>
            </p:nvSpPr>
            <p:spPr bwMode="auto">
              <a:xfrm>
                <a:off x="12942888" y="1166813"/>
                <a:ext cx="139700" cy="203200"/>
              </a:xfrm>
              <a:custGeom>
                <a:avLst/>
                <a:gdLst>
                  <a:gd name="T0" fmla="*/ 32 w 37"/>
                  <a:gd name="T1" fmla="*/ 32 h 54"/>
                  <a:gd name="T2" fmla="*/ 10 w 37"/>
                  <a:gd name="T3" fmla="*/ 51 h 54"/>
                  <a:gd name="T4" fmla="*/ 5 w 37"/>
                  <a:gd name="T5" fmla="*/ 21 h 54"/>
                  <a:gd name="T6" fmla="*/ 27 w 37"/>
                  <a:gd name="T7" fmla="*/ 3 h 54"/>
                  <a:gd name="T8" fmla="*/ 32 w 37"/>
                  <a:gd name="T9" fmla="*/ 3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54">
                    <a:moveTo>
                      <a:pt x="32" y="32"/>
                    </a:moveTo>
                    <a:cubicBezTo>
                      <a:pt x="28" y="46"/>
                      <a:pt x="18" y="54"/>
                      <a:pt x="10" y="51"/>
                    </a:cubicBezTo>
                    <a:cubicBezTo>
                      <a:pt x="2" y="48"/>
                      <a:pt x="0" y="35"/>
                      <a:pt x="5" y="21"/>
                    </a:cubicBezTo>
                    <a:cubicBezTo>
                      <a:pt x="9" y="8"/>
                      <a:pt x="19" y="0"/>
                      <a:pt x="27" y="3"/>
                    </a:cubicBezTo>
                    <a:cubicBezTo>
                      <a:pt x="35" y="6"/>
                      <a:pt x="37" y="19"/>
                      <a:pt x="32" y="32"/>
                    </a:cubicBezTo>
                    <a:close/>
                  </a:path>
                </a:pathLst>
              </a:custGeom>
              <a:solidFill>
                <a:srgbClr val="BC88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64"/>
              <p:cNvSpPr>
                <a:spLocks noEditPoints="1"/>
              </p:cNvSpPr>
              <p:nvPr/>
            </p:nvSpPr>
            <p:spPr bwMode="auto">
              <a:xfrm>
                <a:off x="12942888" y="1155701"/>
                <a:ext cx="139700" cy="222250"/>
              </a:xfrm>
              <a:custGeom>
                <a:avLst/>
                <a:gdLst>
                  <a:gd name="T0" fmla="*/ 35 w 37"/>
                  <a:gd name="T1" fmla="*/ 13 h 59"/>
                  <a:gd name="T2" fmla="*/ 28 w 37"/>
                  <a:gd name="T3" fmla="*/ 4 h 59"/>
                  <a:gd name="T4" fmla="*/ 3 w 37"/>
                  <a:gd name="T5" fmla="*/ 24 h 59"/>
                  <a:gd name="T6" fmla="*/ 2 w 37"/>
                  <a:gd name="T7" fmla="*/ 47 h 59"/>
                  <a:gd name="T8" fmla="*/ 9 w 37"/>
                  <a:gd name="T9" fmla="*/ 56 h 59"/>
                  <a:gd name="T10" fmla="*/ 34 w 37"/>
                  <a:gd name="T11" fmla="*/ 36 h 59"/>
                  <a:gd name="T12" fmla="*/ 34 w 37"/>
                  <a:gd name="T13" fmla="*/ 36 h 59"/>
                  <a:gd name="T14" fmla="*/ 35 w 37"/>
                  <a:gd name="T15" fmla="*/ 13 h 59"/>
                  <a:gd name="T16" fmla="*/ 6 w 37"/>
                  <a:gd name="T17" fmla="*/ 25 h 59"/>
                  <a:gd name="T18" fmla="*/ 26 w 37"/>
                  <a:gd name="T19" fmla="*/ 8 h 59"/>
                  <a:gd name="T20" fmla="*/ 32 w 37"/>
                  <a:gd name="T21" fmla="*/ 14 h 59"/>
                  <a:gd name="T22" fmla="*/ 31 w 37"/>
                  <a:gd name="T23" fmla="*/ 35 h 59"/>
                  <a:gd name="T24" fmla="*/ 16 w 37"/>
                  <a:gd name="T25" fmla="*/ 52 h 59"/>
                  <a:gd name="T26" fmla="*/ 11 w 37"/>
                  <a:gd name="T27" fmla="*/ 52 h 59"/>
                  <a:gd name="T28" fmla="*/ 5 w 37"/>
                  <a:gd name="T29" fmla="*/ 45 h 59"/>
                  <a:gd name="T30" fmla="*/ 6 w 37"/>
                  <a:gd name="T31" fmla="*/ 2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7" h="59">
                    <a:moveTo>
                      <a:pt x="35" y="13"/>
                    </a:moveTo>
                    <a:cubicBezTo>
                      <a:pt x="33" y="8"/>
                      <a:pt x="31" y="5"/>
                      <a:pt x="28" y="4"/>
                    </a:cubicBezTo>
                    <a:cubicBezTo>
                      <a:pt x="19" y="0"/>
                      <a:pt x="8" y="9"/>
                      <a:pt x="3" y="24"/>
                    </a:cubicBezTo>
                    <a:cubicBezTo>
                      <a:pt x="0" y="32"/>
                      <a:pt x="0" y="41"/>
                      <a:pt x="2" y="47"/>
                    </a:cubicBezTo>
                    <a:cubicBezTo>
                      <a:pt x="4" y="51"/>
                      <a:pt x="6" y="55"/>
                      <a:pt x="9" y="56"/>
                    </a:cubicBezTo>
                    <a:cubicBezTo>
                      <a:pt x="18" y="59"/>
                      <a:pt x="29" y="50"/>
                      <a:pt x="34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7" y="28"/>
                      <a:pt x="37" y="19"/>
                      <a:pt x="35" y="13"/>
                    </a:cubicBezTo>
                    <a:close/>
                    <a:moveTo>
                      <a:pt x="6" y="25"/>
                    </a:moveTo>
                    <a:cubicBezTo>
                      <a:pt x="11" y="13"/>
                      <a:pt x="20" y="5"/>
                      <a:pt x="26" y="8"/>
                    </a:cubicBezTo>
                    <a:cubicBezTo>
                      <a:pt x="29" y="9"/>
                      <a:pt x="31" y="11"/>
                      <a:pt x="32" y="14"/>
                    </a:cubicBezTo>
                    <a:cubicBezTo>
                      <a:pt x="34" y="20"/>
                      <a:pt x="33" y="28"/>
                      <a:pt x="31" y="35"/>
                    </a:cubicBezTo>
                    <a:cubicBezTo>
                      <a:pt x="27" y="44"/>
                      <a:pt x="21" y="51"/>
                      <a:pt x="16" y="52"/>
                    </a:cubicBezTo>
                    <a:cubicBezTo>
                      <a:pt x="14" y="53"/>
                      <a:pt x="12" y="53"/>
                      <a:pt x="11" y="52"/>
                    </a:cubicBezTo>
                    <a:cubicBezTo>
                      <a:pt x="8" y="51"/>
                      <a:pt x="6" y="49"/>
                      <a:pt x="5" y="45"/>
                    </a:cubicBezTo>
                    <a:cubicBezTo>
                      <a:pt x="3" y="40"/>
                      <a:pt x="4" y="32"/>
                      <a:pt x="6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90" name="文本框 28"/>
          <p:cNvSpPr txBox="1"/>
          <p:nvPr/>
        </p:nvSpPr>
        <p:spPr>
          <a:xfrm>
            <a:off x="7576185" y="2806065"/>
            <a:ext cx="3489960" cy="140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请你学会自我保护招数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匿名交友网上多，切莫单独去赴约，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网上人品难区分，小心谨慎没有错。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6153785" y="1791335"/>
            <a:ext cx="503555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5000" b="1" i="0" u="none" strike="noStrike" kern="1200" cap="none" spc="300" normalizeH="0" baseline="0" noProof="0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密码安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5000" b="1" i="0" u="none" strike="noStrike" kern="1200" cap="none" spc="300" normalizeH="0" baseline="0" noProof="0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全常识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3963435" y="1567233"/>
            <a:ext cx="2018224" cy="2018224"/>
            <a:chOff x="2118480" y="1316166"/>
            <a:chExt cx="1512168" cy="15121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椭圆 16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TextBox 67"/>
            <p:cNvSpPr txBox="1"/>
            <p:nvPr/>
          </p:nvSpPr>
          <p:spPr>
            <a:xfrm>
              <a:off x="2396584" y="1556810"/>
              <a:ext cx="1162055" cy="991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0" i="0" u="none" strike="noStrike" kern="1200" cap="none" spc="225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微软雅黑" panose="020B0503020204020204" charset="-122"/>
                  <a:cs typeface="+mn-cs"/>
                </a:rPr>
                <a:t>03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70457" y="3839653"/>
            <a:ext cx="12282473" cy="3016112"/>
            <a:chOff x="-53293" y="2879740"/>
            <a:chExt cx="9211855" cy="226208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21" name="图片 20" descr="E:\素材\科技\98527fa4b44c06061b2bde937ede801a.png98527fa4b44c06061b2bde937ede801a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606462" y="2879740"/>
              <a:ext cx="3272790" cy="200596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小学生网络安全教育主题班会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000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000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000"/>
  <p:tag name="MH_LIBRARY" val="GRAPHIC"/>
  <p:tag name="MH_TYPE" val="SubTitle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000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000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000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518</Words>
  <Application>Microsoft Office PowerPoint</Application>
  <PresentationFormat>宽屏</PresentationFormat>
  <Paragraphs>86</Paragraphs>
  <Slides>15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等线</vt:lpstr>
      <vt:lpstr>方正大标宋简体</vt:lpstr>
      <vt:lpstr>方正胖娃简体</vt:lpstr>
      <vt:lpstr>宋体</vt:lpstr>
      <vt:lpstr>微软雅黑</vt:lpstr>
      <vt:lpstr>Arial</vt:lpstr>
      <vt:lpstr>Calibri</vt:lpstr>
      <vt:lpstr>Calibri Light</vt:lpstr>
      <vt:lpstr>Impact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cp:lastModifiedBy>WMW</cp:lastModifiedBy>
  <cp:revision>1</cp:revision>
  <dcterms:created xsi:type="dcterms:W3CDTF">2017-09-22T15:44:00Z</dcterms:created>
  <dcterms:modified xsi:type="dcterms:W3CDTF">2020-10-13T02:22:13Z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