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472" r:id="rId2"/>
    <p:sldId id="417" r:id="rId3"/>
    <p:sldId id="448" r:id="rId4"/>
    <p:sldId id="426" r:id="rId5"/>
    <p:sldId id="447" r:id="rId6"/>
    <p:sldId id="333" r:id="rId7"/>
    <p:sldId id="402" r:id="rId8"/>
    <p:sldId id="449" r:id="rId9"/>
    <p:sldId id="450" r:id="rId10"/>
    <p:sldId id="422" r:id="rId11"/>
    <p:sldId id="428" r:id="rId12"/>
    <p:sldId id="419" r:id="rId13"/>
    <p:sldId id="429" r:id="rId14"/>
    <p:sldId id="415" r:id="rId15"/>
    <p:sldId id="432" r:id="rId16"/>
    <p:sldId id="453" r:id="rId17"/>
    <p:sldId id="456" r:id="rId18"/>
    <p:sldId id="416" r:id="rId19"/>
    <p:sldId id="430" r:id="rId20"/>
    <p:sldId id="424" r:id="rId21"/>
    <p:sldId id="455" r:id="rId22"/>
    <p:sldId id="41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89B1"/>
    <a:srgbClr val="FFFFFF"/>
    <a:srgbClr val="22A5C2"/>
    <a:srgbClr val="4AB5C4"/>
    <a:srgbClr val="F9FBFC"/>
    <a:srgbClr val="DAF0F5"/>
    <a:srgbClr val="3484A2"/>
    <a:srgbClr val="2E9FD1"/>
    <a:srgbClr val="FF9900"/>
    <a:srgbClr val="006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2327" autoAdjust="0"/>
  </p:normalViewPr>
  <p:slideViewPr>
    <p:cSldViewPr snapToGrid="0">
      <p:cViewPr varScale="1">
        <p:scale>
          <a:sx n="105" d="100"/>
          <a:sy n="105" d="100"/>
        </p:scale>
        <p:origin x="6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#1">
  <dgm:title val=""/>
  <dgm:desc val=""/>
  <dgm:catLst>
    <dgm:cat type="accent5" pri="11400"/>
  </dgm:catLst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C16368-1BFF-4C4C-88DA-E2BC577CAF3E}" type="doc">
      <dgm:prSet loTypeId="urn:microsoft.com/office/officeart/2005/8/layout/process1" loCatId="process" qsTypeId="urn:microsoft.com/office/officeart/2005/8/quickstyle/simple5#1" qsCatId="simple" csTypeId="urn:microsoft.com/office/officeart/2005/8/colors/accent5_4#1" csCatId="accent5" phldr="1"/>
      <dgm:spPr/>
    </dgm:pt>
    <dgm:pt modelId="{0572780E-2D80-4B06-8B7D-3D0CD3799EFB}">
      <dgm:prSet phldrT="[文本]"/>
      <dgm:spPr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r>
            <a:rPr lang="zh-CN" altLang="en-US" dirty="0"/>
            <a:t>项目目标</a:t>
          </a:r>
        </a:p>
      </dgm:t>
    </dgm:pt>
    <dgm:pt modelId="{9C23A190-4D01-490F-A9DC-D22C238777F0}" type="parTrans" cxnId="{416641F1-C036-46E9-AA2B-352AC399D576}">
      <dgm:prSet/>
      <dgm:spPr/>
      <dgm:t>
        <a:bodyPr/>
        <a:lstStyle/>
        <a:p>
          <a:endParaRPr lang="zh-CN" altLang="en-US"/>
        </a:p>
      </dgm:t>
    </dgm:pt>
    <dgm:pt modelId="{C5FD0147-AE58-4ECF-948B-E08E2F40E416}" type="sibTrans" cxnId="{416641F1-C036-46E9-AA2B-352AC399D576}">
      <dgm:prSet/>
      <dgm:spPr/>
      <dgm:t>
        <a:bodyPr/>
        <a:lstStyle/>
        <a:p>
          <a:endParaRPr lang="zh-CN" altLang="en-US"/>
        </a:p>
      </dgm:t>
    </dgm:pt>
    <dgm:pt modelId="{F45991BB-EC75-47ED-9ED2-E6C4ADDB183A}">
      <dgm:prSet phldrT="[文本]"/>
      <dgm:spPr/>
      <dgm:t>
        <a:bodyPr/>
        <a:lstStyle/>
        <a:p>
          <a:r>
            <a:rPr lang="zh-CN" altLang="en-US" dirty="0"/>
            <a:t>项目内容</a:t>
          </a:r>
        </a:p>
      </dgm:t>
    </dgm:pt>
    <dgm:pt modelId="{9DCF3363-6A07-4C28-A557-771596088BB5}" type="parTrans" cxnId="{777D673E-5556-41FF-B66B-F5618A28FC28}">
      <dgm:prSet/>
      <dgm:spPr/>
      <dgm:t>
        <a:bodyPr/>
        <a:lstStyle/>
        <a:p>
          <a:endParaRPr lang="zh-CN" altLang="en-US"/>
        </a:p>
      </dgm:t>
    </dgm:pt>
    <dgm:pt modelId="{740E4A87-4BFA-4739-808F-68B481D67B6F}" type="sibTrans" cxnId="{777D673E-5556-41FF-B66B-F5618A28FC28}">
      <dgm:prSet/>
      <dgm:spPr/>
      <dgm:t>
        <a:bodyPr/>
        <a:lstStyle/>
        <a:p>
          <a:endParaRPr lang="zh-CN" altLang="en-US"/>
        </a:p>
      </dgm:t>
    </dgm:pt>
    <dgm:pt modelId="{5F34BB95-620C-4C8E-B17A-B89325EE221C}">
      <dgm:prSet phldrT="[文本]"/>
      <dgm:spPr/>
      <dgm:t>
        <a:bodyPr/>
        <a:lstStyle/>
        <a:p>
          <a:r>
            <a:rPr lang="zh-CN" altLang="en-US" dirty="0"/>
            <a:t>项目预期</a:t>
          </a:r>
        </a:p>
      </dgm:t>
    </dgm:pt>
    <dgm:pt modelId="{47C80C25-A6D5-4F33-888F-383C0719DBA0}" type="parTrans" cxnId="{5EC3E75F-8A79-45AE-B5D4-F0FA7BF95B6F}">
      <dgm:prSet/>
      <dgm:spPr/>
      <dgm:t>
        <a:bodyPr/>
        <a:lstStyle/>
        <a:p>
          <a:endParaRPr lang="zh-CN" altLang="en-US"/>
        </a:p>
      </dgm:t>
    </dgm:pt>
    <dgm:pt modelId="{D534595B-34E2-42C4-B38D-C158055300B7}" type="sibTrans" cxnId="{5EC3E75F-8A79-45AE-B5D4-F0FA7BF95B6F}">
      <dgm:prSet/>
      <dgm:spPr/>
      <dgm:t>
        <a:bodyPr/>
        <a:lstStyle/>
        <a:p>
          <a:endParaRPr lang="zh-CN" altLang="en-US"/>
        </a:p>
      </dgm:t>
    </dgm:pt>
    <dgm:pt modelId="{9220F0C0-E611-401B-BEFD-950A2A1706F2}" type="pres">
      <dgm:prSet presAssocID="{A1C16368-1BFF-4C4C-88DA-E2BC577CAF3E}" presName="Name0" presStyleCnt="0">
        <dgm:presLayoutVars>
          <dgm:dir/>
          <dgm:resizeHandles val="exact"/>
        </dgm:presLayoutVars>
      </dgm:prSet>
      <dgm:spPr/>
    </dgm:pt>
    <dgm:pt modelId="{2BD93E76-5CEB-4AA8-B0E5-30715CE560CA}" type="pres">
      <dgm:prSet presAssocID="{0572780E-2D80-4B06-8B7D-3D0CD3799EFB}" presName="node" presStyleLbl="node1" presStyleIdx="0" presStyleCnt="3">
        <dgm:presLayoutVars>
          <dgm:bulletEnabled val="1"/>
        </dgm:presLayoutVars>
      </dgm:prSet>
      <dgm:spPr/>
    </dgm:pt>
    <dgm:pt modelId="{4919F178-55FC-438C-A80D-30626E2E79B2}" type="pres">
      <dgm:prSet presAssocID="{C5FD0147-AE58-4ECF-948B-E08E2F40E416}" presName="sibTrans" presStyleLbl="sibTrans2D1" presStyleIdx="0" presStyleCnt="2"/>
      <dgm:spPr/>
    </dgm:pt>
    <dgm:pt modelId="{8DA8A0D7-CAB5-4C04-98AD-673E162329F8}" type="pres">
      <dgm:prSet presAssocID="{C5FD0147-AE58-4ECF-948B-E08E2F40E416}" presName="connectorText" presStyleLbl="sibTrans2D1" presStyleIdx="0" presStyleCnt="2"/>
      <dgm:spPr/>
    </dgm:pt>
    <dgm:pt modelId="{3A663394-B07D-46DA-A1C3-C6FF1EAB4772}" type="pres">
      <dgm:prSet presAssocID="{F45991BB-EC75-47ED-9ED2-E6C4ADDB183A}" presName="node" presStyleLbl="node1" presStyleIdx="1" presStyleCnt="3">
        <dgm:presLayoutVars>
          <dgm:bulletEnabled val="1"/>
        </dgm:presLayoutVars>
      </dgm:prSet>
      <dgm:spPr/>
    </dgm:pt>
    <dgm:pt modelId="{FBE92D41-4F98-4A7F-8880-DA7D353D2587}" type="pres">
      <dgm:prSet presAssocID="{740E4A87-4BFA-4739-808F-68B481D67B6F}" presName="sibTrans" presStyleLbl="sibTrans2D1" presStyleIdx="1" presStyleCnt="2"/>
      <dgm:spPr/>
    </dgm:pt>
    <dgm:pt modelId="{E046DD17-A06F-43B6-9148-6B2BF7B17FFF}" type="pres">
      <dgm:prSet presAssocID="{740E4A87-4BFA-4739-808F-68B481D67B6F}" presName="connectorText" presStyleLbl="sibTrans2D1" presStyleIdx="1" presStyleCnt="2"/>
      <dgm:spPr/>
    </dgm:pt>
    <dgm:pt modelId="{123B87FD-B3FE-4085-B761-B6F13622A7F5}" type="pres">
      <dgm:prSet presAssocID="{5F34BB95-620C-4C8E-B17A-B89325EE221C}" presName="node" presStyleLbl="node1" presStyleIdx="2" presStyleCnt="3">
        <dgm:presLayoutVars>
          <dgm:bulletEnabled val="1"/>
        </dgm:presLayoutVars>
      </dgm:prSet>
      <dgm:spPr/>
    </dgm:pt>
  </dgm:ptLst>
  <dgm:cxnLst>
    <dgm:cxn modelId="{90CE7B0C-A2C6-4E97-99CF-388EC17DAA41}" type="presOf" srcId="{F45991BB-EC75-47ED-9ED2-E6C4ADDB183A}" destId="{3A663394-B07D-46DA-A1C3-C6FF1EAB4772}" srcOrd="0" destOrd="0" presId="urn:microsoft.com/office/officeart/2005/8/layout/process1"/>
    <dgm:cxn modelId="{9A3D9C0F-77BB-4562-A02F-81871DA7EF14}" type="presOf" srcId="{C5FD0147-AE58-4ECF-948B-E08E2F40E416}" destId="{4919F178-55FC-438C-A80D-30626E2E79B2}" srcOrd="0" destOrd="0" presId="urn:microsoft.com/office/officeart/2005/8/layout/process1"/>
    <dgm:cxn modelId="{DE0FE636-2E8F-4BE7-AD1A-E13A7B0FE949}" type="presOf" srcId="{740E4A87-4BFA-4739-808F-68B481D67B6F}" destId="{E046DD17-A06F-43B6-9148-6B2BF7B17FFF}" srcOrd="1" destOrd="0" presId="urn:microsoft.com/office/officeart/2005/8/layout/process1"/>
    <dgm:cxn modelId="{777D673E-5556-41FF-B66B-F5618A28FC28}" srcId="{A1C16368-1BFF-4C4C-88DA-E2BC577CAF3E}" destId="{F45991BB-EC75-47ED-9ED2-E6C4ADDB183A}" srcOrd="1" destOrd="0" parTransId="{9DCF3363-6A07-4C28-A557-771596088BB5}" sibTransId="{740E4A87-4BFA-4739-808F-68B481D67B6F}"/>
    <dgm:cxn modelId="{5EC3E75F-8A79-45AE-B5D4-F0FA7BF95B6F}" srcId="{A1C16368-1BFF-4C4C-88DA-E2BC577CAF3E}" destId="{5F34BB95-620C-4C8E-B17A-B89325EE221C}" srcOrd="2" destOrd="0" parTransId="{47C80C25-A6D5-4F33-888F-383C0719DBA0}" sibTransId="{D534595B-34E2-42C4-B38D-C158055300B7}"/>
    <dgm:cxn modelId="{AE379778-33E6-430F-80B3-D112F2A88F30}" type="presOf" srcId="{0572780E-2D80-4B06-8B7D-3D0CD3799EFB}" destId="{2BD93E76-5CEB-4AA8-B0E5-30715CE560CA}" srcOrd="0" destOrd="0" presId="urn:microsoft.com/office/officeart/2005/8/layout/process1"/>
    <dgm:cxn modelId="{E84CEB8A-1B44-4AC8-8EF1-9B8F13D85A54}" type="presOf" srcId="{A1C16368-1BFF-4C4C-88DA-E2BC577CAF3E}" destId="{9220F0C0-E611-401B-BEFD-950A2A1706F2}" srcOrd="0" destOrd="0" presId="urn:microsoft.com/office/officeart/2005/8/layout/process1"/>
    <dgm:cxn modelId="{D027EE97-0B30-48F2-8A55-E01AA81B1327}" type="presOf" srcId="{C5FD0147-AE58-4ECF-948B-E08E2F40E416}" destId="{8DA8A0D7-CAB5-4C04-98AD-673E162329F8}" srcOrd="1" destOrd="0" presId="urn:microsoft.com/office/officeart/2005/8/layout/process1"/>
    <dgm:cxn modelId="{DFB87DC3-1C97-455F-B12D-9940A94C606D}" type="presOf" srcId="{740E4A87-4BFA-4739-808F-68B481D67B6F}" destId="{FBE92D41-4F98-4A7F-8880-DA7D353D2587}" srcOrd="0" destOrd="0" presId="urn:microsoft.com/office/officeart/2005/8/layout/process1"/>
    <dgm:cxn modelId="{416641F1-C036-46E9-AA2B-352AC399D576}" srcId="{A1C16368-1BFF-4C4C-88DA-E2BC577CAF3E}" destId="{0572780E-2D80-4B06-8B7D-3D0CD3799EFB}" srcOrd="0" destOrd="0" parTransId="{9C23A190-4D01-490F-A9DC-D22C238777F0}" sibTransId="{C5FD0147-AE58-4ECF-948B-E08E2F40E416}"/>
    <dgm:cxn modelId="{699035F7-2B46-4158-8ED6-FE879CF15AC3}" type="presOf" srcId="{5F34BB95-620C-4C8E-B17A-B89325EE221C}" destId="{123B87FD-B3FE-4085-B761-B6F13622A7F5}" srcOrd="0" destOrd="0" presId="urn:microsoft.com/office/officeart/2005/8/layout/process1"/>
    <dgm:cxn modelId="{88B049C9-298E-4C91-A704-2E3E59CCDED6}" type="presParOf" srcId="{9220F0C0-E611-401B-BEFD-950A2A1706F2}" destId="{2BD93E76-5CEB-4AA8-B0E5-30715CE560CA}" srcOrd="0" destOrd="0" presId="urn:microsoft.com/office/officeart/2005/8/layout/process1"/>
    <dgm:cxn modelId="{823546F9-2102-45DB-900C-7F16CD3D68F5}" type="presParOf" srcId="{9220F0C0-E611-401B-BEFD-950A2A1706F2}" destId="{4919F178-55FC-438C-A80D-30626E2E79B2}" srcOrd="1" destOrd="0" presId="urn:microsoft.com/office/officeart/2005/8/layout/process1"/>
    <dgm:cxn modelId="{C92175CE-F810-4A52-A996-3BE96116B117}" type="presParOf" srcId="{4919F178-55FC-438C-A80D-30626E2E79B2}" destId="{8DA8A0D7-CAB5-4C04-98AD-673E162329F8}" srcOrd="0" destOrd="0" presId="urn:microsoft.com/office/officeart/2005/8/layout/process1"/>
    <dgm:cxn modelId="{D4BC6D4B-B0F0-46DF-A621-6EF96F1F1B9F}" type="presParOf" srcId="{9220F0C0-E611-401B-BEFD-950A2A1706F2}" destId="{3A663394-B07D-46DA-A1C3-C6FF1EAB4772}" srcOrd="2" destOrd="0" presId="urn:microsoft.com/office/officeart/2005/8/layout/process1"/>
    <dgm:cxn modelId="{71F9A101-E380-46F9-8480-473D4C6C8849}" type="presParOf" srcId="{9220F0C0-E611-401B-BEFD-950A2A1706F2}" destId="{FBE92D41-4F98-4A7F-8880-DA7D353D2587}" srcOrd="3" destOrd="0" presId="urn:microsoft.com/office/officeart/2005/8/layout/process1"/>
    <dgm:cxn modelId="{D58CB92B-CD73-4AF7-9671-0425A4F86649}" type="presParOf" srcId="{FBE92D41-4F98-4A7F-8880-DA7D353D2587}" destId="{E046DD17-A06F-43B6-9148-6B2BF7B17FFF}" srcOrd="0" destOrd="0" presId="urn:microsoft.com/office/officeart/2005/8/layout/process1"/>
    <dgm:cxn modelId="{1842DE64-1C1D-4477-BF99-5A1DE8D79918}" type="presParOf" srcId="{9220F0C0-E611-401B-BEFD-950A2A1706F2}" destId="{123B87FD-B3FE-4085-B761-B6F13622A7F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53ED13-5666-4C29-B84B-7E26B6AB4EAC}" type="doc">
      <dgm:prSet loTypeId="urn:microsoft.com/office/officeart/2008/layout/VerticalCurvedList#1" loCatId="list" qsTypeId="urn:microsoft.com/office/officeart/2005/8/quickstyle/simple2#1" qsCatId="simple" csTypeId="urn:microsoft.com/office/officeart/2005/8/colors/colorful5#1" csCatId="colorful" phldr="0"/>
      <dgm:spPr/>
      <dgm:t>
        <a:bodyPr/>
        <a:lstStyle/>
        <a:p>
          <a:endParaRPr lang="zh-CN" altLang="en-US"/>
        </a:p>
      </dgm:t>
    </dgm:pt>
    <dgm:pt modelId="{7F313353-2773-4FAB-98E3-2E4A0005A518}">
      <dgm:prSet phldrT="[文本]" phldr="1"/>
      <dgm:spPr/>
      <dgm:t>
        <a:bodyPr/>
        <a:lstStyle/>
        <a:p>
          <a:endParaRPr lang="zh-CN" altLang="en-US" dirty="0"/>
        </a:p>
      </dgm:t>
    </dgm:pt>
    <dgm:pt modelId="{865E609A-3233-408C-A040-25CBDD9ED253}" type="parTrans" cxnId="{F33176F0-5B59-40F2-AA53-6C4068FEA50A}">
      <dgm:prSet/>
      <dgm:spPr/>
      <dgm:t>
        <a:bodyPr/>
        <a:lstStyle/>
        <a:p>
          <a:endParaRPr lang="zh-CN" altLang="en-US"/>
        </a:p>
      </dgm:t>
    </dgm:pt>
    <dgm:pt modelId="{670127BF-2D03-42C5-8A0D-9735E41B2EB2}" type="sibTrans" cxnId="{F33176F0-5B59-40F2-AA53-6C4068FEA50A}">
      <dgm:prSet/>
      <dgm:spPr/>
      <dgm:t>
        <a:bodyPr/>
        <a:lstStyle/>
        <a:p>
          <a:endParaRPr lang="zh-CN" altLang="en-US"/>
        </a:p>
      </dgm:t>
    </dgm:pt>
    <dgm:pt modelId="{80AEC704-BA73-4E4D-B6EC-DEBA68EF9057}">
      <dgm:prSet phldrT="[文本]" phldr="1"/>
      <dgm:spPr/>
      <dgm:t>
        <a:bodyPr/>
        <a:lstStyle/>
        <a:p>
          <a:endParaRPr lang="zh-CN" altLang="en-US" dirty="0"/>
        </a:p>
      </dgm:t>
    </dgm:pt>
    <dgm:pt modelId="{3B629669-26B0-416D-8CA5-425B8D361D39}" type="parTrans" cxnId="{78E1FB88-6ACC-49D1-8235-749B2A3C1AB4}">
      <dgm:prSet/>
      <dgm:spPr/>
      <dgm:t>
        <a:bodyPr/>
        <a:lstStyle/>
        <a:p>
          <a:endParaRPr lang="zh-CN" altLang="en-US"/>
        </a:p>
      </dgm:t>
    </dgm:pt>
    <dgm:pt modelId="{FA7953D4-5A5F-46D5-AF91-1B6531C9A6C2}" type="sibTrans" cxnId="{78E1FB88-6ACC-49D1-8235-749B2A3C1AB4}">
      <dgm:prSet/>
      <dgm:spPr/>
      <dgm:t>
        <a:bodyPr/>
        <a:lstStyle/>
        <a:p>
          <a:endParaRPr lang="zh-CN" altLang="en-US"/>
        </a:p>
      </dgm:t>
    </dgm:pt>
    <dgm:pt modelId="{EBF4CEBD-64C4-4AD0-A8A7-A7877E06FCCE}">
      <dgm:prSet phldrT="[文本]" phldr="1"/>
      <dgm:spPr/>
      <dgm:t>
        <a:bodyPr/>
        <a:lstStyle/>
        <a:p>
          <a:endParaRPr lang="zh-CN" altLang="en-US" dirty="0"/>
        </a:p>
      </dgm:t>
    </dgm:pt>
    <dgm:pt modelId="{EF0C62DF-5576-401E-8CB0-170202B08BD2}" type="parTrans" cxnId="{14E1D2F6-2B2C-495E-AADC-A99450441EBE}">
      <dgm:prSet/>
      <dgm:spPr/>
      <dgm:t>
        <a:bodyPr/>
        <a:lstStyle/>
        <a:p>
          <a:endParaRPr lang="zh-CN" altLang="en-US"/>
        </a:p>
      </dgm:t>
    </dgm:pt>
    <dgm:pt modelId="{992DE835-4646-4262-9B44-D133B0256D15}" type="sibTrans" cxnId="{14E1D2F6-2B2C-495E-AADC-A99450441EBE}">
      <dgm:prSet/>
      <dgm:spPr/>
      <dgm:t>
        <a:bodyPr/>
        <a:lstStyle/>
        <a:p>
          <a:endParaRPr lang="zh-CN" altLang="en-US"/>
        </a:p>
      </dgm:t>
    </dgm:pt>
    <dgm:pt modelId="{B0A68B0E-3640-4009-B35C-4D4EA9B13ABA}" type="pres">
      <dgm:prSet presAssocID="{FA53ED13-5666-4C29-B84B-7E26B6AB4EAC}" presName="Name0" presStyleCnt="0">
        <dgm:presLayoutVars>
          <dgm:chMax val="7"/>
          <dgm:chPref val="7"/>
          <dgm:dir/>
        </dgm:presLayoutVars>
      </dgm:prSet>
      <dgm:spPr/>
    </dgm:pt>
    <dgm:pt modelId="{1E44F890-2184-48A4-B88E-897FE636853F}" type="pres">
      <dgm:prSet presAssocID="{FA53ED13-5666-4C29-B84B-7E26B6AB4EAC}" presName="Name1" presStyleCnt="0"/>
      <dgm:spPr/>
    </dgm:pt>
    <dgm:pt modelId="{CE2C1537-117C-472F-8705-AF7C8A9D12A9}" type="pres">
      <dgm:prSet presAssocID="{FA53ED13-5666-4C29-B84B-7E26B6AB4EAC}" presName="cycle" presStyleCnt="0"/>
      <dgm:spPr/>
    </dgm:pt>
    <dgm:pt modelId="{2FD719A2-B238-4891-9C0C-40E64EAD5876}" type="pres">
      <dgm:prSet presAssocID="{FA53ED13-5666-4C29-B84B-7E26B6AB4EAC}" presName="srcNode" presStyleLbl="node1" presStyleIdx="0" presStyleCnt="3"/>
      <dgm:spPr/>
    </dgm:pt>
    <dgm:pt modelId="{4772022B-B523-4B9D-9C33-1EA403AD0207}" type="pres">
      <dgm:prSet presAssocID="{FA53ED13-5666-4C29-B84B-7E26B6AB4EAC}" presName="conn" presStyleLbl="parChTrans1D2" presStyleIdx="0" presStyleCnt="1"/>
      <dgm:spPr/>
    </dgm:pt>
    <dgm:pt modelId="{3827C655-BC48-447C-AE9B-5A7CAA435F4A}" type="pres">
      <dgm:prSet presAssocID="{FA53ED13-5666-4C29-B84B-7E26B6AB4EAC}" presName="extraNode" presStyleLbl="node1" presStyleIdx="0" presStyleCnt="3"/>
      <dgm:spPr/>
    </dgm:pt>
    <dgm:pt modelId="{2FCFAB5D-925E-4216-B63C-A2AE198557B3}" type="pres">
      <dgm:prSet presAssocID="{FA53ED13-5666-4C29-B84B-7E26B6AB4EAC}" presName="dstNode" presStyleLbl="node1" presStyleIdx="0" presStyleCnt="3"/>
      <dgm:spPr/>
    </dgm:pt>
    <dgm:pt modelId="{F73DB2C5-C707-41ED-BB49-93DDA852F382}" type="pres">
      <dgm:prSet presAssocID="{7F313353-2773-4FAB-98E3-2E4A0005A518}" presName="text_1" presStyleLbl="node1" presStyleIdx="0" presStyleCnt="3">
        <dgm:presLayoutVars>
          <dgm:bulletEnabled val="1"/>
        </dgm:presLayoutVars>
      </dgm:prSet>
      <dgm:spPr/>
    </dgm:pt>
    <dgm:pt modelId="{8BDB8030-3DD5-499A-AD47-8198E5C0623D}" type="pres">
      <dgm:prSet presAssocID="{7F313353-2773-4FAB-98E3-2E4A0005A518}" presName="accent_1" presStyleCnt="0"/>
      <dgm:spPr/>
    </dgm:pt>
    <dgm:pt modelId="{A1A4A839-AF12-44B8-93C4-2336CB76E952}" type="pres">
      <dgm:prSet presAssocID="{7F313353-2773-4FAB-98E3-2E4A0005A518}" presName="accentRepeatNode" presStyleLbl="solidFgAcc1" presStyleIdx="0" presStyleCnt="3"/>
      <dgm:spPr/>
    </dgm:pt>
    <dgm:pt modelId="{967E1093-3496-494C-94C2-19FEF504C5C5}" type="pres">
      <dgm:prSet presAssocID="{80AEC704-BA73-4E4D-B6EC-DEBA68EF9057}" presName="text_2" presStyleLbl="node1" presStyleIdx="1" presStyleCnt="3">
        <dgm:presLayoutVars>
          <dgm:bulletEnabled val="1"/>
        </dgm:presLayoutVars>
      </dgm:prSet>
      <dgm:spPr/>
    </dgm:pt>
    <dgm:pt modelId="{4BBD6D91-CF47-4CD3-B672-5E6206D1776B}" type="pres">
      <dgm:prSet presAssocID="{80AEC704-BA73-4E4D-B6EC-DEBA68EF9057}" presName="accent_2" presStyleCnt="0"/>
      <dgm:spPr/>
    </dgm:pt>
    <dgm:pt modelId="{3F384E86-C0C8-4760-9E8A-D36043D050DF}" type="pres">
      <dgm:prSet presAssocID="{80AEC704-BA73-4E4D-B6EC-DEBA68EF9057}" presName="accentRepeatNode" presStyleLbl="solidFgAcc1" presStyleIdx="1" presStyleCnt="3"/>
      <dgm:spPr/>
    </dgm:pt>
    <dgm:pt modelId="{128CFE06-8DF0-4450-B2BB-8280D8DA180E}" type="pres">
      <dgm:prSet presAssocID="{EBF4CEBD-64C4-4AD0-A8A7-A7877E06FCCE}" presName="text_3" presStyleLbl="node1" presStyleIdx="2" presStyleCnt="3">
        <dgm:presLayoutVars>
          <dgm:bulletEnabled val="1"/>
        </dgm:presLayoutVars>
      </dgm:prSet>
      <dgm:spPr/>
    </dgm:pt>
    <dgm:pt modelId="{39C477C8-069F-4748-8554-8DC5ABA8D57D}" type="pres">
      <dgm:prSet presAssocID="{EBF4CEBD-64C4-4AD0-A8A7-A7877E06FCCE}" presName="accent_3" presStyleCnt="0"/>
      <dgm:spPr/>
    </dgm:pt>
    <dgm:pt modelId="{711DF36E-A291-432B-A7AE-9C677DD47BC4}" type="pres">
      <dgm:prSet presAssocID="{EBF4CEBD-64C4-4AD0-A8A7-A7877E06FCCE}" presName="accentRepeatNode" presStyleLbl="solidFgAcc1" presStyleIdx="2" presStyleCnt="3"/>
      <dgm:spPr/>
    </dgm:pt>
  </dgm:ptLst>
  <dgm:cxnLst>
    <dgm:cxn modelId="{D20DFA37-D8AF-4F6A-88DD-FD577124A52E}" type="presOf" srcId="{FA53ED13-5666-4C29-B84B-7E26B6AB4EAC}" destId="{B0A68B0E-3640-4009-B35C-4D4EA9B13ABA}" srcOrd="0" destOrd="0" presId="urn:microsoft.com/office/officeart/2008/layout/VerticalCurvedList#1"/>
    <dgm:cxn modelId="{8CCC5551-5FC3-4CCB-9963-85134190B4B9}" type="presOf" srcId="{EBF4CEBD-64C4-4AD0-A8A7-A7877E06FCCE}" destId="{128CFE06-8DF0-4450-B2BB-8280D8DA180E}" srcOrd="0" destOrd="0" presId="urn:microsoft.com/office/officeart/2008/layout/VerticalCurvedList#1"/>
    <dgm:cxn modelId="{78E1FB88-6ACC-49D1-8235-749B2A3C1AB4}" srcId="{FA53ED13-5666-4C29-B84B-7E26B6AB4EAC}" destId="{80AEC704-BA73-4E4D-B6EC-DEBA68EF9057}" srcOrd="1" destOrd="0" parTransId="{3B629669-26B0-416D-8CA5-425B8D361D39}" sibTransId="{FA7953D4-5A5F-46D5-AF91-1B6531C9A6C2}"/>
    <dgm:cxn modelId="{0A86ED9E-18D1-442D-AA8C-CCFC73C80B9B}" type="presOf" srcId="{670127BF-2D03-42C5-8A0D-9735E41B2EB2}" destId="{4772022B-B523-4B9D-9C33-1EA403AD0207}" srcOrd="0" destOrd="0" presId="urn:microsoft.com/office/officeart/2008/layout/VerticalCurvedList#1"/>
    <dgm:cxn modelId="{A5B348AF-FE91-4C38-AB3B-2EAF397ED4BD}" type="presOf" srcId="{80AEC704-BA73-4E4D-B6EC-DEBA68EF9057}" destId="{967E1093-3496-494C-94C2-19FEF504C5C5}" srcOrd="0" destOrd="0" presId="urn:microsoft.com/office/officeart/2008/layout/VerticalCurvedList#1"/>
    <dgm:cxn modelId="{F33176F0-5B59-40F2-AA53-6C4068FEA50A}" srcId="{FA53ED13-5666-4C29-B84B-7E26B6AB4EAC}" destId="{7F313353-2773-4FAB-98E3-2E4A0005A518}" srcOrd="0" destOrd="0" parTransId="{865E609A-3233-408C-A040-25CBDD9ED253}" sibTransId="{670127BF-2D03-42C5-8A0D-9735E41B2EB2}"/>
    <dgm:cxn modelId="{14E1D2F6-2B2C-495E-AADC-A99450441EBE}" srcId="{FA53ED13-5666-4C29-B84B-7E26B6AB4EAC}" destId="{EBF4CEBD-64C4-4AD0-A8A7-A7877E06FCCE}" srcOrd="2" destOrd="0" parTransId="{EF0C62DF-5576-401E-8CB0-170202B08BD2}" sibTransId="{992DE835-4646-4262-9B44-D133B0256D15}"/>
    <dgm:cxn modelId="{18D9F8F7-BEBD-48A8-BFAB-BE0C2FCA9BFF}" type="presOf" srcId="{7F313353-2773-4FAB-98E3-2E4A0005A518}" destId="{F73DB2C5-C707-41ED-BB49-93DDA852F382}" srcOrd="0" destOrd="0" presId="urn:microsoft.com/office/officeart/2008/layout/VerticalCurvedList#1"/>
    <dgm:cxn modelId="{470BC9A7-D6B9-427E-8173-0CE785C43041}" type="presParOf" srcId="{B0A68B0E-3640-4009-B35C-4D4EA9B13ABA}" destId="{1E44F890-2184-48A4-B88E-897FE636853F}" srcOrd="0" destOrd="0" presId="urn:microsoft.com/office/officeart/2008/layout/VerticalCurvedList#1"/>
    <dgm:cxn modelId="{0102004D-8534-4547-A7BA-3070843FE947}" type="presParOf" srcId="{1E44F890-2184-48A4-B88E-897FE636853F}" destId="{CE2C1537-117C-472F-8705-AF7C8A9D12A9}" srcOrd="0" destOrd="0" presId="urn:microsoft.com/office/officeart/2008/layout/VerticalCurvedList#1"/>
    <dgm:cxn modelId="{01FBEA98-187E-45FA-81D4-27EF1ED5ABC9}" type="presParOf" srcId="{CE2C1537-117C-472F-8705-AF7C8A9D12A9}" destId="{2FD719A2-B238-4891-9C0C-40E64EAD5876}" srcOrd="0" destOrd="0" presId="urn:microsoft.com/office/officeart/2008/layout/VerticalCurvedList#1"/>
    <dgm:cxn modelId="{BCF99A17-10DB-4226-996E-5F168901AF20}" type="presParOf" srcId="{CE2C1537-117C-472F-8705-AF7C8A9D12A9}" destId="{4772022B-B523-4B9D-9C33-1EA403AD0207}" srcOrd="1" destOrd="0" presId="urn:microsoft.com/office/officeart/2008/layout/VerticalCurvedList#1"/>
    <dgm:cxn modelId="{30025A47-1E53-4954-BFF5-1043A804E33E}" type="presParOf" srcId="{CE2C1537-117C-472F-8705-AF7C8A9D12A9}" destId="{3827C655-BC48-447C-AE9B-5A7CAA435F4A}" srcOrd="2" destOrd="0" presId="urn:microsoft.com/office/officeart/2008/layout/VerticalCurvedList#1"/>
    <dgm:cxn modelId="{26F09560-F1D2-4E1C-B88D-93CE5EC119F7}" type="presParOf" srcId="{CE2C1537-117C-472F-8705-AF7C8A9D12A9}" destId="{2FCFAB5D-925E-4216-B63C-A2AE198557B3}" srcOrd="3" destOrd="0" presId="urn:microsoft.com/office/officeart/2008/layout/VerticalCurvedList#1"/>
    <dgm:cxn modelId="{A0D841CB-A69F-4398-BFB5-3451C09AD126}" type="presParOf" srcId="{1E44F890-2184-48A4-B88E-897FE636853F}" destId="{F73DB2C5-C707-41ED-BB49-93DDA852F382}" srcOrd="1" destOrd="0" presId="urn:microsoft.com/office/officeart/2008/layout/VerticalCurvedList#1"/>
    <dgm:cxn modelId="{1A4BF5DD-B4D5-4493-A20D-B6ECE8CA926C}" type="presParOf" srcId="{1E44F890-2184-48A4-B88E-897FE636853F}" destId="{8BDB8030-3DD5-499A-AD47-8198E5C0623D}" srcOrd="2" destOrd="0" presId="urn:microsoft.com/office/officeart/2008/layout/VerticalCurvedList#1"/>
    <dgm:cxn modelId="{59C0201E-9544-4FA9-9924-F39A5CD0501A}" type="presParOf" srcId="{8BDB8030-3DD5-499A-AD47-8198E5C0623D}" destId="{A1A4A839-AF12-44B8-93C4-2336CB76E952}" srcOrd="0" destOrd="0" presId="urn:microsoft.com/office/officeart/2008/layout/VerticalCurvedList#1"/>
    <dgm:cxn modelId="{6C109DBD-DC7C-4E3A-B54B-2765C40543CF}" type="presParOf" srcId="{1E44F890-2184-48A4-B88E-897FE636853F}" destId="{967E1093-3496-494C-94C2-19FEF504C5C5}" srcOrd="3" destOrd="0" presId="urn:microsoft.com/office/officeart/2008/layout/VerticalCurvedList#1"/>
    <dgm:cxn modelId="{2E8AEB2C-9E52-4939-91AF-E373AEED9785}" type="presParOf" srcId="{1E44F890-2184-48A4-B88E-897FE636853F}" destId="{4BBD6D91-CF47-4CD3-B672-5E6206D1776B}" srcOrd="4" destOrd="0" presId="urn:microsoft.com/office/officeart/2008/layout/VerticalCurvedList#1"/>
    <dgm:cxn modelId="{F7CA4B10-C2ED-4505-BABC-6CA2C627B68E}" type="presParOf" srcId="{4BBD6D91-CF47-4CD3-B672-5E6206D1776B}" destId="{3F384E86-C0C8-4760-9E8A-D36043D050DF}" srcOrd="0" destOrd="0" presId="urn:microsoft.com/office/officeart/2008/layout/VerticalCurvedList#1"/>
    <dgm:cxn modelId="{843A5D3A-F50D-4CE4-9E2D-001A74AE437B}" type="presParOf" srcId="{1E44F890-2184-48A4-B88E-897FE636853F}" destId="{128CFE06-8DF0-4450-B2BB-8280D8DA180E}" srcOrd="5" destOrd="0" presId="urn:microsoft.com/office/officeart/2008/layout/VerticalCurvedList#1"/>
    <dgm:cxn modelId="{5C87D097-F539-483C-A179-4E7DFAE3E8BB}" type="presParOf" srcId="{1E44F890-2184-48A4-B88E-897FE636853F}" destId="{39C477C8-069F-4748-8554-8DC5ABA8D57D}" srcOrd="6" destOrd="0" presId="urn:microsoft.com/office/officeart/2008/layout/VerticalCurvedList#1"/>
    <dgm:cxn modelId="{584D3D8C-A1ED-4433-B4DD-233AA34BDECF}" type="presParOf" srcId="{39C477C8-069F-4748-8554-8DC5ABA8D57D}" destId="{711DF36E-A291-432B-A7AE-9C677DD47BC4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93E76-5CEB-4AA8-B0E5-30715CE560CA}">
      <dsp:nvSpPr>
        <dsp:cNvPr id="0" name=""/>
        <dsp:cNvSpPr/>
      </dsp:nvSpPr>
      <dsp:spPr bwMode="white">
        <a:xfrm>
          <a:off x="0" y="0"/>
          <a:ext cx="1420395" cy="608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6">
              <a:lumMod val="20000"/>
              <a:lumOff val="8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lt1"/>
        </a:lnRef>
        <a:fillRef idx="3">
          <a:schemeClr val="accent5">
            <a:shade val="5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项目目标</a:t>
          </a:r>
        </a:p>
      </dsp:txBody>
      <dsp:txXfrm>
        <a:off x="0" y="0"/>
        <a:ext cx="1420395" cy="608612"/>
      </dsp:txXfrm>
    </dsp:sp>
    <dsp:sp modelId="{4919F178-55FC-438C-A80D-30626E2E79B2}">
      <dsp:nvSpPr>
        <dsp:cNvPr id="0" name=""/>
        <dsp:cNvSpPr/>
      </dsp:nvSpPr>
      <dsp:spPr bwMode="white">
        <a:xfrm>
          <a:off x="1553912" y="128177"/>
          <a:ext cx="301124" cy="3522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>
            <a:shade val="90000"/>
            <a:hueOff val="0"/>
            <a:satOff val="0"/>
            <a:lumOff val="0"/>
            <a:alpha val="100000"/>
          </a:schemeClr>
        </a:lnRef>
        <a:fillRef idx="3">
          <a:schemeClr val="accent5">
            <a:shade val="90000"/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1553912" y="128177"/>
        <a:ext cx="301124" cy="352258"/>
      </dsp:txXfrm>
    </dsp:sp>
    <dsp:sp modelId="{3A663394-B07D-46DA-A1C3-C6FF1EAB4772}">
      <dsp:nvSpPr>
        <dsp:cNvPr id="0" name=""/>
        <dsp:cNvSpPr/>
      </dsp:nvSpPr>
      <dsp:spPr bwMode="white">
        <a:xfrm>
          <a:off x="1988553" y="0"/>
          <a:ext cx="1420395" cy="608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108583"/>
                <a:satOff val="-4631"/>
                <a:lumOff val="281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08583"/>
                <a:satOff val="-4631"/>
                <a:lumOff val="281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08583"/>
                <a:satOff val="-4631"/>
                <a:lumOff val="281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lt1"/>
        </a:lnRef>
        <a:fillRef idx="3">
          <a:schemeClr val="accent5">
            <a:shade val="50000"/>
            <a:hueOff val="120000"/>
            <a:satOff val="-4443"/>
            <a:lumOff val="28235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项目内容</a:t>
          </a:r>
        </a:p>
      </dsp:txBody>
      <dsp:txXfrm>
        <a:off x="1988553" y="0"/>
        <a:ext cx="1420395" cy="608612"/>
      </dsp:txXfrm>
    </dsp:sp>
    <dsp:sp modelId="{FBE92D41-4F98-4A7F-8880-DA7D353D2587}">
      <dsp:nvSpPr>
        <dsp:cNvPr id="0" name=""/>
        <dsp:cNvSpPr/>
      </dsp:nvSpPr>
      <dsp:spPr bwMode="white">
        <a:xfrm>
          <a:off x="3542465" y="128177"/>
          <a:ext cx="301124" cy="3522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171321"/>
                <a:satOff val="-6928"/>
                <a:lumOff val="321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171321"/>
                <a:satOff val="-6928"/>
                <a:lumOff val="321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171321"/>
                <a:satOff val="-6928"/>
                <a:lumOff val="321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>
            <a:shade val="90000"/>
            <a:hueOff val="180000"/>
            <a:satOff val="-7058"/>
            <a:lumOff val="32157"/>
            <a:alpha val="100000"/>
          </a:schemeClr>
        </a:lnRef>
        <a:fillRef idx="3">
          <a:schemeClr val="accent5">
            <a:shade val="90000"/>
            <a:hueOff val="180000"/>
            <a:satOff val="-7058"/>
            <a:lumOff val="3215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/>
        </a:p>
      </dsp:txBody>
      <dsp:txXfrm>
        <a:off x="3542465" y="128177"/>
        <a:ext cx="301124" cy="352258"/>
      </dsp:txXfrm>
    </dsp:sp>
    <dsp:sp modelId="{123B87FD-B3FE-4085-B761-B6F13622A7F5}">
      <dsp:nvSpPr>
        <dsp:cNvPr id="0" name=""/>
        <dsp:cNvSpPr/>
      </dsp:nvSpPr>
      <dsp:spPr bwMode="white">
        <a:xfrm>
          <a:off x="3977106" y="0"/>
          <a:ext cx="1420395" cy="608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108583"/>
                <a:satOff val="-4631"/>
                <a:lumOff val="281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08583"/>
                <a:satOff val="-4631"/>
                <a:lumOff val="281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08583"/>
                <a:satOff val="-4631"/>
                <a:lumOff val="281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lt1"/>
        </a:lnRef>
        <a:fillRef idx="3">
          <a:schemeClr val="accent5">
            <a:tint val="55000"/>
            <a:hueOff val="-60000"/>
            <a:satOff val="2222"/>
            <a:lumOff val="-14117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项目预期</a:t>
          </a:r>
        </a:p>
      </dsp:txBody>
      <dsp:txXfrm>
        <a:off x="3977106" y="0"/>
        <a:ext cx="1420395" cy="608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2022B-B523-4B9D-9C33-1EA403AD0207}">
      <dsp:nvSpPr>
        <dsp:cNvPr id="0" name=""/>
        <dsp:cNvSpPr/>
      </dsp:nvSpPr>
      <dsp:spPr>
        <a:xfrm>
          <a:off x="-4315472" y="-662013"/>
          <a:ext cx="5141546" cy="5141546"/>
        </a:xfrm>
        <a:prstGeom prst="blockArc">
          <a:avLst>
            <a:gd name="adj1" fmla="val 18900000"/>
            <a:gd name="adj2" fmla="val 2700000"/>
            <a:gd name="adj3" fmla="val 420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DB2C5-C707-41ED-BB49-93DDA852F382}">
      <dsp:nvSpPr>
        <dsp:cNvPr id="0" name=""/>
        <dsp:cNvSpPr/>
      </dsp:nvSpPr>
      <dsp:spPr>
        <a:xfrm>
          <a:off x="531259" y="381752"/>
          <a:ext cx="4285009" cy="7635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6031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0" kern="1200" dirty="0"/>
        </a:p>
      </dsp:txBody>
      <dsp:txXfrm>
        <a:off x="531259" y="381752"/>
        <a:ext cx="4285009" cy="763504"/>
      </dsp:txXfrm>
    </dsp:sp>
    <dsp:sp modelId="{A1A4A839-AF12-44B8-93C4-2336CB76E952}">
      <dsp:nvSpPr>
        <dsp:cNvPr id="0" name=""/>
        <dsp:cNvSpPr/>
      </dsp:nvSpPr>
      <dsp:spPr>
        <a:xfrm>
          <a:off x="54069" y="286314"/>
          <a:ext cx="954380" cy="954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E1093-3496-494C-94C2-19FEF504C5C5}">
      <dsp:nvSpPr>
        <dsp:cNvPr id="0" name=""/>
        <dsp:cNvSpPr/>
      </dsp:nvSpPr>
      <dsp:spPr>
        <a:xfrm>
          <a:off x="808793" y="1527008"/>
          <a:ext cx="4007475" cy="763504"/>
        </a:xfrm>
        <a:prstGeom prst="rect">
          <a:avLst/>
        </a:prstGeom>
        <a:solidFill>
          <a:schemeClr val="accent5">
            <a:hueOff val="207253"/>
            <a:satOff val="19748"/>
            <a:lumOff val="-82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6031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0" kern="1200" dirty="0"/>
        </a:p>
      </dsp:txBody>
      <dsp:txXfrm>
        <a:off x="808793" y="1527008"/>
        <a:ext cx="4007475" cy="763504"/>
      </dsp:txXfrm>
    </dsp:sp>
    <dsp:sp modelId="{3F384E86-C0C8-4760-9E8A-D36043D050DF}">
      <dsp:nvSpPr>
        <dsp:cNvPr id="0" name=""/>
        <dsp:cNvSpPr/>
      </dsp:nvSpPr>
      <dsp:spPr>
        <a:xfrm>
          <a:off x="331603" y="1431570"/>
          <a:ext cx="954380" cy="954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07253"/>
              <a:satOff val="19748"/>
              <a:lumOff val="-8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CFE06-8DF0-4450-B2BB-8280D8DA180E}">
      <dsp:nvSpPr>
        <dsp:cNvPr id="0" name=""/>
        <dsp:cNvSpPr/>
      </dsp:nvSpPr>
      <dsp:spPr>
        <a:xfrm>
          <a:off x="531259" y="2672264"/>
          <a:ext cx="4285009" cy="763504"/>
        </a:xfrm>
        <a:prstGeom prst="rect">
          <a:avLst/>
        </a:prstGeom>
        <a:solidFill>
          <a:schemeClr val="accent5">
            <a:hueOff val="414507"/>
            <a:satOff val="39495"/>
            <a:lumOff val="-16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6031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0" kern="1200" dirty="0"/>
        </a:p>
      </dsp:txBody>
      <dsp:txXfrm>
        <a:off x="531259" y="2672264"/>
        <a:ext cx="4285009" cy="763504"/>
      </dsp:txXfrm>
    </dsp:sp>
    <dsp:sp modelId="{711DF36E-A291-432B-A7AE-9C677DD47BC4}">
      <dsp:nvSpPr>
        <dsp:cNvPr id="0" name=""/>
        <dsp:cNvSpPr/>
      </dsp:nvSpPr>
      <dsp:spPr>
        <a:xfrm>
          <a:off x="54069" y="2576826"/>
          <a:ext cx="954380" cy="9543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14507"/>
              <a:satOff val="39495"/>
              <a:lumOff val="-1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0.xml"/><Relationship Id="rId7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18.xml"/><Relationship Id="rId4" Type="http://schemas.openxmlformats.org/officeDocument/2006/relationships/slide" Target="../slides/slide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6.xml"/><Relationship Id="rId7" Type="http://schemas.openxmlformats.org/officeDocument/2006/relationships/slide" Target="../slides/slide2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8.xml"/><Relationship Id="rId5" Type="http://schemas.openxmlformats.org/officeDocument/2006/relationships/slide" Target="../slides/slide14.xml"/><Relationship Id="rId4" Type="http://schemas.openxmlformats.org/officeDocument/2006/relationships/slide" Target="../slides/slide1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4.xml"/><Relationship Id="rId7" Type="http://schemas.openxmlformats.org/officeDocument/2006/relationships/slide" Target="../slides/slide1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6.xml"/><Relationship Id="rId4" Type="http://schemas.openxmlformats.org/officeDocument/2006/relationships/slide" Target="../slides/slide1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4.xml"/><Relationship Id="rId7" Type="http://schemas.openxmlformats.org/officeDocument/2006/relationships/slide" Target="../slides/slide1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6.xml"/><Relationship Id="rId4" Type="http://schemas.openxmlformats.org/officeDocument/2006/relationships/slide" Target="../slides/slide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36072" y="157119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设计漂流瓶项目方案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8051107" y="6312250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连接你我的漂流瓶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3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36072" y="157119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设计漂流瓶项目方案</a:t>
            </a: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8051107" y="6312250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连接你我的漂流瓶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6" name="文本框 25"/>
          <p:cNvSpPr txBox="1"/>
          <p:nvPr userDrawn="1"/>
        </p:nvSpPr>
        <p:spPr>
          <a:xfrm>
            <a:off x="836072" y="157119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设计漂流瓶项目方案</a:t>
            </a: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8051107" y="6312250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连接你我的漂流瓶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6" name="文本框 25"/>
          <p:cNvSpPr txBox="1"/>
          <p:nvPr userDrawn="1"/>
        </p:nvSpPr>
        <p:spPr>
          <a:xfrm>
            <a:off x="836072" y="157119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设计漂流瓶项目方案</a:t>
            </a: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8051107" y="6312250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连接你我的漂流瓶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8855242" y="631561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物联网数据采集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notesSlide" Target="../notesSlides/notesSlide14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1.pn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tags" Target="../tags/tag6.xml"/><Relationship Id="rId21" Type="http://schemas.openxmlformats.org/officeDocument/2006/relationships/image" Target="../media/image11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401544" y="1662087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/>
              <a:t>项目 </a:t>
            </a:r>
            <a:r>
              <a:rPr lang="en-US" altLang="zh-CN" sz="3200" dirty="0"/>
              <a:t>3</a:t>
            </a:r>
            <a:endParaRPr lang="zh-CN" altLang="en-US" sz="3200" dirty="0"/>
          </a:p>
        </p:txBody>
      </p:sp>
      <p:sp>
        <p:nvSpPr>
          <p:cNvPr id="38" name="矩形 37"/>
          <p:cNvSpPr/>
          <p:nvPr/>
        </p:nvSpPr>
        <p:spPr>
          <a:xfrm>
            <a:off x="2683654" y="2246862"/>
            <a:ext cx="7040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设计漂流瓶项目方案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254225" y="5118405"/>
            <a:ext cx="4498287" cy="299085"/>
            <a:chOff x="6665" y="5678"/>
            <a:chExt cx="4090" cy="471"/>
          </a:xfrm>
        </p:grpSpPr>
        <p:sp>
          <p:nvSpPr>
            <p:cNvPr id="10" name="圆角矩形 26"/>
            <p:cNvSpPr/>
            <p:nvPr/>
          </p:nvSpPr>
          <p:spPr>
            <a:xfrm>
              <a:off x="6665" y="5678"/>
              <a:ext cx="3002" cy="471"/>
            </a:xfrm>
            <a:prstGeom prst="roundRect">
              <a:avLst/>
            </a:prstGeom>
            <a:solidFill>
              <a:srgbClr val="E9BD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芜湖市鸠兹中学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9952" y="5678"/>
              <a:ext cx="803" cy="471"/>
            </a:xfrm>
            <a:prstGeom prst="roundRect">
              <a:avLst/>
            </a:prstGeom>
            <a:solidFill>
              <a:srgbClr val="E9C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靳婷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076873" y="3391763"/>
            <a:ext cx="3945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互联网创新行动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965795" y="747763"/>
            <a:ext cx="597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连接你我的漂流瓶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01544" y="763152"/>
            <a:ext cx="3775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n-ea"/>
              </a:rPr>
              <a:t>义务教育</a:t>
            </a:r>
            <a:r>
              <a:rPr lang="en-US" altLang="zh-CN" b="1" dirty="0">
                <a:solidFill>
                  <a:schemeClr val="bg1"/>
                </a:solidFill>
                <a:latin typeface="+mn-ea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信息科技</a:t>
            </a:r>
            <a:r>
              <a:rPr lang="en-US" altLang="zh-CN" b="1" dirty="0">
                <a:solidFill>
                  <a:schemeClr val="bg1"/>
                </a:solidFill>
                <a:latin typeface="+mn-ea"/>
              </a:rPr>
              <a:t>》</a:t>
            </a:r>
            <a:r>
              <a:rPr lang="zh-CN" altLang="en-US" b="1" dirty="0">
                <a:solidFill>
                  <a:schemeClr val="bg1"/>
                </a:solidFill>
                <a:latin typeface="+mn-ea"/>
              </a:rPr>
              <a:t>七年级下册 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546735" y="3586480"/>
            <a:ext cx="2618105" cy="2708910"/>
          </a:xfrm>
          <a:prstGeom prst="pentagon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63770" y="1548130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76" y="2491904"/>
            <a:ext cx="6413249" cy="347081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25589" y="3171285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明确项目方案提纲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525589" y="4180114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撰写项目方案内容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25589" y="5302843"/>
            <a:ext cx="46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制作项目简介卡片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85491" y="2583936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07086" y="3698191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85490" y="4734743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86809" y="749544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设计漂流瓶项目方案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1072579"/>
            <a:ext cx="32297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明确项目方案提纲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87" y="772380"/>
            <a:ext cx="906927" cy="11584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87" y="2171700"/>
            <a:ext cx="8378210" cy="3454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9693522" y="5081154"/>
            <a:ext cx="1064394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目标</a:t>
            </a:r>
          </a:p>
        </p:txBody>
      </p:sp>
      <p:sp>
        <p:nvSpPr>
          <p:cNvPr id="10" name="矩形 9"/>
          <p:cNvSpPr/>
          <p:nvPr/>
        </p:nvSpPr>
        <p:spPr>
          <a:xfrm>
            <a:off x="9693522" y="2278556"/>
            <a:ext cx="1064394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需求</a:t>
            </a:r>
          </a:p>
        </p:txBody>
      </p:sp>
      <p:sp>
        <p:nvSpPr>
          <p:cNvPr id="11" name="矩形 10"/>
          <p:cNvSpPr/>
          <p:nvPr/>
        </p:nvSpPr>
        <p:spPr>
          <a:xfrm>
            <a:off x="9693522" y="2972446"/>
            <a:ext cx="1726087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人工智能</a:t>
            </a:r>
          </a:p>
        </p:txBody>
      </p:sp>
      <p:sp>
        <p:nvSpPr>
          <p:cNvPr id="13" name="矩形 12"/>
          <p:cNvSpPr/>
          <p:nvPr/>
        </p:nvSpPr>
        <p:spPr>
          <a:xfrm>
            <a:off x="9693522" y="3700876"/>
            <a:ext cx="1957793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路径与方法</a:t>
            </a:r>
          </a:p>
        </p:txBody>
      </p:sp>
      <p:sp>
        <p:nvSpPr>
          <p:cNvPr id="14" name="矩形 13"/>
          <p:cNvSpPr/>
          <p:nvPr/>
        </p:nvSpPr>
        <p:spPr>
          <a:xfrm>
            <a:off x="9693522" y="4429306"/>
            <a:ext cx="1799256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价值与意义</a:t>
            </a:r>
          </a:p>
        </p:txBody>
      </p:sp>
      <p:sp>
        <p:nvSpPr>
          <p:cNvPr id="15" name="矩形 14"/>
          <p:cNvSpPr/>
          <p:nvPr/>
        </p:nvSpPr>
        <p:spPr>
          <a:xfrm>
            <a:off x="5167945" y="1153038"/>
            <a:ext cx="6002281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移一移，完善“连接你我的漂流瓶”项目方案提纲。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2479" y="917793"/>
            <a:ext cx="32728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撰写项目方案内容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47" y="694587"/>
            <a:ext cx="926532" cy="11834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302" y="1601143"/>
            <a:ext cx="8799224" cy="4432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本框 4"/>
          <p:cNvSpPr txBox="1"/>
          <p:nvPr/>
        </p:nvSpPr>
        <p:spPr>
          <a:xfrm>
            <a:off x="4394497" y="3387888"/>
            <a:ext cx="450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促进闲置物品再利用、倡导绿色环保意识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46088" y="2823883"/>
            <a:ext cx="372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借助互联网，让身边闲置品再利用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61242" y="3972087"/>
            <a:ext cx="387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互联网思维指导、互联网技术助力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216995" y="4588656"/>
            <a:ext cx="598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搭建网络平台、发布闲置物品信息、网络传递、收货评价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270784" y="5152661"/>
            <a:ext cx="463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物尽其用、公益环保、促进友谊、社会影响</a:t>
            </a:r>
          </a:p>
        </p:txBody>
      </p:sp>
      <p:sp>
        <p:nvSpPr>
          <p:cNvPr id="17" name="矩形 16"/>
          <p:cNvSpPr/>
          <p:nvPr/>
        </p:nvSpPr>
        <p:spPr>
          <a:xfrm>
            <a:off x="5178336" y="969039"/>
            <a:ext cx="4246219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想一想，根据关键词完善项目方案。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70785" y="937983"/>
            <a:ext cx="30905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制作项目简介卡片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60" y="652310"/>
            <a:ext cx="957794" cy="1223401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97803" y="5420393"/>
            <a:ext cx="171804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宋体" panose="02010600030101010101" pitchFamily="2" charset="-122"/>
              </a:rPr>
              <a:t>卡片正面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13864" y="5420393"/>
            <a:ext cx="171804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+mn-ea"/>
                <a:cs typeface="宋体" panose="02010600030101010101" pitchFamily="2" charset="-122"/>
              </a:rPr>
              <a:t>卡片背面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68664"/>
            <a:ext cx="5170340" cy="25931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792593" y="2113293"/>
            <a:ext cx="5295701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做一做，设计项目简介卡，凸显项目特色。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926400" y="2995420"/>
            <a:ext cx="5169600" cy="2551756"/>
            <a:chOff x="930996" y="2627869"/>
            <a:chExt cx="5169600" cy="2551756"/>
          </a:xfrm>
        </p:grpSpPr>
        <p:pic>
          <p:nvPicPr>
            <p:cNvPr id="10" name="图片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30996" y="2627869"/>
              <a:ext cx="5169600" cy="255175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203428" y="4216106"/>
              <a:ext cx="63967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658" y="652310"/>
            <a:ext cx="4505358" cy="795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425549" y="1494625"/>
            <a:ext cx="2855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130368" y="2614485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7170212" y="261448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2866628" y="4406665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899733" y="433614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sp>
        <p:nvSpPr>
          <p:cNvPr id="4" name="矩形 3"/>
          <p:cNvSpPr/>
          <p:nvPr/>
        </p:nvSpPr>
        <p:spPr>
          <a:xfrm>
            <a:off x="2557001" y="4812631"/>
            <a:ext cx="2404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互联网思维指导</a:t>
            </a:r>
          </a:p>
        </p:txBody>
      </p:sp>
      <p:sp>
        <p:nvSpPr>
          <p:cNvPr id="5" name="矩形 4"/>
          <p:cNvSpPr/>
          <p:nvPr/>
        </p:nvSpPr>
        <p:spPr>
          <a:xfrm>
            <a:off x="6771409" y="4742114"/>
            <a:ext cx="2511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完善优化方案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286809" y="749544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设计漂流瓶项目方案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628143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应用互联网思维指导项目实施</a:t>
            </a:r>
          </a:p>
          <a:p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443055" y="1787466"/>
            <a:ext cx="6054237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想一想，如何应用互联网思维指导项目实施过程。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239" y="2428925"/>
            <a:ext cx="8924743" cy="352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838" y="594204"/>
            <a:ext cx="1110197" cy="1347038"/>
          </a:xfrm>
          <a:prstGeom prst="teardrop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47564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互联网创新项目完善与优化</a:t>
            </a: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146914" y="1929069"/>
            <a:ext cx="6054237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填一填，通过哪些方式可以促进项目进一步完善？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398" y="2769616"/>
            <a:ext cx="8279204" cy="275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877" y="510706"/>
            <a:ext cx="2060657" cy="1366408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47564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互联网创新项目开展流程</a:t>
            </a: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877" y="510706"/>
            <a:ext cx="2060657" cy="1366408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组合 18"/>
          <p:cNvGrpSpPr/>
          <p:nvPr/>
        </p:nvGrpSpPr>
        <p:grpSpPr>
          <a:xfrm>
            <a:off x="2435370" y="2467840"/>
            <a:ext cx="4867563" cy="3817520"/>
            <a:chOff x="2643188" y="2457449"/>
            <a:chExt cx="4867563" cy="3817520"/>
          </a:xfrm>
        </p:grpSpPr>
        <p:graphicFrame>
          <p:nvGraphicFramePr>
            <p:cNvPr id="7" name="图示 6"/>
            <p:cNvGraphicFramePr/>
            <p:nvPr/>
          </p:nvGraphicFramePr>
          <p:xfrm>
            <a:off x="2643188" y="2457449"/>
            <a:ext cx="4867563" cy="38175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9" name="文本框 8"/>
            <p:cNvSpPr txBox="1"/>
            <p:nvPr/>
          </p:nvSpPr>
          <p:spPr>
            <a:xfrm>
              <a:off x="2927062" y="2902893"/>
              <a:ext cx="4481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4AB5C4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1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218007" y="4054098"/>
              <a:ext cx="4481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2A5C2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927062" y="5205303"/>
              <a:ext cx="4481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989B1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3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714150" y="2971800"/>
              <a:ext cx="1811937" cy="540327"/>
            </a:xfrm>
            <a:prstGeom prst="rect">
              <a:avLst/>
            </a:prstGeom>
            <a:solidFill>
              <a:srgbClr val="4AB5C4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005095" y="4107099"/>
              <a:ext cx="1811937" cy="540327"/>
            </a:xfrm>
            <a:prstGeom prst="rect">
              <a:avLst/>
            </a:prstGeom>
            <a:solidFill>
              <a:srgbClr val="22A5C2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714149" y="5258304"/>
              <a:ext cx="1811937" cy="540327"/>
            </a:xfrm>
            <a:prstGeom prst="rect">
              <a:avLst/>
            </a:prstGeom>
            <a:solidFill>
              <a:srgbClr val="0989B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sp>
        <p:nvSpPr>
          <p:cNvPr id="15" name="矩形 14"/>
          <p:cNvSpPr/>
          <p:nvPr/>
        </p:nvSpPr>
        <p:spPr>
          <a:xfrm>
            <a:off x="7678281" y="4169898"/>
            <a:ext cx="2820349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海选项目创意</a:t>
            </a:r>
          </a:p>
        </p:txBody>
      </p:sp>
      <p:sp>
        <p:nvSpPr>
          <p:cNvPr id="16" name="矩形 15"/>
          <p:cNvSpPr/>
          <p:nvPr/>
        </p:nvSpPr>
        <p:spPr>
          <a:xfrm>
            <a:off x="7678281" y="5280680"/>
            <a:ext cx="2700853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策划项目流程</a:t>
            </a:r>
          </a:p>
        </p:txBody>
      </p:sp>
      <p:sp>
        <p:nvSpPr>
          <p:cNvPr id="17" name="矩形 16"/>
          <p:cNvSpPr/>
          <p:nvPr/>
        </p:nvSpPr>
        <p:spPr>
          <a:xfrm>
            <a:off x="7641912" y="2923675"/>
            <a:ext cx="2773589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撰写项目方案</a:t>
            </a:r>
          </a:p>
        </p:txBody>
      </p:sp>
      <p:sp>
        <p:nvSpPr>
          <p:cNvPr id="18" name="矩形 17"/>
          <p:cNvSpPr/>
          <p:nvPr/>
        </p:nvSpPr>
        <p:spPr>
          <a:xfrm>
            <a:off x="3146914" y="1929069"/>
            <a:ext cx="6054237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排一排，互联网创新项目开展需要经历哪些流程？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2315" y="1541780"/>
            <a:ext cx="2906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16200000">
            <a:off x="2823132" y="2566542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3868986" y="3936658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1"/>
            </p:custDataLst>
          </p:nvPr>
        </p:nvSpPr>
        <p:spPr>
          <a:xfrm>
            <a:off x="4024631" y="292155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以评促改</a:t>
            </a:r>
          </a:p>
        </p:txBody>
      </p:sp>
      <p:sp>
        <p:nvSpPr>
          <p:cNvPr id="20" name="MH_Text_1"/>
          <p:cNvSpPr/>
          <p:nvPr>
            <p:custDataLst>
              <p:tags r:id="rId2"/>
            </p:custDataLst>
          </p:nvPr>
        </p:nvSpPr>
        <p:spPr>
          <a:xfrm>
            <a:off x="5067107" y="4352435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创新应用</a:t>
            </a:r>
          </a:p>
        </p:txBody>
      </p:sp>
      <p:sp>
        <p:nvSpPr>
          <p:cNvPr id="21" name="矩形 20"/>
          <p:cNvSpPr/>
          <p:nvPr/>
        </p:nvSpPr>
        <p:spPr>
          <a:xfrm>
            <a:off x="4433934" y="3311208"/>
            <a:ext cx="4506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了解互联网创新项目评价标准</a:t>
            </a:r>
          </a:p>
        </p:txBody>
      </p:sp>
      <p:sp>
        <p:nvSpPr>
          <p:cNvPr id="22" name="矩形 21"/>
          <p:cNvSpPr/>
          <p:nvPr/>
        </p:nvSpPr>
        <p:spPr>
          <a:xfrm>
            <a:off x="5116759" y="4760402"/>
            <a:ext cx="5444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利用人工智能设计互联网创新项目方案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286809" y="749544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设计漂流瓶项目方案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186713" y="1072579"/>
            <a:ext cx="57571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了解互联网创新项目评价标准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23561" y="1771788"/>
            <a:ext cx="6054237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评一评，如何应用评价标准评价互联网创新项目。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216" y="2347101"/>
            <a:ext cx="7461568" cy="37097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6785" y="547647"/>
            <a:ext cx="1760510" cy="1662504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10601030101010101" pitchFamily="65" charset="-122"/>
                <a:ea typeface="方正小标宋简体" panose="02010601030101010101" pitchFamily="65" charset="-122"/>
              </a:rPr>
              <a:t>项目情境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0" y="129430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项目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3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设计漂流瓶项目方案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318358" y="6419069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连接你我的漂流瓶</a:t>
            </a:r>
          </a:p>
        </p:txBody>
      </p:sp>
      <p:sp>
        <p:nvSpPr>
          <p:cNvPr id="14" name="矩形: 剪去左右顶角 13"/>
          <p:cNvSpPr/>
          <p:nvPr/>
        </p:nvSpPr>
        <p:spPr>
          <a:xfrm>
            <a:off x="2106345" y="1605609"/>
            <a:ext cx="6832228" cy="142629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2F2F2F"/>
                </a:solidFill>
                <a:latin typeface="Arial" panose="020B0604020202020204"/>
              </a:rPr>
              <a:t>1. 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2000" kern="0" dirty="0">
                <a:solidFill>
                  <a:srgbClr val="2F2F2F"/>
                </a:solidFill>
                <a:latin typeface="Arial" panose="020B0604020202020204"/>
              </a:rPr>
              <a:t>连接你我的漂流瓶</a:t>
            </a:r>
            <a:r>
              <a:rPr lang="zh-CN" altLang="en-US" sz="2000" kern="0" noProof="0" dirty="0">
                <a:solidFill>
                  <a:srgbClr val="2F2F2F"/>
                </a:solidFill>
                <a:latin typeface="Arial" panose="020B0604020202020204"/>
              </a:rPr>
              <a:t>”</a:t>
            </a:r>
            <a:r>
              <a:rPr lang="zh-CN" altLang="en-US" sz="2000" kern="0" dirty="0">
                <a:solidFill>
                  <a:srgbClr val="2F2F2F"/>
                </a:solidFill>
                <a:latin typeface="Arial" panose="020B0604020202020204"/>
              </a:rPr>
              <a:t>项目开展情况汇报。</a:t>
            </a:r>
            <a:endParaRPr lang="en-US" altLang="zh-CN" sz="2000" kern="0" dirty="0">
              <a:solidFill>
                <a:srgbClr val="2F2F2F"/>
              </a:solidFill>
              <a:latin typeface="Arial" panose="020B0604020202020204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2F2F2F"/>
                </a:solidFill>
                <a:latin typeface="Arial" panose="020B0604020202020204"/>
                <a:ea typeface="微软雅黑" panose="020B0503020204020204" pitchFamily="34" charset="-122"/>
              </a:rPr>
              <a:t>2</a:t>
            </a:r>
            <a:r>
              <a:rPr lang="en-US" altLang="zh-CN" sz="2000" kern="0" dirty="0">
                <a:solidFill>
                  <a:srgbClr val="2F2F2F"/>
                </a:solidFill>
                <a:latin typeface="Arial" panose="020B0604020202020204"/>
              </a:rPr>
              <a:t>.  </a:t>
            </a:r>
            <a:r>
              <a:rPr lang="zh-CN" altLang="en-US" sz="2000" kern="0" dirty="0">
                <a:solidFill>
                  <a:srgbClr val="2F2F2F"/>
                </a:solidFill>
                <a:latin typeface="Arial" panose="020B0604020202020204"/>
              </a:rPr>
              <a:t>后续还要完成哪些工作？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344748" y="3197161"/>
            <a:ext cx="7965801" cy="2238662"/>
            <a:chOff x="2385085" y="2634210"/>
            <a:chExt cx="7651800" cy="210889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5085" y="2634210"/>
              <a:ext cx="7651800" cy="2108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平行四边形 22"/>
            <p:cNvSpPr/>
            <p:nvPr/>
          </p:nvSpPr>
          <p:spPr>
            <a:xfrm>
              <a:off x="8224223" y="4037875"/>
              <a:ext cx="1545801" cy="227532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356139" y="3971606"/>
              <a:ext cx="1483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262223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呈现方案特色</a:t>
              </a: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18828">
            <a:off x="10019595" y="4402557"/>
            <a:ext cx="1091242" cy="1345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5931" y="1074638"/>
            <a:ext cx="645332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利用人工智能设计互联网创新项目方案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54422" y="1796008"/>
            <a:ext cx="8683156" cy="42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</a:rPr>
              <a:t>确定互联网创新项目主题，应用生成式人工智能，撰写并完善项目方案。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335449" y="2298903"/>
            <a:ext cx="7521101" cy="3717004"/>
            <a:chOff x="2233472" y="2298903"/>
            <a:chExt cx="7521101" cy="3717004"/>
          </a:xfrm>
        </p:grpSpPr>
        <p:grpSp>
          <p:nvGrpSpPr>
            <p:cNvPr id="11" name="组合 10"/>
            <p:cNvGrpSpPr/>
            <p:nvPr/>
          </p:nvGrpSpPr>
          <p:grpSpPr>
            <a:xfrm>
              <a:off x="2233472" y="2298903"/>
              <a:ext cx="7521101" cy="3717004"/>
              <a:chOff x="2276994" y="2298903"/>
              <a:chExt cx="7521101" cy="37170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/>
              <a:srcRect t="1101" b="-1"/>
              <a:stretch>
                <a:fillRect/>
              </a:stretch>
            </p:blipFill>
            <p:spPr>
              <a:xfrm>
                <a:off x="2276994" y="2298903"/>
                <a:ext cx="7521101" cy="3717004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2693324" y="3283528"/>
                <a:ext cx="6538999" cy="2353540"/>
              </a:xfrm>
              <a:prstGeom prst="rect">
                <a:avLst/>
              </a:prstGeom>
              <a:solidFill>
                <a:srgbClr val="DAF0F5"/>
              </a:solidFill>
              <a:ln>
                <a:solidFill>
                  <a:srgbClr val="DAF0F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2691619" y="3283528"/>
              <a:ext cx="6686550" cy="232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0070C0"/>
                  </a:solidFill>
                  <a:latin typeface="+mn-ea"/>
                </a:rPr>
                <a:t>利用人工智能设计互联网创新项目方案步骤</a:t>
              </a:r>
              <a:endParaRPr lang="en-US" altLang="zh-CN" sz="200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0070C0"/>
                  </a:solidFill>
                  <a:latin typeface="+mn-ea"/>
                </a:rPr>
                <a:t>1.</a:t>
              </a:r>
              <a:r>
                <a:rPr lang="zh-CN" altLang="en-US" sz="2000" dirty="0">
                  <a:solidFill>
                    <a:srgbClr val="0070C0"/>
                  </a:solidFill>
                  <a:latin typeface="+mn-ea"/>
                </a:rPr>
                <a:t> 打开人工智能软件，输入互联网创新项目主题；</a:t>
              </a:r>
              <a:endParaRPr lang="en-US" altLang="zh-CN" sz="200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0070C0"/>
                  </a:solidFill>
                  <a:latin typeface="+mn-ea"/>
                </a:rPr>
                <a:t>2. </a:t>
              </a:r>
              <a:r>
                <a:rPr lang="zh-CN" altLang="en-US" sz="2000" dirty="0">
                  <a:solidFill>
                    <a:srgbClr val="0070C0"/>
                  </a:solidFill>
                  <a:latin typeface="+mn-ea"/>
                </a:rPr>
                <a:t>设计提示词，拟定撰写框架；</a:t>
              </a:r>
              <a:endParaRPr lang="en-US" altLang="zh-CN" sz="200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0070C0"/>
                  </a:solidFill>
                  <a:latin typeface="+mn-ea"/>
                </a:rPr>
                <a:t>3. </a:t>
              </a:r>
              <a:r>
                <a:rPr lang="zh-CN" altLang="en-US" sz="2000" dirty="0">
                  <a:solidFill>
                    <a:srgbClr val="0070C0"/>
                  </a:solidFill>
                  <a:latin typeface="+mn-ea"/>
                </a:rPr>
                <a:t>优化提示词，撰写方案内容；</a:t>
              </a:r>
              <a:endParaRPr lang="en-US" altLang="zh-CN" sz="2000" dirty="0">
                <a:solidFill>
                  <a:srgbClr val="0070C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0070C0"/>
                  </a:solidFill>
                  <a:latin typeface="+mn-ea"/>
                </a:rPr>
                <a:t>4. </a:t>
              </a:r>
              <a:r>
                <a:rPr lang="zh-CN" altLang="en-US" sz="2000" dirty="0">
                  <a:solidFill>
                    <a:srgbClr val="0070C0"/>
                  </a:solidFill>
                  <a:latin typeface="+mn-ea"/>
                </a:rPr>
                <a:t>复制方案文稿，根据评价标准进行人工修改与完善。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59449" y="1074638"/>
            <a:ext cx="35490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互联网创新项目方案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421082" y="2431473"/>
            <a:ext cx="7186472" cy="3675266"/>
            <a:chOff x="1696388" y="1673904"/>
            <a:chExt cx="8799224" cy="443283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6388" y="1673904"/>
              <a:ext cx="8799224" cy="443283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6" name="文本框 5"/>
            <p:cNvSpPr txBox="1"/>
            <p:nvPr/>
          </p:nvSpPr>
          <p:spPr>
            <a:xfrm>
              <a:off x="4109605" y="2354783"/>
              <a:ext cx="2452254" cy="369332"/>
            </a:xfrm>
            <a:prstGeom prst="rect">
              <a:avLst/>
            </a:prstGeom>
            <a:solidFill>
              <a:srgbClr val="F9FBFC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4156364" y="2686050"/>
              <a:ext cx="2405495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05" y="751261"/>
            <a:ext cx="4957892" cy="73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1754422" y="1796008"/>
            <a:ext cx="7919514" cy="42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</a:rPr>
              <a:t>在人工智能撰写的基础上，记录修改后的互联网创新项目方案。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80585"/>
            <a:ext cx="7024548" cy="584775"/>
            <a:chOff x="1415995" y="1455665"/>
            <a:chExt cx="6819960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3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34923" y="1455665"/>
              <a:ext cx="460103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设计漂流瓶项目方案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391410" y="2764790"/>
            <a:ext cx="532765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信息科技</a:t>
            </a:r>
            <a:endParaRPr lang="en-US" altLang="zh-CN" sz="48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    未来可期！</a:t>
            </a:r>
            <a:endParaRPr lang="zh-CN" altLang="en-US" sz="36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56864" y="891524"/>
            <a:ext cx="395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连接你我的漂流瓶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年级下册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10601030101010101" pitchFamily="65" charset="-122"/>
                <a:ea typeface="方正小标宋简体" panose="02010601030101010101" pitchFamily="65" charset="-122"/>
              </a:rPr>
              <a:t>问题思考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: 剪去左右顶角 1"/>
          <p:cNvSpPr/>
          <p:nvPr/>
        </p:nvSpPr>
        <p:spPr>
          <a:xfrm>
            <a:off x="2393557" y="1466783"/>
            <a:ext cx="7584971" cy="1915296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lvl="0">
              <a:lnSpc>
                <a:spcPct val="200000"/>
              </a:lnSpc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1</a:t>
            </a:r>
            <a:r>
              <a:rPr lang="en-US" altLang="zh-CN" sz="2000" kern="0" noProof="0" dirty="0">
                <a:solidFill>
                  <a:srgbClr val="2F2F2F"/>
                </a:solidFill>
                <a:latin typeface="Arial" panose="020B0604020202020204"/>
              </a:rPr>
              <a:t>.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2000" kern="0" dirty="0">
                <a:solidFill>
                  <a:srgbClr val="2F2F2F"/>
                </a:solidFill>
                <a:latin typeface="Arial" panose="020B0604020202020204"/>
              </a:rPr>
              <a:t>连接你我的漂流瓶</a:t>
            </a:r>
            <a:r>
              <a:rPr lang="zh-CN" altLang="en-US" sz="2000" kern="0" noProof="0" dirty="0">
                <a:solidFill>
                  <a:srgbClr val="2F2F2F"/>
                </a:solidFill>
                <a:latin typeface="Arial" panose="020B0604020202020204"/>
              </a:rPr>
              <a:t>”</a:t>
            </a:r>
            <a:r>
              <a:rPr lang="zh-CN" altLang="en-US" sz="2000" kern="0" dirty="0">
                <a:solidFill>
                  <a:srgbClr val="2F2F2F"/>
                </a:solidFill>
                <a:latin typeface="Arial" panose="020B0604020202020204"/>
              </a:rPr>
              <a:t>项目方案可以从哪几个方面进行设计？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2F2F2F"/>
                </a:solidFill>
                <a:latin typeface="Arial" panose="020B0604020202020204"/>
                <a:ea typeface="微软雅黑" panose="020B0503020204020204" pitchFamily="34" charset="-122"/>
              </a:rPr>
              <a:t>2</a:t>
            </a:r>
            <a:r>
              <a:rPr lang="en-US" altLang="zh-CN" sz="2000" kern="0" dirty="0">
                <a:solidFill>
                  <a:srgbClr val="2F2F2F"/>
                </a:solidFill>
                <a:latin typeface="Arial" panose="020B0604020202020204"/>
              </a:rPr>
              <a:t>.  </a:t>
            </a:r>
            <a:r>
              <a:rPr lang="zh-CN" altLang="en-US" sz="2000" kern="0" dirty="0">
                <a:solidFill>
                  <a:srgbClr val="2F2F2F"/>
                </a:solidFill>
                <a:latin typeface="Arial" panose="020B0604020202020204"/>
              </a:rPr>
              <a:t>如何快速展示项目，凸显“连接你我的漂流瓶”项目特色？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  <a:p>
            <a:pPr lvl="0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2F2F2F"/>
                </a:solidFill>
                <a:latin typeface="Arial" panose="020B0604020202020204"/>
                <a:ea typeface="微软雅黑" panose="020B0503020204020204" pitchFamily="34" charset="-122"/>
              </a:rPr>
              <a:t>3</a:t>
            </a:r>
            <a:r>
              <a:rPr lang="en-US" altLang="zh-CN" sz="2000" kern="0" dirty="0">
                <a:solidFill>
                  <a:srgbClr val="2F2F2F"/>
                </a:solidFill>
                <a:latin typeface="Arial" panose="020B0604020202020204"/>
              </a:rPr>
              <a:t>. </a:t>
            </a:r>
            <a:r>
              <a:rPr lang="zh-CN" altLang="en-US" sz="2000" kern="0" dirty="0">
                <a:solidFill>
                  <a:srgbClr val="2F2F2F"/>
                </a:solidFill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zh-CN" altLang="en-US" sz="2000" kern="0" dirty="0">
                <a:solidFill>
                  <a:srgbClr val="2F2F2F"/>
                </a:solidFill>
                <a:latin typeface="Arial" panose="020B0604020202020204"/>
              </a:rPr>
              <a:t>如何完善和优化“连接你我的漂流瓶”项目，让项目更有价值？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  <a:p>
            <a:pPr marL="228600" marR="0" lvl="0" indent="-22860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Both"/>
              <a:defRPr/>
            </a:pP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29430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项目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3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设计漂流瓶项目方案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18358" y="6419069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连接你我的漂流瓶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r="2178"/>
          <a:stretch>
            <a:fillRect/>
          </a:stretch>
        </p:blipFill>
        <p:spPr>
          <a:xfrm>
            <a:off x="2450486" y="3599443"/>
            <a:ext cx="3589003" cy="210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27649" y="3599443"/>
            <a:ext cx="3589004" cy="210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10601030101010101" pitchFamily="65" charset="-122"/>
                <a:ea typeface="方正小标宋简体" panose="02010601030101010101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02370" y="1755957"/>
            <a:ext cx="8190754" cy="399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419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．项目目标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504190" algn="just">
              <a:lnSpc>
                <a:spcPct val="200000"/>
              </a:lnSpc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撰写“连接你我的漂流瓶”项目方案，完成“首届学生创新大赛”参赛项目。</a:t>
            </a:r>
            <a:endParaRPr lang="zh-CN" altLang="zh-CN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0419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．素养目标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504190" algn="just">
              <a:lnSpc>
                <a:spcPct val="200000"/>
              </a:lnSpc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能够根据实际需求，选择合适的互联网思维与技术，开展数字化创新活动。</a:t>
            </a:r>
          </a:p>
          <a:p>
            <a:pPr indent="50419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endParaRPr lang="zh-CN" altLang="zh-CN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129430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项目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3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设计漂流瓶项目方案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18358" y="6419069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连接你我的漂流瓶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863" y="795603"/>
            <a:ext cx="1578257" cy="1490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637124" y="998010"/>
            <a:ext cx="5489296" cy="4860637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1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7124" y="954594"/>
            <a:ext cx="5489296" cy="4904054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332671" y="1106627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5916881" y="89263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5916881" y="224803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332671" y="2300955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5916881" y="213903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5916881" y="344236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332671" y="3495283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5916881" y="3333358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5916881" y="4636694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332671" y="4689612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5916881" y="4527687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7348172" y="1814223"/>
            <a:ext cx="2233735" cy="4057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拟定方案框架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7355995" y="2979076"/>
            <a:ext cx="2517076" cy="42365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撰写方案内容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7397823" y="4210310"/>
            <a:ext cx="2532722" cy="38629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 fontScale="92500" lnSpcReduction="10000"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完善优化方案</a:t>
            </a: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7348172" y="5179264"/>
            <a:ext cx="2472578" cy="52966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创新方案撰写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06214" y="2101280"/>
            <a:ext cx="3985341" cy="331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86809" y="749544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设计漂流瓶项目方案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3" name="组合 40"/>
          <p:cNvGrpSpPr/>
          <p:nvPr/>
        </p:nvGrpSpPr>
        <p:grpSpPr bwMode="auto">
          <a:xfrm>
            <a:off x="3037681" y="1592192"/>
            <a:ext cx="6007100" cy="684212"/>
            <a:chOff x="1071563" y="5353051"/>
            <a:chExt cx="10006012" cy="1139825"/>
          </a:xfrm>
        </p:grpSpPr>
        <p:sp>
          <p:nvSpPr>
            <p:cNvPr id="104" name="Freeform 30"/>
            <p:cNvSpPr>
              <a:spLocks noChangeArrowheads="1"/>
            </p:cNvSpPr>
            <p:nvPr/>
          </p:nvSpPr>
          <p:spPr bwMode="auto">
            <a:xfrm>
              <a:off x="1071563" y="5353051"/>
              <a:ext cx="10006012" cy="1139825"/>
            </a:xfrm>
            <a:custGeom>
              <a:avLst/>
              <a:gdLst>
                <a:gd name="T0" fmla="*/ 603 w 603"/>
                <a:gd name="T1" fmla="*/ 33 h 66"/>
                <a:gd name="T2" fmla="*/ 570 w 603"/>
                <a:gd name="T3" fmla="*/ 66 h 66"/>
                <a:gd name="T4" fmla="*/ 33 w 603"/>
                <a:gd name="T5" fmla="*/ 66 h 66"/>
                <a:gd name="T6" fmla="*/ 0 w 603"/>
                <a:gd name="T7" fmla="*/ 33 h 66"/>
                <a:gd name="T8" fmla="*/ 0 w 603"/>
                <a:gd name="T9" fmla="*/ 33 h 66"/>
                <a:gd name="T10" fmla="*/ 33 w 603"/>
                <a:gd name="T11" fmla="*/ 0 h 66"/>
                <a:gd name="T12" fmla="*/ 570 w 603"/>
                <a:gd name="T13" fmla="*/ 0 h 66"/>
                <a:gd name="T14" fmla="*/ 603 w 603"/>
                <a:gd name="T15" fmla="*/ 3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3" h="66">
                  <a:moveTo>
                    <a:pt x="603" y="33"/>
                  </a:moveTo>
                  <a:cubicBezTo>
                    <a:pt x="603" y="51"/>
                    <a:pt x="589" y="66"/>
                    <a:pt x="570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15" y="66"/>
                    <a:pt x="0" y="51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cubicBezTo>
                    <a:pt x="570" y="0"/>
                    <a:pt x="570" y="0"/>
                    <a:pt x="570" y="0"/>
                  </a:cubicBezTo>
                  <a:cubicBezTo>
                    <a:pt x="589" y="0"/>
                    <a:pt x="603" y="15"/>
                    <a:pt x="603" y="33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05" name="Freeform 31"/>
            <p:cNvSpPr>
              <a:spLocks noChangeArrowheads="1"/>
            </p:cNvSpPr>
            <p:nvPr/>
          </p:nvSpPr>
          <p:spPr bwMode="auto">
            <a:xfrm>
              <a:off x="9301163" y="5353051"/>
              <a:ext cx="1776412" cy="1139825"/>
            </a:xfrm>
            <a:custGeom>
              <a:avLst/>
              <a:gdLst>
                <a:gd name="T0" fmla="*/ 74 w 107"/>
                <a:gd name="T1" fmla="*/ 0 h 66"/>
                <a:gd name="T2" fmla="*/ 0 w 107"/>
                <a:gd name="T3" fmla="*/ 0 h 66"/>
                <a:gd name="T4" fmla="*/ 0 w 107"/>
                <a:gd name="T5" fmla="*/ 66 h 66"/>
                <a:gd name="T6" fmla="*/ 74 w 107"/>
                <a:gd name="T7" fmla="*/ 66 h 66"/>
                <a:gd name="T8" fmla="*/ 107 w 107"/>
                <a:gd name="T9" fmla="*/ 33 h 66"/>
                <a:gd name="T10" fmla="*/ 74 w 107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66">
                  <a:moveTo>
                    <a:pt x="7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93" y="66"/>
                    <a:pt x="107" y="51"/>
                    <a:pt x="107" y="33"/>
                  </a:cubicBezTo>
                  <a:cubicBezTo>
                    <a:pt x="107" y="15"/>
                    <a:pt x="93" y="0"/>
                    <a:pt x="74" y="0"/>
                  </a:cubicBezTo>
                  <a:close/>
                </a:path>
              </a:pathLst>
            </a:custGeom>
            <a:solidFill>
              <a:srgbClr val="2D6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06" name="Freeform 32"/>
            <p:cNvSpPr>
              <a:spLocks noEditPoints="1" noChangeArrowheads="1"/>
            </p:cNvSpPr>
            <p:nvPr/>
          </p:nvSpPr>
          <p:spPr bwMode="auto">
            <a:xfrm>
              <a:off x="9631082" y="5449421"/>
              <a:ext cx="928687" cy="984250"/>
            </a:xfrm>
            <a:custGeom>
              <a:avLst/>
              <a:gdLst>
                <a:gd name="T0" fmla="*/ 34 w 56"/>
                <a:gd name="T1" fmla="*/ 8 h 57"/>
                <a:gd name="T2" fmla="*/ 7 w 56"/>
                <a:gd name="T3" fmla="*/ 8 h 57"/>
                <a:gd name="T4" fmla="*/ 7 w 56"/>
                <a:gd name="T5" fmla="*/ 34 h 57"/>
                <a:gd name="T6" fmla="*/ 31 w 56"/>
                <a:gd name="T7" fmla="*/ 37 h 57"/>
                <a:gd name="T8" fmla="*/ 51 w 56"/>
                <a:gd name="T9" fmla="*/ 57 h 57"/>
                <a:gd name="T10" fmla="*/ 56 w 56"/>
                <a:gd name="T11" fmla="*/ 52 h 57"/>
                <a:gd name="T12" fmla="*/ 36 w 56"/>
                <a:gd name="T13" fmla="*/ 32 h 57"/>
                <a:gd name="T14" fmla="*/ 34 w 56"/>
                <a:gd name="T15" fmla="*/ 8 h 57"/>
                <a:gd name="T16" fmla="*/ 30 w 56"/>
                <a:gd name="T17" fmla="*/ 31 h 57"/>
                <a:gd name="T18" fmla="*/ 11 w 56"/>
                <a:gd name="T19" fmla="*/ 31 h 57"/>
                <a:gd name="T20" fmla="*/ 11 w 56"/>
                <a:gd name="T21" fmla="*/ 11 h 57"/>
                <a:gd name="T22" fmla="*/ 30 w 56"/>
                <a:gd name="T23" fmla="*/ 11 h 57"/>
                <a:gd name="T24" fmla="*/ 30 w 56"/>
                <a:gd name="T25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34" y="8"/>
                  </a:moveTo>
                  <a:cubicBezTo>
                    <a:pt x="26" y="0"/>
                    <a:pt x="14" y="0"/>
                    <a:pt x="7" y="8"/>
                  </a:cubicBezTo>
                  <a:cubicBezTo>
                    <a:pt x="0" y="15"/>
                    <a:pt x="0" y="27"/>
                    <a:pt x="7" y="34"/>
                  </a:cubicBezTo>
                  <a:cubicBezTo>
                    <a:pt x="14" y="41"/>
                    <a:pt x="24" y="42"/>
                    <a:pt x="31" y="3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1" y="25"/>
                    <a:pt x="40" y="14"/>
                    <a:pt x="34" y="8"/>
                  </a:cubicBezTo>
                  <a:close/>
                  <a:moveTo>
                    <a:pt x="30" y="31"/>
                  </a:moveTo>
                  <a:cubicBezTo>
                    <a:pt x="25" y="36"/>
                    <a:pt x="16" y="36"/>
                    <a:pt x="11" y="31"/>
                  </a:cubicBezTo>
                  <a:cubicBezTo>
                    <a:pt x="5" y="26"/>
                    <a:pt x="5" y="17"/>
                    <a:pt x="11" y="11"/>
                  </a:cubicBezTo>
                  <a:cubicBezTo>
                    <a:pt x="16" y="6"/>
                    <a:pt x="25" y="6"/>
                    <a:pt x="30" y="11"/>
                  </a:cubicBezTo>
                  <a:cubicBezTo>
                    <a:pt x="36" y="17"/>
                    <a:pt x="36" y="26"/>
                    <a:pt x="30" y="3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</p:grpSp>
      <p:sp>
        <p:nvSpPr>
          <p:cNvPr id="107" name="文本框 106"/>
          <p:cNvSpPr txBox="1"/>
          <p:nvPr/>
        </p:nvSpPr>
        <p:spPr>
          <a:xfrm>
            <a:off x="4594927" y="1638240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108" name="Text Box 44"/>
          <p:cNvSpPr txBox="1">
            <a:spLocks noChangeArrowheads="1"/>
          </p:cNvSpPr>
          <p:nvPr/>
        </p:nvSpPr>
        <p:spPr bwMode="auto">
          <a:xfrm>
            <a:off x="7297029" y="2722882"/>
            <a:ext cx="1868240" cy="49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000" kern="0" dirty="0">
                <a:solidFill>
                  <a:schemeClr val="bg1"/>
                </a:solidFill>
              </a:rPr>
              <a:t>厘清项目意义</a:t>
            </a:r>
          </a:p>
        </p:txBody>
      </p:sp>
      <p:grpSp>
        <p:nvGrpSpPr>
          <p:cNvPr id="109" name="组合 33"/>
          <p:cNvGrpSpPr/>
          <p:nvPr/>
        </p:nvGrpSpPr>
        <p:grpSpPr bwMode="auto">
          <a:xfrm>
            <a:off x="3149408" y="2717065"/>
            <a:ext cx="3924300" cy="647700"/>
            <a:chOff x="3193634" y="1696673"/>
            <a:chExt cx="3924300" cy="647700"/>
          </a:xfrm>
        </p:grpSpPr>
        <p:sp>
          <p:nvSpPr>
            <p:cNvPr id="110" name="矩形 6"/>
            <p:cNvSpPr/>
            <p:nvPr/>
          </p:nvSpPr>
          <p:spPr>
            <a:xfrm>
              <a:off x="3193634" y="1696673"/>
              <a:ext cx="3924300" cy="647700"/>
            </a:xfrm>
            <a:custGeom>
              <a:avLst/>
              <a:gdLst/>
              <a:ahLst/>
              <a:cxnLst/>
              <a:rect l="l" t="t" r="r" b="b"/>
              <a:pathLst>
                <a:path w="3924114" h="648072">
                  <a:moveTo>
                    <a:pt x="0" y="0"/>
                  </a:moveTo>
                  <a:lnTo>
                    <a:pt x="3680842" y="0"/>
                  </a:lnTo>
                  <a:cubicBezTo>
                    <a:pt x="3814408" y="0"/>
                    <a:pt x="3922864" y="143025"/>
                    <a:pt x="3924114" y="320229"/>
                  </a:cubicBezTo>
                  <a:cubicBezTo>
                    <a:pt x="3922430" y="207936"/>
                    <a:pt x="3830771" y="117537"/>
                    <a:pt x="3717999" y="117537"/>
                  </a:cubicBezTo>
                  <a:cubicBezTo>
                    <a:pt x="3603953" y="117537"/>
                    <a:pt x="3511500" y="209990"/>
                    <a:pt x="3511500" y="324036"/>
                  </a:cubicBezTo>
                  <a:cubicBezTo>
                    <a:pt x="3511500" y="438082"/>
                    <a:pt x="3603953" y="530535"/>
                    <a:pt x="3717999" y="530535"/>
                  </a:cubicBezTo>
                  <a:cubicBezTo>
                    <a:pt x="3830698" y="530535"/>
                    <a:pt x="3922311" y="440253"/>
                    <a:pt x="3924092" y="328061"/>
                  </a:cubicBezTo>
                  <a:cubicBezTo>
                    <a:pt x="3922745" y="505131"/>
                    <a:pt x="3814335" y="648000"/>
                    <a:pt x="3680842" y="648000"/>
                  </a:cubicBezTo>
                  <a:lnTo>
                    <a:pt x="3680842" y="648072"/>
                  </a:lnTo>
                  <a:lnTo>
                    <a:pt x="0" y="648072"/>
                  </a:lnTo>
                  <a:close/>
                </a:path>
              </a:pathLst>
            </a:custGeom>
            <a:solidFill>
              <a:srgbClr val="E3394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明确项目目标</a:t>
              </a:r>
            </a:p>
          </p:txBody>
        </p:sp>
        <p:sp>
          <p:nvSpPr>
            <p:cNvPr id="111" name="椭圆 110"/>
            <p:cNvSpPr/>
            <p:nvPr/>
          </p:nvSpPr>
          <p:spPr>
            <a:xfrm>
              <a:off x="6700421" y="1812560"/>
              <a:ext cx="412750" cy="41275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2800" dirty="0">
                  <a:solidFill>
                    <a:srgbClr val="E33947"/>
                  </a:solidFill>
                  <a:latin typeface="Arial Black" panose="020B0A04020102020204" pitchFamily="34" charset="0"/>
                </a:rPr>
                <a:t>1</a:t>
              </a:r>
              <a:endParaRPr lang="zh-CN" altLang="en-US" sz="2800" dirty="0">
                <a:solidFill>
                  <a:srgbClr val="E33947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2" name="组合 4"/>
          <p:cNvGrpSpPr/>
          <p:nvPr/>
        </p:nvGrpSpPr>
        <p:grpSpPr bwMode="auto">
          <a:xfrm>
            <a:off x="3149408" y="3882290"/>
            <a:ext cx="3924300" cy="649287"/>
            <a:chOff x="3992147" y="2765060"/>
            <a:chExt cx="3924300" cy="649288"/>
          </a:xfrm>
        </p:grpSpPr>
        <p:sp>
          <p:nvSpPr>
            <p:cNvPr id="113" name="矩形 6"/>
            <p:cNvSpPr/>
            <p:nvPr/>
          </p:nvSpPr>
          <p:spPr>
            <a:xfrm>
              <a:off x="3992147" y="2765060"/>
              <a:ext cx="3924300" cy="649288"/>
            </a:xfrm>
            <a:custGeom>
              <a:avLst/>
              <a:gdLst/>
              <a:ahLst/>
              <a:cxnLst/>
              <a:rect l="l" t="t" r="r" b="b"/>
              <a:pathLst>
                <a:path w="3924114" h="648072">
                  <a:moveTo>
                    <a:pt x="0" y="0"/>
                  </a:moveTo>
                  <a:lnTo>
                    <a:pt x="3680842" y="0"/>
                  </a:lnTo>
                  <a:cubicBezTo>
                    <a:pt x="3814408" y="0"/>
                    <a:pt x="3922864" y="143025"/>
                    <a:pt x="3924114" y="320229"/>
                  </a:cubicBezTo>
                  <a:cubicBezTo>
                    <a:pt x="3922430" y="207936"/>
                    <a:pt x="3830771" y="117537"/>
                    <a:pt x="3717999" y="117537"/>
                  </a:cubicBezTo>
                  <a:cubicBezTo>
                    <a:pt x="3603953" y="117537"/>
                    <a:pt x="3511500" y="209990"/>
                    <a:pt x="3511500" y="324036"/>
                  </a:cubicBezTo>
                  <a:cubicBezTo>
                    <a:pt x="3511500" y="438082"/>
                    <a:pt x="3603953" y="530535"/>
                    <a:pt x="3717999" y="530535"/>
                  </a:cubicBezTo>
                  <a:cubicBezTo>
                    <a:pt x="3830698" y="530535"/>
                    <a:pt x="3922311" y="440253"/>
                    <a:pt x="3924092" y="328061"/>
                  </a:cubicBezTo>
                  <a:cubicBezTo>
                    <a:pt x="3922745" y="505131"/>
                    <a:pt x="3814335" y="648000"/>
                    <a:pt x="3680842" y="648000"/>
                  </a:cubicBezTo>
                  <a:lnTo>
                    <a:pt x="3680842" y="648072"/>
                  </a:lnTo>
                  <a:lnTo>
                    <a:pt x="0" y="648072"/>
                  </a:lnTo>
                  <a:close/>
                </a:path>
              </a:pathLst>
            </a:custGeom>
            <a:solidFill>
              <a:srgbClr val="F49B18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呈现项目内容</a:t>
              </a:r>
            </a:p>
          </p:txBody>
        </p:sp>
        <p:sp>
          <p:nvSpPr>
            <p:cNvPr id="114" name="椭圆 113"/>
            <p:cNvSpPr/>
            <p:nvPr/>
          </p:nvSpPr>
          <p:spPr>
            <a:xfrm>
              <a:off x="7498934" y="2880947"/>
              <a:ext cx="412750" cy="412751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2800" dirty="0">
                  <a:solidFill>
                    <a:srgbClr val="F49B18"/>
                  </a:solidFill>
                  <a:latin typeface="Arial Black" panose="020B0A04020102020204" pitchFamily="34" charset="0"/>
                </a:rPr>
                <a:t>2</a:t>
              </a:r>
              <a:endParaRPr lang="zh-CN" altLang="en-US" sz="2800" dirty="0">
                <a:solidFill>
                  <a:srgbClr val="F49B18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5" name="组合 3"/>
          <p:cNvGrpSpPr/>
          <p:nvPr/>
        </p:nvGrpSpPr>
        <p:grpSpPr bwMode="auto">
          <a:xfrm>
            <a:off x="3149408" y="5049102"/>
            <a:ext cx="3933825" cy="649288"/>
            <a:chOff x="1569701" y="4933379"/>
            <a:chExt cx="3934656" cy="649287"/>
          </a:xfrm>
        </p:grpSpPr>
        <p:sp>
          <p:nvSpPr>
            <p:cNvPr id="116" name="矩形 6"/>
            <p:cNvSpPr/>
            <p:nvPr/>
          </p:nvSpPr>
          <p:spPr>
            <a:xfrm>
              <a:off x="1569701" y="4933379"/>
              <a:ext cx="3923541" cy="649287"/>
            </a:xfrm>
            <a:custGeom>
              <a:avLst/>
              <a:gdLst/>
              <a:ahLst/>
              <a:cxnLst/>
              <a:rect l="l" t="t" r="r" b="b"/>
              <a:pathLst>
                <a:path w="3924114" h="648072">
                  <a:moveTo>
                    <a:pt x="0" y="0"/>
                  </a:moveTo>
                  <a:lnTo>
                    <a:pt x="3680842" y="0"/>
                  </a:lnTo>
                  <a:cubicBezTo>
                    <a:pt x="3814408" y="0"/>
                    <a:pt x="3922864" y="143025"/>
                    <a:pt x="3924114" y="320229"/>
                  </a:cubicBezTo>
                  <a:cubicBezTo>
                    <a:pt x="3922430" y="207936"/>
                    <a:pt x="3830771" y="117537"/>
                    <a:pt x="3717999" y="117537"/>
                  </a:cubicBezTo>
                  <a:cubicBezTo>
                    <a:pt x="3603953" y="117537"/>
                    <a:pt x="3511500" y="209990"/>
                    <a:pt x="3511500" y="324036"/>
                  </a:cubicBezTo>
                  <a:cubicBezTo>
                    <a:pt x="3511500" y="438082"/>
                    <a:pt x="3603953" y="530535"/>
                    <a:pt x="3717999" y="530535"/>
                  </a:cubicBezTo>
                  <a:cubicBezTo>
                    <a:pt x="3830698" y="530535"/>
                    <a:pt x="3922311" y="440253"/>
                    <a:pt x="3924092" y="328061"/>
                  </a:cubicBezTo>
                  <a:cubicBezTo>
                    <a:pt x="3922745" y="505131"/>
                    <a:pt x="3814335" y="648000"/>
                    <a:pt x="3680842" y="648000"/>
                  </a:cubicBezTo>
                  <a:lnTo>
                    <a:pt x="3680842" y="648072"/>
                  </a:lnTo>
                  <a:lnTo>
                    <a:pt x="0" y="648072"/>
                  </a:lnTo>
                  <a:close/>
                </a:path>
              </a:pathLst>
            </a:custGeom>
            <a:solidFill>
              <a:srgbClr val="72B71F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描述项目预期</a:t>
              </a:r>
            </a:p>
          </p:txBody>
        </p:sp>
        <p:sp>
          <p:nvSpPr>
            <p:cNvPr id="117" name="椭圆 116"/>
            <p:cNvSpPr/>
            <p:nvPr/>
          </p:nvSpPr>
          <p:spPr>
            <a:xfrm>
              <a:off x="5091520" y="5063554"/>
              <a:ext cx="412837" cy="412749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2800" dirty="0">
                  <a:solidFill>
                    <a:srgbClr val="72B71F"/>
                  </a:solidFill>
                  <a:latin typeface="Arial Black" panose="020B0A04020102020204" pitchFamily="34" charset="0"/>
                </a:rPr>
                <a:t>3</a:t>
              </a:r>
              <a:endParaRPr lang="zh-CN" altLang="en-US" sz="2800" dirty="0">
                <a:solidFill>
                  <a:srgbClr val="72B71F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8" name="组合 118"/>
          <p:cNvGrpSpPr/>
          <p:nvPr/>
        </p:nvGrpSpPr>
        <p:grpSpPr bwMode="auto">
          <a:xfrm>
            <a:off x="2733483" y="2621815"/>
            <a:ext cx="838200" cy="827087"/>
            <a:chOff x="2530475" y="2481263"/>
            <a:chExt cx="1609725" cy="1589087"/>
          </a:xfrm>
        </p:grpSpPr>
        <p:sp>
          <p:nvSpPr>
            <p:cNvPr id="119" name="Freeform 7"/>
            <p:cNvSpPr>
              <a:spLocks noChangeArrowheads="1"/>
            </p:cNvSpPr>
            <p:nvPr/>
          </p:nvSpPr>
          <p:spPr bwMode="auto">
            <a:xfrm>
              <a:off x="2530475" y="2481263"/>
              <a:ext cx="1609725" cy="1589087"/>
            </a:xfrm>
            <a:custGeom>
              <a:avLst/>
              <a:gdLst>
                <a:gd name="T0" fmla="*/ 387 w 1014"/>
                <a:gd name="T1" fmla="*/ 0 h 1001"/>
                <a:gd name="T2" fmla="*/ 0 w 1014"/>
                <a:gd name="T3" fmla="*/ 218 h 1001"/>
                <a:gd name="T4" fmla="*/ 442 w 1014"/>
                <a:gd name="T5" fmla="*/ 1001 h 1001"/>
                <a:gd name="T6" fmla="*/ 1014 w 1014"/>
                <a:gd name="T7" fmla="*/ 678 h 1001"/>
                <a:gd name="T8" fmla="*/ 677 w 1014"/>
                <a:gd name="T9" fmla="*/ 81 h 1001"/>
                <a:gd name="T10" fmla="*/ 387 w 101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1001">
                  <a:moveTo>
                    <a:pt x="387" y="0"/>
                  </a:moveTo>
                  <a:lnTo>
                    <a:pt x="0" y="218"/>
                  </a:lnTo>
                  <a:lnTo>
                    <a:pt x="442" y="1001"/>
                  </a:lnTo>
                  <a:lnTo>
                    <a:pt x="1014" y="678"/>
                  </a:lnTo>
                  <a:lnTo>
                    <a:pt x="677" y="81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0" name="Freeform 8"/>
            <p:cNvSpPr>
              <a:spLocks noChangeArrowheads="1"/>
            </p:cNvSpPr>
            <p:nvPr/>
          </p:nvSpPr>
          <p:spPr bwMode="auto">
            <a:xfrm>
              <a:off x="3144838" y="2481263"/>
              <a:ext cx="460375" cy="293687"/>
            </a:xfrm>
            <a:custGeom>
              <a:avLst/>
              <a:gdLst>
                <a:gd name="T0" fmla="*/ 0 w 290"/>
                <a:gd name="T1" fmla="*/ 0 h 185"/>
                <a:gd name="T2" fmla="*/ 104 w 290"/>
                <a:gd name="T3" fmla="*/ 185 h 185"/>
                <a:gd name="T4" fmla="*/ 290 w 290"/>
                <a:gd name="T5" fmla="*/ 81 h 185"/>
                <a:gd name="T6" fmla="*/ 0 w 290"/>
                <a:gd name="T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185">
                  <a:moveTo>
                    <a:pt x="0" y="0"/>
                  </a:moveTo>
                  <a:lnTo>
                    <a:pt x="104" y="185"/>
                  </a:lnTo>
                  <a:lnTo>
                    <a:pt x="290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1" name="Freeform 9"/>
            <p:cNvSpPr>
              <a:spLocks noChangeArrowheads="1"/>
            </p:cNvSpPr>
            <p:nvPr/>
          </p:nvSpPr>
          <p:spPr bwMode="auto">
            <a:xfrm>
              <a:off x="2784475" y="2887663"/>
              <a:ext cx="330200" cy="195262"/>
            </a:xfrm>
            <a:custGeom>
              <a:avLst/>
              <a:gdLst>
                <a:gd name="T0" fmla="*/ 208 w 208"/>
                <a:gd name="T1" fmla="*/ 8 h 123"/>
                <a:gd name="T2" fmla="*/ 3 w 208"/>
                <a:gd name="T3" fmla="*/ 123 h 123"/>
                <a:gd name="T4" fmla="*/ 0 w 208"/>
                <a:gd name="T5" fmla="*/ 116 h 123"/>
                <a:gd name="T6" fmla="*/ 205 w 208"/>
                <a:gd name="T7" fmla="*/ 0 h 123"/>
                <a:gd name="T8" fmla="*/ 208 w 208"/>
                <a:gd name="T9" fmla="*/ 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8"/>
                  </a:moveTo>
                  <a:lnTo>
                    <a:pt x="3" y="123"/>
                  </a:lnTo>
                  <a:lnTo>
                    <a:pt x="0" y="116"/>
                  </a:lnTo>
                  <a:lnTo>
                    <a:pt x="205" y="0"/>
                  </a:lnTo>
                  <a:lnTo>
                    <a:pt x="208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2" name="Freeform 10"/>
            <p:cNvSpPr>
              <a:spLocks noChangeArrowheads="1"/>
            </p:cNvSpPr>
            <p:nvPr/>
          </p:nvSpPr>
          <p:spPr bwMode="auto">
            <a:xfrm>
              <a:off x="2801938" y="2919413"/>
              <a:ext cx="330200" cy="195262"/>
            </a:xfrm>
            <a:custGeom>
              <a:avLst/>
              <a:gdLst>
                <a:gd name="T0" fmla="*/ 208 w 208"/>
                <a:gd name="T1" fmla="*/ 7 h 123"/>
                <a:gd name="T2" fmla="*/ 3 w 208"/>
                <a:gd name="T3" fmla="*/ 123 h 123"/>
                <a:gd name="T4" fmla="*/ 0 w 208"/>
                <a:gd name="T5" fmla="*/ 115 h 123"/>
                <a:gd name="T6" fmla="*/ 205 w 208"/>
                <a:gd name="T7" fmla="*/ 0 h 123"/>
                <a:gd name="T8" fmla="*/ 208 w 208"/>
                <a:gd name="T9" fmla="*/ 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7"/>
                  </a:moveTo>
                  <a:lnTo>
                    <a:pt x="3" y="123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08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3" name="Freeform 11"/>
            <p:cNvSpPr>
              <a:spLocks noChangeArrowheads="1"/>
            </p:cNvSpPr>
            <p:nvPr/>
          </p:nvSpPr>
          <p:spPr bwMode="auto">
            <a:xfrm>
              <a:off x="2819400" y="2952750"/>
              <a:ext cx="333375" cy="192087"/>
            </a:xfrm>
            <a:custGeom>
              <a:avLst/>
              <a:gdLst>
                <a:gd name="T0" fmla="*/ 210 w 210"/>
                <a:gd name="T1" fmla="*/ 6 h 121"/>
                <a:gd name="T2" fmla="*/ 5 w 210"/>
                <a:gd name="T3" fmla="*/ 121 h 121"/>
                <a:gd name="T4" fmla="*/ 0 w 210"/>
                <a:gd name="T5" fmla="*/ 115 h 121"/>
                <a:gd name="T6" fmla="*/ 205 w 210"/>
                <a:gd name="T7" fmla="*/ 0 h 121"/>
                <a:gd name="T8" fmla="*/ 210 w 210"/>
                <a:gd name="T9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1">
                  <a:moveTo>
                    <a:pt x="210" y="6"/>
                  </a:moveTo>
                  <a:lnTo>
                    <a:pt x="5" y="121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10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4" name="Freeform 12"/>
            <p:cNvSpPr>
              <a:spLocks noChangeArrowheads="1"/>
            </p:cNvSpPr>
            <p:nvPr/>
          </p:nvSpPr>
          <p:spPr bwMode="auto">
            <a:xfrm>
              <a:off x="2840038" y="2984500"/>
              <a:ext cx="330200" cy="193675"/>
            </a:xfrm>
            <a:custGeom>
              <a:avLst/>
              <a:gdLst>
                <a:gd name="T0" fmla="*/ 208 w 208"/>
                <a:gd name="T1" fmla="*/ 7 h 122"/>
                <a:gd name="T2" fmla="*/ 3 w 208"/>
                <a:gd name="T3" fmla="*/ 122 h 122"/>
                <a:gd name="T4" fmla="*/ 0 w 208"/>
                <a:gd name="T5" fmla="*/ 115 h 122"/>
                <a:gd name="T6" fmla="*/ 203 w 208"/>
                <a:gd name="T7" fmla="*/ 0 h 122"/>
                <a:gd name="T8" fmla="*/ 208 w 208"/>
                <a:gd name="T9" fmla="*/ 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2">
                  <a:moveTo>
                    <a:pt x="208" y="7"/>
                  </a:moveTo>
                  <a:lnTo>
                    <a:pt x="3" y="122"/>
                  </a:lnTo>
                  <a:lnTo>
                    <a:pt x="0" y="115"/>
                  </a:lnTo>
                  <a:lnTo>
                    <a:pt x="203" y="0"/>
                  </a:lnTo>
                  <a:lnTo>
                    <a:pt x="208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5" name="Freeform 13"/>
            <p:cNvSpPr>
              <a:spLocks noChangeArrowheads="1"/>
            </p:cNvSpPr>
            <p:nvPr/>
          </p:nvSpPr>
          <p:spPr bwMode="auto">
            <a:xfrm>
              <a:off x="3535363" y="3267075"/>
              <a:ext cx="330200" cy="195262"/>
            </a:xfrm>
            <a:custGeom>
              <a:avLst/>
              <a:gdLst>
                <a:gd name="T0" fmla="*/ 208 w 208"/>
                <a:gd name="T1" fmla="*/ 8 h 123"/>
                <a:gd name="T2" fmla="*/ 3 w 208"/>
                <a:gd name="T3" fmla="*/ 123 h 123"/>
                <a:gd name="T4" fmla="*/ 0 w 208"/>
                <a:gd name="T5" fmla="*/ 117 h 123"/>
                <a:gd name="T6" fmla="*/ 205 w 208"/>
                <a:gd name="T7" fmla="*/ 0 h 123"/>
                <a:gd name="T8" fmla="*/ 208 w 208"/>
                <a:gd name="T9" fmla="*/ 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8"/>
                  </a:moveTo>
                  <a:lnTo>
                    <a:pt x="3" y="123"/>
                  </a:lnTo>
                  <a:lnTo>
                    <a:pt x="0" y="117"/>
                  </a:lnTo>
                  <a:lnTo>
                    <a:pt x="205" y="0"/>
                  </a:lnTo>
                  <a:lnTo>
                    <a:pt x="208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6" name="Freeform 14"/>
            <p:cNvSpPr>
              <a:spLocks noChangeArrowheads="1"/>
            </p:cNvSpPr>
            <p:nvPr/>
          </p:nvSpPr>
          <p:spPr bwMode="auto">
            <a:xfrm>
              <a:off x="3552825" y="3300413"/>
              <a:ext cx="330200" cy="195262"/>
            </a:xfrm>
            <a:custGeom>
              <a:avLst/>
              <a:gdLst>
                <a:gd name="T0" fmla="*/ 208 w 208"/>
                <a:gd name="T1" fmla="*/ 6 h 123"/>
                <a:gd name="T2" fmla="*/ 5 w 208"/>
                <a:gd name="T3" fmla="*/ 123 h 123"/>
                <a:gd name="T4" fmla="*/ 0 w 208"/>
                <a:gd name="T5" fmla="*/ 116 h 123"/>
                <a:gd name="T6" fmla="*/ 205 w 208"/>
                <a:gd name="T7" fmla="*/ 0 h 123"/>
                <a:gd name="T8" fmla="*/ 208 w 208"/>
                <a:gd name="T9" fmla="*/ 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6"/>
                  </a:moveTo>
                  <a:lnTo>
                    <a:pt x="5" y="123"/>
                  </a:lnTo>
                  <a:lnTo>
                    <a:pt x="0" y="116"/>
                  </a:lnTo>
                  <a:lnTo>
                    <a:pt x="205" y="0"/>
                  </a:lnTo>
                  <a:lnTo>
                    <a:pt x="208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7" name="Freeform 15"/>
            <p:cNvSpPr>
              <a:spLocks noChangeArrowheads="1"/>
            </p:cNvSpPr>
            <p:nvPr/>
          </p:nvSpPr>
          <p:spPr bwMode="auto">
            <a:xfrm>
              <a:off x="3570288" y="3332163"/>
              <a:ext cx="333375" cy="195262"/>
            </a:xfrm>
            <a:custGeom>
              <a:avLst/>
              <a:gdLst>
                <a:gd name="T0" fmla="*/ 210 w 210"/>
                <a:gd name="T1" fmla="*/ 7 h 123"/>
                <a:gd name="T2" fmla="*/ 5 w 210"/>
                <a:gd name="T3" fmla="*/ 123 h 123"/>
                <a:gd name="T4" fmla="*/ 0 w 210"/>
                <a:gd name="T5" fmla="*/ 115 h 123"/>
                <a:gd name="T6" fmla="*/ 205 w 210"/>
                <a:gd name="T7" fmla="*/ 0 h 123"/>
                <a:gd name="T8" fmla="*/ 210 w 210"/>
                <a:gd name="T9" fmla="*/ 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3">
                  <a:moveTo>
                    <a:pt x="210" y="7"/>
                  </a:moveTo>
                  <a:lnTo>
                    <a:pt x="5" y="123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10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8" name="Freeform 16"/>
            <p:cNvSpPr>
              <a:spLocks noChangeArrowheads="1"/>
            </p:cNvSpPr>
            <p:nvPr/>
          </p:nvSpPr>
          <p:spPr bwMode="auto">
            <a:xfrm>
              <a:off x="3590925" y="3365500"/>
              <a:ext cx="330200" cy="192087"/>
            </a:xfrm>
            <a:custGeom>
              <a:avLst/>
              <a:gdLst>
                <a:gd name="T0" fmla="*/ 208 w 208"/>
                <a:gd name="T1" fmla="*/ 6 h 121"/>
                <a:gd name="T2" fmla="*/ 3 w 208"/>
                <a:gd name="T3" fmla="*/ 121 h 121"/>
                <a:gd name="T4" fmla="*/ 0 w 208"/>
                <a:gd name="T5" fmla="*/ 115 h 121"/>
                <a:gd name="T6" fmla="*/ 205 w 208"/>
                <a:gd name="T7" fmla="*/ 0 h 121"/>
                <a:gd name="T8" fmla="*/ 208 w 208"/>
                <a:gd name="T9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1">
                  <a:moveTo>
                    <a:pt x="208" y="6"/>
                  </a:moveTo>
                  <a:lnTo>
                    <a:pt x="3" y="121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08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29" name="Freeform 17"/>
            <p:cNvSpPr>
              <a:spLocks noChangeArrowheads="1"/>
            </p:cNvSpPr>
            <p:nvPr/>
          </p:nvSpPr>
          <p:spPr bwMode="auto">
            <a:xfrm>
              <a:off x="2900363" y="2865438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2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2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0" name="Freeform 18"/>
            <p:cNvSpPr>
              <a:spLocks noChangeArrowheads="1"/>
            </p:cNvSpPr>
            <p:nvPr/>
          </p:nvSpPr>
          <p:spPr bwMode="auto">
            <a:xfrm>
              <a:off x="2919413" y="2897188"/>
              <a:ext cx="736600" cy="422275"/>
            </a:xfrm>
            <a:custGeom>
              <a:avLst/>
              <a:gdLst>
                <a:gd name="T0" fmla="*/ 464 w 464"/>
                <a:gd name="T1" fmla="*/ 6 h 266"/>
                <a:gd name="T2" fmla="*/ 4 w 464"/>
                <a:gd name="T3" fmla="*/ 266 h 266"/>
                <a:gd name="T4" fmla="*/ 0 w 464"/>
                <a:gd name="T5" fmla="*/ 260 h 266"/>
                <a:gd name="T6" fmla="*/ 461 w 464"/>
                <a:gd name="T7" fmla="*/ 0 h 266"/>
                <a:gd name="T8" fmla="*/ 464 w 464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266">
                  <a:moveTo>
                    <a:pt x="464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1" y="0"/>
                  </a:lnTo>
                  <a:lnTo>
                    <a:pt x="464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1" name="Freeform 19"/>
            <p:cNvSpPr>
              <a:spLocks noChangeArrowheads="1"/>
            </p:cNvSpPr>
            <p:nvPr/>
          </p:nvSpPr>
          <p:spPr bwMode="auto">
            <a:xfrm>
              <a:off x="2936875" y="2930525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1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1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2" name="Freeform 20"/>
            <p:cNvSpPr>
              <a:spLocks noChangeArrowheads="1"/>
            </p:cNvSpPr>
            <p:nvPr/>
          </p:nvSpPr>
          <p:spPr bwMode="auto">
            <a:xfrm>
              <a:off x="2954338" y="2959100"/>
              <a:ext cx="738188" cy="425450"/>
            </a:xfrm>
            <a:custGeom>
              <a:avLst/>
              <a:gdLst>
                <a:gd name="T0" fmla="*/ 465 w 465"/>
                <a:gd name="T1" fmla="*/ 8 h 268"/>
                <a:gd name="T2" fmla="*/ 4 w 465"/>
                <a:gd name="T3" fmla="*/ 268 h 268"/>
                <a:gd name="T4" fmla="*/ 0 w 465"/>
                <a:gd name="T5" fmla="*/ 262 h 268"/>
                <a:gd name="T6" fmla="*/ 461 w 465"/>
                <a:gd name="T7" fmla="*/ 0 h 268"/>
                <a:gd name="T8" fmla="*/ 465 w 465"/>
                <a:gd name="T9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8">
                  <a:moveTo>
                    <a:pt x="465" y="8"/>
                  </a:moveTo>
                  <a:lnTo>
                    <a:pt x="4" y="268"/>
                  </a:lnTo>
                  <a:lnTo>
                    <a:pt x="0" y="262"/>
                  </a:lnTo>
                  <a:lnTo>
                    <a:pt x="461" y="0"/>
                  </a:lnTo>
                  <a:lnTo>
                    <a:pt x="465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3" name="Freeform 21"/>
            <p:cNvSpPr>
              <a:spLocks noChangeArrowheads="1"/>
            </p:cNvSpPr>
            <p:nvPr/>
          </p:nvSpPr>
          <p:spPr bwMode="auto">
            <a:xfrm>
              <a:off x="3013075" y="3062288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3 w 465"/>
                <a:gd name="T3" fmla="*/ 266 h 266"/>
                <a:gd name="T4" fmla="*/ 0 w 465"/>
                <a:gd name="T5" fmla="*/ 260 h 266"/>
                <a:gd name="T6" fmla="*/ 460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3" y="266"/>
                  </a:lnTo>
                  <a:lnTo>
                    <a:pt x="0" y="260"/>
                  </a:lnTo>
                  <a:lnTo>
                    <a:pt x="460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4" name="Freeform 22"/>
            <p:cNvSpPr>
              <a:spLocks noChangeArrowheads="1"/>
            </p:cNvSpPr>
            <p:nvPr/>
          </p:nvSpPr>
          <p:spPr bwMode="auto">
            <a:xfrm>
              <a:off x="3030538" y="3095625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0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0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5" name="Freeform 23"/>
            <p:cNvSpPr>
              <a:spLocks noChangeArrowheads="1"/>
            </p:cNvSpPr>
            <p:nvPr/>
          </p:nvSpPr>
          <p:spPr bwMode="auto">
            <a:xfrm>
              <a:off x="3048000" y="3127375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2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2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6" name="Freeform 24"/>
            <p:cNvSpPr>
              <a:spLocks noChangeArrowheads="1"/>
            </p:cNvSpPr>
            <p:nvPr/>
          </p:nvSpPr>
          <p:spPr bwMode="auto">
            <a:xfrm>
              <a:off x="3067050" y="3157538"/>
              <a:ext cx="736600" cy="425450"/>
            </a:xfrm>
            <a:custGeom>
              <a:avLst/>
              <a:gdLst>
                <a:gd name="T0" fmla="*/ 464 w 464"/>
                <a:gd name="T1" fmla="*/ 8 h 268"/>
                <a:gd name="T2" fmla="*/ 4 w 464"/>
                <a:gd name="T3" fmla="*/ 268 h 268"/>
                <a:gd name="T4" fmla="*/ 0 w 464"/>
                <a:gd name="T5" fmla="*/ 260 h 268"/>
                <a:gd name="T6" fmla="*/ 461 w 464"/>
                <a:gd name="T7" fmla="*/ 0 h 268"/>
                <a:gd name="T8" fmla="*/ 464 w 464"/>
                <a:gd name="T9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268">
                  <a:moveTo>
                    <a:pt x="464" y="8"/>
                  </a:moveTo>
                  <a:lnTo>
                    <a:pt x="4" y="268"/>
                  </a:lnTo>
                  <a:lnTo>
                    <a:pt x="0" y="260"/>
                  </a:lnTo>
                  <a:lnTo>
                    <a:pt x="461" y="0"/>
                  </a:lnTo>
                  <a:lnTo>
                    <a:pt x="464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7" name="Freeform 25"/>
            <p:cNvSpPr>
              <a:spLocks noChangeArrowheads="1"/>
            </p:cNvSpPr>
            <p:nvPr/>
          </p:nvSpPr>
          <p:spPr bwMode="auto">
            <a:xfrm>
              <a:off x="3143250" y="3635375"/>
              <a:ext cx="139700" cy="139700"/>
            </a:xfrm>
            <a:custGeom>
              <a:avLst/>
              <a:gdLst>
                <a:gd name="T0" fmla="*/ 49 w 56"/>
                <a:gd name="T1" fmla="*/ 16 h 56"/>
                <a:gd name="T2" fmla="*/ 40 w 56"/>
                <a:gd name="T3" fmla="*/ 49 h 56"/>
                <a:gd name="T4" fmla="*/ 7 w 56"/>
                <a:gd name="T5" fmla="*/ 40 h 56"/>
                <a:gd name="T6" fmla="*/ 16 w 56"/>
                <a:gd name="T7" fmla="*/ 6 h 56"/>
                <a:gd name="T8" fmla="*/ 49 w 56"/>
                <a:gd name="T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9" y="16"/>
                  </a:moveTo>
                  <a:cubicBezTo>
                    <a:pt x="56" y="27"/>
                    <a:pt x="52" y="42"/>
                    <a:pt x="40" y="49"/>
                  </a:cubicBezTo>
                  <a:cubicBezTo>
                    <a:pt x="28" y="56"/>
                    <a:pt x="13" y="52"/>
                    <a:pt x="7" y="40"/>
                  </a:cubicBezTo>
                  <a:cubicBezTo>
                    <a:pt x="0" y="28"/>
                    <a:pt x="4" y="13"/>
                    <a:pt x="16" y="6"/>
                  </a:cubicBezTo>
                  <a:cubicBezTo>
                    <a:pt x="28" y="0"/>
                    <a:pt x="43" y="4"/>
                    <a:pt x="49" y="16"/>
                  </a:cubicBezTo>
                  <a:close/>
                </a:path>
              </a:pathLst>
            </a:custGeom>
            <a:solidFill>
              <a:srgbClr val="EB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8" name="Freeform 26"/>
            <p:cNvSpPr>
              <a:spLocks noChangeArrowheads="1"/>
            </p:cNvSpPr>
            <p:nvPr/>
          </p:nvSpPr>
          <p:spPr bwMode="auto">
            <a:xfrm>
              <a:off x="3279775" y="3557588"/>
              <a:ext cx="141288" cy="139700"/>
            </a:xfrm>
            <a:custGeom>
              <a:avLst/>
              <a:gdLst>
                <a:gd name="T0" fmla="*/ 49 w 56"/>
                <a:gd name="T1" fmla="*/ 16 h 56"/>
                <a:gd name="T2" fmla="*/ 40 w 56"/>
                <a:gd name="T3" fmla="*/ 49 h 56"/>
                <a:gd name="T4" fmla="*/ 7 w 56"/>
                <a:gd name="T5" fmla="*/ 40 h 56"/>
                <a:gd name="T6" fmla="*/ 16 w 56"/>
                <a:gd name="T7" fmla="*/ 6 h 56"/>
                <a:gd name="T8" fmla="*/ 49 w 56"/>
                <a:gd name="T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9" y="16"/>
                  </a:moveTo>
                  <a:cubicBezTo>
                    <a:pt x="56" y="27"/>
                    <a:pt x="52" y="42"/>
                    <a:pt x="40" y="49"/>
                  </a:cubicBezTo>
                  <a:cubicBezTo>
                    <a:pt x="28" y="56"/>
                    <a:pt x="13" y="52"/>
                    <a:pt x="7" y="40"/>
                  </a:cubicBezTo>
                  <a:cubicBezTo>
                    <a:pt x="0" y="28"/>
                    <a:pt x="4" y="13"/>
                    <a:pt x="16" y="6"/>
                  </a:cubicBezTo>
                  <a:cubicBezTo>
                    <a:pt x="28" y="0"/>
                    <a:pt x="42" y="4"/>
                    <a:pt x="49" y="16"/>
                  </a:cubicBezTo>
                  <a:close/>
                </a:path>
              </a:pathLst>
            </a:custGeom>
            <a:solidFill>
              <a:srgbClr val="FAE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9" name="Freeform 27"/>
            <p:cNvSpPr>
              <a:spLocks noChangeArrowheads="1"/>
            </p:cNvSpPr>
            <p:nvPr/>
          </p:nvSpPr>
          <p:spPr bwMode="auto">
            <a:xfrm>
              <a:off x="3417888" y="3479800"/>
              <a:ext cx="139700" cy="141287"/>
            </a:xfrm>
            <a:custGeom>
              <a:avLst/>
              <a:gdLst>
                <a:gd name="T0" fmla="*/ 49 w 56"/>
                <a:gd name="T1" fmla="*/ 16 h 56"/>
                <a:gd name="T2" fmla="*/ 40 w 56"/>
                <a:gd name="T3" fmla="*/ 49 h 56"/>
                <a:gd name="T4" fmla="*/ 6 w 56"/>
                <a:gd name="T5" fmla="*/ 40 h 56"/>
                <a:gd name="T6" fmla="*/ 16 w 56"/>
                <a:gd name="T7" fmla="*/ 6 h 56"/>
                <a:gd name="T8" fmla="*/ 49 w 56"/>
                <a:gd name="T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9" y="16"/>
                  </a:moveTo>
                  <a:cubicBezTo>
                    <a:pt x="56" y="27"/>
                    <a:pt x="52" y="42"/>
                    <a:pt x="40" y="49"/>
                  </a:cubicBezTo>
                  <a:cubicBezTo>
                    <a:pt x="28" y="56"/>
                    <a:pt x="13" y="52"/>
                    <a:pt x="6" y="40"/>
                  </a:cubicBezTo>
                  <a:cubicBezTo>
                    <a:pt x="0" y="28"/>
                    <a:pt x="4" y="13"/>
                    <a:pt x="16" y="6"/>
                  </a:cubicBezTo>
                  <a:cubicBezTo>
                    <a:pt x="27" y="0"/>
                    <a:pt x="42" y="4"/>
                    <a:pt x="49" y="16"/>
                  </a:cubicBezTo>
                  <a:close/>
                </a:path>
              </a:pathLst>
            </a:custGeom>
            <a:solidFill>
              <a:srgbClr val="8AC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</p:grpSp>
      <p:grpSp>
        <p:nvGrpSpPr>
          <p:cNvPr id="140" name="组合 140"/>
          <p:cNvGrpSpPr/>
          <p:nvPr/>
        </p:nvGrpSpPr>
        <p:grpSpPr bwMode="auto">
          <a:xfrm>
            <a:off x="2733483" y="3761640"/>
            <a:ext cx="838200" cy="827087"/>
            <a:chOff x="2530475" y="2481263"/>
            <a:chExt cx="1609725" cy="1589087"/>
          </a:xfrm>
        </p:grpSpPr>
        <p:sp>
          <p:nvSpPr>
            <p:cNvPr id="141" name="Freeform 7"/>
            <p:cNvSpPr>
              <a:spLocks noChangeArrowheads="1"/>
            </p:cNvSpPr>
            <p:nvPr/>
          </p:nvSpPr>
          <p:spPr bwMode="auto">
            <a:xfrm>
              <a:off x="2530475" y="2481263"/>
              <a:ext cx="1609725" cy="1589087"/>
            </a:xfrm>
            <a:custGeom>
              <a:avLst/>
              <a:gdLst>
                <a:gd name="T0" fmla="*/ 387 w 1014"/>
                <a:gd name="T1" fmla="*/ 0 h 1001"/>
                <a:gd name="T2" fmla="*/ 0 w 1014"/>
                <a:gd name="T3" fmla="*/ 218 h 1001"/>
                <a:gd name="T4" fmla="*/ 442 w 1014"/>
                <a:gd name="T5" fmla="*/ 1001 h 1001"/>
                <a:gd name="T6" fmla="*/ 1014 w 1014"/>
                <a:gd name="T7" fmla="*/ 678 h 1001"/>
                <a:gd name="T8" fmla="*/ 677 w 1014"/>
                <a:gd name="T9" fmla="*/ 81 h 1001"/>
                <a:gd name="T10" fmla="*/ 387 w 101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1001">
                  <a:moveTo>
                    <a:pt x="387" y="0"/>
                  </a:moveTo>
                  <a:lnTo>
                    <a:pt x="0" y="218"/>
                  </a:lnTo>
                  <a:lnTo>
                    <a:pt x="442" y="1001"/>
                  </a:lnTo>
                  <a:lnTo>
                    <a:pt x="1014" y="678"/>
                  </a:lnTo>
                  <a:lnTo>
                    <a:pt x="677" y="81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2" name="Freeform 8"/>
            <p:cNvSpPr>
              <a:spLocks noChangeArrowheads="1"/>
            </p:cNvSpPr>
            <p:nvPr/>
          </p:nvSpPr>
          <p:spPr bwMode="auto">
            <a:xfrm>
              <a:off x="3144838" y="2481263"/>
              <a:ext cx="460375" cy="293687"/>
            </a:xfrm>
            <a:custGeom>
              <a:avLst/>
              <a:gdLst>
                <a:gd name="T0" fmla="*/ 0 w 290"/>
                <a:gd name="T1" fmla="*/ 0 h 185"/>
                <a:gd name="T2" fmla="*/ 104 w 290"/>
                <a:gd name="T3" fmla="*/ 185 h 185"/>
                <a:gd name="T4" fmla="*/ 290 w 290"/>
                <a:gd name="T5" fmla="*/ 81 h 185"/>
                <a:gd name="T6" fmla="*/ 0 w 290"/>
                <a:gd name="T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185">
                  <a:moveTo>
                    <a:pt x="0" y="0"/>
                  </a:moveTo>
                  <a:lnTo>
                    <a:pt x="104" y="185"/>
                  </a:lnTo>
                  <a:lnTo>
                    <a:pt x="290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3" name="Freeform 9"/>
            <p:cNvSpPr>
              <a:spLocks noChangeArrowheads="1"/>
            </p:cNvSpPr>
            <p:nvPr/>
          </p:nvSpPr>
          <p:spPr bwMode="auto">
            <a:xfrm>
              <a:off x="2784475" y="2887663"/>
              <a:ext cx="330200" cy="195262"/>
            </a:xfrm>
            <a:custGeom>
              <a:avLst/>
              <a:gdLst>
                <a:gd name="T0" fmla="*/ 208 w 208"/>
                <a:gd name="T1" fmla="*/ 8 h 123"/>
                <a:gd name="T2" fmla="*/ 3 w 208"/>
                <a:gd name="T3" fmla="*/ 123 h 123"/>
                <a:gd name="T4" fmla="*/ 0 w 208"/>
                <a:gd name="T5" fmla="*/ 116 h 123"/>
                <a:gd name="T6" fmla="*/ 205 w 208"/>
                <a:gd name="T7" fmla="*/ 0 h 123"/>
                <a:gd name="T8" fmla="*/ 208 w 208"/>
                <a:gd name="T9" fmla="*/ 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8"/>
                  </a:moveTo>
                  <a:lnTo>
                    <a:pt x="3" y="123"/>
                  </a:lnTo>
                  <a:lnTo>
                    <a:pt x="0" y="116"/>
                  </a:lnTo>
                  <a:lnTo>
                    <a:pt x="205" y="0"/>
                  </a:lnTo>
                  <a:lnTo>
                    <a:pt x="208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4" name="Freeform 10"/>
            <p:cNvSpPr>
              <a:spLocks noChangeArrowheads="1"/>
            </p:cNvSpPr>
            <p:nvPr/>
          </p:nvSpPr>
          <p:spPr bwMode="auto">
            <a:xfrm>
              <a:off x="2801938" y="2919413"/>
              <a:ext cx="330200" cy="195262"/>
            </a:xfrm>
            <a:custGeom>
              <a:avLst/>
              <a:gdLst>
                <a:gd name="T0" fmla="*/ 208 w 208"/>
                <a:gd name="T1" fmla="*/ 7 h 123"/>
                <a:gd name="T2" fmla="*/ 3 w 208"/>
                <a:gd name="T3" fmla="*/ 123 h 123"/>
                <a:gd name="T4" fmla="*/ 0 w 208"/>
                <a:gd name="T5" fmla="*/ 115 h 123"/>
                <a:gd name="T6" fmla="*/ 205 w 208"/>
                <a:gd name="T7" fmla="*/ 0 h 123"/>
                <a:gd name="T8" fmla="*/ 208 w 208"/>
                <a:gd name="T9" fmla="*/ 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7"/>
                  </a:moveTo>
                  <a:lnTo>
                    <a:pt x="3" y="123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08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5" name="Freeform 11"/>
            <p:cNvSpPr>
              <a:spLocks noChangeArrowheads="1"/>
            </p:cNvSpPr>
            <p:nvPr/>
          </p:nvSpPr>
          <p:spPr bwMode="auto">
            <a:xfrm>
              <a:off x="2819400" y="2952750"/>
              <a:ext cx="333375" cy="192087"/>
            </a:xfrm>
            <a:custGeom>
              <a:avLst/>
              <a:gdLst>
                <a:gd name="T0" fmla="*/ 210 w 210"/>
                <a:gd name="T1" fmla="*/ 6 h 121"/>
                <a:gd name="T2" fmla="*/ 5 w 210"/>
                <a:gd name="T3" fmla="*/ 121 h 121"/>
                <a:gd name="T4" fmla="*/ 0 w 210"/>
                <a:gd name="T5" fmla="*/ 115 h 121"/>
                <a:gd name="T6" fmla="*/ 205 w 210"/>
                <a:gd name="T7" fmla="*/ 0 h 121"/>
                <a:gd name="T8" fmla="*/ 210 w 210"/>
                <a:gd name="T9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1">
                  <a:moveTo>
                    <a:pt x="210" y="6"/>
                  </a:moveTo>
                  <a:lnTo>
                    <a:pt x="5" y="121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10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6" name="Freeform 12"/>
            <p:cNvSpPr>
              <a:spLocks noChangeArrowheads="1"/>
            </p:cNvSpPr>
            <p:nvPr/>
          </p:nvSpPr>
          <p:spPr bwMode="auto">
            <a:xfrm>
              <a:off x="2840038" y="2984500"/>
              <a:ext cx="330200" cy="193675"/>
            </a:xfrm>
            <a:custGeom>
              <a:avLst/>
              <a:gdLst>
                <a:gd name="T0" fmla="*/ 208 w 208"/>
                <a:gd name="T1" fmla="*/ 7 h 122"/>
                <a:gd name="T2" fmla="*/ 3 w 208"/>
                <a:gd name="T3" fmla="*/ 122 h 122"/>
                <a:gd name="T4" fmla="*/ 0 w 208"/>
                <a:gd name="T5" fmla="*/ 115 h 122"/>
                <a:gd name="T6" fmla="*/ 203 w 208"/>
                <a:gd name="T7" fmla="*/ 0 h 122"/>
                <a:gd name="T8" fmla="*/ 208 w 208"/>
                <a:gd name="T9" fmla="*/ 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2">
                  <a:moveTo>
                    <a:pt x="208" y="7"/>
                  </a:moveTo>
                  <a:lnTo>
                    <a:pt x="3" y="122"/>
                  </a:lnTo>
                  <a:lnTo>
                    <a:pt x="0" y="115"/>
                  </a:lnTo>
                  <a:lnTo>
                    <a:pt x="203" y="0"/>
                  </a:lnTo>
                  <a:lnTo>
                    <a:pt x="208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7" name="Freeform 13"/>
            <p:cNvSpPr>
              <a:spLocks noChangeArrowheads="1"/>
            </p:cNvSpPr>
            <p:nvPr/>
          </p:nvSpPr>
          <p:spPr bwMode="auto">
            <a:xfrm>
              <a:off x="3535363" y="3267075"/>
              <a:ext cx="330200" cy="195262"/>
            </a:xfrm>
            <a:custGeom>
              <a:avLst/>
              <a:gdLst>
                <a:gd name="T0" fmla="*/ 208 w 208"/>
                <a:gd name="T1" fmla="*/ 8 h 123"/>
                <a:gd name="T2" fmla="*/ 3 w 208"/>
                <a:gd name="T3" fmla="*/ 123 h 123"/>
                <a:gd name="T4" fmla="*/ 0 w 208"/>
                <a:gd name="T5" fmla="*/ 117 h 123"/>
                <a:gd name="T6" fmla="*/ 205 w 208"/>
                <a:gd name="T7" fmla="*/ 0 h 123"/>
                <a:gd name="T8" fmla="*/ 208 w 208"/>
                <a:gd name="T9" fmla="*/ 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8"/>
                  </a:moveTo>
                  <a:lnTo>
                    <a:pt x="3" y="123"/>
                  </a:lnTo>
                  <a:lnTo>
                    <a:pt x="0" y="117"/>
                  </a:lnTo>
                  <a:lnTo>
                    <a:pt x="205" y="0"/>
                  </a:lnTo>
                  <a:lnTo>
                    <a:pt x="208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8" name="Freeform 14"/>
            <p:cNvSpPr>
              <a:spLocks noChangeArrowheads="1"/>
            </p:cNvSpPr>
            <p:nvPr/>
          </p:nvSpPr>
          <p:spPr bwMode="auto">
            <a:xfrm>
              <a:off x="3552825" y="3300413"/>
              <a:ext cx="330200" cy="195262"/>
            </a:xfrm>
            <a:custGeom>
              <a:avLst/>
              <a:gdLst>
                <a:gd name="T0" fmla="*/ 208 w 208"/>
                <a:gd name="T1" fmla="*/ 6 h 123"/>
                <a:gd name="T2" fmla="*/ 5 w 208"/>
                <a:gd name="T3" fmla="*/ 123 h 123"/>
                <a:gd name="T4" fmla="*/ 0 w 208"/>
                <a:gd name="T5" fmla="*/ 116 h 123"/>
                <a:gd name="T6" fmla="*/ 205 w 208"/>
                <a:gd name="T7" fmla="*/ 0 h 123"/>
                <a:gd name="T8" fmla="*/ 208 w 208"/>
                <a:gd name="T9" fmla="*/ 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6"/>
                  </a:moveTo>
                  <a:lnTo>
                    <a:pt x="5" y="123"/>
                  </a:lnTo>
                  <a:lnTo>
                    <a:pt x="0" y="116"/>
                  </a:lnTo>
                  <a:lnTo>
                    <a:pt x="205" y="0"/>
                  </a:lnTo>
                  <a:lnTo>
                    <a:pt x="208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9" name="Freeform 15"/>
            <p:cNvSpPr>
              <a:spLocks noChangeArrowheads="1"/>
            </p:cNvSpPr>
            <p:nvPr/>
          </p:nvSpPr>
          <p:spPr bwMode="auto">
            <a:xfrm>
              <a:off x="3570288" y="3332163"/>
              <a:ext cx="333375" cy="195262"/>
            </a:xfrm>
            <a:custGeom>
              <a:avLst/>
              <a:gdLst>
                <a:gd name="T0" fmla="*/ 210 w 210"/>
                <a:gd name="T1" fmla="*/ 7 h 123"/>
                <a:gd name="T2" fmla="*/ 5 w 210"/>
                <a:gd name="T3" fmla="*/ 123 h 123"/>
                <a:gd name="T4" fmla="*/ 0 w 210"/>
                <a:gd name="T5" fmla="*/ 115 h 123"/>
                <a:gd name="T6" fmla="*/ 205 w 210"/>
                <a:gd name="T7" fmla="*/ 0 h 123"/>
                <a:gd name="T8" fmla="*/ 210 w 210"/>
                <a:gd name="T9" fmla="*/ 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3">
                  <a:moveTo>
                    <a:pt x="210" y="7"/>
                  </a:moveTo>
                  <a:lnTo>
                    <a:pt x="5" y="123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10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0" name="Freeform 16"/>
            <p:cNvSpPr>
              <a:spLocks noChangeArrowheads="1"/>
            </p:cNvSpPr>
            <p:nvPr/>
          </p:nvSpPr>
          <p:spPr bwMode="auto">
            <a:xfrm>
              <a:off x="3590925" y="3365500"/>
              <a:ext cx="330200" cy="192087"/>
            </a:xfrm>
            <a:custGeom>
              <a:avLst/>
              <a:gdLst>
                <a:gd name="T0" fmla="*/ 208 w 208"/>
                <a:gd name="T1" fmla="*/ 6 h 121"/>
                <a:gd name="T2" fmla="*/ 3 w 208"/>
                <a:gd name="T3" fmla="*/ 121 h 121"/>
                <a:gd name="T4" fmla="*/ 0 w 208"/>
                <a:gd name="T5" fmla="*/ 115 h 121"/>
                <a:gd name="T6" fmla="*/ 205 w 208"/>
                <a:gd name="T7" fmla="*/ 0 h 121"/>
                <a:gd name="T8" fmla="*/ 208 w 208"/>
                <a:gd name="T9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1">
                  <a:moveTo>
                    <a:pt x="208" y="6"/>
                  </a:moveTo>
                  <a:lnTo>
                    <a:pt x="3" y="121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08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1" name="Freeform 17"/>
            <p:cNvSpPr>
              <a:spLocks noChangeArrowheads="1"/>
            </p:cNvSpPr>
            <p:nvPr/>
          </p:nvSpPr>
          <p:spPr bwMode="auto">
            <a:xfrm>
              <a:off x="2900363" y="2865438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2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2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2" name="Freeform 18"/>
            <p:cNvSpPr>
              <a:spLocks noChangeArrowheads="1"/>
            </p:cNvSpPr>
            <p:nvPr/>
          </p:nvSpPr>
          <p:spPr bwMode="auto">
            <a:xfrm>
              <a:off x="2919413" y="2897188"/>
              <a:ext cx="736600" cy="422275"/>
            </a:xfrm>
            <a:custGeom>
              <a:avLst/>
              <a:gdLst>
                <a:gd name="T0" fmla="*/ 464 w 464"/>
                <a:gd name="T1" fmla="*/ 6 h 266"/>
                <a:gd name="T2" fmla="*/ 4 w 464"/>
                <a:gd name="T3" fmla="*/ 266 h 266"/>
                <a:gd name="T4" fmla="*/ 0 w 464"/>
                <a:gd name="T5" fmla="*/ 260 h 266"/>
                <a:gd name="T6" fmla="*/ 461 w 464"/>
                <a:gd name="T7" fmla="*/ 0 h 266"/>
                <a:gd name="T8" fmla="*/ 464 w 464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266">
                  <a:moveTo>
                    <a:pt x="464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1" y="0"/>
                  </a:lnTo>
                  <a:lnTo>
                    <a:pt x="464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3" name="Freeform 19"/>
            <p:cNvSpPr>
              <a:spLocks noChangeArrowheads="1"/>
            </p:cNvSpPr>
            <p:nvPr/>
          </p:nvSpPr>
          <p:spPr bwMode="auto">
            <a:xfrm>
              <a:off x="2936875" y="2930525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1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1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4" name="Freeform 20"/>
            <p:cNvSpPr>
              <a:spLocks noChangeArrowheads="1"/>
            </p:cNvSpPr>
            <p:nvPr/>
          </p:nvSpPr>
          <p:spPr bwMode="auto">
            <a:xfrm>
              <a:off x="2954338" y="2959100"/>
              <a:ext cx="738188" cy="425450"/>
            </a:xfrm>
            <a:custGeom>
              <a:avLst/>
              <a:gdLst>
                <a:gd name="T0" fmla="*/ 465 w 465"/>
                <a:gd name="T1" fmla="*/ 8 h 268"/>
                <a:gd name="T2" fmla="*/ 4 w 465"/>
                <a:gd name="T3" fmla="*/ 268 h 268"/>
                <a:gd name="T4" fmla="*/ 0 w 465"/>
                <a:gd name="T5" fmla="*/ 262 h 268"/>
                <a:gd name="T6" fmla="*/ 461 w 465"/>
                <a:gd name="T7" fmla="*/ 0 h 268"/>
                <a:gd name="T8" fmla="*/ 465 w 465"/>
                <a:gd name="T9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8">
                  <a:moveTo>
                    <a:pt x="465" y="8"/>
                  </a:moveTo>
                  <a:lnTo>
                    <a:pt x="4" y="268"/>
                  </a:lnTo>
                  <a:lnTo>
                    <a:pt x="0" y="262"/>
                  </a:lnTo>
                  <a:lnTo>
                    <a:pt x="461" y="0"/>
                  </a:lnTo>
                  <a:lnTo>
                    <a:pt x="465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5" name="Freeform 21"/>
            <p:cNvSpPr>
              <a:spLocks noChangeArrowheads="1"/>
            </p:cNvSpPr>
            <p:nvPr/>
          </p:nvSpPr>
          <p:spPr bwMode="auto">
            <a:xfrm>
              <a:off x="3013075" y="3062288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3 w 465"/>
                <a:gd name="T3" fmla="*/ 266 h 266"/>
                <a:gd name="T4" fmla="*/ 0 w 465"/>
                <a:gd name="T5" fmla="*/ 260 h 266"/>
                <a:gd name="T6" fmla="*/ 460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3" y="266"/>
                  </a:lnTo>
                  <a:lnTo>
                    <a:pt x="0" y="260"/>
                  </a:lnTo>
                  <a:lnTo>
                    <a:pt x="460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6" name="Freeform 22"/>
            <p:cNvSpPr>
              <a:spLocks noChangeArrowheads="1"/>
            </p:cNvSpPr>
            <p:nvPr/>
          </p:nvSpPr>
          <p:spPr bwMode="auto">
            <a:xfrm>
              <a:off x="3030538" y="3095625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0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0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7" name="Freeform 23"/>
            <p:cNvSpPr>
              <a:spLocks noChangeArrowheads="1"/>
            </p:cNvSpPr>
            <p:nvPr/>
          </p:nvSpPr>
          <p:spPr bwMode="auto">
            <a:xfrm>
              <a:off x="3048000" y="3127375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2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2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8" name="Freeform 24"/>
            <p:cNvSpPr>
              <a:spLocks noChangeArrowheads="1"/>
            </p:cNvSpPr>
            <p:nvPr/>
          </p:nvSpPr>
          <p:spPr bwMode="auto">
            <a:xfrm>
              <a:off x="3067050" y="3157538"/>
              <a:ext cx="736600" cy="425450"/>
            </a:xfrm>
            <a:custGeom>
              <a:avLst/>
              <a:gdLst>
                <a:gd name="T0" fmla="*/ 464 w 464"/>
                <a:gd name="T1" fmla="*/ 8 h 268"/>
                <a:gd name="T2" fmla="*/ 4 w 464"/>
                <a:gd name="T3" fmla="*/ 268 h 268"/>
                <a:gd name="T4" fmla="*/ 0 w 464"/>
                <a:gd name="T5" fmla="*/ 260 h 268"/>
                <a:gd name="T6" fmla="*/ 461 w 464"/>
                <a:gd name="T7" fmla="*/ 0 h 268"/>
                <a:gd name="T8" fmla="*/ 464 w 464"/>
                <a:gd name="T9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268">
                  <a:moveTo>
                    <a:pt x="464" y="8"/>
                  </a:moveTo>
                  <a:lnTo>
                    <a:pt x="4" y="268"/>
                  </a:lnTo>
                  <a:lnTo>
                    <a:pt x="0" y="260"/>
                  </a:lnTo>
                  <a:lnTo>
                    <a:pt x="461" y="0"/>
                  </a:lnTo>
                  <a:lnTo>
                    <a:pt x="464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9" name="Freeform 25"/>
            <p:cNvSpPr>
              <a:spLocks noChangeArrowheads="1"/>
            </p:cNvSpPr>
            <p:nvPr/>
          </p:nvSpPr>
          <p:spPr bwMode="auto">
            <a:xfrm>
              <a:off x="3143250" y="3635375"/>
              <a:ext cx="139700" cy="139700"/>
            </a:xfrm>
            <a:custGeom>
              <a:avLst/>
              <a:gdLst>
                <a:gd name="T0" fmla="*/ 49 w 56"/>
                <a:gd name="T1" fmla="*/ 16 h 56"/>
                <a:gd name="T2" fmla="*/ 40 w 56"/>
                <a:gd name="T3" fmla="*/ 49 h 56"/>
                <a:gd name="T4" fmla="*/ 7 w 56"/>
                <a:gd name="T5" fmla="*/ 40 h 56"/>
                <a:gd name="T6" fmla="*/ 16 w 56"/>
                <a:gd name="T7" fmla="*/ 6 h 56"/>
                <a:gd name="T8" fmla="*/ 49 w 56"/>
                <a:gd name="T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9" y="16"/>
                  </a:moveTo>
                  <a:cubicBezTo>
                    <a:pt x="56" y="27"/>
                    <a:pt x="52" y="42"/>
                    <a:pt x="40" y="49"/>
                  </a:cubicBezTo>
                  <a:cubicBezTo>
                    <a:pt x="28" y="56"/>
                    <a:pt x="13" y="52"/>
                    <a:pt x="7" y="40"/>
                  </a:cubicBezTo>
                  <a:cubicBezTo>
                    <a:pt x="0" y="28"/>
                    <a:pt x="4" y="13"/>
                    <a:pt x="16" y="6"/>
                  </a:cubicBezTo>
                  <a:cubicBezTo>
                    <a:pt x="28" y="0"/>
                    <a:pt x="43" y="4"/>
                    <a:pt x="49" y="16"/>
                  </a:cubicBezTo>
                  <a:close/>
                </a:path>
              </a:pathLst>
            </a:custGeom>
            <a:solidFill>
              <a:srgbClr val="EB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60" name="Freeform 26"/>
            <p:cNvSpPr>
              <a:spLocks noChangeArrowheads="1"/>
            </p:cNvSpPr>
            <p:nvPr/>
          </p:nvSpPr>
          <p:spPr bwMode="auto">
            <a:xfrm>
              <a:off x="3279775" y="3557588"/>
              <a:ext cx="141288" cy="139700"/>
            </a:xfrm>
            <a:custGeom>
              <a:avLst/>
              <a:gdLst>
                <a:gd name="T0" fmla="*/ 49 w 56"/>
                <a:gd name="T1" fmla="*/ 16 h 56"/>
                <a:gd name="T2" fmla="*/ 40 w 56"/>
                <a:gd name="T3" fmla="*/ 49 h 56"/>
                <a:gd name="T4" fmla="*/ 7 w 56"/>
                <a:gd name="T5" fmla="*/ 40 h 56"/>
                <a:gd name="T6" fmla="*/ 16 w 56"/>
                <a:gd name="T7" fmla="*/ 6 h 56"/>
                <a:gd name="T8" fmla="*/ 49 w 56"/>
                <a:gd name="T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9" y="16"/>
                  </a:moveTo>
                  <a:cubicBezTo>
                    <a:pt x="56" y="27"/>
                    <a:pt x="52" y="42"/>
                    <a:pt x="40" y="49"/>
                  </a:cubicBezTo>
                  <a:cubicBezTo>
                    <a:pt x="28" y="56"/>
                    <a:pt x="13" y="52"/>
                    <a:pt x="7" y="40"/>
                  </a:cubicBezTo>
                  <a:cubicBezTo>
                    <a:pt x="0" y="28"/>
                    <a:pt x="4" y="13"/>
                    <a:pt x="16" y="6"/>
                  </a:cubicBezTo>
                  <a:cubicBezTo>
                    <a:pt x="28" y="0"/>
                    <a:pt x="42" y="4"/>
                    <a:pt x="49" y="16"/>
                  </a:cubicBezTo>
                  <a:close/>
                </a:path>
              </a:pathLst>
            </a:custGeom>
            <a:solidFill>
              <a:srgbClr val="FAE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61" name="Freeform 27"/>
            <p:cNvSpPr>
              <a:spLocks noChangeArrowheads="1"/>
            </p:cNvSpPr>
            <p:nvPr/>
          </p:nvSpPr>
          <p:spPr bwMode="auto">
            <a:xfrm>
              <a:off x="3417888" y="3479800"/>
              <a:ext cx="139700" cy="141287"/>
            </a:xfrm>
            <a:custGeom>
              <a:avLst/>
              <a:gdLst>
                <a:gd name="T0" fmla="*/ 49 w 56"/>
                <a:gd name="T1" fmla="*/ 16 h 56"/>
                <a:gd name="T2" fmla="*/ 40 w 56"/>
                <a:gd name="T3" fmla="*/ 49 h 56"/>
                <a:gd name="T4" fmla="*/ 6 w 56"/>
                <a:gd name="T5" fmla="*/ 40 h 56"/>
                <a:gd name="T6" fmla="*/ 16 w 56"/>
                <a:gd name="T7" fmla="*/ 6 h 56"/>
                <a:gd name="T8" fmla="*/ 49 w 56"/>
                <a:gd name="T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9" y="16"/>
                  </a:moveTo>
                  <a:cubicBezTo>
                    <a:pt x="56" y="27"/>
                    <a:pt x="52" y="42"/>
                    <a:pt x="40" y="49"/>
                  </a:cubicBezTo>
                  <a:cubicBezTo>
                    <a:pt x="28" y="56"/>
                    <a:pt x="13" y="52"/>
                    <a:pt x="6" y="40"/>
                  </a:cubicBezTo>
                  <a:cubicBezTo>
                    <a:pt x="0" y="28"/>
                    <a:pt x="4" y="13"/>
                    <a:pt x="16" y="6"/>
                  </a:cubicBezTo>
                  <a:cubicBezTo>
                    <a:pt x="27" y="0"/>
                    <a:pt x="42" y="4"/>
                    <a:pt x="49" y="16"/>
                  </a:cubicBezTo>
                  <a:close/>
                </a:path>
              </a:pathLst>
            </a:custGeom>
            <a:solidFill>
              <a:srgbClr val="8AC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</p:grpSp>
      <p:grpSp>
        <p:nvGrpSpPr>
          <p:cNvPr id="162" name="组合 162"/>
          <p:cNvGrpSpPr/>
          <p:nvPr/>
        </p:nvGrpSpPr>
        <p:grpSpPr bwMode="auto">
          <a:xfrm>
            <a:off x="2733483" y="4903052"/>
            <a:ext cx="838200" cy="827088"/>
            <a:chOff x="2530475" y="2481263"/>
            <a:chExt cx="1609725" cy="1589087"/>
          </a:xfrm>
        </p:grpSpPr>
        <p:sp>
          <p:nvSpPr>
            <p:cNvPr id="163" name="Freeform 7"/>
            <p:cNvSpPr>
              <a:spLocks noChangeArrowheads="1"/>
            </p:cNvSpPr>
            <p:nvPr/>
          </p:nvSpPr>
          <p:spPr bwMode="auto">
            <a:xfrm>
              <a:off x="2530475" y="2481263"/>
              <a:ext cx="1609725" cy="1589087"/>
            </a:xfrm>
            <a:custGeom>
              <a:avLst/>
              <a:gdLst>
                <a:gd name="T0" fmla="*/ 387 w 1014"/>
                <a:gd name="T1" fmla="*/ 0 h 1001"/>
                <a:gd name="T2" fmla="*/ 0 w 1014"/>
                <a:gd name="T3" fmla="*/ 218 h 1001"/>
                <a:gd name="T4" fmla="*/ 442 w 1014"/>
                <a:gd name="T5" fmla="*/ 1001 h 1001"/>
                <a:gd name="T6" fmla="*/ 1014 w 1014"/>
                <a:gd name="T7" fmla="*/ 678 h 1001"/>
                <a:gd name="T8" fmla="*/ 677 w 1014"/>
                <a:gd name="T9" fmla="*/ 81 h 1001"/>
                <a:gd name="T10" fmla="*/ 387 w 1014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1001">
                  <a:moveTo>
                    <a:pt x="387" y="0"/>
                  </a:moveTo>
                  <a:lnTo>
                    <a:pt x="0" y="218"/>
                  </a:lnTo>
                  <a:lnTo>
                    <a:pt x="442" y="1001"/>
                  </a:lnTo>
                  <a:lnTo>
                    <a:pt x="1014" y="678"/>
                  </a:lnTo>
                  <a:lnTo>
                    <a:pt x="677" y="81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64" name="Freeform 8"/>
            <p:cNvSpPr>
              <a:spLocks noChangeArrowheads="1"/>
            </p:cNvSpPr>
            <p:nvPr/>
          </p:nvSpPr>
          <p:spPr bwMode="auto">
            <a:xfrm>
              <a:off x="3144838" y="2481263"/>
              <a:ext cx="460375" cy="293687"/>
            </a:xfrm>
            <a:custGeom>
              <a:avLst/>
              <a:gdLst>
                <a:gd name="T0" fmla="*/ 0 w 290"/>
                <a:gd name="T1" fmla="*/ 0 h 185"/>
                <a:gd name="T2" fmla="*/ 104 w 290"/>
                <a:gd name="T3" fmla="*/ 185 h 185"/>
                <a:gd name="T4" fmla="*/ 290 w 290"/>
                <a:gd name="T5" fmla="*/ 81 h 185"/>
                <a:gd name="T6" fmla="*/ 0 w 290"/>
                <a:gd name="T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185">
                  <a:moveTo>
                    <a:pt x="0" y="0"/>
                  </a:moveTo>
                  <a:lnTo>
                    <a:pt x="104" y="185"/>
                  </a:lnTo>
                  <a:lnTo>
                    <a:pt x="290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65" name="Freeform 9"/>
            <p:cNvSpPr>
              <a:spLocks noChangeArrowheads="1"/>
            </p:cNvSpPr>
            <p:nvPr/>
          </p:nvSpPr>
          <p:spPr bwMode="auto">
            <a:xfrm>
              <a:off x="2784475" y="2887663"/>
              <a:ext cx="330200" cy="195262"/>
            </a:xfrm>
            <a:custGeom>
              <a:avLst/>
              <a:gdLst>
                <a:gd name="T0" fmla="*/ 208 w 208"/>
                <a:gd name="T1" fmla="*/ 8 h 123"/>
                <a:gd name="T2" fmla="*/ 3 w 208"/>
                <a:gd name="T3" fmla="*/ 123 h 123"/>
                <a:gd name="T4" fmla="*/ 0 w 208"/>
                <a:gd name="T5" fmla="*/ 116 h 123"/>
                <a:gd name="T6" fmla="*/ 205 w 208"/>
                <a:gd name="T7" fmla="*/ 0 h 123"/>
                <a:gd name="T8" fmla="*/ 208 w 208"/>
                <a:gd name="T9" fmla="*/ 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8"/>
                  </a:moveTo>
                  <a:lnTo>
                    <a:pt x="3" y="123"/>
                  </a:lnTo>
                  <a:lnTo>
                    <a:pt x="0" y="116"/>
                  </a:lnTo>
                  <a:lnTo>
                    <a:pt x="205" y="0"/>
                  </a:lnTo>
                  <a:lnTo>
                    <a:pt x="208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66" name="Freeform 10"/>
            <p:cNvSpPr>
              <a:spLocks noChangeArrowheads="1"/>
            </p:cNvSpPr>
            <p:nvPr/>
          </p:nvSpPr>
          <p:spPr bwMode="auto">
            <a:xfrm>
              <a:off x="2801938" y="2919413"/>
              <a:ext cx="330200" cy="195262"/>
            </a:xfrm>
            <a:custGeom>
              <a:avLst/>
              <a:gdLst>
                <a:gd name="T0" fmla="*/ 208 w 208"/>
                <a:gd name="T1" fmla="*/ 7 h 123"/>
                <a:gd name="T2" fmla="*/ 3 w 208"/>
                <a:gd name="T3" fmla="*/ 123 h 123"/>
                <a:gd name="T4" fmla="*/ 0 w 208"/>
                <a:gd name="T5" fmla="*/ 115 h 123"/>
                <a:gd name="T6" fmla="*/ 205 w 208"/>
                <a:gd name="T7" fmla="*/ 0 h 123"/>
                <a:gd name="T8" fmla="*/ 208 w 208"/>
                <a:gd name="T9" fmla="*/ 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7"/>
                  </a:moveTo>
                  <a:lnTo>
                    <a:pt x="3" y="123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08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67" name="Freeform 11"/>
            <p:cNvSpPr>
              <a:spLocks noChangeArrowheads="1"/>
            </p:cNvSpPr>
            <p:nvPr/>
          </p:nvSpPr>
          <p:spPr bwMode="auto">
            <a:xfrm>
              <a:off x="2819400" y="2952750"/>
              <a:ext cx="333375" cy="192087"/>
            </a:xfrm>
            <a:custGeom>
              <a:avLst/>
              <a:gdLst>
                <a:gd name="T0" fmla="*/ 210 w 210"/>
                <a:gd name="T1" fmla="*/ 6 h 121"/>
                <a:gd name="T2" fmla="*/ 5 w 210"/>
                <a:gd name="T3" fmla="*/ 121 h 121"/>
                <a:gd name="T4" fmla="*/ 0 w 210"/>
                <a:gd name="T5" fmla="*/ 115 h 121"/>
                <a:gd name="T6" fmla="*/ 205 w 210"/>
                <a:gd name="T7" fmla="*/ 0 h 121"/>
                <a:gd name="T8" fmla="*/ 210 w 210"/>
                <a:gd name="T9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1">
                  <a:moveTo>
                    <a:pt x="210" y="6"/>
                  </a:moveTo>
                  <a:lnTo>
                    <a:pt x="5" y="121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10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68" name="Freeform 12"/>
            <p:cNvSpPr>
              <a:spLocks noChangeArrowheads="1"/>
            </p:cNvSpPr>
            <p:nvPr/>
          </p:nvSpPr>
          <p:spPr bwMode="auto">
            <a:xfrm>
              <a:off x="2840038" y="2984500"/>
              <a:ext cx="330200" cy="193675"/>
            </a:xfrm>
            <a:custGeom>
              <a:avLst/>
              <a:gdLst>
                <a:gd name="T0" fmla="*/ 208 w 208"/>
                <a:gd name="T1" fmla="*/ 7 h 122"/>
                <a:gd name="T2" fmla="*/ 3 w 208"/>
                <a:gd name="T3" fmla="*/ 122 h 122"/>
                <a:gd name="T4" fmla="*/ 0 w 208"/>
                <a:gd name="T5" fmla="*/ 115 h 122"/>
                <a:gd name="T6" fmla="*/ 203 w 208"/>
                <a:gd name="T7" fmla="*/ 0 h 122"/>
                <a:gd name="T8" fmla="*/ 208 w 208"/>
                <a:gd name="T9" fmla="*/ 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2">
                  <a:moveTo>
                    <a:pt x="208" y="7"/>
                  </a:moveTo>
                  <a:lnTo>
                    <a:pt x="3" y="122"/>
                  </a:lnTo>
                  <a:lnTo>
                    <a:pt x="0" y="115"/>
                  </a:lnTo>
                  <a:lnTo>
                    <a:pt x="203" y="0"/>
                  </a:lnTo>
                  <a:lnTo>
                    <a:pt x="208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69" name="Freeform 13"/>
            <p:cNvSpPr>
              <a:spLocks noChangeArrowheads="1"/>
            </p:cNvSpPr>
            <p:nvPr/>
          </p:nvSpPr>
          <p:spPr bwMode="auto">
            <a:xfrm>
              <a:off x="3535363" y="3267075"/>
              <a:ext cx="330200" cy="195262"/>
            </a:xfrm>
            <a:custGeom>
              <a:avLst/>
              <a:gdLst>
                <a:gd name="T0" fmla="*/ 208 w 208"/>
                <a:gd name="T1" fmla="*/ 8 h 123"/>
                <a:gd name="T2" fmla="*/ 3 w 208"/>
                <a:gd name="T3" fmla="*/ 123 h 123"/>
                <a:gd name="T4" fmla="*/ 0 w 208"/>
                <a:gd name="T5" fmla="*/ 117 h 123"/>
                <a:gd name="T6" fmla="*/ 205 w 208"/>
                <a:gd name="T7" fmla="*/ 0 h 123"/>
                <a:gd name="T8" fmla="*/ 208 w 208"/>
                <a:gd name="T9" fmla="*/ 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8"/>
                  </a:moveTo>
                  <a:lnTo>
                    <a:pt x="3" y="123"/>
                  </a:lnTo>
                  <a:lnTo>
                    <a:pt x="0" y="117"/>
                  </a:lnTo>
                  <a:lnTo>
                    <a:pt x="205" y="0"/>
                  </a:lnTo>
                  <a:lnTo>
                    <a:pt x="208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0" name="Freeform 14"/>
            <p:cNvSpPr>
              <a:spLocks noChangeArrowheads="1"/>
            </p:cNvSpPr>
            <p:nvPr/>
          </p:nvSpPr>
          <p:spPr bwMode="auto">
            <a:xfrm>
              <a:off x="3552825" y="3300413"/>
              <a:ext cx="330200" cy="195262"/>
            </a:xfrm>
            <a:custGeom>
              <a:avLst/>
              <a:gdLst>
                <a:gd name="T0" fmla="*/ 208 w 208"/>
                <a:gd name="T1" fmla="*/ 6 h 123"/>
                <a:gd name="T2" fmla="*/ 5 w 208"/>
                <a:gd name="T3" fmla="*/ 123 h 123"/>
                <a:gd name="T4" fmla="*/ 0 w 208"/>
                <a:gd name="T5" fmla="*/ 116 h 123"/>
                <a:gd name="T6" fmla="*/ 205 w 208"/>
                <a:gd name="T7" fmla="*/ 0 h 123"/>
                <a:gd name="T8" fmla="*/ 208 w 208"/>
                <a:gd name="T9" fmla="*/ 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3">
                  <a:moveTo>
                    <a:pt x="208" y="6"/>
                  </a:moveTo>
                  <a:lnTo>
                    <a:pt x="5" y="123"/>
                  </a:lnTo>
                  <a:lnTo>
                    <a:pt x="0" y="116"/>
                  </a:lnTo>
                  <a:lnTo>
                    <a:pt x="205" y="0"/>
                  </a:lnTo>
                  <a:lnTo>
                    <a:pt x="208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1" name="Freeform 15"/>
            <p:cNvSpPr>
              <a:spLocks noChangeArrowheads="1"/>
            </p:cNvSpPr>
            <p:nvPr/>
          </p:nvSpPr>
          <p:spPr bwMode="auto">
            <a:xfrm>
              <a:off x="3570288" y="3332163"/>
              <a:ext cx="333375" cy="195262"/>
            </a:xfrm>
            <a:custGeom>
              <a:avLst/>
              <a:gdLst>
                <a:gd name="T0" fmla="*/ 210 w 210"/>
                <a:gd name="T1" fmla="*/ 7 h 123"/>
                <a:gd name="T2" fmla="*/ 5 w 210"/>
                <a:gd name="T3" fmla="*/ 123 h 123"/>
                <a:gd name="T4" fmla="*/ 0 w 210"/>
                <a:gd name="T5" fmla="*/ 115 h 123"/>
                <a:gd name="T6" fmla="*/ 205 w 210"/>
                <a:gd name="T7" fmla="*/ 0 h 123"/>
                <a:gd name="T8" fmla="*/ 210 w 210"/>
                <a:gd name="T9" fmla="*/ 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3">
                  <a:moveTo>
                    <a:pt x="210" y="7"/>
                  </a:moveTo>
                  <a:lnTo>
                    <a:pt x="5" y="123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10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2" name="Freeform 16"/>
            <p:cNvSpPr>
              <a:spLocks noChangeArrowheads="1"/>
            </p:cNvSpPr>
            <p:nvPr/>
          </p:nvSpPr>
          <p:spPr bwMode="auto">
            <a:xfrm>
              <a:off x="3590925" y="3365500"/>
              <a:ext cx="330200" cy="192087"/>
            </a:xfrm>
            <a:custGeom>
              <a:avLst/>
              <a:gdLst>
                <a:gd name="T0" fmla="*/ 208 w 208"/>
                <a:gd name="T1" fmla="*/ 6 h 121"/>
                <a:gd name="T2" fmla="*/ 3 w 208"/>
                <a:gd name="T3" fmla="*/ 121 h 121"/>
                <a:gd name="T4" fmla="*/ 0 w 208"/>
                <a:gd name="T5" fmla="*/ 115 h 121"/>
                <a:gd name="T6" fmla="*/ 205 w 208"/>
                <a:gd name="T7" fmla="*/ 0 h 121"/>
                <a:gd name="T8" fmla="*/ 208 w 208"/>
                <a:gd name="T9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1">
                  <a:moveTo>
                    <a:pt x="208" y="6"/>
                  </a:moveTo>
                  <a:lnTo>
                    <a:pt x="3" y="121"/>
                  </a:lnTo>
                  <a:lnTo>
                    <a:pt x="0" y="115"/>
                  </a:lnTo>
                  <a:lnTo>
                    <a:pt x="205" y="0"/>
                  </a:lnTo>
                  <a:lnTo>
                    <a:pt x="208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3" name="Freeform 17"/>
            <p:cNvSpPr>
              <a:spLocks noChangeArrowheads="1"/>
            </p:cNvSpPr>
            <p:nvPr/>
          </p:nvSpPr>
          <p:spPr bwMode="auto">
            <a:xfrm>
              <a:off x="2900363" y="2865438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2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2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4" name="Freeform 18"/>
            <p:cNvSpPr>
              <a:spLocks noChangeArrowheads="1"/>
            </p:cNvSpPr>
            <p:nvPr/>
          </p:nvSpPr>
          <p:spPr bwMode="auto">
            <a:xfrm>
              <a:off x="2919413" y="2897188"/>
              <a:ext cx="736600" cy="422275"/>
            </a:xfrm>
            <a:custGeom>
              <a:avLst/>
              <a:gdLst>
                <a:gd name="T0" fmla="*/ 464 w 464"/>
                <a:gd name="T1" fmla="*/ 6 h 266"/>
                <a:gd name="T2" fmla="*/ 4 w 464"/>
                <a:gd name="T3" fmla="*/ 266 h 266"/>
                <a:gd name="T4" fmla="*/ 0 w 464"/>
                <a:gd name="T5" fmla="*/ 260 h 266"/>
                <a:gd name="T6" fmla="*/ 461 w 464"/>
                <a:gd name="T7" fmla="*/ 0 h 266"/>
                <a:gd name="T8" fmla="*/ 464 w 464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266">
                  <a:moveTo>
                    <a:pt x="464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1" y="0"/>
                  </a:lnTo>
                  <a:lnTo>
                    <a:pt x="464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5" name="Freeform 19"/>
            <p:cNvSpPr>
              <a:spLocks noChangeArrowheads="1"/>
            </p:cNvSpPr>
            <p:nvPr/>
          </p:nvSpPr>
          <p:spPr bwMode="auto">
            <a:xfrm>
              <a:off x="2936875" y="2930525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1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1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6" name="Freeform 20"/>
            <p:cNvSpPr>
              <a:spLocks noChangeArrowheads="1"/>
            </p:cNvSpPr>
            <p:nvPr/>
          </p:nvSpPr>
          <p:spPr bwMode="auto">
            <a:xfrm>
              <a:off x="2954338" y="2959100"/>
              <a:ext cx="738188" cy="425450"/>
            </a:xfrm>
            <a:custGeom>
              <a:avLst/>
              <a:gdLst>
                <a:gd name="T0" fmla="*/ 465 w 465"/>
                <a:gd name="T1" fmla="*/ 8 h 268"/>
                <a:gd name="T2" fmla="*/ 4 w 465"/>
                <a:gd name="T3" fmla="*/ 268 h 268"/>
                <a:gd name="T4" fmla="*/ 0 w 465"/>
                <a:gd name="T5" fmla="*/ 262 h 268"/>
                <a:gd name="T6" fmla="*/ 461 w 465"/>
                <a:gd name="T7" fmla="*/ 0 h 268"/>
                <a:gd name="T8" fmla="*/ 465 w 465"/>
                <a:gd name="T9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8">
                  <a:moveTo>
                    <a:pt x="465" y="8"/>
                  </a:moveTo>
                  <a:lnTo>
                    <a:pt x="4" y="268"/>
                  </a:lnTo>
                  <a:lnTo>
                    <a:pt x="0" y="262"/>
                  </a:lnTo>
                  <a:lnTo>
                    <a:pt x="461" y="0"/>
                  </a:lnTo>
                  <a:lnTo>
                    <a:pt x="465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7" name="Freeform 21"/>
            <p:cNvSpPr>
              <a:spLocks noChangeArrowheads="1"/>
            </p:cNvSpPr>
            <p:nvPr/>
          </p:nvSpPr>
          <p:spPr bwMode="auto">
            <a:xfrm>
              <a:off x="3013075" y="3062288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3 w 465"/>
                <a:gd name="T3" fmla="*/ 266 h 266"/>
                <a:gd name="T4" fmla="*/ 0 w 465"/>
                <a:gd name="T5" fmla="*/ 260 h 266"/>
                <a:gd name="T6" fmla="*/ 460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3" y="266"/>
                  </a:lnTo>
                  <a:lnTo>
                    <a:pt x="0" y="260"/>
                  </a:lnTo>
                  <a:lnTo>
                    <a:pt x="460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8" name="Freeform 22"/>
            <p:cNvSpPr>
              <a:spLocks noChangeArrowheads="1"/>
            </p:cNvSpPr>
            <p:nvPr/>
          </p:nvSpPr>
          <p:spPr bwMode="auto">
            <a:xfrm>
              <a:off x="3030538" y="3095625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0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0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79" name="Freeform 23"/>
            <p:cNvSpPr>
              <a:spLocks noChangeArrowheads="1"/>
            </p:cNvSpPr>
            <p:nvPr/>
          </p:nvSpPr>
          <p:spPr bwMode="auto">
            <a:xfrm>
              <a:off x="3048000" y="3127375"/>
              <a:ext cx="738188" cy="422275"/>
            </a:xfrm>
            <a:custGeom>
              <a:avLst/>
              <a:gdLst>
                <a:gd name="T0" fmla="*/ 465 w 465"/>
                <a:gd name="T1" fmla="*/ 6 h 266"/>
                <a:gd name="T2" fmla="*/ 4 w 465"/>
                <a:gd name="T3" fmla="*/ 266 h 266"/>
                <a:gd name="T4" fmla="*/ 0 w 465"/>
                <a:gd name="T5" fmla="*/ 260 h 266"/>
                <a:gd name="T6" fmla="*/ 462 w 465"/>
                <a:gd name="T7" fmla="*/ 0 h 266"/>
                <a:gd name="T8" fmla="*/ 465 w 465"/>
                <a:gd name="T9" fmla="*/ 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266">
                  <a:moveTo>
                    <a:pt x="465" y="6"/>
                  </a:moveTo>
                  <a:lnTo>
                    <a:pt x="4" y="266"/>
                  </a:lnTo>
                  <a:lnTo>
                    <a:pt x="0" y="260"/>
                  </a:lnTo>
                  <a:lnTo>
                    <a:pt x="462" y="0"/>
                  </a:lnTo>
                  <a:lnTo>
                    <a:pt x="465" y="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0" name="Freeform 24"/>
            <p:cNvSpPr>
              <a:spLocks noChangeArrowheads="1"/>
            </p:cNvSpPr>
            <p:nvPr/>
          </p:nvSpPr>
          <p:spPr bwMode="auto">
            <a:xfrm>
              <a:off x="3067050" y="3157538"/>
              <a:ext cx="736600" cy="425450"/>
            </a:xfrm>
            <a:custGeom>
              <a:avLst/>
              <a:gdLst>
                <a:gd name="T0" fmla="*/ 464 w 464"/>
                <a:gd name="T1" fmla="*/ 8 h 268"/>
                <a:gd name="T2" fmla="*/ 4 w 464"/>
                <a:gd name="T3" fmla="*/ 268 h 268"/>
                <a:gd name="T4" fmla="*/ 0 w 464"/>
                <a:gd name="T5" fmla="*/ 260 h 268"/>
                <a:gd name="T6" fmla="*/ 461 w 464"/>
                <a:gd name="T7" fmla="*/ 0 h 268"/>
                <a:gd name="T8" fmla="*/ 464 w 464"/>
                <a:gd name="T9" fmla="*/ 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268">
                  <a:moveTo>
                    <a:pt x="464" y="8"/>
                  </a:moveTo>
                  <a:lnTo>
                    <a:pt x="4" y="268"/>
                  </a:lnTo>
                  <a:lnTo>
                    <a:pt x="0" y="260"/>
                  </a:lnTo>
                  <a:lnTo>
                    <a:pt x="461" y="0"/>
                  </a:lnTo>
                  <a:lnTo>
                    <a:pt x="464" y="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1" name="Freeform 25"/>
            <p:cNvSpPr>
              <a:spLocks noChangeArrowheads="1"/>
            </p:cNvSpPr>
            <p:nvPr/>
          </p:nvSpPr>
          <p:spPr bwMode="auto">
            <a:xfrm>
              <a:off x="3143250" y="3635375"/>
              <a:ext cx="139700" cy="139700"/>
            </a:xfrm>
            <a:custGeom>
              <a:avLst/>
              <a:gdLst>
                <a:gd name="T0" fmla="*/ 49 w 56"/>
                <a:gd name="T1" fmla="*/ 16 h 56"/>
                <a:gd name="T2" fmla="*/ 40 w 56"/>
                <a:gd name="T3" fmla="*/ 49 h 56"/>
                <a:gd name="T4" fmla="*/ 7 w 56"/>
                <a:gd name="T5" fmla="*/ 40 h 56"/>
                <a:gd name="T6" fmla="*/ 16 w 56"/>
                <a:gd name="T7" fmla="*/ 6 h 56"/>
                <a:gd name="T8" fmla="*/ 49 w 56"/>
                <a:gd name="T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9" y="16"/>
                  </a:moveTo>
                  <a:cubicBezTo>
                    <a:pt x="56" y="27"/>
                    <a:pt x="52" y="42"/>
                    <a:pt x="40" y="49"/>
                  </a:cubicBezTo>
                  <a:cubicBezTo>
                    <a:pt x="28" y="56"/>
                    <a:pt x="13" y="52"/>
                    <a:pt x="7" y="40"/>
                  </a:cubicBezTo>
                  <a:cubicBezTo>
                    <a:pt x="0" y="28"/>
                    <a:pt x="4" y="13"/>
                    <a:pt x="16" y="6"/>
                  </a:cubicBezTo>
                  <a:cubicBezTo>
                    <a:pt x="28" y="0"/>
                    <a:pt x="43" y="4"/>
                    <a:pt x="49" y="16"/>
                  </a:cubicBezTo>
                  <a:close/>
                </a:path>
              </a:pathLst>
            </a:custGeom>
            <a:solidFill>
              <a:srgbClr val="EB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2" name="Freeform 26"/>
            <p:cNvSpPr>
              <a:spLocks noChangeArrowheads="1"/>
            </p:cNvSpPr>
            <p:nvPr/>
          </p:nvSpPr>
          <p:spPr bwMode="auto">
            <a:xfrm>
              <a:off x="3279775" y="3557588"/>
              <a:ext cx="141288" cy="139700"/>
            </a:xfrm>
            <a:custGeom>
              <a:avLst/>
              <a:gdLst>
                <a:gd name="T0" fmla="*/ 49 w 56"/>
                <a:gd name="T1" fmla="*/ 16 h 56"/>
                <a:gd name="T2" fmla="*/ 40 w 56"/>
                <a:gd name="T3" fmla="*/ 49 h 56"/>
                <a:gd name="T4" fmla="*/ 7 w 56"/>
                <a:gd name="T5" fmla="*/ 40 h 56"/>
                <a:gd name="T6" fmla="*/ 16 w 56"/>
                <a:gd name="T7" fmla="*/ 6 h 56"/>
                <a:gd name="T8" fmla="*/ 49 w 56"/>
                <a:gd name="T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9" y="16"/>
                  </a:moveTo>
                  <a:cubicBezTo>
                    <a:pt x="56" y="27"/>
                    <a:pt x="52" y="42"/>
                    <a:pt x="40" y="49"/>
                  </a:cubicBezTo>
                  <a:cubicBezTo>
                    <a:pt x="28" y="56"/>
                    <a:pt x="13" y="52"/>
                    <a:pt x="7" y="40"/>
                  </a:cubicBezTo>
                  <a:cubicBezTo>
                    <a:pt x="0" y="28"/>
                    <a:pt x="4" y="13"/>
                    <a:pt x="16" y="6"/>
                  </a:cubicBezTo>
                  <a:cubicBezTo>
                    <a:pt x="28" y="0"/>
                    <a:pt x="42" y="4"/>
                    <a:pt x="49" y="16"/>
                  </a:cubicBezTo>
                  <a:close/>
                </a:path>
              </a:pathLst>
            </a:custGeom>
            <a:solidFill>
              <a:srgbClr val="FAE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3" name="Freeform 27"/>
            <p:cNvSpPr>
              <a:spLocks noChangeArrowheads="1"/>
            </p:cNvSpPr>
            <p:nvPr/>
          </p:nvSpPr>
          <p:spPr bwMode="auto">
            <a:xfrm>
              <a:off x="3417888" y="3479800"/>
              <a:ext cx="139700" cy="141287"/>
            </a:xfrm>
            <a:custGeom>
              <a:avLst/>
              <a:gdLst>
                <a:gd name="T0" fmla="*/ 49 w 56"/>
                <a:gd name="T1" fmla="*/ 16 h 56"/>
                <a:gd name="T2" fmla="*/ 40 w 56"/>
                <a:gd name="T3" fmla="*/ 49 h 56"/>
                <a:gd name="T4" fmla="*/ 6 w 56"/>
                <a:gd name="T5" fmla="*/ 40 h 56"/>
                <a:gd name="T6" fmla="*/ 16 w 56"/>
                <a:gd name="T7" fmla="*/ 6 h 56"/>
                <a:gd name="T8" fmla="*/ 49 w 56"/>
                <a:gd name="T9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9" y="16"/>
                  </a:moveTo>
                  <a:cubicBezTo>
                    <a:pt x="56" y="27"/>
                    <a:pt x="52" y="42"/>
                    <a:pt x="40" y="49"/>
                  </a:cubicBezTo>
                  <a:cubicBezTo>
                    <a:pt x="28" y="56"/>
                    <a:pt x="13" y="52"/>
                    <a:pt x="6" y="40"/>
                  </a:cubicBezTo>
                  <a:cubicBezTo>
                    <a:pt x="0" y="28"/>
                    <a:pt x="4" y="13"/>
                    <a:pt x="16" y="6"/>
                  </a:cubicBezTo>
                  <a:cubicBezTo>
                    <a:pt x="27" y="0"/>
                    <a:pt x="42" y="4"/>
                    <a:pt x="49" y="16"/>
                  </a:cubicBezTo>
                  <a:close/>
                </a:path>
              </a:pathLst>
            </a:custGeom>
            <a:solidFill>
              <a:srgbClr val="8AC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</p:grpSp>
      <p:sp>
        <p:nvSpPr>
          <p:cNvPr id="184" name="Text Box 44"/>
          <p:cNvSpPr txBox="1">
            <a:spLocks noChangeArrowheads="1"/>
          </p:cNvSpPr>
          <p:nvPr/>
        </p:nvSpPr>
        <p:spPr bwMode="auto">
          <a:xfrm>
            <a:off x="7359374" y="3894932"/>
            <a:ext cx="1805895" cy="49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000" kern="0" dirty="0">
                <a:solidFill>
                  <a:schemeClr val="bg1"/>
                </a:solidFill>
              </a:rPr>
              <a:t>阐述项目过程</a:t>
            </a:r>
          </a:p>
        </p:txBody>
      </p:sp>
      <p:sp>
        <p:nvSpPr>
          <p:cNvPr id="185" name="Text Box 44"/>
          <p:cNvSpPr txBox="1">
            <a:spLocks noChangeArrowheads="1"/>
          </p:cNvSpPr>
          <p:nvPr/>
        </p:nvSpPr>
        <p:spPr bwMode="auto">
          <a:xfrm>
            <a:off x="7401949" y="5106858"/>
            <a:ext cx="1720744" cy="49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000" kern="0" dirty="0">
                <a:solidFill>
                  <a:schemeClr val="bg1"/>
                </a:solidFill>
              </a:rPr>
              <a:t>期待项目效果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7943" y="887233"/>
            <a:ext cx="29443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拟定方案框架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75665" y="951715"/>
            <a:ext cx="5627498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通过参考范例，项目方案里可以包含：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34205" y="2570234"/>
            <a:ext cx="3098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明确项目目标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343595" y="887233"/>
            <a:ext cx="523220" cy="523220"/>
            <a:chOff x="897294" y="672976"/>
            <a:chExt cx="1905000" cy="1905000"/>
          </a:xfrm>
        </p:grpSpPr>
        <p:sp>
          <p:nvSpPr>
            <p:cNvPr id="13" name="任意多边形: 形状 12"/>
            <p:cNvSpPr/>
            <p:nvPr/>
          </p:nvSpPr>
          <p:spPr>
            <a:xfrm>
              <a:off x="897294" y="672976"/>
              <a:ext cx="1905000" cy="1905000"/>
            </a:xfrm>
            <a:custGeom>
              <a:avLst/>
              <a:gdLst>
                <a:gd name="connsiteX0" fmla="*/ 0 w 1905000"/>
                <a:gd name="connsiteY0" fmla="*/ 952500 h 1905000"/>
                <a:gd name="connsiteX1" fmla="*/ 952500 w 1905000"/>
                <a:gd name="connsiteY1" fmla="*/ 1905000 h 1905000"/>
                <a:gd name="connsiteX2" fmla="*/ 1905000 w 1905000"/>
                <a:gd name="connsiteY2" fmla="*/ 952500 h 1905000"/>
                <a:gd name="connsiteX3" fmla="*/ 952500 w 1905000"/>
                <a:gd name="connsiteY3" fmla="*/ 0 h 1905000"/>
                <a:gd name="connsiteX4" fmla="*/ 0 w 1905000"/>
                <a:gd name="connsiteY4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0" y="952500"/>
                  </a:moveTo>
                  <a:cubicBezTo>
                    <a:pt x="0" y="1478552"/>
                    <a:pt x="426448" y="1905000"/>
                    <a:pt x="952500" y="1905000"/>
                  </a:cubicBezTo>
                  <a:cubicBezTo>
                    <a:pt x="1478552" y="1905000"/>
                    <a:pt x="1905000" y="1478552"/>
                    <a:pt x="1905000" y="952500"/>
                  </a:cubicBezTo>
                  <a:cubicBezTo>
                    <a:pt x="1905000" y="426448"/>
                    <a:pt x="1478552" y="0"/>
                    <a:pt x="952500" y="0"/>
                  </a:cubicBezTo>
                  <a:cubicBezTo>
                    <a:pt x="426448" y="0"/>
                    <a:pt x="0" y="426448"/>
                    <a:pt x="0" y="952500"/>
                  </a:cubicBezTo>
                  <a:close/>
                </a:path>
              </a:pathLst>
            </a:custGeom>
            <a:solidFill>
              <a:srgbClr val="1A6CCC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1372437" y="1141986"/>
              <a:ext cx="947032" cy="942322"/>
            </a:xfrm>
            <a:custGeom>
              <a:avLst/>
              <a:gdLst>
                <a:gd name="connsiteX0" fmla="*/ 510761 w 947032"/>
                <a:gd name="connsiteY0" fmla="*/ 496572 h 942322"/>
                <a:gd name="connsiteX1" fmla="*/ 510761 w 947032"/>
                <a:gd name="connsiteY1" fmla="*/ 867514 h 942322"/>
                <a:gd name="connsiteX2" fmla="*/ 585579 w 947032"/>
                <a:gd name="connsiteY2" fmla="*/ 942322 h 942322"/>
                <a:gd name="connsiteX3" fmla="*/ 784987 w 947032"/>
                <a:gd name="connsiteY3" fmla="*/ 865117 h 942322"/>
                <a:gd name="connsiteX4" fmla="*/ 863720 w 947032"/>
                <a:gd name="connsiteY4" fmla="*/ 823090 h 942322"/>
                <a:gd name="connsiteX5" fmla="*/ 926730 w 947032"/>
                <a:gd name="connsiteY5" fmla="*/ 774740 h 942322"/>
                <a:gd name="connsiteX6" fmla="*/ 947032 w 947032"/>
                <a:gd name="connsiteY6" fmla="*/ 736457 h 942322"/>
                <a:gd name="connsiteX7" fmla="*/ 947032 w 947032"/>
                <a:gd name="connsiteY7" fmla="*/ 74967 h 942322"/>
                <a:gd name="connsiteX8" fmla="*/ 872222 w 947032"/>
                <a:gd name="connsiteY8" fmla="*/ 156 h 942322"/>
                <a:gd name="connsiteX9" fmla="*/ 806715 w 947032"/>
                <a:gd name="connsiteY9" fmla="*/ 14643 h 942322"/>
                <a:gd name="connsiteX10" fmla="*/ 778622 w 947032"/>
                <a:gd name="connsiteY10" fmla="*/ 329226 h 942322"/>
                <a:gd name="connsiteX11" fmla="*/ 510761 w 947032"/>
                <a:gd name="connsiteY11" fmla="*/ 496572 h 942322"/>
                <a:gd name="connsiteX12" fmla="*/ 74812 w 947032"/>
                <a:gd name="connsiteY12" fmla="*/ 0 h 942322"/>
                <a:gd name="connsiteX13" fmla="*/ 0 w 947032"/>
                <a:gd name="connsiteY13" fmla="*/ 74808 h 942322"/>
                <a:gd name="connsiteX14" fmla="*/ 0 w 947032"/>
                <a:gd name="connsiteY14" fmla="*/ 736299 h 942322"/>
                <a:gd name="connsiteX15" fmla="*/ 20326 w 947032"/>
                <a:gd name="connsiteY15" fmla="*/ 774561 h 942322"/>
                <a:gd name="connsiteX16" fmla="*/ 84423 w 947032"/>
                <a:gd name="connsiteY16" fmla="*/ 823087 h 942322"/>
                <a:gd name="connsiteX17" fmla="*/ 163179 w 947032"/>
                <a:gd name="connsiteY17" fmla="*/ 865116 h 942322"/>
                <a:gd name="connsiteX18" fmla="*/ 362571 w 947032"/>
                <a:gd name="connsiteY18" fmla="*/ 942320 h 942322"/>
                <a:gd name="connsiteX19" fmla="*/ 437380 w 947032"/>
                <a:gd name="connsiteY19" fmla="*/ 867512 h 942322"/>
                <a:gd name="connsiteX20" fmla="*/ 437380 w 947032"/>
                <a:gd name="connsiteY20" fmla="*/ 495970 h 942322"/>
                <a:gd name="connsiteX21" fmla="*/ 173671 w 947032"/>
                <a:gd name="connsiteY21" fmla="*/ 327463 h 942322"/>
                <a:gd name="connsiteX22" fmla="*/ 146010 w 947032"/>
                <a:gd name="connsiteY22" fmla="*/ 15750 h 942322"/>
                <a:gd name="connsiteX23" fmla="*/ 74812 w 947032"/>
                <a:gd name="connsiteY23" fmla="*/ 0 h 94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7032" h="942322">
                  <a:moveTo>
                    <a:pt x="510761" y="496572"/>
                  </a:moveTo>
                  <a:lnTo>
                    <a:pt x="510761" y="867514"/>
                  </a:lnTo>
                  <a:cubicBezTo>
                    <a:pt x="510938" y="908748"/>
                    <a:pt x="544337" y="942143"/>
                    <a:pt x="585579" y="942322"/>
                  </a:cubicBezTo>
                  <a:cubicBezTo>
                    <a:pt x="626546" y="928133"/>
                    <a:pt x="707175" y="899458"/>
                    <a:pt x="784987" y="865117"/>
                  </a:cubicBezTo>
                  <a:cubicBezTo>
                    <a:pt x="805125" y="856164"/>
                    <a:pt x="824988" y="845132"/>
                    <a:pt x="863720" y="823090"/>
                  </a:cubicBezTo>
                  <a:cubicBezTo>
                    <a:pt x="888041" y="811831"/>
                    <a:pt x="909561" y="795319"/>
                    <a:pt x="926730" y="774740"/>
                  </a:cubicBezTo>
                  <a:cubicBezTo>
                    <a:pt x="935465" y="763124"/>
                    <a:pt x="942317" y="750205"/>
                    <a:pt x="947032" y="736457"/>
                  </a:cubicBezTo>
                  <a:lnTo>
                    <a:pt x="947032" y="74967"/>
                  </a:lnTo>
                  <a:cubicBezTo>
                    <a:pt x="946878" y="33726"/>
                    <a:pt x="913470" y="337"/>
                    <a:pt x="872222" y="156"/>
                  </a:cubicBezTo>
                  <a:cubicBezTo>
                    <a:pt x="850160" y="3897"/>
                    <a:pt x="828297" y="8732"/>
                    <a:pt x="806715" y="14643"/>
                  </a:cubicBezTo>
                  <a:cubicBezTo>
                    <a:pt x="847161" y="118103"/>
                    <a:pt x="836758" y="234559"/>
                    <a:pt x="778622" y="329226"/>
                  </a:cubicBezTo>
                  <a:cubicBezTo>
                    <a:pt x="720510" y="423909"/>
                    <a:pt x="621352" y="485859"/>
                    <a:pt x="510761" y="496572"/>
                  </a:cubicBezTo>
                  <a:close/>
                  <a:moveTo>
                    <a:pt x="74812" y="0"/>
                  </a:moveTo>
                  <a:cubicBezTo>
                    <a:pt x="33570" y="154"/>
                    <a:pt x="180" y="33570"/>
                    <a:pt x="0" y="74808"/>
                  </a:cubicBezTo>
                  <a:lnTo>
                    <a:pt x="0" y="736299"/>
                  </a:lnTo>
                  <a:cubicBezTo>
                    <a:pt x="4709" y="750049"/>
                    <a:pt x="11568" y="762964"/>
                    <a:pt x="20326" y="774561"/>
                  </a:cubicBezTo>
                  <a:cubicBezTo>
                    <a:pt x="37767" y="795358"/>
                    <a:pt x="59699" y="811917"/>
                    <a:pt x="84423" y="823087"/>
                  </a:cubicBezTo>
                  <a:cubicBezTo>
                    <a:pt x="123950" y="845128"/>
                    <a:pt x="143800" y="856324"/>
                    <a:pt x="163179" y="865116"/>
                  </a:cubicBezTo>
                  <a:cubicBezTo>
                    <a:pt x="240971" y="899456"/>
                    <a:pt x="321619" y="928131"/>
                    <a:pt x="362571" y="942320"/>
                  </a:cubicBezTo>
                  <a:cubicBezTo>
                    <a:pt x="403810" y="942138"/>
                    <a:pt x="437201" y="908746"/>
                    <a:pt x="437380" y="867512"/>
                  </a:cubicBezTo>
                  <a:lnTo>
                    <a:pt x="437380" y="495970"/>
                  </a:lnTo>
                  <a:cubicBezTo>
                    <a:pt x="328120" y="483719"/>
                    <a:pt x="230702" y="421468"/>
                    <a:pt x="173671" y="327463"/>
                  </a:cubicBezTo>
                  <a:cubicBezTo>
                    <a:pt x="116618" y="233482"/>
                    <a:pt x="106420" y="118326"/>
                    <a:pt x="146010" y="15750"/>
                  </a:cubicBezTo>
                  <a:cubicBezTo>
                    <a:pt x="122566" y="9270"/>
                    <a:pt x="98801" y="4013"/>
                    <a:pt x="74812" y="0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273373" y="1230170"/>
              <a:ext cx="1153192" cy="803172"/>
            </a:xfrm>
            <a:custGeom>
              <a:avLst/>
              <a:gdLst>
                <a:gd name="connsiteX0" fmla="*/ 1067060 w 1153192"/>
                <a:gd name="connsiteY0" fmla="*/ 712996 h 803172"/>
                <a:gd name="connsiteX1" fmla="*/ 1004045 w 1153192"/>
                <a:gd name="connsiteY1" fmla="*/ 761373 h 803172"/>
                <a:gd name="connsiteX2" fmla="*/ 926712 w 1153192"/>
                <a:gd name="connsiteY2" fmla="*/ 802476 h 803172"/>
                <a:gd name="connsiteX3" fmla="*/ 1069719 w 1153192"/>
                <a:gd name="connsiteY3" fmla="*/ 799635 h 803172"/>
                <a:gd name="connsiteX4" fmla="*/ 1124385 w 1153192"/>
                <a:gd name="connsiteY4" fmla="*/ 780914 h 803172"/>
                <a:gd name="connsiteX5" fmla="*/ 1153193 w 1153192"/>
                <a:gd name="connsiteY5" fmla="*/ 735691 h 803172"/>
                <a:gd name="connsiteX6" fmla="*/ 1153193 w 1153192"/>
                <a:gd name="connsiteY6" fmla="*/ 74182 h 803172"/>
                <a:gd name="connsiteX7" fmla="*/ 1085939 w 1153192"/>
                <a:gd name="connsiteY7" fmla="*/ 0 h 803172"/>
                <a:gd name="connsiteX8" fmla="*/ 1087359 w 1153192"/>
                <a:gd name="connsiteY8" fmla="*/ 13244 h 803172"/>
                <a:gd name="connsiteX9" fmla="*/ 1087359 w 1153192"/>
                <a:gd name="connsiteY9" fmla="*/ 674735 h 803172"/>
                <a:gd name="connsiteX10" fmla="*/ 1067060 w 1153192"/>
                <a:gd name="connsiteY10" fmla="*/ 712996 h 803172"/>
                <a:gd name="connsiteX11" fmla="*/ 67254 w 1153192"/>
                <a:gd name="connsiteY11" fmla="*/ 316 h 803172"/>
                <a:gd name="connsiteX12" fmla="*/ 0 w 1153192"/>
                <a:gd name="connsiteY12" fmla="*/ 74183 h 803172"/>
                <a:gd name="connsiteX13" fmla="*/ 0 w 1153192"/>
                <a:gd name="connsiteY13" fmla="*/ 735697 h 803172"/>
                <a:gd name="connsiteX14" fmla="*/ 28834 w 1153192"/>
                <a:gd name="connsiteY14" fmla="*/ 781199 h 803172"/>
                <a:gd name="connsiteX15" fmla="*/ 83474 w 1153192"/>
                <a:gd name="connsiteY15" fmla="*/ 799949 h 803172"/>
                <a:gd name="connsiteX16" fmla="*/ 226483 w 1153192"/>
                <a:gd name="connsiteY16" fmla="*/ 802786 h 803172"/>
                <a:gd name="connsiteX17" fmla="*/ 149150 w 1153192"/>
                <a:gd name="connsiteY17" fmla="*/ 761684 h 803172"/>
                <a:gd name="connsiteX18" fmla="*/ 86162 w 1153192"/>
                <a:gd name="connsiteY18" fmla="*/ 713315 h 803172"/>
                <a:gd name="connsiteX19" fmla="*/ 65840 w 1153192"/>
                <a:gd name="connsiteY19" fmla="*/ 675055 h 803172"/>
                <a:gd name="connsiteX20" fmla="*/ 65840 w 1153192"/>
                <a:gd name="connsiteY20" fmla="*/ 13562 h 803172"/>
                <a:gd name="connsiteX21" fmla="*/ 67254 w 1153192"/>
                <a:gd name="connsiteY21" fmla="*/ 316 h 8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3192" h="803172">
                  <a:moveTo>
                    <a:pt x="1067060" y="712996"/>
                  </a:moveTo>
                  <a:cubicBezTo>
                    <a:pt x="1049910" y="733604"/>
                    <a:pt x="1028384" y="750129"/>
                    <a:pt x="1004045" y="761373"/>
                  </a:cubicBezTo>
                  <a:cubicBezTo>
                    <a:pt x="965943" y="782624"/>
                    <a:pt x="946244" y="793635"/>
                    <a:pt x="926712" y="802476"/>
                  </a:cubicBezTo>
                  <a:cubicBezTo>
                    <a:pt x="947512" y="802476"/>
                    <a:pt x="1009254" y="803746"/>
                    <a:pt x="1069719" y="799635"/>
                  </a:cubicBezTo>
                  <a:cubicBezTo>
                    <a:pt x="1089448" y="799248"/>
                    <a:pt x="1108561" y="792701"/>
                    <a:pt x="1124385" y="780914"/>
                  </a:cubicBezTo>
                  <a:cubicBezTo>
                    <a:pt x="1138375" y="769131"/>
                    <a:pt x="1148427" y="753351"/>
                    <a:pt x="1153193" y="735691"/>
                  </a:cubicBezTo>
                  <a:lnTo>
                    <a:pt x="1153193" y="74182"/>
                  </a:lnTo>
                  <a:cubicBezTo>
                    <a:pt x="1153076" y="35897"/>
                    <a:pt x="1124045" y="3886"/>
                    <a:pt x="1085939" y="0"/>
                  </a:cubicBezTo>
                  <a:cubicBezTo>
                    <a:pt x="1086819" y="4379"/>
                    <a:pt x="1087296" y="8801"/>
                    <a:pt x="1087359" y="13244"/>
                  </a:cubicBezTo>
                  <a:lnTo>
                    <a:pt x="1087359" y="674735"/>
                  </a:lnTo>
                  <a:cubicBezTo>
                    <a:pt x="1082652" y="688479"/>
                    <a:pt x="1075800" y="701392"/>
                    <a:pt x="1067060" y="712996"/>
                  </a:cubicBezTo>
                  <a:close/>
                  <a:moveTo>
                    <a:pt x="67254" y="316"/>
                  </a:moveTo>
                  <a:cubicBezTo>
                    <a:pt x="29284" y="4201"/>
                    <a:pt x="294" y="36009"/>
                    <a:pt x="0" y="74183"/>
                  </a:cubicBezTo>
                  <a:lnTo>
                    <a:pt x="0" y="735697"/>
                  </a:lnTo>
                  <a:cubicBezTo>
                    <a:pt x="4709" y="753467"/>
                    <a:pt x="14777" y="769354"/>
                    <a:pt x="28834" y="781199"/>
                  </a:cubicBezTo>
                  <a:cubicBezTo>
                    <a:pt x="44641" y="793005"/>
                    <a:pt x="63749" y="799562"/>
                    <a:pt x="83474" y="799949"/>
                  </a:cubicBezTo>
                  <a:cubicBezTo>
                    <a:pt x="143956" y="804053"/>
                    <a:pt x="205682" y="803244"/>
                    <a:pt x="226483" y="802786"/>
                  </a:cubicBezTo>
                  <a:cubicBezTo>
                    <a:pt x="206945" y="793946"/>
                    <a:pt x="187278" y="782936"/>
                    <a:pt x="149150" y="761684"/>
                  </a:cubicBezTo>
                  <a:cubicBezTo>
                    <a:pt x="124820" y="750442"/>
                    <a:pt x="103303" y="733918"/>
                    <a:pt x="86162" y="713315"/>
                  </a:cubicBezTo>
                  <a:cubicBezTo>
                    <a:pt x="77406" y="701717"/>
                    <a:pt x="70546" y="688803"/>
                    <a:pt x="65840" y="675055"/>
                  </a:cubicBezTo>
                  <a:lnTo>
                    <a:pt x="65840" y="13562"/>
                  </a:lnTo>
                  <a:cubicBezTo>
                    <a:pt x="65899" y="9119"/>
                    <a:pt x="66375" y="4697"/>
                    <a:pt x="67254" y="31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495277" y="1156177"/>
              <a:ext cx="709429" cy="482387"/>
            </a:xfrm>
            <a:custGeom>
              <a:avLst/>
              <a:gdLst>
                <a:gd name="connsiteX0" fmla="*/ 684973 w 709429"/>
                <a:gd name="connsiteY0" fmla="*/ 0 h 482387"/>
                <a:gd name="connsiteX1" fmla="*/ 409832 w 709429"/>
                <a:gd name="connsiteY1" fmla="*/ 194650 h 482387"/>
                <a:gd name="connsiteX2" fmla="*/ 387763 w 709429"/>
                <a:gd name="connsiteY2" fmla="*/ 247579 h 482387"/>
                <a:gd name="connsiteX3" fmla="*/ 387763 w 709429"/>
                <a:gd name="connsiteY3" fmla="*/ 482387 h 482387"/>
                <a:gd name="connsiteX4" fmla="*/ 656751 w 709429"/>
                <a:gd name="connsiteY4" fmla="*/ 315348 h 482387"/>
                <a:gd name="connsiteX5" fmla="*/ 684973 w 709429"/>
                <a:gd name="connsiteY5" fmla="*/ 0 h 482387"/>
                <a:gd name="connsiteX6" fmla="*/ 315166 w 709429"/>
                <a:gd name="connsiteY6" fmla="*/ 481777 h 482387"/>
                <a:gd name="connsiteX7" fmla="*/ 315323 w 709429"/>
                <a:gd name="connsiteY7" fmla="*/ 481777 h 482387"/>
                <a:gd name="connsiteX8" fmla="*/ 315323 w 709429"/>
                <a:gd name="connsiteY8" fmla="*/ 247572 h 482387"/>
                <a:gd name="connsiteX9" fmla="*/ 293283 w 709429"/>
                <a:gd name="connsiteY9" fmla="*/ 194641 h 482387"/>
                <a:gd name="connsiteX10" fmla="*/ 23800 w 709429"/>
                <a:gd name="connsiteY10" fmla="*/ 1552 h 482387"/>
                <a:gd name="connsiteX11" fmla="*/ 51439 w 709429"/>
                <a:gd name="connsiteY11" fmla="*/ 313265 h 482387"/>
                <a:gd name="connsiteX12" fmla="*/ 315166 w 709429"/>
                <a:gd name="connsiteY12" fmla="*/ 481777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429" h="482387">
                  <a:moveTo>
                    <a:pt x="684973" y="0"/>
                  </a:moveTo>
                  <a:cubicBezTo>
                    <a:pt x="599450" y="23148"/>
                    <a:pt x="472656" y="75577"/>
                    <a:pt x="409832" y="194650"/>
                  </a:cubicBezTo>
                  <a:cubicBezTo>
                    <a:pt x="400876" y="211583"/>
                    <a:pt x="393489" y="229300"/>
                    <a:pt x="387763" y="247579"/>
                  </a:cubicBezTo>
                  <a:lnTo>
                    <a:pt x="387763" y="482387"/>
                  </a:lnTo>
                  <a:cubicBezTo>
                    <a:pt x="498698" y="472081"/>
                    <a:pt x="598323" y="410187"/>
                    <a:pt x="656751" y="315348"/>
                  </a:cubicBezTo>
                  <a:cubicBezTo>
                    <a:pt x="715181" y="220504"/>
                    <a:pt x="725625" y="103687"/>
                    <a:pt x="684973" y="0"/>
                  </a:cubicBezTo>
                  <a:close/>
                  <a:moveTo>
                    <a:pt x="315166" y="481777"/>
                  </a:moveTo>
                  <a:lnTo>
                    <a:pt x="315323" y="481777"/>
                  </a:lnTo>
                  <a:lnTo>
                    <a:pt x="315323" y="247572"/>
                  </a:lnTo>
                  <a:cubicBezTo>
                    <a:pt x="309598" y="229296"/>
                    <a:pt x="302222" y="211578"/>
                    <a:pt x="293283" y="194641"/>
                  </a:cubicBezTo>
                  <a:cubicBezTo>
                    <a:pt x="231850" y="78256"/>
                    <a:pt x="109168" y="25485"/>
                    <a:pt x="23800" y="1552"/>
                  </a:cubicBezTo>
                  <a:cubicBezTo>
                    <a:pt x="-15788" y="104133"/>
                    <a:pt x="-5595" y="219283"/>
                    <a:pt x="51439" y="313265"/>
                  </a:cubicBezTo>
                  <a:cubicBezTo>
                    <a:pt x="108489" y="407279"/>
                    <a:pt x="205908" y="469527"/>
                    <a:pt x="315166" y="4817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343595" y="2587165"/>
            <a:ext cx="523220" cy="523220"/>
            <a:chOff x="897294" y="672976"/>
            <a:chExt cx="1905000" cy="1905000"/>
          </a:xfrm>
        </p:grpSpPr>
        <p:sp>
          <p:nvSpPr>
            <p:cNvPr id="18" name="任意多边形: 形状 17"/>
            <p:cNvSpPr/>
            <p:nvPr/>
          </p:nvSpPr>
          <p:spPr>
            <a:xfrm>
              <a:off x="897294" y="672976"/>
              <a:ext cx="1905000" cy="1905000"/>
            </a:xfrm>
            <a:custGeom>
              <a:avLst/>
              <a:gdLst>
                <a:gd name="connsiteX0" fmla="*/ 0 w 1905000"/>
                <a:gd name="connsiteY0" fmla="*/ 952500 h 1905000"/>
                <a:gd name="connsiteX1" fmla="*/ 952500 w 1905000"/>
                <a:gd name="connsiteY1" fmla="*/ 1905000 h 1905000"/>
                <a:gd name="connsiteX2" fmla="*/ 1905000 w 1905000"/>
                <a:gd name="connsiteY2" fmla="*/ 952500 h 1905000"/>
                <a:gd name="connsiteX3" fmla="*/ 952500 w 1905000"/>
                <a:gd name="connsiteY3" fmla="*/ 0 h 1905000"/>
                <a:gd name="connsiteX4" fmla="*/ 0 w 1905000"/>
                <a:gd name="connsiteY4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0" y="952500"/>
                  </a:moveTo>
                  <a:cubicBezTo>
                    <a:pt x="0" y="1478552"/>
                    <a:pt x="426448" y="1905000"/>
                    <a:pt x="952500" y="1905000"/>
                  </a:cubicBezTo>
                  <a:cubicBezTo>
                    <a:pt x="1478552" y="1905000"/>
                    <a:pt x="1905000" y="1478552"/>
                    <a:pt x="1905000" y="952500"/>
                  </a:cubicBezTo>
                  <a:cubicBezTo>
                    <a:pt x="1905000" y="426448"/>
                    <a:pt x="1478552" y="0"/>
                    <a:pt x="952500" y="0"/>
                  </a:cubicBezTo>
                  <a:cubicBezTo>
                    <a:pt x="426448" y="0"/>
                    <a:pt x="0" y="426448"/>
                    <a:pt x="0" y="952500"/>
                  </a:cubicBezTo>
                  <a:close/>
                </a:path>
              </a:pathLst>
            </a:custGeom>
            <a:solidFill>
              <a:srgbClr val="1A6CCC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372437" y="1141986"/>
              <a:ext cx="947032" cy="942322"/>
            </a:xfrm>
            <a:custGeom>
              <a:avLst/>
              <a:gdLst>
                <a:gd name="connsiteX0" fmla="*/ 510761 w 947032"/>
                <a:gd name="connsiteY0" fmla="*/ 496572 h 942322"/>
                <a:gd name="connsiteX1" fmla="*/ 510761 w 947032"/>
                <a:gd name="connsiteY1" fmla="*/ 867514 h 942322"/>
                <a:gd name="connsiteX2" fmla="*/ 585579 w 947032"/>
                <a:gd name="connsiteY2" fmla="*/ 942322 h 942322"/>
                <a:gd name="connsiteX3" fmla="*/ 784987 w 947032"/>
                <a:gd name="connsiteY3" fmla="*/ 865117 h 942322"/>
                <a:gd name="connsiteX4" fmla="*/ 863720 w 947032"/>
                <a:gd name="connsiteY4" fmla="*/ 823090 h 942322"/>
                <a:gd name="connsiteX5" fmla="*/ 926730 w 947032"/>
                <a:gd name="connsiteY5" fmla="*/ 774740 h 942322"/>
                <a:gd name="connsiteX6" fmla="*/ 947032 w 947032"/>
                <a:gd name="connsiteY6" fmla="*/ 736457 h 942322"/>
                <a:gd name="connsiteX7" fmla="*/ 947032 w 947032"/>
                <a:gd name="connsiteY7" fmla="*/ 74967 h 942322"/>
                <a:gd name="connsiteX8" fmla="*/ 872222 w 947032"/>
                <a:gd name="connsiteY8" fmla="*/ 156 h 942322"/>
                <a:gd name="connsiteX9" fmla="*/ 806715 w 947032"/>
                <a:gd name="connsiteY9" fmla="*/ 14643 h 942322"/>
                <a:gd name="connsiteX10" fmla="*/ 778622 w 947032"/>
                <a:gd name="connsiteY10" fmla="*/ 329226 h 942322"/>
                <a:gd name="connsiteX11" fmla="*/ 510761 w 947032"/>
                <a:gd name="connsiteY11" fmla="*/ 496572 h 942322"/>
                <a:gd name="connsiteX12" fmla="*/ 74812 w 947032"/>
                <a:gd name="connsiteY12" fmla="*/ 0 h 942322"/>
                <a:gd name="connsiteX13" fmla="*/ 0 w 947032"/>
                <a:gd name="connsiteY13" fmla="*/ 74808 h 942322"/>
                <a:gd name="connsiteX14" fmla="*/ 0 w 947032"/>
                <a:gd name="connsiteY14" fmla="*/ 736299 h 942322"/>
                <a:gd name="connsiteX15" fmla="*/ 20326 w 947032"/>
                <a:gd name="connsiteY15" fmla="*/ 774561 h 942322"/>
                <a:gd name="connsiteX16" fmla="*/ 84423 w 947032"/>
                <a:gd name="connsiteY16" fmla="*/ 823087 h 942322"/>
                <a:gd name="connsiteX17" fmla="*/ 163179 w 947032"/>
                <a:gd name="connsiteY17" fmla="*/ 865116 h 942322"/>
                <a:gd name="connsiteX18" fmla="*/ 362571 w 947032"/>
                <a:gd name="connsiteY18" fmla="*/ 942320 h 942322"/>
                <a:gd name="connsiteX19" fmla="*/ 437380 w 947032"/>
                <a:gd name="connsiteY19" fmla="*/ 867512 h 942322"/>
                <a:gd name="connsiteX20" fmla="*/ 437380 w 947032"/>
                <a:gd name="connsiteY20" fmla="*/ 495970 h 942322"/>
                <a:gd name="connsiteX21" fmla="*/ 173671 w 947032"/>
                <a:gd name="connsiteY21" fmla="*/ 327463 h 942322"/>
                <a:gd name="connsiteX22" fmla="*/ 146010 w 947032"/>
                <a:gd name="connsiteY22" fmla="*/ 15750 h 942322"/>
                <a:gd name="connsiteX23" fmla="*/ 74812 w 947032"/>
                <a:gd name="connsiteY23" fmla="*/ 0 h 94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7032" h="942322">
                  <a:moveTo>
                    <a:pt x="510761" y="496572"/>
                  </a:moveTo>
                  <a:lnTo>
                    <a:pt x="510761" y="867514"/>
                  </a:lnTo>
                  <a:cubicBezTo>
                    <a:pt x="510938" y="908748"/>
                    <a:pt x="544337" y="942143"/>
                    <a:pt x="585579" y="942322"/>
                  </a:cubicBezTo>
                  <a:cubicBezTo>
                    <a:pt x="626546" y="928133"/>
                    <a:pt x="707175" y="899458"/>
                    <a:pt x="784987" y="865117"/>
                  </a:cubicBezTo>
                  <a:cubicBezTo>
                    <a:pt x="805125" y="856164"/>
                    <a:pt x="824988" y="845132"/>
                    <a:pt x="863720" y="823090"/>
                  </a:cubicBezTo>
                  <a:cubicBezTo>
                    <a:pt x="888041" y="811831"/>
                    <a:pt x="909561" y="795319"/>
                    <a:pt x="926730" y="774740"/>
                  </a:cubicBezTo>
                  <a:cubicBezTo>
                    <a:pt x="935465" y="763124"/>
                    <a:pt x="942317" y="750205"/>
                    <a:pt x="947032" y="736457"/>
                  </a:cubicBezTo>
                  <a:lnTo>
                    <a:pt x="947032" y="74967"/>
                  </a:lnTo>
                  <a:cubicBezTo>
                    <a:pt x="946878" y="33726"/>
                    <a:pt x="913470" y="337"/>
                    <a:pt x="872222" y="156"/>
                  </a:cubicBezTo>
                  <a:cubicBezTo>
                    <a:pt x="850160" y="3897"/>
                    <a:pt x="828297" y="8732"/>
                    <a:pt x="806715" y="14643"/>
                  </a:cubicBezTo>
                  <a:cubicBezTo>
                    <a:pt x="847161" y="118103"/>
                    <a:pt x="836758" y="234559"/>
                    <a:pt x="778622" y="329226"/>
                  </a:cubicBezTo>
                  <a:cubicBezTo>
                    <a:pt x="720510" y="423909"/>
                    <a:pt x="621352" y="485859"/>
                    <a:pt x="510761" y="496572"/>
                  </a:cubicBezTo>
                  <a:close/>
                  <a:moveTo>
                    <a:pt x="74812" y="0"/>
                  </a:moveTo>
                  <a:cubicBezTo>
                    <a:pt x="33570" y="154"/>
                    <a:pt x="180" y="33570"/>
                    <a:pt x="0" y="74808"/>
                  </a:cubicBezTo>
                  <a:lnTo>
                    <a:pt x="0" y="736299"/>
                  </a:lnTo>
                  <a:cubicBezTo>
                    <a:pt x="4709" y="750049"/>
                    <a:pt x="11568" y="762964"/>
                    <a:pt x="20326" y="774561"/>
                  </a:cubicBezTo>
                  <a:cubicBezTo>
                    <a:pt x="37767" y="795358"/>
                    <a:pt x="59699" y="811917"/>
                    <a:pt x="84423" y="823087"/>
                  </a:cubicBezTo>
                  <a:cubicBezTo>
                    <a:pt x="123950" y="845128"/>
                    <a:pt x="143800" y="856324"/>
                    <a:pt x="163179" y="865116"/>
                  </a:cubicBezTo>
                  <a:cubicBezTo>
                    <a:pt x="240971" y="899456"/>
                    <a:pt x="321619" y="928131"/>
                    <a:pt x="362571" y="942320"/>
                  </a:cubicBezTo>
                  <a:cubicBezTo>
                    <a:pt x="403810" y="942138"/>
                    <a:pt x="437201" y="908746"/>
                    <a:pt x="437380" y="867512"/>
                  </a:cubicBezTo>
                  <a:lnTo>
                    <a:pt x="437380" y="495970"/>
                  </a:lnTo>
                  <a:cubicBezTo>
                    <a:pt x="328120" y="483719"/>
                    <a:pt x="230702" y="421468"/>
                    <a:pt x="173671" y="327463"/>
                  </a:cubicBezTo>
                  <a:cubicBezTo>
                    <a:pt x="116618" y="233482"/>
                    <a:pt x="106420" y="118326"/>
                    <a:pt x="146010" y="15750"/>
                  </a:cubicBezTo>
                  <a:cubicBezTo>
                    <a:pt x="122566" y="9270"/>
                    <a:pt x="98801" y="4013"/>
                    <a:pt x="74812" y="0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273373" y="1230170"/>
              <a:ext cx="1153192" cy="803172"/>
            </a:xfrm>
            <a:custGeom>
              <a:avLst/>
              <a:gdLst>
                <a:gd name="connsiteX0" fmla="*/ 1067060 w 1153192"/>
                <a:gd name="connsiteY0" fmla="*/ 712996 h 803172"/>
                <a:gd name="connsiteX1" fmla="*/ 1004045 w 1153192"/>
                <a:gd name="connsiteY1" fmla="*/ 761373 h 803172"/>
                <a:gd name="connsiteX2" fmla="*/ 926712 w 1153192"/>
                <a:gd name="connsiteY2" fmla="*/ 802476 h 803172"/>
                <a:gd name="connsiteX3" fmla="*/ 1069719 w 1153192"/>
                <a:gd name="connsiteY3" fmla="*/ 799635 h 803172"/>
                <a:gd name="connsiteX4" fmla="*/ 1124385 w 1153192"/>
                <a:gd name="connsiteY4" fmla="*/ 780914 h 803172"/>
                <a:gd name="connsiteX5" fmla="*/ 1153193 w 1153192"/>
                <a:gd name="connsiteY5" fmla="*/ 735691 h 803172"/>
                <a:gd name="connsiteX6" fmla="*/ 1153193 w 1153192"/>
                <a:gd name="connsiteY6" fmla="*/ 74182 h 803172"/>
                <a:gd name="connsiteX7" fmla="*/ 1085939 w 1153192"/>
                <a:gd name="connsiteY7" fmla="*/ 0 h 803172"/>
                <a:gd name="connsiteX8" fmla="*/ 1087359 w 1153192"/>
                <a:gd name="connsiteY8" fmla="*/ 13244 h 803172"/>
                <a:gd name="connsiteX9" fmla="*/ 1087359 w 1153192"/>
                <a:gd name="connsiteY9" fmla="*/ 674735 h 803172"/>
                <a:gd name="connsiteX10" fmla="*/ 1067060 w 1153192"/>
                <a:gd name="connsiteY10" fmla="*/ 712996 h 803172"/>
                <a:gd name="connsiteX11" fmla="*/ 67254 w 1153192"/>
                <a:gd name="connsiteY11" fmla="*/ 316 h 803172"/>
                <a:gd name="connsiteX12" fmla="*/ 0 w 1153192"/>
                <a:gd name="connsiteY12" fmla="*/ 74183 h 803172"/>
                <a:gd name="connsiteX13" fmla="*/ 0 w 1153192"/>
                <a:gd name="connsiteY13" fmla="*/ 735697 h 803172"/>
                <a:gd name="connsiteX14" fmla="*/ 28834 w 1153192"/>
                <a:gd name="connsiteY14" fmla="*/ 781199 h 803172"/>
                <a:gd name="connsiteX15" fmla="*/ 83474 w 1153192"/>
                <a:gd name="connsiteY15" fmla="*/ 799949 h 803172"/>
                <a:gd name="connsiteX16" fmla="*/ 226483 w 1153192"/>
                <a:gd name="connsiteY16" fmla="*/ 802786 h 803172"/>
                <a:gd name="connsiteX17" fmla="*/ 149150 w 1153192"/>
                <a:gd name="connsiteY17" fmla="*/ 761684 h 803172"/>
                <a:gd name="connsiteX18" fmla="*/ 86162 w 1153192"/>
                <a:gd name="connsiteY18" fmla="*/ 713315 h 803172"/>
                <a:gd name="connsiteX19" fmla="*/ 65840 w 1153192"/>
                <a:gd name="connsiteY19" fmla="*/ 675055 h 803172"/>
                <a:gd name="connsiteX20" fmla="*/ 65840 w 1153192"/>
                <a:gd name="connsiteY20" fmla="*/ 13562 h 803172"/>
                <a:gd name="connsiteX21" fmla="*/ 67254 w 1153192"/>
                <a:gd name="connsiteY21" fmla="*/ 316 h 8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3192" h="803172">
                  <a:moveTo>
                    <a:pt x="1067060" y="712996"/>
                  </a:moveTo>
                  <a:cubicBezTo>
                    <a:pt x="1049910" y="733604"/>
                    <a:pt x="1028384" y="750129"/>
                    <a:pt x="1004045" y="761373"/>
                  </a:cubicBezTo>
                  <a:cubicBezTo>
                    <a:pt x="965943" y="782624"/>
                    <a:pt x="946244" y="793635"/>
                    <a:pt x="926712" y="802476"/>
                  </a:cubicBezTo>
                  <a:cubicBezTo>
                    <a:pt x="947512" y="802476"/>
                    <a:pt x="1009254" y="803746"/>
                    <a:pt x="1069719" y="799635"/>
                  </a:cubicBezTo>
                  <a:cubicBezTo>
                    <a:pt x="1089448" y="799248"/>
                    <a:pt x="1108561" y="792701"/>
                    <a:pt x="1124385" y="780914"/>
                  </a:cubicBezTo>
                  <a:cubicBezTo>
                    <a:pt x="1138375" y="769131"/>
                    <a:pt x="1148427" y="753351"/>
                    <a:pt x="1153193" y="735691"/>
                  </a:cubicBezTo>
                  <a:lnTo>
                    <a:pt x="1153193" y="74182"/>
                  </a:lnTo>
                  <a:cubicBezTo>
                    <a:pt x="1153076" y="35897"/>
                    <a:pt x="1124045" y="3886"/>
                    <a:pt x="1085939" y="0"/>
                  </a:cubicBezTo>
                  <a:cubicBezTo>
                    <a:pt x="1086819" y="4379"/>
                    <a:pt x="1087296" y="8801"/>
                    <a:pt x="1087359" y="13244"/>
                  </a:cubicBezTo>
                  <a:lnTo>
                    <a:pt x="1087359" y="674735"/>
                  </a:lnTo>
                  <a:cubicBezTo>
                    <a:pt x="1082652" y="688479"/>
                    <a:pt x="1075800" y="701392"/>
                    <a:pt x="1067060" y="712996"/>
                  </a:cubicBezTo>
                  <a:close/>
                  <a:moveTo>
                    <a:pt x="67254" y="316"/>
                  </a:moveTo>
                  <a:cubicBezTo>
                    <a:pt x="29284" y="4201"/>
                    <a:pt x="294" y="36009"/>
                    <a:pt x="0" y="74183"/>
                  </a:cubicBezTo>
                  <a:lnTo>
                    <a:pt x="0" y="735697"/>
                  </a:lnTo>
                  <a:cubicBezTo>
                    <a:pt x="4709" y="753467"/>
                    <a:pt x="14777" y="769354"/>
                    <a:pt x="28834" y="781199"/>
                  </a:cubicBezTo>
                  <a:cubicBezTo>
                    <a:pt x="44641" y="793005"/>
                    <a:pt x="63749" y="799562"/>
                    <a:pt x="83474" y="799949"/>
                  </a:cubicBezTo>
                  <a:cubicBezTo>
                    <a:pt x="143956" y="804053"/>
                    <a:pt x="205682" y="803244"/>
                    <a:pt x="226483" y="802786"/>
                  </a:cubicBezTo>
                  <a:cubicBezTo>
                    <a:pt x="206945" y="793946"/>
                    <a:pt x="187278" y="782936"/>
                    <a:pt x="149150" y="761684"/>
                  </a:cubicBezTo>
                  <a:cubicBezTo>
                    <a:pt x="124820" y="750442"/>
                    <a:pt x="103303" y="733918"/>
                    <a:pt x="86162" y="713315"/>
                  </a:cubicBezTo>
                  <a:cubicBezTo>
                    <a:pt x="77406" y="701717"/>
                    <a:pt x="70546" y="688803"/>
                    <a:pt x="65840" y="675055"/>
                  </a:cubicBezTo>
                  <a:lnTo>
                    <a:pt x="65840" y="13562"/>
                  </a:lnTo>
                  <a:cubicBezTo>
                    <a:pt x="65899" y="9119"/>
                    <a:pt x="66375" y="4697"/>
                    <a:pt x="67254" y="31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1495277" y="1156177"/>
              <a:ext cx="709429" cy="482387"/>
            </a:xfrm>
            <a:custGeom>
              <a:avLst/>
              <a:gdLst>
                <a:gd name="connsiteX0" fmla="*/ 684973 w 709429"/>
                <a:gd name="connsiteY0" fmla="*/ 0 h 482387"/>
                <a:gd name="connsiteX1" fmla="*/ 409832 w 709429"/>
                <a:gd name="connsiteY1" fmla="*/ 194650 h 482387"/>
                <a:gd name="connsiteX2" fmla="*/ 387763 w 709429"/>
                <a:gd name="connsiteY2" fmla="*/ 247579 h 482387"/>
                <a:gd name="connsiteX3" fmla="*/ 387763 w 709429"/>
                <a:gd name="connsiteY3" fmla="*/ 482387 h 482387"/>
                <a:gd name="connsiteX4" fmla="*/ 656751 w 709429"/>
                <a:gd name="connsiteY4" fmla="*/ 315348 h 482387"/>
                <a:gd name="connsiteX5" fmla="*/ 684973 w 709429"/>
                <a:gd name="connsiteY5" fmla="*/ 0 h 482387"/>
                <a:gd name="connsiteX6" fmla="*/ 315166 w 709429"/>
                <a:gd name="connsiteY6" fmla="*/ 481777 h 482387"/>
                <a:gd name="connsiteX7" fmla="*/ 315323 w 709429"/>
                <a:gd name="connsiteY7" fmla="*/ 481777 h 482387"/>
                <a:gd name="connsiteX8" fmla="*/ 315323 w 709429"/>
                <a:gd name="connsiteY8" fmla="*/ 247572 h 482387"/>
                <a:gd name="connsiteX9" fmla="*/ 293283 w 709429"/>
                <a:gd name="connsiteY9" fmla="*/ 194641 h 482387"/>
                <a:gd name="connsiteX10" fmla="*/ 23800 w 709429"/>
                <a:gd name="connsiteY10" fmla="*/ 1552 h 482387"/>
                <a:gd name="connsiteX11" fmla="*/ 51439 w 709429"/>
                <a:gd name="connsiteY11" fmla="*/ 313265 h 482387"/>
                <a:gd name="connsiteX12" fmla="*/ 315166 w 709429"/>
                <a:gd name="connsiteY12" fmla="*/ 481777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429" h="482387">
                  <a:moveTo>
                    <a:pt x="684973" y="0"/>
                  </a:moveTo>
                  <a:cubicBezTo>
                    <a:pt x="599450" y="23148"/>
                    <a:pt x="472656" y="75577"/>
                    <a:pt x="409832" y="194650"/>
                  </a:cubicBezTo>
                  <a:cubicBezTo>
                    <a:pt x="400876" y="211583"/>
                    <a:pt x="393489" y="229300"/>
                    <a:pt x="387763" y="247579"/>
                  </a:cubicBezTo>
                  <a:lnTo>
                    <a:pt x="387763" y="482387"/>
                  </a:lnTo>
                  <a:cubicBezTo>
                    <a:pt x="498698" y="472081"/>
                    <a:pt x="598323" y="410187"/>
                    <a:pt x="656751" y="315348"/>
                  </a:cubicBezTo>
                  <a:cubicBezTo>
                    <a:pt x="715181" y="220504"/>
                    <a:pt x="725625" y="103687"/>
                    <a:pt x="684973" y="0"/>
                  </a:cubicBezTo>
                  <a:close/>
                  <a:moveTo>
                    <a:pt x="315166" y="481777"/>
                  </a:moveTo>
                  <a:lnTo>
                    <a:pt x="315323" y="481777"/>
                  </a:lnTo>
                  <a:lnTo>
                    <a:pt x="315323" y="247572"/>
                  </a:lnTo>
                  <a:cubicBezTo>
                    <a:pt x="309598" y="229296"/>
                    <a:pt x="302222" y="211578"/>
                    <a:pt x="293283" y="194641"/>
                  </a:cubicBezTo>
                  <a:cubicBezTo>
                    <a:pt x="231850" y="78256"/>
                    <a:pt x="109168" y="25485"/>
                    <a:pt x="23800" y="1552"/>
                  </a:cubicBezTo>
                  <a:cubicBezTo>
                    <a:pt x="-15788" y="104133"/>
                    <a:pt x="-5595" y="219283"/>
                    <a:pt x="51439" y="313265"/>
                  </a:cubicBezTo>
                  <a:cubicBezTo>
                    <a:pt x="108489" y="407279"/>
                    <a:pt x="205908" y="469527"/>
                    <a:pt x="315166" y="4817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aphicFrame>
        <p:nvGraphicFramePr>
          <p:cNvPr id="4" name="图示 3"/>
          <p:cNvGraphicFramePr/>
          <p:nvPr/>
        </p:nvGraphicFramePr>
        <p:xfrm>
          <a:off x="2224100" y="1609280"/>
          <a:ext cx="5397501" cy="6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4100" y="3364734"/>
            <a:ext cx="4924845" cy="269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矩形 28"/>
          <p:cNvSpPr/>
          <p:nvPr/>
        </p:nvSpPr>
        <p:spPr>
          <a:xfrm>
            <a:off x="7911148" y="3337542"/>
            <a:ext cx="2624788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提高闲置物品利用率</a:t>
            </a:r>
          </a:p>
        </p:txBody>
      </p:sp>
      <p:sp>
        <p:nvSpPr>
          <p:cNvPr id="35" name="矩形 34"/>
          <p:cNvSpPr/>
          <p:nvPr/>
        </p:nvSpPr>
        <p:spPr>
          <a:xfrm>
            <a:off x="7911148" y="4066294"/>
            <a:ext cx="2624788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传递爱心、增进友谊</a:t>
            </a:r>
          </a:p>
        </p:txBody>
      </p:sp>
      <p:sp>
        <p:nvSpPr>
          <p:cNvPr id="36" name="矩形 35"/>
          <p:cNvSpPr/>
          <p:nvPr/>
        </p:nvSpPr>
        <p:spPr>
          <a:xfrm>
            <a:off x="7911148" y="4795046"/>
            <a:ext cx="2624788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培养互联网创新意识</a:t>
            </a:r>
          </a:p>
        </p:txBody>
      </p:sp>
      <p:sp>
        <p:nvSpPr>
          <p:cNvPr id="37" name="矩形 36"/>
          <p:cNvSpPr/>
          <p:nvPr/>
        </p:nvSpPr>
        <p:spPr>
          <a:xfrm>
            <a:off x="7911148" y="5523799"/>
            <a:ext cx="2624788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培养互联网创新能力</a:t>
            </a:r>
          </a:p>
        </p:txBody>
      </p:sp>
      <p:sp>
        <p:nvSpPr>
          <p:cNvPr id="38" name="矩形 37"/>
          <p:cNvSpPr/>
          <p:nvPr/>
        </p:nvSpPr>
        <p:spPr>
          <a:xfrm>
            <a:off x="4575665" y="2645726"/>
            <a:ext cx="5435976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拖一拖，完善“连接你我的漂流瓶”项目目标。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7110" y="538691"/>
            <a:ext cx="1502589" cy="1444349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29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7357" y="996226"/>
            <a:ext cx="28889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呈现项目内容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343596" y="981960"/>
            <a:ext cx="523220" cy="523220"/>
            <a:chOff x="897294" y="672976"/>
            <a:chExt cx="1905000" cy="1905000"/>
          </a:xfrm>
        </p:grpSpPr>
        <p:sp>
          <p:nvSpPr>
            <p:cNvPr id="13" name="任意多边形: 形状 12"/>
            <p:cNvSpPr/>
            <p:nvPr/>
          </p:nvSpPr>
          <p:spPr>
            <a:xfrm>
              <a:off x="897294" y="672976"/>
              <a:ext cx="1905000" cy="1905000"/>
            </a:xfrm>
            <a:custGeom>
              <a:avLst/>
              <a:gdLst>
                <a:gd name="connsiteX0" fmla="*/ 0 w 1905000"/>
                <a:gd name="connsiteY0" fmla="*/ 952500 h 1905000"/>
                <a:gd name="connsiteX1" fmla="*/ 952500 w 1905000"/>
                <a:gd name="connsiteY1" fmla="*/ 1905000 h 1905000"/>
                <a:gd name="connsiteX2" fmla="*/ 1905000 w 1905000"/>
                <a:gd name="connsiteY2" fmla="*/ 952500 h 1905000"/>
                <a:gd name="connsiteX3" fmla="*/ 952500 w 1905000"/>
                <a:gd name="connsiteY3" fmla="*/ 0 h 1905000"/>
                <a:gd name="connsiteX4" fmla="*/ 0 w 1905000"/>
                <a:gd name="connsiteY4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0" y="952500"/>
                  </a:moveTo>
                  <a:cubicBezTo>
                    <a:pt x="0" y="1478552"/>
                    <a:pt x="426448" y="1905000"/>
                    <a:pt x="952500" y="1905000"/>
                  </a:cubicBezTo>
                  <a:cubicBezTo>
                    <a:pt x="1478552" y="1905000"/>
                    <a:pt x="1905000" y="1478552"/>
                    <a:pt x="1905000" y="952500"/>
                  </a:cubicBezTo>
                  <a:cubicBezTo>
                    <a:pt x="1905000" y="426448"/>
                    <a:pt x="1478552" y="0"/>
                    <a:pt x="952500" y="0"/>
                  </a:cubicBezTo>
                  <a:cubicBezTo>
                    <a:pt x="426448" y="0"/>
                    <a:pt x="0" y="426448"/>
                    <a:pt x="0" y="952500"/>
                  </a:cubicBezTo>
                  <a:close/>
                </a:path>
              </a:pathLst>
            </a:custGeom>
            <a:solidFill>
              <a:srgbClr val="1A6CCC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1372437" y="1141986"/>
              <a:ext cx="947032" cy="942322"/>
            </a:xfrm>
            <a:custGeom>
              <a:avLst/>
              <a:gdLst>
                <a:gd name="connsiteX0" fmla="*/ 510761 w 947032"/>
                <a:gd name="connsiteY0" fmla="*/ 496572 h 942322"/>
                <a:gd name="connsiteX1" fmla="*/ 510761 w 947032"/>
                <a:gd name="connsiteY1" fmla="*/ 867514 h 942322"/>
                <a:gd name="connsiteX2" fmla="*/ 585579 w 947032"/>
                <a:gd name="connsiteY2" fmla="*/ 942322 h 942322"/>
                <a:gd name="connsiteX3" fmla="*/ 784987 w 947032"/>
                <a:gd name="connsiteY3" fmla="*/ 865117 h 942322"/>
                <a:gd name="connsiteX4" fmla="*/ 863720 w 947032"/>
                <a:gd name="connsiteY4" fmla="*/ 823090 h 942322"/>
                <a:gd name="connsiteX5" fmla="*/ 926730 w 947032"/>
                <a:gd name="connsiteY5" fmla="*/ 774740 h 942322"/>
                <a:gd name="connsiteX6" fmla="*/ 947032 w 947032"/>
                <a:gd name="connsiteY6" fmla="*/ 736457 h 942322"/>
                <a:gd name="connsiteX7" fmla="*/ 947032 w 947032"/>
                <a:gd name="connsiteY7" fmla="*/ 74967 h 942322"/>
                <a:gd name="connsiteX8" fmla="*/ 872222 w 947032"/>
                <a:gd name="connsiteY8" fmla="*/ 156 h 942322"/>
                <a:gd name="connsiteX9" fmla="*/ 806715 w 947032"/>
                <a:gd name="connsiteY9" fmla="*/ 14643 h 942322"/>
                <a:gd name="connsiteX10" fmla="*/ 778622 w 947032"/>
                <a:gd name="connsiteY10" fmla="*/ 329226 h 942322"/>
                <a:gd name="connsiteX11" fmla="*/ 510761 w 947032"/>
                <a:gd name="connsiteY11" fmla="*/ 496572 h 942322"/>
                <a:gd name="connsiteX12" fmla="*/ 74812 w 947032"/>
                <a:gd name="connsiteY12" fmla="*/ 0 h 942322"/>
                <a:gd name="connsiteX13" fmla="*/ 0 w 947032"/>
                <a:gd name="connsiteY13" fmla="*/ 74808 h 942322"/>
                <a:gd name="connsiteX14" fmla="*/ 0 w 947032"/>
                <a:gd name="connsiteY14" fmla="*/ 736299 h 942322"/>
                <a:gd name="connsiteX15" fmla="*/ 20326 w 947032"/>
                <a:gd name="connsiteY15" fmla="*/ 774561 h 942322"/>
                <a:gd name="connsiteX16" fmla="*/ 84423 w 947032"/>
                <a:gd name="connsiteY16" fmla="*/ 823087 h 942322"/>
                <a:gd name="connsiteX17" fmla="*/ 163179 w 947032"/>
                <a:gd name="connsiteY17" fmla="*/ 865116 h 942322"/>
                <a:gd name="connsiteX18" fmla="*/ 362571 w 947032"/>
                <a:gd name="connsiteY18" fmla="*/ 942320 h 942322"/>
                <a:gd name="connsiteX19" fmla="*/ 437380 w 947032"/>
                <a:gd name="connsiteY19" fmla="*/ 867512 h 942322"/>
                <a:gd name="connsiteX20" fmla="*/ 437380 w 947032"/>
                <a:gd name="connsiteY20" fmla="*/ 495970 h 942322"/>
                <a:gd name="connsiteX21" fmla="*/ 173671 w 947032"/>
                <a:gd name="connsiteY21" fmla="*/ 327463 h 942322"/>
                <a:gd name="connsiteX22" fmla="*/ 146010 w 947032"/>
                <a:gd name="connsiteY22" fmla="*/ 15750 h 942322"/>
                <a:gd name="connsiteX23" fmla="*/ 74812 w 947032"/>
                <a:gd name="connsiteY23" fmla="*/ 0 h 94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7032" h="942322">
                  <a:moveTo>
                    <a:pt x="510761" y="496572"/>
                  </a:moveTo>
                  <a:lnTo>
                    <a:pt x="510761" y="867514"/>
                  </a:lnTo>
                  <a:cubicBezTo>
                    <a:pt x="510938" y="908748"/>
                    <a:pt x="544337" y="942143"/>
                    <a:pt x="585579" y="942322"/>
                  </a:cubicBezTo>
                  <a:cubicBezTo>
                    <a:pt x="626546" y="928133"/>
                    <a:pt x="707175" y="899458"/>
                    <a:pt x="784987" y="865117"/>
                  </a:cubicBezTo>
                  <a:cubicBezTo>
                    <a:pt x="805125" y="856164"/>
                    <a:pt x="824988" y="845132"/>
                    <a:pt x="863720" y="823090"/>
                  </a:cubicBezTo>
                  <a:cubicBezTo>
                    <a:pt x="888041" y="811831"/>
                    <a:pt x="909561" y="795319"/>
                    <a:pt x="926730" y="774740"/>
                  </a:cubicBezTo>
                  <a:cubicBezTo>
                    <a:pt x="935465" y="763124"/>
                    <a:pt x="942317" y="750205"/>
                    <a:pt x="947032" y="736457"/>
                  </a:cubicBezTo>
                  <a:lnTo>
                    <a:pt x="947032" y="74967"/>
                  </a:lnTo>
                  <a:cubicBezTo>
                    <a:pt x="946878" y="33726"/>
                    <a:pt x="913470" y="337"/>
                    <a:pt x="872222" y="156"/>
                  </a:cubicBezTo>
                  <a:cubicBezTo>
                    <a:pt x="850160" y="3897"/>
                    <a:pt x="828297" y="8732"/>
                    <a:pt x="806715" y="14643"/>
                  </a:cubicBezTo>
                  <a:cubicBezTo>
                    <a:pt x="847161" y="118103"/>
                    <a:pt x="836758" y="234559"/>
                    <a:pt x="778622" y="329226"/>
                  </a:cubicBezTo>
                  <a:cubicBezTo>
                    <a:pt x="720510" y="423909"/>
                    <a:pt x="621352" y="485859"/>
                    <a:pt x="510761" y="496572"/>
                  </a:cubicBezTo>
                  <a:close/>
                  <a:moveTo>
                    <a:pt x="74812" y="0"/>
                  </a:moveTo>
                  <a:cubicBezTo>
                    <a:pt x="33570" y="154"/>
                    <a:pt x="180" y="33570"/>
                    <a:pt x="0" y="74808"/>
                  </a:cubicBezTo>
                  <a:lnTo>
                    <a:pt x="0" y="736299"/>
                  </a:lnTo>
                  <a:cubicBezTo>
                    <a:pt x="4709" y="750049"/>
                    <a:pt x="11568" y="762964"/>
                    <a:pt x="20326" y="774561"/>
                  </a:cubicBezTo>
                  <a:cubicBezTo>
                    <a:pt x="37767" y="795358"/>
                    <a:pt x="59699" y="811917"/>
                    <a:pt x="84423" y="823087"/>
                  </a:cubicBezTo>
                  <a:cubicBezTo>
                    <a:pt x="123950" y="845128"/>
                    <a:pt x="143800" y="856324"/>
                    <a:pt x="163179" y="865116"/>
                  </a:cubicBezTo>
                  <a:cubicBezTo>
                    <a:pt x="240971" y="899456"/>
                    <a:pt x="321619" y="928131"/>
                    <a:pt x="362571" y="942320"/>
                  </a:cubicBezTo>
                  <a:cubicBezTo>
                    <a:pt x="403810" y="942138"/>
                    <a:pt x="437201" y="908746"/>
                    <a:pt x="437380" y="867512"/>
                  </a:cubicBezTo>
                  <a:lnTo>
                    <a:pt x="437380" y="495970"/>
                  </a:lnTo>
                  <a:cubicBezTo>
                    <a:pt x="328120" y="483719"/>
                    <a:pt x="230702" y="421468"/>
                    <a:pt x="173671" y="327463"/>
                  </a:cubicBezTo>
                  <a:cubicBezTo>
                    <a:pt x="116618" y="233482"/>
                    <a:pt x="106420" y="118326"/>
                    <a:pt x="146010" y="15750"/>
                  </a:cubicBezTo>
                  <a:cubicBezTo>
                    <a:pt x="122566" y="9270"/>
                    <a:pt x="98801" y="4013"/>
                    <a:pt x="74812" y="0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273373" y="1230170"/>
              <a:ext cx="1153192" cy="803172"/>
            </a:xfrm>
            <a:custGeom>
              <a:avLst/>
              <a:gdLst>
                <a:gd name="connsiteX0" fmla="*/ 1067060 w 1153192"/>
                <a:gd name="connsiteY0" fmla="*/ 712996 h 803172"/>
                <a:gd name="connsiteX1" fmla="*/ 1004045 w 1153192"/>
                <a:gd name="connsiteY1" fmla="*/ 761373 h 803172"/>
                <a:gd name="connsiteX2" fmla="*/ 926712 w 1153192"/>
                <a:gd name="connsiteY2" fmla="*/ 802476 h 803172"/>
                <a:gd name="connsiteX3" fmla="*/ 1069719 w 1153192"/>
                <a:gd name="connsiteY3" fmla="*/ 799635 h 803172"/>
                <a:gd name="connsiteX4" fmla="*/ 1124385 w 1153192"/>
                <a:gd name="connsiteY4" fmla="*/ 780914 h 803172"/>
                <a:gd name="connsiteX5" fmla="*/ 1153193 w 1153192"/>
                <a:gd name="connsiteY5" fmla="*/ 735691 h 803172"/>
                <a:gd name="connsiteX6" fmla="*/ 1153193 w 1153192"/>
                <a:gd name="connsiteY6" fmla="*/ 74182 h 803172"/>
                <a:gd name="connsiteX7" fmla="*/ 1085939 w 1153192"/>
                <a:gd name="connsiteY7" fmla="*/ 0 h 803172"/>
                <a:gd name="connsiteX8" fmla="*/ 1087359 w 1153192"/>
                <a:gd name="connsiteY8" fmla="*/ 13244 h 803172"/>
                <a:gd name="connsiteX9" fmla="*/ 1087359 w 1153192"/>
                <a:gd name="connsiteY9" fmla="*/ 674735 h 803172"/>
                <a:gd name="connsiteX10" fmla="*/ 1067060 w 1153192"/>
                <a:gd name="connsiteY10" fmla="*/ 712996 h 803172"/>
                <a:gd name="connsiteX11" fmla="*/ 67254 w 1153192"/>
                <a:gd name="connsiteY11" fmla="*/ 316 h 803172"/>
                <a:gd name="connsiteX12" fmla="*/ 0 w 1153192"/>
                <a:gd name="connsiteY12" fmla="*/ 74183 h 803172"/>
                <a:gd name="connsiteX13" fmla="*/ 0 w 1153192"/>
                <a:gd name="connsiteY13" fmla="*/ 735697 h 803172"/>
                <a:gd name="connsiteX14" fmla="*/ 28834 w 1153192"/>
                <a:gd name="connsiteY14" fmla="*/ 781199 h 803172"/>
                <a:gd name="connsiteX15" fmla="*/ 83474 w 1153192"/>
                <a:gd name="connsiteY15" fmla="*/ 799949 h 803172"/>
                <a:gd name="connsiteX16" fmla="*/ 226483 w 1153192"/>
                <a:gd name="connsiteY16" fmla="*/ 802786 h 803172"/>
                <a:gd name="connsiteX17" fmla="*/ 149150 w 1153192"/>
                <a:gd name="connsiteY17" fmla="*/ 761684 h 803172"/>
                <a:gd name="connsiteX18" fmla="*/ 86162 w 1153192"/>
                <a:gd name="connsiteY18" fmla="*/ 713315 h 803172"/>
                <a:gd name="connsiteX19" fmla="*/ 65840 w 1153192"/>
                <a:gd name="connsiteY19" fmla="*/ 675055 h 803172"/>
                <a:gd name="connsiteX20" fmla="*/ 65840 w 1153192"/>
                <a:gd name="connsiteY20" fmla="*/ 13562 h 803172"/>
                <a:gd name="connsiteX21" fmla="*/ 67254 w 1153192"/>
                <a:gd name="connsiteY21" fmla="*/ 316 h 8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3192" h="803172">
                  <a:moveTo>
                    <a:pt x="1067060" y="712996"/>
                  </a:moveTo>
                  <a:cubicBezTo>
                    <a:pt x="1049910" y="733604"/>
                    <a:pt x="1028384" y="750129"/>
                    <a:pt x="1004045" y="761373"/>
                  </a:cubicBezTo>
                  <a:cubicBezTo>
                    <a:pt x="965943" y="782624"/>
                    <a:pt x="946244" y="793635"/>
                    <a:pt x="926712" y="802476"/>
                  </a:cubicBezTo>
                  <a:cubicBezTo>
                    <a:pt x="947512" y="802476"/>
                    <a:pt x="1009254" y="803746"/>
                    <a:pt x="1069719" y="799635"/>
                  </a:cubicBezTo>
                  <a:cubicBezTo>
                    <a:pt x="1089448" y="799248"/>
                    <a:pt x="1108561" y="792701"/>
                    <a:pt x="1124385" y="780914"/>
                  </a:cubicBezTo>
                  <a:cubicBezTo>
                    <a:pt x="1138375" y="769131"/>
                    <a:pt x="1148427" y="753351"/>
                    <a:pt x="1153193" y="735691"/>
                  </a:cubicBezTo>
                  <a:lnTo>
                    <a:pt x="1153193" y="74182"/>
                  </a:lnTo>
                  <a:cubicBezTo>
                    <a:pt x="1153076" y="35897"/>
                    <a:pt x="1124045" y="3886"/>
                    <a:pt x="1085939" y="0"/>
                  </a:cubicBezTo>
                  <a:cubicBezTo>
                    <a:pt x="1086819" y="4379"/>
                    <a:pt x="1087296" y="8801"/>
                    <a:pt x="1087359" y="13244"/>
                  </a:cubicBezTo>
                  <a:lnTo>
                    <a:pt x="1087359" y="674735"/>
                  </a:lnTo>
                  <a:cubicBezTo>
                    <a:pt x="1082652" y="688479"/>
                    <a:pt x="1075800" y="701392"/>
                    <a:pt x="1067060" y="712996"/>
                  </a:cubicBezTo>
                  <a:close/>
                  <a:moveTo>
                    <a:pt x="67254" y="316"/>
                  </a:moveTo>
                  <a:cubicBezTo>
                    <a:pt x="29284" y="4201"/>
                    <a:pt x="294" y="36009"/>
                    <a:pt x="0" y="74183"/>
                  </a:cubicBezTo>
                  <a:lnTo>
                    <a:pt x="0" y="735697"/>
                  </a:lnTo>
                  <a:cubicBezTo>
                    <a:pt x="4709" y="753467"/>
                    <a:pt x="14777" y="769354"/>
                    <a:pt x="28834" y="781199"/>
                  </a:cubicBezTo>
                  <a:cubicBezTo>
                    <a:pt x="44641" y="793005"/>
                    <a:pt x="63749" y="799562"/>
                    <a:pt x="83474" y="799949"/>
                  </a:cubicBezTo>
                  <a:cubicBezTo>
                    <a:pt x="143956" y="804053"/>
                    <a:pt x="205682" y="803244"/>
                    <a:pt x="226483" y="802786"/>
                  </a:cubicBezTo>
                  <a:cubicBezTo>
                    <a:pt x="206945" y="793946"/>
                    <a:pt x="187278" y="782936"/>
                    <a:pt x="149150" y="761684"/>
                  </a:cubicBezTo>
                  <a:cubicBezTo>
                    <a:pt x="124820" y="750442"/>
                    <a:pt x="103303" y="733918"/>
                    <a:pt x="86162" y="713315"/>
                  </a:cubicBezTo>
                  <a:cubicBezTo>
                    <a:pt x="77406" y="701717"/>
                    <a:pt x="70546" y="688803"/>
                    <a:pt x="65840" y="675055"/>
                  </a:cubicBezTo>
                  <a:lnTo>
                    <a:pt x="65840" y="13562"/>
                  </a:lnTo>
                  <a:cubicBezTo>
                    <a:pt x="65899" y="9119"/>
                    <a:pt x="66375" y="4697"/>
                    <a:pt x="67254" y="31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495277" y="1156177"/>
              <a:ext cx="709429" cy="482387"/>
            </a:xfrm>
            <a:custGeom>
              <a:avLst/>
              <a:gdLst>
                <a:gd name="connsiteX0" fmla="*/ 684973 w 709429"/>
                <a:gd name="connsiteY0" fmla="*/ 0 h 482387"/>
                <a:gd name="connsiteX1" fmla="*/ 409832 w 709429"/>
                <a:gd name="connsiteY1" fmla="*/ 194650 h 482387"/>
                <a:gd name="connsiteX2" fmla="*/ 387763 w 709429"/>
                <a:gd name="connsiteY2" fmla="*/ 247579 h 482387"/>
                <a:gd name="connsiteX3" fmla="*/ 387763 w 709429"/>
                <a:gd name="connsiteY3" fmla="*/ 482387 h 482387"/>
                <a:gd name="connsiteX4" fmla="*/ 656751 w 709429"/>
                <a:gd name="connsiteY4" fmla="*/ 315348 h 482387"/>
                <a:gd name="connsiteX5" fmla="*/ 684973 w 709429"/>
                <a:gd name="connsiteY5" fmla="*/ 0 h 482387"/>
                <a:gd name="connsiteX6" fmla="*/ 315166 w 709429"/>
                <a:gd name="connsiteY6" fmla="*/ 481777 h 482387"/>
                <a:gd name="connsiteX7" fmla="*/ 315323 w 709429"/>
                <a:gd name="connsiteY7" fmla="*/ 481777 h 482387"/>
                <a:gd name="connsiteX8" fmla="*/ 315323 w 709429"/>
                <a:gd name="connsiteY8" fmla="*/ 247572 h 482387"/>
                <a:gd name="connsiteX9" fmla="*/ 293283 w 709429"/>
                <a:gd name="connsiteY9" fmla="*/ 194641 h 482387"/>
                <a:gd name="connsiteX10" fmla="*/ 23800 w 709429"/>
                <a:gd name="connsiteY10" fmla="*/ 1552 h 482387"/>
                <a:gd name="connsiteX11" fmla="*/ 51439 w 709429"/>
                <a:gd name="connsiteY11" fmla="*/ 313265 h 482387"/>
                <a:gd name="connsiteX12" fmla="*/ 315166 w 709429"/>
                <a:gd name="connsiteY12" fmla="*/ 481777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429" h="482387">
                  <a:moveTo>
                    <a:pt x="684973" y="0"/>
                  </a:moveTo>
                  <a:cubicBezTo>
                    <a:pt x="599450" y="23148"/>
                    <a:pt x="472656" y="75577"/>
                    <a:pt x="409832" y="194650"/>
                  </a:cubicBezTo>
                  <a:cubicBezTo>
                    <a:pt x="400876" y="211583"/>
                    <a:pt x="393489" y="229300"/>
                    <a:pt x="387763" y="247579"/>
                  </a:cubicBezTo>
                  <a:lnTo>
                    <a:pt x="387763" y="482387"/>
                  </a:lnTo>
                  <a:cubicBezTo>
                    <a:pt x="498698" y="472081"/>
                    <a:pt x="598323" y="410187"/>
                    <a:pt x="656751" y="315348"/>
                  </a:cubicBezTo>
                  <a:cubicBezTo>
                    <a:pt x="715181" y="220504"/>
                    <a:pt x="725625" y="103687"/>
                    <a:pt x="684973" y="0"/>
                  </a:cubicBezTo>
                  <a:close/>
                  <a:moveTo>
                    <a:pt x="315166" y="481777"/>
                  </a:moveTo>
                  <a:lnTo>
                    <a:pt x="315323" y="481777"/>
                  </a:lnTo>
                  <a:lnTo>
                    <a:pt x="315323" y="247572"/>
                  </a:lnTo>
                  <a:cubicBezTo>
                    <a:pt x="309598" y="229296"/>
                    <a:pt x="302222" y="211578"/>
                    <a:pt x="293283" y="194641"/>
                  </a:cubicBezTo>
                  <a:cubicBezTo>
                    <a:pt x="231850" y="78256"/>
                    <a:pt x="109168" y="25485"/>
                    <a:pt x="23800" y="1552"/>
                  </a:cubicBezTo>
                  <a:cubicBezTo>
                    <a:pt x="-15788" y="104133"/>
                    <a:pt x="-5595" y="219283"/>
                    <a:pt x="51439" y="313265"/>
                  </a:cubicBezTo>
                  <a:cubicBezTo>
                    <a:pt x="108489" y="407279"/>
                    <a:pt x="205908" y="469527"/>
                    <a:pt x="315166" y="4817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75" y="2189719"/>
            <a:ext cx="8261043" cy="367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590516" y="1576988"/>
            <a:ext cx="5627498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连一连，思考还可以补充哪些环节及内容？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7943" y="981960"/>
            <a:ext cx="38541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描述项目预期效果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343596" y="981960"/>
            <a:ext cx="523220" cy="523220"/>
            <a:chOff x="897294" y="672976"/>
            <a:chExt cx="1905000" cy="1905000"/>
          </a:xfrm>
        </p:grpSpPr>
        <p:sp>
          <p:nvSpPr>
            <p:cNvPr id="13" name="任意多边形: 形状 12"/>
            <p:cNvSpPr/>
            <p:nvPr/>
          </p:nvSpPr>
          <p:spPr>
            <a:xfrm>
              <a:off x="897294" y="672976"/>
              <a:ext cx="1905000" cy="1905000"/>
            </a:xfrm>
            <a:custGeom>
              <a:avLst/>
              <a:gdLst>
                <a:gd name="connsiteX0" fmla="*/ 0 w 1905000"/>
                <a:gd name="connsiteY0" fmla="*/ 952500 h 1905000"/>
                <a:gd name="connsiteX1" fmla="*/ 952500 w 1905000"/>
                <a:gd name="connsiteY1" fmla="*/ 1905000 h 1905000"/>
                <a:gd name="connsiteX2" fmla="*/ 1905000 w 1905000"/>
                <a:gd name="connsiteY2" fmla="*/ 952500 h 1905000"/>
                <a:gd name="connsiteX3" fmla="*/ 952500 w 1905000"/>
                <a:gd name="connsiteY3" fmla="*/ 0 h 1905000"/>
                <a:gd name="connsiteX4" fmla="*/ 0 w 1905000"/>
                <a:gd name="connsiteY4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1905000">
                  <a:moveTo>
                    <a:pt x="0" y="952500"/>
                  </a:moveTo>
                  <a:cubicBezTo>
                    <a:pt x="0" y="1478552"/>
                    <a:pt x="426448" y="1905000"/>
                    <a:pt x="952500" y="1905000"/>
                  </a:cubicBezTo>
                  <a:cubicBezTo>
                    <a:pt x="1478552" y="1905000"/>
                    <a:pt x="1905000" y="1478552"/>
                    <a:pt x="1905000" y="952500"/>
                  </a:cubicBezTo>
                  <a:cubicBezTo>
                    <a:pt x="1905000" y="426448"/>
                    <a:pt x="1478552" y="0"/>
                    <a:pt x="952500" y="0"/>
                  </a:cubicBezTo>
                  <a:cubicBezTo>
                    <a:pt x="426448" y="0"/>
                    <a:pt x="0" y="426448"/>
                    <a:pt x="0" y="952500"/>
                  </a:cubicBezTo>
                  <a:close/>
                </a:path>
              </a:pathLst>
            </a:custGeom>
            <a:solidFill>
              <a:srgbClr val="1A6CCC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1372437" y="1141986"/>
              <a:ext cx="947032" cy="942322"/>
            </a:xfrm>
            <a:custGeom>
              <a:avLst/>
              <a:gdLst>
                <a:gd name="connsiteX0" fmla="*/ 510761 w 947032"/>
                <a:gd name="connsiteY0" fmla="*/ 496572 h 942322"/>
                <a:gd name="connsiteX1" fmla="*/ 510761 w 947032"/>
                <a:gd name="connsiteY1" fmla="*/ 867514 h 942322"/>
                <a:gd name="connsiteX2" fmla="*/ 585579 w 947032"/>
                <a:gd name="connsiteY2" fmla="*/ 942322 h 942322"/>
                <a:gd name="connsiteX3" fmla="*/ 784987 w 947032"/>
                <a:gd name="connsiteY3" fmla="*/ 865117 h 942322"/>
                <a:gd name="connsiteX4" fmla="*/ 863720 w 947032"/>
                <a:gd name="connsiteY4" fmla="*/ 823090 h 942322"/>
                <a:gd name="connsiteX5" fmla="*/ 926730 w 947032"/>
                <a:gd name="connsiteY5" fmla="*/ 774740 h 942322"/>
                <a:gd name="connsiteX6" fmla="*/ 947032 w 947032"/>
                <a:gd name="connsiteY6" fmla="*/ 736457 h 942322"/>
                <a:gd name="connsiteX7" fmla="*/ 947032 w 947032"/>
                <a:gd name="connsiteY7" fmla="*/ 74967 h 942322"/>
                <a:gd name="connsiteX8" fmla="*/ 872222 w 947032"/>
                <a:gd name="connsiteY8" fmla="*/ 156 h 942322"/>
                <a:gd name="connsiteX9" fmla="*/ 806715 w 947032"/>
                <a:gd name="connsiteY9" fmla="*/ 14643 h 942322"/>
                <a:gd name="connsiteX10" fmla="*/ 778622 w 947032"/>
                <a:gd name="connsiteY10" fmla="*/ 329226 h 942322"/>
                <a:gd name="connsiteX11" fmla="*/ 510761 w 947032"/>
                <a:gd name="connsiteY11" fmla="*/ 496572 h 942322"/>
                <a:gd name="connsiteX12" fmla="*/ 74812 w 947032"/>
                <a:gd name="connsiteY12" fmla="*/ 0 h 942322"/>
                <a:gd name="connsiteX13" fmla="*/ 0 w 947032"/>
                <a:gd name="connsiteY13" fmla="*/ 74808 h 942322"/>
                <a:gd name="connsiteX14" fmla="*/ 0 w 947032"/>
                <a:gd name="connsiteY14" fmla="*/ 736299 h 942322"/>
                <a:gd name="connsiteX15" fmla="*/ 20326 w 947032"/>
                <a:gd name="connsiteY15" fmla="*/ 774561 h 942322"/>
                <a:gd name="connsiteX16" fmla="*/ 84423 w 947032"/>
                <a:gd name="connsiteY16" fmla="*/ 823087 h 942322"/>
                <a:gd name="connsiteX17" fmla="*/ 163179 w 947032"/>
                <a:gd name="connsiteY17" fmla="*/ 865116 h 942322"/>
                <a:gd name="connsiteX18" fmla="*/ 362571 w 947032"/>
                <a:gd name="connsiteY18" fmla="*/ 942320 h 942322"/>
                <a:gd name="connsiteX19" fmla="*/ 437380 w 947032"/>
                <a:gd name="connsiteY19" fmla="*/ 867512 h 942322"/>
                <a:gd name="connsiteX20" fmla="*/ 437380 w 947032"/>
                <a:gd name="connsiteY20" fmla="*/ 495970 h 942322"/>
                <a:gd name="connsiteX21" fmla="*/ 173671 w 947032"/>
                <a:gd name="connsiteY21" fmla="*/ 327463 h 942322"/>
                <a:gd name="connsiteX22" fmla="*/ 146010 w 947032"/>
                <a:gd name="connsiteY22" fmla="*/ 15750 h 942322"/>
                <a:gd name="connsiteX23" fmla="*/ 74812 w 947032"/>
                <a:gd name="connsiteY23" fmla="*/ 0 h 94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7032" h="942322">
                  <a:moveTo>
                    <a:pt x="510761" y="496572"/>
                  </a:moveTo>
                  <a:lnTo>
                    <a:pt x="510761" y="867514"/>
                  </a:lnTo>
                  <a:cubicBezTo>
                    <a:pt x="510938" y="908748"/>
                    <a:pt x="544337" y="942143"/>
                    <a:pt x="585579" y="942322"/>
                  </a:cubicBezTo>
                  <a:cubicBezTo>
                    <a:pt x="626546" y="928133"/>
                    <a:pt x="707175" y="899458"/>
                    <a:pt x="784987" y="865117"/>
                  </a:cubicBezTo>
                  <a:cubicBezTo>
                    <a:pt x="805125" y="856164"/>
                    <a:pt x="824988" y="845132"/>
                    <a:pt x="863720" y="823090"/>
                  </a:cubicBezTo>
                  <a:cubicBezTo>
                    <a:pt x="888041" y="811831"/>
                    <a:pt x="909561" y="795319"/>
                    <a:pt x="926730" y="774740"/>
                  </a:cubicBezTo>
                  <a:cubicBezTo>
                    <a:pt x="935465" y="763124"/>
                    <a:pt x="942317" y="750205"/>
                    <a:pt x="947032" y="736457"/>
                  </a:cubicBezTo>
                  <a:lnTo>
                    <a:pt x="947032" y="74967"/>
                  </a:lnTo>
                  <a:cubicBezTo>
                    <a:pt x="946878" y="33726"/>
                    <a:pt x="913470" y="337"/>
                    <a:pt x="872222" y="156"/>
                  </a:cubicBezTo>
                  <a:cubicBezTo>
                    <a:pt x="850160" y="3897"/>
                    <a:pt x="828297" y="8732"/>
                    <a:pt x="806715" y="14643"/>
                  </a:cubicBezTo>
                  <a:cubicBezTo>
                    <a:pt x="847161" y="118103"/>
                    <a:pt x="836758" y="234559"/>
                    <a:pt x="778622" y="329226"/>
                  </a:cubicBezTo>
                  <a:cubicBezTo>
                    <a:pt x="720510" y="423909"/>
                    <a:pt x="621352" y="485859"/>
                    <a:pt x="510761" y="496572"/>
                  </a:cubicBezTo>
                  <a:close/>
                  <a:moveTo>
                    <a:pt x="74812" y="0"/>
                  </a:moveTo>
                  <a:cubicBezTo>
                    <a:pt x="33570" y="154"/>
                    <a:pt x="180" y="33570"/>
                    <a:pt x="0" y="74808"/>
                  </a:cubicBezTo>
                  <a:lnTo>
                    <a:pt x="0" y="736299"/>
                  </a:lnTo>
                  <a:cubicBezTo>
                    <a:pt x="4709" y="750049"/>
                    <a:pt x="11568" y="762964"/>
                    <a:pt x="20326" y="774561"/>
                  </a:cubicBezTo>
                  <a:cubicBezTo>
                    <a:pt x="37767" y="795358"/>
                    <a:pt x="59699" y="811917"/>
                    <a:pt x="84423" y="823087"/>
                  </a:cubicBezTo>
                  <a:cubicBezTo>
                    <a:pt x="123950" y="845128"/>
                    <a:pt x="143800" y="856324"/>
                    <a:pt x="163179" y="865116"/>
                  </a:cubicBezTo>
                  <a:cubicBezTo>
                    <a:pt x="240971" y="899456"/>
                    <a:pt x="321619" y="928131"/>
                    <a:pt x="362571" y="942320"/>
                  </a:cubicBezTo>
                  <a:cubicBezTo>
                    <a:pt x="403810" y="942138"/>
                    <a:pt x="437201" y="908746"/>
                    <a:pt x="437380" y="867512"/>
                  </a:cubicBezTo>
                  <a:lnTo>
                    <a:pt x="437380" y="495970"/>
                  </a:lnTo>
                  <a:cubicBezTo>
                    <a:pt x="328120" y="483719"/>
                    <a:pt x="230702" y="421468"/>
                    <a:pt x="173671" y="327463"/>
                  </a:cubicBezTo>
                  <a:cubicBezTo>
                    <a:pt x="116618" y="233482"/>
                    <a:pt x="106420" y="118326"/>
                    <a:pt x="146010" y="15750"/>
                  </a:cubicBezTo>
                  <a:cubicBezTo>
                    <a:pt x="122566" y="9270"/>
                    <a:pt x="98801" y="4013"/>
                    <a:pt x="74812" y="0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273373" y="1230170"/>
              <a:ext cx="1153192" cy="803172"/>
            </a:xfrm>
            <a:custGeom>
              <a:avLst/>
              <a:gdLst>
                <a:gd name="connsiteX0" fmla="*/ 1067060 w 1153192"/>
                <a:gd name="connsiteY0" fmla="*/ 712996 h 803172"/>
                <a:gd name="connsiteX1" fmla="*/ 1004045 w 1153192"/>
                <a:gd name="connsiteY1" fmla="*/ 761373 h 803172"/>
                <a:gd name="connsiteX2" fmla="*/ 926712 w 1153192"/>
                <a:gd name="connsiteY2" fmla="*/ 802476 h 803172"/>
                <a:gd name="connsiteX3" fmla="*/ 1069719 w 1153192"/>
                <a:gd name="connsiteY3" fmla="*/ 799635 h 803172"/>
                <a:gd name="connsiteX4" fmla="*/ 1124385 w 1153192"/>
                <a:gd name="connsiteY4" fmla="*/ 780914 h 803172"/>
                <a:gd name="connsiteX5" fmla="*/ 1153193 w 1153192"/>
                <a:gd name="connsiteY5" fmla="*/ 735691 h 803172"/>
                <a:gd name="connsiteX6" fmla="*/ 1153193 w 1153192"/>
                <a:gd name="connsiteY6" fmla="*/ 74182 h 803172"/>
                <a:gd name="connsiteX7" fmla="*/ 1085939 w 1153192"/>
                <a:gd name="connsiteY7" fmla="*/ 0 h 803172"/>
                <a:gd name="connsiteX8" fmla="*/ 1087359 w 1153192"/>
                <a:gd name="connsiteY8" fmla="*/ 13244 h 803172"/>
                <a:gd name="connsiteX9" fmla="*/ 1087359 w 1153192"/>
                <a:gd name="connsiteY9" fmla="*/ 674735 h 803172"/>
                <a:gd name="connsiteX10" fmla="*/ 1067060 w 1153192"/>
                <a:gd name="connsiteY10" fmla="*/ 712996 h 803172"/>
                <a:gd name="connsiteX11" fmla="*/ 67254 w 1153192"/>
                <a:gd name="connsiteY11" fmla="*/ 316 h 803172"/>
                <a:gd name="connsiteX12" fmla="*/ 0 w 1153192"/>
                <a:gd name="connsiteY12" fmla="*/ 74183 h 803172"/>
                <a:gd name="connsiteX13" fmla="*/ 0 w 1153192"/>
                <a:gd name="connsiteY13" fmla="*/ 735697 h 803172"/>
                <a:gd name="connsiteX14" fmla="*/ 28834 w 1153192"/>
                <a:gd name="connsiteY14" fmla="*/ 781199 h 803172"/>
                <a:gd name="connsiteX15" fmla="*/ 83474 w 1153192"/>
                <a:gd name="connsiteY15" fmla="*/ 799949 h 803172"/>
                <a:gd name="connsiteX16" fmla="*/ 226483 w 1153192"/>
                <a:gd name="connsiteY16" fmla="*/ 802786 h 803172"/>
                <a:gd name="connsiteX17" fmla="*/ 149150 w 1153192"/>
                <a:gd name="connsiteY17" fmla="*/ 761684 h 803172"/>
                <a:gd name="connsiteX18" fmla="*/ 86162 w 1153192"/>
                <a:gd name="connsiteY18" fmla="*/ 713315 h 803172"/>
                <a:gd name="connsiteX19" fmla="*/ 65840 w 1153192"/>
                <a:gd name="connsiteY19" fmla="*/ 675055 h 803172"/>
                <a:gd name="connsiteX20" fmla="*/ 65840 w 1153192"/>
                <a:gd name="connsiteY20" fmla="*/ 13562 h 803172"/>
                <a:gd name="connsiteX21" fmla="*/ 67254 w 1153192"/>
                <a:gd name="connsiteY21" fmla="*/ 316 h 80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3192" h="803172">
                  <a:moveTo>
                    <a:pt x="1067060" y="712996"/>
                  </a:moveTo>
                  <a:cubicBezTo>
                    <a:pt x="1049910" y="733604"/>
                    <a:pt x="1028384" y="750129"/>
                    <a:pt x="1004045" y="761373"/>
                  </a:cubicBezTo>
                  <a:cubicBezTo>
                    <a:pt x="965943" y="782624"/>
                    <a:pt x="946244" y="793635"/>
                    <a:pt x="926712" y="802476"/>
                  </a:cubicBezTo>
                  <a:cubicBezTo>
                    <a:pt x="947512" y="802476"/>
                    <a:pt x="1009254" y="803746"/>
                    <a:pt x="1069719" y="799635"/>
                  </a:cubicBezTo>
                  <a:cubicBezTo>
                    <a:pt x="1089448" y="799248"/>
                    <a:pt x="1108561" y="792701"/>
                    <a:pt x="1124385" y="780914"/>
                  </a:cubicBezTo>
                  <a:cubicBezTo>
                    <a:pt x="1138375" y="769131"/>
                    <a:pt x="1148427" y="753351"/>
                    <a:pt x="1153193" y="735691"/>
                  </a:cubicBezTo>
                  <a:lnTo>
                    <a:pt x="1153193" y="74182"/>
                  </a:lnTo>
                  <a:cubicBezTo>
                    <a:pt x="1153076" y="35897"/>
                    <a:pt x="1124045" y="3886"/>
                    <a:pt x="1085939" y="0"/>
                  </a:cubicBezTo>
                  <a:cubicBezTo>
                    <a:pt x="1086819" y="4379"/>
                    <a:pt x="1087296" y="8801"/>
                    <a:pt x="1087359" y="13244"/>
                  </a:cubicBezTo>
                  <a:lnTo>
                    <a:pt x="1087359" y="674735"/>
                  </a:lnTo>
                  <a:cubicBezTo>
                    <a:pt x="1082652" y="688479"/>
                    <a:pt x="1075800" y="701392"/>
                    <a:pt x="1067060" y="712996"/>
                  </a:cubicBezTo>
                  <a:close/>
                  <a:moveTo>
                    <a:pt x="67254" y="316"/>
                  </a:moveTo>
                  <a:cubicBezTo>
                    <a:pt x="29284" y="4201"/>
                    <a:pt x="294" y="36009"/>
                    <a:pt x="0" y="74183"/>
                  </a:cubicBezTo>
                  <a:lnTo>
                    <a:pt x="0" y="735697"/>
                  </a:lnTo>
                  <a:cubicBezTo>
                    <a:pt x="4709" y="753467"/>
                    <a:pt x="14777" y="769354"/>
                    <a:pt x="28834" y="781199"/>
                  </a:cubicBezTo>
                  <a:cubicBezTo>
                    <a:pt x="44641" y="793005"/>
                    <a:pt x="63749" y="799562"/>
                    <a:pt x="83474" y="799949"/>
                  </a:cubicBezTo>
                  <a:cubicBezTo>
                    <a:pt x="143956" y="804053"/>
                    <a:pt x="205682" y="803244"/>
                    <a:pt x="226483" y="802786"/>
                  </a:cubicBezTo>
                  <a:cubicBezTo>
                    <a:pt x="206945" y="793946"/>
                    <a:pt x="187278" y="782936"/>
                    <a:pt x="149150" y="761684"/>
                  </a:cubicBezTo>
                  <a:cubicBezTo>
                    <a:pt x="124820" y="750442"/>
                    <a:pt x="103303" y="733918"/>
                    <a:pt x="86162" y="713315"/>
                  </a:cubicBezTo>
                  <a:cubicBezTo>
                    <a:pt x="77406" y="701717"/>
                    <a:pt x="70546" y="688803"/>
                    <a:pt x="65840" y="675055"/>
                  </a:cubicBezTo>
                  <a:lnTo>
                    <a:pt x="65840" y="13562"/>
                  </a:lnTo>
                  <a:cubicBezTo>
                    <a:pt x="65899" y="9119"/>
                    <a:pt x="66375" y="4697"/>
                    <a:pt x="67254" y="31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495277" y="1156177"/>
              <a:ext cx="709429" cy="482387"/>
            </a:xfrm>
            <a:custGeom>
              <a:avLst/>
              <a:gdLst>
                <a:gd name="connsiteX0" fmla="*/ 684973 w 709429"/>
                <a:gd name="connsiteY0" fmla="*/ 0 h 482387"/>
                <a:gd name="connsiteX1" fmla="*/ 409832 w 709429"/>
                <a:gd name="connsiteY1" fmla="*/ 194650 h 482387"/>
                <a:gd name="connsiteX2" fmla="*/ 387763 w 709429"/>
                <a:gd name="connsiteY2" fmla="*/ 247579 h 482387"/>
                <a:gd name="connsiteX3" fmla="*/ 387763 w 709429"/>
                <a:gd name="connsiteY3" fmla="*/ 482387 h 482387"/>
                <a:gd name="connsiteX4" fmla="*/ 656751 w 709429"/>
                <a:gd name="connsiteY4" fmla="*/ 315348 h 482387"/>
                <a:gd name="connsiteX5" fmla="*/ 684973 w 709429"/>
                <a:gd name="connsiteY5" fmla="*/ 0 h 482387"/>
                <a:gd name="connsiteX6" fmla="*/ 315166 w 709429"/>
                <a:gd name="connsiteY6" fmla="*/ 481777 h 482387"/>
                <a:gd name="connsiteX7" fmla="*/ 315323 w 709429"/>
                <a:gd name="connsiteY7" fmla="*/ 481777 h 482387"/>
                <a:gd name="connsiteX8" fmla="*/ 315323 w 709429"/>
                <a:gd name="connsiteY8" fmla="*/ 247572 h 482387"/>
                <a:gd name="connsiteX9" fmla="*/ 293283 w 709429"/>
                <a:gd name="connsiteY9" fmla="*/ 194641 h 482387"/>
                <a:gd name="connsiteX10" fmla="*/ 23800 w 709429"/>
                <a:gd name="connsiteY10" fmla="*/ 1552 h 482387"/>
                <a:gd name="connsiteX11" fmla="*/ 51439 w 709429"/>
                <a:gd name="connsiteY11" fmla="*/ 313265 h 482387"/>
                <a:gd name="connsiteX12" fmla="*/ 315166 w 709429"/>
                <a:gd name="connsiteY12" fmla="*/ 481777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429" h="482387">
                  <a:moveTo>
                    <a:pt x="684973" y="0"/>
                  </a:moveTo>
                  <a:cubicBezTo>
                    <a:pt x="599450" y="23148"/>
                    <a:pt x="472656" y="75577"/>
                    <a:pt x="409832" y="194650"/>
                  </a:cubicBezTo>
                  <a:cubicBezTo>
                    <a:pt x="400876" y="211583"/>
                    <a:pt x="393489" y="229300"/>
                    <a:pt x="387763" y="247579"/>
                  </a:cubicBezTo>
                  <a:lnTo>
                    <a:pt x="387763" y="482387"/>
                  </a:lnTo>
                  <a:cubicBezTo>
                    <a:pt x="498698" y="472081"/>
                    <a:pt x="598323" y="410187"/>
                    <a:pt x="656751" y="315348"/>
                  </a:cubicBezTo>
                  <a:cubicBezTo>
                    <a:pt x="715181" y="220504"/>
                    <a:pt x="725625" y="103687"/>
                    <a:pt x="684973" y="0"/>
                  </a:cubicBezTo>
                  <a:close/>
                  <a:moveTo>
                    <a:pt x="315166" y="481777"/>
                  </a:moveTo>
                  <a:lnTo>
                    <a:pt x="315323" y="481777"/>
                  </a:lnTo>
                  <a:lnTo>
                    <a:pt x="315323" y="247572"/>
                  </a:lnTo>
                  <a:cubicBezTo>
                    <a:pt x="309598" y="229296"/>
                    <a:pt x="302222" y="211578"/>
                    <a:pt x="293283" y="194641"/>
                  </a:cubicBezTo>
                  <a:cubicBezTo>
                    <a:pt x="231850" y="78256"/>
                    <a:pt x="109168" y="25485"/>
                    <a:pt x="23800" y="1552"/>
                  </a:cubicBezTo>
                  <a:cubicBezTo>
                    <a:pt x="-15788" y="104133"/>
                    <a:pt x="-5595" y="219283"/>
                    <a:pt x="51439" y="313265"/>
                  </a:cubicBezTo>
                  <a:cubicBezTo>
                    <a:pt x="108489" y="407279"/>
                    <a:pt x="205908" y="469527"/>
                    <a:pt x="315166" y="4817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41" y="2252382"/>
            <a:ext cx="9239318" cy="377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280140" y="2584891"/>
            <a:ext cx="1324011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目标</a:t>
            </a:r>
          </a:p>
        </p:txBody>
      </p:sp>
      <p:sp>
        <p:nvSpPr>
          <p:cNvPr id="8" name="矩形 7"/>
          <p:cNvSpPr/>
          <p:nvPr/>
        </p:nvSpPr>
        <p:spPr>
          <a:xfrm>
            <a:off x="289507" y="5321284"/>
            <a:ext cx="1195511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作用</a:t>
            </a:r>
          </a:p>
        </p:txBody>
      </p:sp>
      <p:sp>
        <p:nvSpPr>
          <p:cNvPr id="9" name="矩形 8"/>
          <p:cNvSpPr/>
          <p:nvPr/>
        </p:nvSpPr>
        <p:spPr>
          <a:xfrm>
            <a:off x="298183" y="3532360"/>
            <a:ext cx="1383521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价值</a:t>
            </a:r>
          </a:p>
        </p:txBody>
      </p:sp>
      <p:sp>
        <p:nvSpPr>
          <p:cNvPr id="10" name="矩形 9"/>
          <p:cNvSpPr/>
          <p:nvPr/>
        </p:nvSpPr>
        <p:spPr>
          <a:xfrm>
            <a:off x="298183" y="4426822"/>
            <a:ext cx="1160116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 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意义</a:t>
            </a:r>
          </a:p>
        </p:txBody>
      </p:sp>
      <p:graphicFrame>
        <p:nvGraphicFramePr>
          <p:cNvPr id="18" name="对象 17"/>
          <p:cNvGraphicFramePr>
            <a:graphicFrameLocks noChangeAspect="1"/>
          </p:cNvGraphicFramePr>
          <p:nvPr/>
        </p:nvGraphicFramePr>
        <p:xfrm>
          <a:off x="8052088" y="657137"/>
          <a:ext cx="3398693" cy="90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2790190" imgH="746760" progId="Word.Picture.8">
                  <p:embed/>
                </p:oleObj>
              </mc:Choice>
              <mc:Fallback>
                <p:oleObj name="Picture" r:id="rId4" imgW="2790190" imgH="746760" progId="Word.Picture.8">
                  <p:embed/>
                  <p:pic>
                    <p:nvPicPr>
                      <p:cNvPr id="0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2088" y="657137"/>
                        <a:ext cx="3398693" cy="9072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2663739" y="1679119"/>
            <a:ext cx="7353098" cy="399324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2F2F2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想一想，从项目目标、项目内容等方面描述项目预期效果。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581,&quot;width&quot;:7328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787</Words>
  <Application>Microsoft Office PowerPoint</Application>
  <PresentationFormat>宽屏</PresentationFormat>
  <Paragraphs>149</Paragraphs>
  <Slides>22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MiSans Normal</vt:lpstr>
      <vt:lpstr>等线</vt:lpstr>
      <vt:lpstr>方正剪纸简体</vt:lpstr>
      <vt:lpstr>方正小标宋简体</vt:lpstr>
      <vt:lpstr>方正姚体简体</vt:lpstr>
      <vt:lpstr>方正稚艺简体</vt:lpstr>
      <vt:lpstr>汉仪雅酷黑 85W</vt:lpstr>
      <vt:lpstr>楷体</vt:lpstr>
      <vt:lpstr>宋体</vt:lpstr>
      <vt:lpstr>微软雅黑</vt:lpstr>
      <vt:lpstr>Arial</vt:lpstr>
      <vt:lpstr>Arial Black</vt:lpstr>
      <vt:lpstr>Calibri</vt:lpstr>
      <vt:lpstr>Impact</vt:lpstr>
      <vt:lpstr>Times New Roman</vt:lpstr>
      <vt:lpstr>Office 主题</vt:lpstr>
      <vt:lpstr>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7上3单元项目1课件</dc:title>
  <dc:creator>梁祥</dc:creator>
  <cp:keywords>安徽初中信息科技</cp:keywords>
  <cp:lastModifiedBy>Administrator</cp:lastModifiedBy>
  <cp:revision>181</cp:revision>
  <dcterms:created xsi:type="dcterms:W3CDTF">2021-03-10T08:28:00Z</dcterms:created>
  <dcterms:modified xsi:type="dcterms:W3CDTF">2025-02-08T00:49:57Z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8F6A40DEAB994B90A50F73EA1B060CF3_13</vt:lpwstr>
  </property>
</Properties>
</file>