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9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8" r:id="rId2"/>
  </p:sldMasterIdLst>
  <p:notesMasterIdLst>
    <p:notesMasterId r:id="rId26"/>
  </p:notesMasterIdLst>
  <p:handoutMasterIdLst>
    <p:handoutMasterId r:id="rId27"/>
  </p:handoutMasterIdLst>
  <p:sldIdLst>
    <p:sldId id="387" r:id="rId3"/>
    <p:sldId id="417" r:id="rId4"/>
    <p:sldId id="426" r:id="rId5"/>
    <p:sldId id="427" r:id="rId6"/>
    <p:sldId id="447" r:id="rId7"/>
    <p:sldId id="484" r:id="rId8"/>
    <p:sldId id="402" r:id="rId9"/>
    <p:sldId id="461" r:id="rId10"/>
    <p:sldId id="472" r:id="rId11"/>
    <p:sldId id="483" r:id="rId12"/>
    <p:sldId id="452" r:id="rId13"/>
    <p:sldId id="473" r:id="rId14"/>
    <p:sldId id="474" r:id="rId15"/>
    <p:sldId id="475" r:id="rId16"/>
    <p:sldId id="470" r:id="rId17"/>
    <p:sldId id="485" r:id="rId18"/>
    <p:sldId id="432" r:id="rId19"/>
    <p:sldId id="420" r:id="rId20"/>
    <p:sldId id="481" r:id="rId21"/>
    <p:sldId id="424" r:id="rId22"/>
    <p:sldId id="471" r:id="rId23"/>
    <p:sldId id="458" r:id="rId24"/>
    <p:sldId id="411" r:id="rId25"/>
  </p:sldIdLst>
  <p:sldSz cx="12192000" cy="6858000"/>
  <p:notesSz cx="6858000" cy="9144000"/>
  <p:embeddedFontLst>
    <p:embeddedFont>
      <p:font typeface="方正古隶简体" panose="02010600030101010101" charset="-122"/>
      <p:regular r:id="rId28"/>
    </p:embeddedFont>
    <p:embeddedFont>
      <p:font typeface="方正水柱简体" panose="02010600030101010101" charset="-122"/>
      <p:regular r:id="rId29"/>
    </p:embeddedFont>
    <p:embeddedFont>
      <p:font typeface="汉仪雅酷黑 85W" panose="020B0904020202020204" charset="-122"/>
      <p:bold r:id="rId30"/>
    </p:embeddedFont>
    <p:embeddedFont>
      <p:font typeface="Arial Black" panose="020B0A04020102020204" pitchFamily="34" charset="0"/>
      <p:bold r:id="rId31"/>
    </p:embeddedFont>
    <p:embeddedFont>
      <p:font typeface="Impact" panose="020B0806030902050204" pitchFamily="34" charset="0"/>
      <p:regular r:id="rId32"/>
    </p:embeddedFont>
    <p:embeddedFont>
      <p:font typeface="等线" panose="02010600030101010101" pitchFamily="2" charset="-122"/>
      <p:regular r:id="rId33"/>
      <p:bold r:id="rId34"/>
    </p:embeddedFont>
    <p:embeddedFont>
      <p:font typeface="方正小标宋简体" panose="02010601030101010101" pitchFamily="2" charset="-122"/>
      <p:regular r:id="rId35"/>
    </p:embeddedFont>
    <p:embeddedFont>
      <p:font typeface="华文琥珀" panose="02010800040101010101" pitchFamily="2" charset="-122"/>
      <p:regular r:id="rId36"/>
    </p:embeddedFont>
    <p:embeddedFont>
      <p:font typeface="楷体" panose="02010609060101010101" pitchFamily="49" charset="-122"/>
      <p:regular r:id="rId37"/>
    </p:embeddedFont>
    <p:embeddedFont>
      <p:font typeface="楷体_GB2312" panose="02010609030101010101" pitchFamily="49" charset="-122"/>
      <p:regular r:id="rId38"/>
    </p:embeddedFont>
    <p:embeddedFont>
      <p:font typeface="微软雅黑" panose="020B0503020204020204" pitchFamily="34" charset="-122"/>
      <p:regular r:id="rId39"/>
      <p:bold r:id="rId40"/>
    </p:embeddedFont>
  </p:embeddedFontLst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  <p:cmAuthor id="2" name="Administra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84A2"/>
    <a:srgbClr val="498AFE"/>
    <a:srgbClr val="54C2EF"/>
    <a:srgbClr val="F7AD35"/>
    <a:srgbClr val="FF9900"/>
    <a:srgbClr val="0068B6"/>
    <a:srgbClr val="3586A5"/>
    <a:srgbClr val="2E9FD1"/>
    <a:srgbClr val="CB6D41"/>
    <a:srgbClr val="F8B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89052" autoAdjust="0"/>
  </p:normalViewPr>
  <p:slideViewPr>
    <p:cSldViewPr snapToGrid="0">
      <p:cViewPr varScale="1">
        <p:scale>
          <a:sx n="102" d="100"/>
          <a:sy n="102" d="100"/>
        </p:scale>
        <p:origin x="936" y="96"/>
      </p:cViewPr>
      <p:guideLst/>
    </p:cSldViewPr>
  </p:slideViewPr>
  <p:outlineViewPr>
    <p:cViewPr>
      <p:scale>
        <a:sx n="33" d="100"/>
        <a:sy n="33" d="100"/>
      </p:scale>
      <p:origin x="0" y="-31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882"/>
    </p:cViewPr>
  </p:sorterViewPr>
  <p:notesViewPr>
    <p:cSldViewPr snapToGrid="0">
      <p:cViewPr varScale="1">
        <p:scale>
          <a:sx n="57" d="100"/>
          <a:sy n="57" d="100"/>
        </p:scale>
        <p:origin x="243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7B1908-EE27-412B-A1E6-1E3B46D0B22E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66B4E679-A9F5-4750-ABC8-6B645235653B}">
      <dgm:prSet phldrT="[文本]" custT="1"/>
      <dgm:spPr/>
      <dgm:t>
        <a:bodyPr/>
        <a:lstStyle/>
        <a:p>
          <a:r>
            <a:rPr lang="zh-CN" altLang="en-US" sz="2400" b="1" dirty="0"/>
            <a:t>素养问题</a:t>
          </a:r>
        </a:p>
      </dgm:t>
    </dgm:pt>
    <dgm:pt modelId="{A177FB39-9E07-4EE8-82CC-2E1E58944179}" type="parTrans" cxnId="{318E0628-D6B2-4611-8BCE-15E9109D6D8A}">
      <dgm:prSet/>
      <dgm:spPr/>
      <dgm:t>
        <a:bodyPr/>
        <a:lstStyle/>
        <a:p>
          <a:endParaRPr lang="zh-CN" altLang="en-US" sz="2400"/>
        </a:p>
      </dgm:t>
    </dgm:pt>
    <dgm:pt modelId="{4CAA7188-C356-4EF9-9EEF-A016E12C9311}" type="sibTrans" cxnId="{318E0628-D6B2-4611-8BCE-15E9109D6D8A}">
      <dgm:prSet/>
      <dgm:spPr/>
      <dgm:t>
        <a:bodyPr/>
        <a:lstStyle/>
        <a:p>
          <a:endParaRPr lang="zh-CN" altLang="en-US" sz="2400"/>
        </a:p>
      </dgm:t>
    </dgm:pt>
    <dgm:pt modelId="{DC9905DA-ED24-4A21-A710-0D9ABBF17101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400" dirty="0"/>
            <a:t>什么是互联网合作学习？</a:t>
          </a:r>
        </a:p>
      </dgm:t>
    </dgm:pt>
    <dgm:pt modelId="{C085430D-8098-4C9B-9F80-462D09906991}" type="parTrans" cxnId="{0F6A596B-E268-4054-A90C-BC7C0A1D6EB0}">
      <dgm:prSet/>
      <dgm:spPr/>
      <dgm:t>
        <a:bodyPr/>
        <a:lstStyle/>
        <a:p>
          <a:endParaRPr lang="zh-CN" altLang="en-US" sz="2400"/>
        </a:p>
      </dgm:t>
    </dgm:pt>
    <dgm:pt modelId="{9549B22D-9154-4AF3-83BD-59CD9200B24E}" type="sibTrans" cxnId="{0F6A596B-E268-4054-A90C-BC7C0A1D6EB0}">
      <dgm:prSet/>
      <dgm:spPr/>
      <dgm:t>
        <a:bodyPr/>
        <a:lstStyle/>
        <a:p>
          <a:endParaRPr lang="zh-CN" altLang="en-US" sz="2400"/>
        </a:p>
      </dgm:t>
    </dgm:pt>
    <dgm:pt modelId="{C8D48B75-5A98-4AB9-8176-9223DC1342C8}">
      <dgm:prSet phldrT="[文本]" custT="1"/>
      <dgm:spPr/>
      <dgm:t>
        <a:bodyPr/>
        <a:lstStyle/>
        <a:p>
          <a:r>
            <a:rPr lang="zh-CN" altLang="en-US" sz="2400" b="1" dirty="0"/>
            <a:t>项目问题</a:t>
          </a:r>
        </a:p>
      </dgm:t>
    </dgm:pt>
    <dgm:pt modelId="{F1938CE9-2784-410A-BE12-97DD8CB2BC3A}" type="parTrans" cxnId="{8FD77D6F-399E-4670-9D86-0CB316F98D6C}">
      <dgm:prSet/>
      <dgm:spPr/>
      <dgm:t>
        <a:bodyPr/>
        <a:lstStyle/>
        <a:p>
          <a:endParaRPr lang="zh-CN" altLang="en-US" sz="2400"/>
        </a:p>
      </dgm:t>
    </dgm:pt>
    <dgm:pt modelId="{18DFA3F9-01FC-44F3-B37A-10FB0A8FD427}" type="sibTrans" cxnId="{8FD77D6F-399E-4670-9D86-0CB316F98D6C}">
      <dgm:prSet/>
      <dgm:spPr/>
      <dgm:t>
        <a:bodyPr/>
        <a:lstStyle/>
        <a:p>
          <a:endParaRPr lang="zh-CN" altLang="en-US" sz="2400"/>
        </a:p>
      </dgm:t>
    </dgm:pt>
    <dgm:pt modelId="{29C6A43E-2080-45C4-B7EE-84542DA6D443}">
      <dgm:prSet phldrT="[文本]" custT="1"/>
      <dgm:spPr/>
      <dgm:t>
        <a:bodyPr/>
        <a:lstStyle/>
        <a:p>
          <a:pPr>
            <a:lnSpc>
              <a:spcPct val="80000"/>
            </a:lnSpc>
          </a:pPr>
          <a:r>
            <a:rPr lang="zh-CN" altLang="en-US" sz="2400" dirty="0"/>
            <a:t>如何在线协同完成研学成果？</a:t>
          </a:r>
        </a:p>
      </dgm:t>
    </dgm:pt>
    <dgm:pt modelId="{DC90D372-0EEB-4265-AB5F-016F8BD5FD8F}" type="parTrans" cxnId="{FB293E50-ADF1-4A5B-AC63-1CCD7A7C8E86}">
      <dgm:prSet/>
      <dgm:spPr/>
      <dgm:t>
        <a:bodyPr/>
        <a:lstStyle/>
        <a:p>
          <a:endParaRPr lang="zh-CN" altLang="en-US" sz="2400"/>
        </a:p>
      </dgm:t>
    </dgm:pt>
    <dgm:pt modelId="{9441FB37-43E6-42AB-A75A-E49E3AF13B5F}" type="sibTrans" cxnId="{FB293E50-ADF1-4A5B-AC63-1CCD7A7C8E86}">
      <dgm:prSet/>
      <dgm:spPr/>
      <dgm:t>
        <a:bodyPr/>
        <a:lstStyle/>
        <a:p>
          <a:endParaRPr lang="zh-CN" altLang="en-US" sz="2400"/>
        </a:p>
      </dgm:t>
    </dgm:pt>
    <dgm:pt modelId="{C93AA7E9-639D-49AF-9027-156A03B28955}">
      <dgm:prSet custT="1"/>
      <dgm:spPr/>
      <dgm:t>
        <a:bodyPr/>
        <a:lstStyle/>
        <a:p>
          <a:r>
            <a:rPr lang="zh-CN" altLang="en-US" sz="2400" dirty="0"/>
            <a:t>互联网合作学习的方式有哪些？</a:t>
          </a:r>
        </a:p>
      </dgm:t>
    </dgm:pt>
    <dgm:pt modelId="{79C42E06-45B9-4D98-B8F0-F60CF714F654}" type="parTrans" cxnId="{1F693046-EFF4-468D-8A33-A43514D16711}">
      <dgm:prSet/>
      <dgm:spPr/>
      <dgm:t>
        <a:bodyPr/>
        <a:lstStyle/>
        <a:p>
          <a:endParaRPr lang="zh-CN" altLang="en-US"/>
        </a:p>
      </dgm:t>
    </dgm:pt>
    <dgm:pt modelId="{427DDB5B-7326-43DD-9049-E63EEAE8D999}" type="sibTrans" cxnId="{1F693046-EFF4-468D-8A33-A43514D16711}">
      <dgm:prSet/>
      <dgm:spPr/>
      <dgm:t>
        <a:bodyPr/>
        <a:lstStyle/>
        <a:p>
          <a:endParaRPr lang="zh-CN" altLang="en-US"/>
        </a:p>
      </dgm:t>
    </dgm:pt>
    <dgm:pt modelId="{F210165B-A5FE-4280-AE6A-263B32EA44ED}">
      <dgm:prSet custT="1"/>
      <dgm:spPr/>
      <dgm:t>
        <a:bodyPr/>
        <a:lstStyle/>
        <a:p>
          <a:r>
            <a:rPr lang="zh-CN" altLang="en-US" sz="2400" dirty="0"/>
            <a:t>如何通过互联网实现合作学习？</a:t>
          </a:r>
        </a:p>
      </dgm:t>
    </dgm:pt>
    <dgm:pt modelId="{0CAC57AE-ED24-4679-A755-0607EF547DFB}" type="parTrans" cxnId="{9895E782-5F39-4834-85BA-CB271831E766}">
      <dgm:prSet/>
      <dgm:spPr/>
      <dgm:t>
        <a:bodyPr/>
        <a:lstStyle/>
        <a:p>
          <a:endParaRPr lang="zh-CN" altLang="en-US"/>
        </a:p>
      </dgm:t>
    </dgm:pt>
    <dgm:pt modelId="{5D66C0C6-89DE-4E7E-9428-EC4ED7A9669E}" type="sibTrans" cxnId="{9895E782-5F39-4834-85BA-CB271831E766}">
      <dgm:prSet/>
      <dgm:spPr/>
      <dgm:t>
        <a:bodyPr/>
        <a:lstStyle/>
        <a:p>
          <a:endParaRPr lang="zh-CN" altLang="en-US"/>
        </a:p>
      </dgm:t>
    </dgm:pt>
    <dgm:pt modelId="{83FF32B4-770D-44F5-98AA-96159E75E79D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zh-CN" altLang="en-US" sz="2400" dirty="0"/>
            <a:t>在线协同完成研学成果的优势有哪些？</a:t>
          </a:r>
        </a:p>
      </dgm:t>
    </dgm:pt>
    <dgm:pt modelId="{E962506D-7F98-4200-9D48-D0F016B00D1C}" type="parTrans" cxnId="{6CEE220C-ECDF-40E4-800A-EC5E80F75AEF}">
      <dgm:prSet/>
      <dgm:spPr/>
      <dgm:t>
        <a:bodyPr/>
        <a:lstStyle/>
        <a:p>
          <a:endParaRPr lang="zh-CN" altLang="en-US"/>
        </a:p>
      </dgm:t>
    </dgm:pt>
    <dgm:pt modelId="{89D48EC1-66A1-4153-8FE0-CE49630A827E}" type="sibTrans" cxnId="{6CEE220C-ECDF-40E4-800A-EC5E80F75AEF}">
      <dgm:prSet/>
      <dgm:spPr/>
      <dgm:t>
        <a:bodyPr/>
        <a:lstStyle/>
        <a:p>
          <a:endParaRPr lang="zh-CN" altLang="en-US"/>
        </a:p>
      </dgm:t>
    </dgm:pt>
    <dgm:pt modelId="{5505FF91-49FA-4DC1-9AB4-788B48F23B94}">
      <dgm:prSet custT="1"/>
      <dgm:spPr/>
      <dgm:t>
        <a:bodyPr/>
        <a:lstStyle/>
        <a:p>
          <a:pPr>
            <a:lnSpc>
              <a:spcPct val="80000"/>
            </a:lnSpc>
          </a:pPr>
          <a:r>
            <a:rPr lang="zh-CN" altLang="en-US" sz="2400" dirty="0"/>
            <a:t>分工制作研学报告的流程是什么？</a:t>
          </a:r>
        </a:p>
      </dgm:t>
    </dgm:pt>
    <dgm:pt modelId="{8B54EFCA-CC0C-4948-A099-83D744AE7BE2}" type="parTrans" cxnId="{39F4BBB6-2F08-4E74-B403-B70D5B4666AE}">
      <dgm:prSet/>
      <dgm:spPr/>
      <dgm:t>
        <a:bodyPr/>
        <a:lstStyle/>
        <a:p>
          <a:endParaRPr lang="zh-CN" altLang="en-US"/>
        </a:p>
      </dgm:t>
    </dgm:pt>
    <dgm:pt modelId="{4685AEBF-97AF-48AD-A1A9-718000F5DEF9}" type="sibTrans" cxnId="{39F4BBB6-2F08-4E74-B403-B70D5B4666AE}">
      <dgm:prSet/>
      <dgm:spPr/>
      <dgm:t>
        <a:bodyPr/>
        <a:lstStyle/>
        <a:p>
          <a:endParaRPr lang="zh-CN" altLang="en-US"/>
        </a:p>
      </dgm:t>
    </dgm:pt>
    <dgm:pt modelId="{8E818CA6-7CDD-4A86-98A5-0C9AA2FE04FF}" type="pres">
      <dgm:prSet presAssocID="{AB7B1908-EE27-412B-A1E6-1E3B46D0B22E}" presName="Name0" presStyleCnt="0">
        <dgm:presLayoutVars>
          <dgm:dir/>
          <dgm:animLvl val="lvl"/>
          <dgm:resizeHandles val="exact"/>
        </dgm:presLayoutVars>
      </dgm:prSet>
      <dgm:spPr/>
    </dgm:pt>
    <dgm:pt modelId="{C9F4BDD9-6029-4CD8-AA9D-8CBAD268008E}" type="pres">
      <dgm:prSet presAssocID="{66B4E679-A9F5-4750-ABC8-6B645235653B}" presName="composite" presStyleCnt="0"/>
      <dgm:spPr/>
    </dgm:pt>
    <dgm:pt modelId="{28786698-8D31-4710-8A68-A2631AD2FC98}" type="pres">
      <dgm:prSet presAssocID="{66B4E679-A9F5-4750-ABC8-6B645235653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69EBABC-DD86-49CC-9C24-0C5918EBAEF6}" type="pres">
      <dgm:prSet presAssocID="{66B4E679-A9F5-4750-ABC8-6B645235653B}" presName="desTx" presStyleLbl="alignAccFollowNode1" presStyleIdx="0" presStyleCnt="2">
        <dgm:presLayoutVars>
          <dgm:bulletEnabled val="1"/>
        </dgm:presLayoutVars>
      </dgm:prSet>
      <dgm:spPr/>
    </dgm:pt>
    <dgm:pt modelId="{7B73CE23-CCFD-4614-9BAE-05728B90EC7B}" type="pres">
      <dgm:prSet presAssocID="{4CAA7188-C356-4EF9-9EEF-A016E12C9311}" presName="space" presStyleCnt="0"/>
      <dgm:spPr/>
    </dgm:pt>
    <dgm:pt modelId="{DF4140A0-0345-419A-937F-AEA0311CF957}" type="pres">
      <dgm:prSet presAssocID="{C8D48B75-5A98-4AB9-8176-9223DC1342C8}" presName="composite" presStyleCnt="0"/>
      <dgm:spPr/>
    </dgm:pt>
    <dgm:pt modelId="{FA9B31D6-CB94-41D5-BAAF-6E3F7737FBBF}" type="pres">
      <dgm:prSet presAssocID="{C8D48B75-5A98-4AB9-8176-9223DC1342C8}" presName="parTx" presStyleLbl="alignNode1" presStyleIdx="1" presStyleCnt="2" custLinFactNeighborX="3622" custLinFactNeighborY="-9633">
        <dgm:presLayoutVars>
          <dgm:chMax val="0"/>
          <dgm:chPref val="0"/>
          <dgm:bulletEnabled val="1"/>
        </dgm:presLayoutVars>
      </dgm:prSet>
      <dgm:spPr/>
    </dgm:pt>
    <dgm:pt modelId="{4B018401-DE7D-498D-8BAC-C9D0768CCA2E}" type="pres">
      <dgm:prSet presAssocID="{C8D48B75-5A98-4AB9-8176-9223DC1342C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2631502-F90D-412A-B527-CC733A50750C}" type="presOf" srcId="{AB7B1908-EE27-412B-A1E6-1E3B46D0B22E}" destId="{8E818CA6-7CDD-4A86-98A5-0C9AA2FE04FF}" srcOrd="0" destOrd="0" presId="urn:microsoft.com/office/officeart/2005/8/layout/hList1"/>
    <dgm:cxn modelId="{0AE52202-60EA-4344-9123-80D940FC1A0E}" type="presOf" srcId="{C8D48B75-5A98-4AB9-8176-9223DC1342C8}" destId="{FA9B31D6-CB94-41D5-BAAF-6E3F7737FBBF}" srcOrd="0" destOrd="0" presId="urn:microsoft.com/office/officeart/2005/8/layout/hList1"/>
    <dgm:cxn modelId="{01087604-865B-4A4D-9A30-0DD8D882E8A0}" type="presOf" srcId="{66B4E679-A9F5-4750-ABC8-6B645235653B}" destId="{28786698-8D31-4710-8A68-A2631AD2FC98}" srcOrd="0" destOrd="0" presId="urn:microsoft.com/office/officeart/2005/8/layout/hList1"/>
    <dgm:cxn modelId="{6CEE220C-ECDF-40E4-800A-EC5E80F75AEF}" srcId="{C8D48B75-5A98-4AB9-8176-9223DC1342C8}" destId="{83FF32B4-770D-44F5-98AA-96159E75E79D}" srcOrd="1" destOrd="0" parTransId="{E962506D-7F98-4200-9D48-D0F016B00D1C}" sibTransId="{89D48EC1-66A1-4153-8FE0-CE49630A827E}"/>
    <dgm:cxn modelId="{318E0628-D6B2-4611-8BCE-15E9109D6D8A}" srcId="{AB7B1908-EE27-412B-A1E6-1E3B46D0B22E}" destId="{66B4E679-A9F5-4750-ABC8-6B645235653B}" srcOrd="0" destOrd="0" parTransId="{A177FB39-9E07-4EE8-82CC-2E1E58944179}" sibTransId="{4CAA7188-C356-4EF9-9EEF-A016E12C9311}"/>
    <dgm:cxn modelId="{1F693046-EFF4-468D-8A33-A43514D16711}" srcId="{66B4E679-A9F5-4750-ABC8-6B645235653B}" destId="{C93AA7E9-639D-49AF-9027-156A03B28955}" srcOrd="1" destOrd="0" parTransId="{79C42E06-45B9-4D98-B8F0-F60CF714F654}" sibTransId="{427DDB5B-7326-43DD-9049-E63EEAE8D999}"/>
    <dgm:cxn modelId="{0F6A596B-E268-4054-A90C-BC7C0A1D6EB0}" srcId="{66B4E679-A9F5-4750-ABC8-6B645235653B}" destId="{DC9905DA-ED24-4A21-A710-0D9ABBF17101}" srcOrd="0" destOrd="0" parTransId="{C085430D-8098-4C9B-9F80-462D09906991}" sibTransId="{9549B22D-9154-4AF3-83BD-59CD9200B24E}"/>
    <dgm:cxn modelId="{8FD77D6F-399E-4670-9D86-0CB316F98D6C}" srcId="{AB7B1908-EE27-412B-A1E6-1E3B46D0B22E}" destId="{C8D48B75-5A98-4AB9-8176-9223DC1342C8}" srcOrd="1" destOrd="0" parTransId="{F1938CE9-2784-410A-BE12-97DD8CB2BC3A}" sibTransId="{18DFA3F9-01FC-44F3-B37A-10FB0A8FD427}"/>
    <dgm:cxn modelId="{FB293E50-ADF1-4A5B-AC63-1CCD7A7C8E86}" srcId="{C8D48B75-5A98-4AB9-8176-9223DC1342C8}" destId="{29C6A43E-2080-45C4-B7EE-84542DA6D443}" srcOrd="0" destOrd="0" parTransId="{DC90D372-0EEB-4265-AB5F-016F8BD5FD8F}" sibTransId="{9441FB37-43E6-42AB-A75A-E49E3AF13B5F}"/>
    <dgm:cxn modelId="{B7F93B73-D149-4229-851A-0B057CECA3A3}" type="presOf" srcId="{83FF32B4-770D-44F5-98AA-96159E75E79D}" destId="{4B018401-DE7D-498D-8BAC-C9D0768CCA2E}" srcOrd="0" destOrd="1" presId="urn:microsoft.com/office/officeart/2005/8/layout/hList1"/>
    <dgm:cxn modelId="{9895E782-5F39-4834-85BA-CB271831E766}" srcId="{66B4E679-A9F5-4750-ABC8-6B645235653B}" destId="{F210165B-A5FE-4280-AE6A-263B32EA44ED}" srcOrd="2" destOrd="0" parTransId="{0CAC57AE-ED24-4679-A755-0607EF547DFB}" sibTransId="{5D66C0C6-89DE-4E7E-9428-EC4ED7A9669E}"/>
    <dgm:cxn modelId="{821BEB91-7414-444B-B210-331D79E6F8C5}" type="presOf" srcId="{5505FF91-49FA-4DC1-9AB4-788B48F23B94}" destId="{4B018401-DE7D-498D-8BAC-C9D0768CCA2E}" srcOrd="0" destOrd="2" presId="urn:microsoft.com/office/officeart/2005/8/layout/hList1"/>
    <dgm:cxn modelId="{AC6841A9-3AD9-4A44-9E5D-34B580FB4E11}" type="presOf" srcId="{C93AA7E9-639D-49AF-9027-156A03B28955}" destId="{369EBABC-DD86-49CC-9C24-0C5918EBAEF6}" srcOrd="0" destOrd="1" presId="urn:microsoft.com/office/officeart/2005/8/layout/hList1"/>
    <dgm:cxn modelId="{39F4BBB6-2F08-4E74-B403-B70D5B4666AE}" srcId="{C8D48B75-5A98-4AB9-8176-9223DC1342C8}" destId="{5505FF91-49FA-4DC1-9AB4-788B48F23B94}" srcOrd="2" destOrd="0" parTransId="{8B54EFCA-CC0C-4948-A099-83D744AE7BE2}" sibTransId="{4685AEBF-97AF-48AD-A1A9-718000F5DEF9}"/>
    <dgm:cxn modelId="{44CBD6B6-8FB5-47C2-B5AB-386EA5E55614}" type="presOf" srcId="{F210165B-A5FE-4280-AE6A-263B32EA44ED}" destId="{369EBABC-DD86-49CC-9C24-0C5918EBAEF6}" srcOrd="0" destOrd="2" presId="urn:microsoft.com/office/officeart/2005/8/layout/hList1"/>
    <dgm:cxn modelId="{DEB417D0-FBA9-4B4E-B5AC-5E8E44271BC4}" type="presOf" srcId="{DC9905DA-ED24-4A21-A710-0D9ABBF17101}" destId="{369EBABC-DD86-49CC-9C24-0C5918EBAEF6}" srcOrd="0" destOrd="0" presId="urn:microsoft.com/office/officeart/2005/8/layout/hList1"/>
    <dgm:cxn modelId="{C5235AD9-EF01-4DFB-A957-8EE7B4590D39}" type="presOf" srcId="{29C6A43E-2080-45C4-B7EE-84542DA6D443}" destId="{4B018401-DE7D-498D-8BAC-C9D0768CCA2E}" srcOrd="0" destOrd="0" presId="urn:microsoft.com/office/officeart/2005/8/layout/hList1"/>
    <dgm:cxn modelId="{22F41086-5B23-4EEB-A575-53727AFD7815}" type="presParOf" srcId="{8E818CA6-7CDD-4A86-98A5-0C9AA2FE04FF}" destId="{C9F4BDD9-6029-4CD8-AA9D-8CBAD268008E}" srcOrd="0" destOrd="0" presId="urn:microsoft.com/office/officeart/2005/8/layout/hList1"/>
    <dgm:cxn modelId="{ABD99047-A606-4600-BECB-8147B1BE4D63}" type="presParOf" srcId="{C9F4BDD9-6029-4CD8-AA9D-8CBAD268008E}" destId="{28786698-8D31-4710-8A68-A2631AD2FC98}" srcOrd="0" destOrd="0" presId="urn:microsoft.com/office/officeart/2005/8/layout/hList1"/>
    <dgm:cxn modelId="{18E82637-016C-4B35-A67B-6507733CD8B1}" type="presParOf" srcId="{C9F4BDD9-6029-4CD8-AA9D-8CBAD268008E}" destId="{369EBABC-DD86-49CC-9C24-0C5918EBAEF6}" srcOrd="1" destOrd="0" presId="urn:microsoft.com/office/officeart/2005/8/layout/hList1"/>
    <dgm:cxn modelId="{BC67C01A-4716-445F-9F54-DAA3787464FD}" type="presParOf" srcId="{8E818CA6-7CDD-4A86-98A5-0C9AA2FE04FF}" destId="{7B73CE23-CCFD-4614-9BAE-05728B90EC7B}" srcOrd="1" destOrd="0" presId="urn:microsoft.com/office/officeart/2005/8/layout/hList1"/>
    <dgm:cxn modelId="{B1885F50-12FD-4552-8F92-6CDEBB58946F}" type="presParOf" srcId="{8E818CA6-7CDD-4A86-98A5-0C9AA2FE04FF}" destId="{DF4140A0-0345-419A-937F-AEA0311CF957}" srcOrd="2" destOrd="0" presId="urn:microsoft.com/office/officeart/2005/8/layout/hList1"/>
    <dgm:cxn modelId="{AB2C1816-EAAF-4368-B1E9-F145634C31A7}" type="presParOf" srcId="{DF4140A0-0345-419A-937F-AEA0311CF957}" destId="{FA9B31D6-CB94-41D5-BAAF-6E3F7737FBBF}" srcOrd="0" destOrd="0" presId="urn:microsoft.com/office/officeart/2005/8/layout/hList1"/>
    <dgm:cxn modelId="{D7A4D208-3759-43F7-B53E-648F44B7BF14}" type="presParOf" srcId="{DF4140A0-0345-419A-937F-AEA0311CF957}" destId="{4B018401-DE7D-498D-8BAC-C9D0768CCA2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86698-8D31-4710-8A68-A2631AD2FC98}">
      <dsp:nvSpPr>
        <dsp:cNvPr id="0" name=""/>
        <dsp:cNvSpPr/>
      </dsp:nvSpPr>
      <dsp:spPr bwMode="white">
        <a:xfrm>
          <a:off x="0" y="0"/>
          <a:ext cx="3818961" cy="1352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/>
            <a:t>素养问题</a:t>
          </a:r>
        </a:p>
      </dsp:txBody>
      <dsp:txXfrm>
        <a:off x="0" y="0"/>
        <a:ext cx="3818961" cy="1352783"/>
      </dsp:txXfrm>
    </dsp:sp>
    <dsp:sp modelId="{369EBABC-DD86-49CC-9C24-0C5918EBAEF6}">
      <dsp:nvSpPr>
        <dsp:cNvPr id="0" name=""/>
        <dsp:cNvSpPr/>
      </dsp:nvSpPr>
      <dsp:spPr bwMode="white">
        <a:xfrm>
          <a:off x="0" y="1352783"/>
          <a:ext cx="3818961" cy="25281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>
              <a:solidFill>
                <a:schemeClr val="dk1"/>
              </a:solidFill>
            </a:rPr>
            <a:t>什么是互联网合作学习？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>
              <a:solidFill>
                <a:schemeClr val="dk1"/>
              </a:solidFill>
            </a:rPr>
            <a:t>互联网合作学习的方式有哪些？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>
              <a:solidFill>
                <a:schemeClr val="dk1"/>
              </a:solidFill>
            </a:rPr>
            <a:t>如何通过互联网实现合作学习？</a:t>
          </a:r>
        </a:p>
      </dsp:txBody>
      <dsp:txXfrm>
        <a:off x="0" y="1352783"/>
        <a:ext cx="3818961" cy="2528125"/>
      </dsp:txXfrm>
    </dsp:sp>
    <dsp:sp modelId="{FA9B31D6-CB94-41D5-BAAF-6E3F7737FBBF}">
      <dsp:nvSpPr>
        <dsp:cNvPr id="0" name=""/>
        <dsp:cNvSpPr/>
      </dsp:nvSpPr>
      <dsp:spPr bwMode="white">
        <a:xfrm>
          <a:off x="4353616" y="0"/>
          <a:ext cx="3818961" cy="1352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/>
            <a:t>项目问题</a:t>
          </a:r>
        </a:p>
      </dsp:txBody>
      <dsp:txXfrm>
        <a:off x="4353616" y="0"/>
        <a:ext cx="3818961" cy="1352783"/>
      </dsp:txXfrm>
    </dsp:sp>
    <dsp:sp modelId="{4B018401-DE7D-498D-8BAC-C9D0768CCA2E}">
      <dsp:nvSpPr>
        <dsp:cNvPr id="0" name=""/>
        <dsp:cNvSpPr/>
      </dsp:nvSpPr>
      <dsp:spPr bwMode="white">
        <a:xfrm>
          <a:off x="4353616" y="1352783"/>
          <a:ext cx="3818961" cy="25281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alpha val="90000"/>
            <a:tint val="40000"/>
          </a:schemeClr>
        </a:lnRef>
        <a:fillRef idx="1">
          <a:schemeClr val="accent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>
              <a:solidFill>
                <a:schemeClr val="dk1"/>
              </a:solidFill>
            </a:rPr>
            <a:t>如何在线协同完成研学成果？</a:t>
          </a:r>
        </a:p>
        <a:p>
          <a:pPr marL="228600" lvl="1" indent="-228600" algn="l" defTabSz="10668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>
              <a:solidFill>
                <a:schemeClr val="dk1"/>
              </a:solidFill>
            </a:rPr>
            <a:t>在线协同完成研学成果的优势有哪些？</a:t>
          </a:r>
        </a:p>
        <a:p>
          <a:pPr marL="228600" lvl="1" indent="-228600" algn="l" defTabSz="1066800">
            <a:lnSpc>
              <a:spcPct val="8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400" kern="1200" dirty="0">
              <a:solidFill>
                <a:schemeClr val="dk1"/>
              </a:solidFill>
            </a:rPr>
            <a:t>分工制作研学报告的流程是什么？</a:t>
          </a:r>
        </a:p>
      </dsp:txBody>
      <dsp:txXfrm>
        <a:off x="4353616" y="1352783"/>
        <a:ext cx="3818961" cy="2528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4E72-6667-4E46-B0E4-B4D531CF006B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DD19-2EEA-4CDF-B2F3-7EEA11EB95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3484A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备注占位符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备注占位符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备注占位符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7" Type="http://schemas.openxmlformats.org/officeDocument/2006/relationships/image" Target="../media/image2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1.xml"/><Relationship Id="rId5" Type="http://schemas.openxmlformats.org/officeDocument/2006/relationships/slide" Target="../slides/slide23.xml"/><Relationship Id="rId4" Type="http://schemas.openxmlformats.org/officeDocument/2006/relationships/slide" Target="../slides/slide1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slide" Target="../slides/slide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23.xml"/><Relationship Id="rId5" Type="http://schemas.openxmlformats.org/officeDocument/2006/relationships/slide" Target="../slides/slide19.xml"/><Relationship Id="rId4" Type="http://schemas.openxmlformats.org/officeDocument/2006/relationships/slide" Target="../slides/slide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7" Type="http://schemas.openxmlformats.org/officeDocument/2006/relationships/image" Target="../media/image2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1.xml"/><Relationship Id="rId5" Type="http://schemas.openxmlformats.org/officeDocument/2006/relationships/slide" Target="../slides/slide23.xml"/><Relationship Id="rId4" Type="http://schemas.openxmlformats.org/officeDocument/2006/relationships/slide" Target="../slides/slide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7" Type="http://schemas.openxmlformats.org/officeDocument/2006/relationships/image" Target="../media/image2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1.xml"/><Relationship Id="rId5" Type="http://schemas.openxmlformats.org/officeDocument/2006/relationships/slide" Target="../slides/slide23.xml"/><Relationship Id="rId4" Type="http://schemas.openxmlformats.org/officeDocument/2006/relationships/slide" Target="../slides/slide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../slides/slide10.xml"/><Relationship Id="rId7" Type="http://schemas.openxmlformats.org/officeDocument/2006/relationships/slide" Target="../slides/slide1.xml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3.xml"/><Relationship Id="rId5" Type="http://schemas.openxmlformats.org/officeDocument/2006/relationships/slide" Target="../slides/slide19.xml"/><Relationship Id="rId4" Type="http://schemas.openxmlformats.org/officeDocument/2006/relationships/slide" Target="../slides/slide16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3" Type="http://schemas.openxmlformats.org/officeDocument/2006/relationships/slide" Target="../slides/slide6.xml"/><Relationship Id="rId7" Type="http://schemas.openxmlformats.org/officeDocument/2006/relationships/slide" Target="../slides/slide2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6.xml"/><Relationship Id="rId4" Type="http://schemas.openxmlformats.org/officeDocument/2006/relationships/slide" Target="../slides/slide1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../slides/slide16.xml"/><Relationship Id="rId7" Type="http://schemas.openxmlformats.org/officeDocument/2006/relationships/slide" Target="../slides/slide1.xml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3.xml"/><Relationship Id="rId5" Type="http://schemas.openxmlformats.org/officeDocument/2006/relationships/slide" Target="../slides/slide6.xml"/><Relationship Id="rId4" Type="http://schemas.openxmlformats.org/officeDocument/2006/relationships/slide" Target="../slides/slide19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../slides/slide16.xml"/><Relationship Id="rId7" Type="http://schemas.openxmlformats.org/officeDocument/2006/relationships/slide" Target="../slides/slide1.xml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3.xml"/><Relationship Id="rId5" Type="http://schemas.openxmlformats.org/officeDocument/2006/relationships/slide" Target="../slides/slide6.xml"/><Relationship Id="rId4" Type="http://schemas.openxmlformats.org/officeDocument/2006/relationships/slide" Target="../slides/slide1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721895" y="574627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2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项目准备</a:t>
              </a: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3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00206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4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/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00206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/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4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00206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sp>
        <p:nvSpPr>
          <p:cNvPr id="25" name="KSO_Shape">
            <a:hlinkClick r:id="rId5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KSO_Shape">
            <a:hlinkClick r:id="rId6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文本框 20"/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   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协同完成研学报告</a:t>
            </a: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3" name="文本框 22"/>
          <p:cNvSpPr txBox="1"/>
          <p:nvPr userDrawn="1"/>
        </p:nvSpPr>
        <p:spPr>
          <a:xfrm>
            <a:off x="8949053" y="6315614"/>
            <a:ext cx="310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体验互联网新模式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3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00206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4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/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5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00206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5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00206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sp>
        <p:nvSpPr>
          <p:cNvPr id="23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8949053" y="6315614"/>
            <a:ext cx="310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体验互联网新模式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sp>
        <p:nvSpPr>
          <p:cNvPr id="25" name="文本框 24"/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   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协同完成研学报告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2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/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00206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3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/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3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00206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4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3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00206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</a:p>
          </p:txBody>
        </p:sp>
      </p:grpSp>
      <p:sp>
        <p:nvSpPr>
          <p:cNvPr id="24" name="KSO_Shape">
            <a:hlinkClick r:id="rId5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6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30" name="文本框 29"/>
          <p:cNvSpPr txBox="1"/>
          <p:nvPr userDrawn="1"/>
        </p:nvSpPr>
        <p:spPr>
          <a:xfrm>
            <a:off x="8949053" y="6315614"/>
            <a:ext cx="310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体验互联网新模式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sp>
        <p:nvSpPr>
          <p:cNvPr id="26" name="文本框 25"/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   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协同完成研学报告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2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00206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3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00206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3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4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206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3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00206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</a:p>
          </p:txBody>
        </p:sp>
      </p:grpSp>
      <p:sp>
        <p:nvSpPr>
          <p:cNvPr id="24" name="KSO_Shape">
            <a:hlinkClick r:id="rId5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6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30" name="文本框 29"/>
          <p:cNvSpPr txBox="1"/>
          <p:nvPr userDrawn="1"/>
        </p:nvSpPr>
        <p:spPr>
          <a:xfrm>
            <a:off x="8949053" y="6315614"/>
            <a:ext cx="310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体验互联网新模式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sp>
        <p:nvSpPr>
          <p:cNvPr id="26" name="文本框 25"/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   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协同完成研学报告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rgbClr val="E6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8949053" y="6315614"/>
            <a:ext cx="310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体验互联网新模式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任意多边形: 形状 22"/>
          <p:cNvSpPr/>
          <p:nvPr userDrawn="1">
            <p:custDataLst>
              <p:tags r:id="rId1"/>
            </p:custDataLst>
          </p:nvPr>
        </p:nvSpPr>
        <p:spPr>
          <a:xfrm rot="16200000">
            <a:off x="5259705" y="-23495"/>
            <a:ext cx="1638935" cy="11643995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alphaModFix amt="11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3" b="30215"/>
          <a:stretch>
            <a:fillRect/>
          </a:stretch>
        </p:blipFill>
        <p:spPr>
          <a:xfrm>
            <a:off x="-117987" y="5014428"/>
            <a:ext cx="6858000" cy="1843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268224"/>
            <a:ext cx="11606784" cy="633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49275" y="523875"/>
            <a:ext cx="11092815" cy="5810250"/>
          </a:xfrm>
          <a:prstGeom prst="rect">
            <a:avLst/>
          </a:prstGeom>
          <a:solidFill>
            <a:srgbClr val="2E9FD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alphaModFix amt="7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5" y="310696"/>
            <a:ext cx="11220574" cy="609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2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项目准备</a:t>
              </a: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3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4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/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/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5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sp>
        <p:nvSpPr>
          <p:cNvPr id="25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文本框 20"/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   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协同完成研学报告</a:t>
            </a: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3" name="文本框 22"/>
          <p:cNvSpPr txBox="1"/>
          <p:nvPr userDrawn="1"/>
        </p:nvSpPr>
        <p:spPr>
          <a:xfrm>
            <a:off x="8949053" y="6315614"/>
            <a:ext cx="310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体验互联网新模式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3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4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/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5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6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sp>
        <p:nvSpPr>
          <p:cNvPr id="23" name="KSO_Shape">
            <a:hlinkClick r:id="rId7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KSO_Shape">
            <a:hlinkClick r:id="rId8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文本框 20"/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   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协同完成研学报告</a:t>
            </a: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8949053" y="6315614"/>
            <a:ext cx="310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体验互联网新模式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2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/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3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/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4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5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3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</a:p>
          </p:txBody>
        </p:sp>
      </p:grpSp>
      <p:sp>
        <p:nvSpPr>
          <p:cNvPr id="24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9" name="文本框 28"/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   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协同完成研学报告</a:t>
            </a:r>
          </a:p>
        </p:txBody>
      </p:sp>
      <p:sp>
        <p:nvSpPr>
          <p:cNvPr id="30" name="文本框 29"/>
          <p:cNvSpPr txBox="1"/>
          <p:nvPr userDrawn="1"/>
        </p:nvSpPr>
        <p:spPr>
          <a:xfrm>
            <a:off x="8949053" y="6315614"/>
            <a:ext cx="310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体验互联网新模式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2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3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4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5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3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</a:p>
          </p:txBody>
        </p:sp>
      </p:grpSp>
      <p:sp>
        <p:nvSpPr>
          <p:cNvPr id="24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9" name="文本框 28"/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   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协同完成研学报告</a:t>
            </a:r>
          </a:p>
        </p:txBody>
      </p:sp>
      <p:sp>
        <p:nvSpPr>
          <p:cNvPr id="30" name="文本框 29"/>
          <p:cNvSpPr txBox="1"/>
          <p:nvPr userDrawn="1"/>
        </p:nvSpPr>
        <p:spPr>
          <a:xfrm>
            <a:off x="8949053" y="6315614"/>
            <a:ext cx="310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体验互联网新模式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8949053" y="6315614"/>
            <a:ext cx="310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体验互联网新模式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任意多边形: 形状 22"/>
          <p:cNvSpPr/>
          <p:nvPr userDrawn="1">
            <p:custDataLst>
              <p:tags r:id="rId1"/>
            </p:custDataLst>
          </p:nvPr>
        </p:nvSpPr>
        <p:spPr>
          <a:xfrm rot="16200000">
            <a:off x="5259705" y="-23495"/>
            <a:ext cx="1638935" cy="11643995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2E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alphaModFix amt="11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3" b="30215"/>
          <a:stretch>
            <a:fillRect/>
          </a:stretch>
        </p:blipFill>
        <p:spPr>
          <a:xfrm>
            <a:off x="-117987" y="5014428"/>
            <a:ext cx="6858000" cy="1843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92608" y="268224"/>
            <a:ext cx="11606784" cy="633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tags" Target="../tags/tag66.xml"/><Relationship Id="rId3" Type="http://schemas.openxmlformats.org/officeDocument/2006/relationships/tags" Target="../tags/tag51.xml"/><Relationship Id="rId21" Type="http://schemas.openxmlformats.org/officeDocument/2006/relationships/image" Target="../media/image5.png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0" Type="http://schemas.openxmlformats.org/officeDocument/2006/relationships/notesSlide" Target="../notesSlides/notesSlide1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10" Type="http://schemas.openxmlformats.org/officeDocument/2006/relationships/tags" Target="../tags/tag58.xml"/><Relationship Id="rId19" Type="http://schemas.openxmlformats.org/officeDocument/2006/relationships/slideLayout" Target="../slideLayouts/slideLayout16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image" Target="../media/image10.png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notesSlide" Target="../notesSlides/notesSlide16.xml"/><Relationship Id="rId2" Type="http://schemas.openxmlformats.org/officeDocument/2006/relationships/tags" Target="../tags/tag68.xml"/><Relationship Id="rId16" Type="http://schemas.openxmlformats.org/officeDocument/2006/relationships/slideLayout" Target="../slideLayouts/slideLayout16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10" Type="http://schemas.openxmlformats.org/officeDocument/2006/relationships/tags" Target="../tags/tag76.xml"/><Relationship Id="rId19" Type="http://schemas.openxmlformats.org/officeDocument/2006/relationships/image" Target="../media/image5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image" Target="../media/image5.png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10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notesSlide" Target="../notesSlides/notesSlide19.xml"/><Relationship Id="rId5" Type="http://schemas.openxmlformats.org/officeDocument/2006/relationships/tags" Target="../tags/tag86.xml"/><Relationship Id="rId10" Type="http://schemas.openxmlformats.org/officeDocument/2006/relationships/slideLayout" Target="../slideLayouts/slideLayout16.xml"/><Relationship Id="rId4" Type="http://schemas.openxmlformats.org/officeDocument/2006/relationships/tags" Target="../tags/tag85.xml"/><Relationship Id="rId9" Type="http://schemas.openxmlformats.org/officeDocument/2006/relationships/tags" Target="../tags/tag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3" Type="http://schemas.openxmlformats.org/officeDocument/2006/relationships/tags" Target="../tags/tag6.xml"/><Relationship Id="rId21" Type="http://schemas.openxmlformats.org/officeDocument/2006/relationships/image" Target="../media/image8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19" Type="http://schemas.openxmlformats.org/officeDocument/2006/relationships/slideLayout" Target="../slideLayouts/slideLayout16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3" Type="http://schemas.openxmlformats.org/officeDocument/2006/relationships/tags" Target="../tags/tag24.xml"/><Relationship Id="rId21" Type="http://schemas.openxmlformats.org/officeDocument/2006/relationships/image" Target="../media/image5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notesSlide" Target="../notesSlides/notesSlide6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10" Type="http://schemas.openxmlformats.org/officeDocument/2006/relationships/tags" Target="../tags/tag31.xml"/><Relationship Id="rId19" Type="http://schemas.openxmlformats.org/officeDocument/2006/relationships/slideLayout" Target="../slideLayouts/slideLayout16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12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11.png"/><Relationship Id="rId2" Type="http://schemas.openxmlformats.org/officeDocument/2006/relationships/tags" Target="../tags/tag41.xml"/><Relationship Id="rId16" Type="http://schemas.openxmlformats.org/officeDocument/2006/relationships/image" Target="../media/image16.emf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44.xml"/><Relationship Id="rId15" Type="http://schemas.openxmlformats.org/officeDocument/2006/relationships/oleObject" Target="../embeddings/oleObject4.bin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22055" y="1721175"/>
            <a:ext cx="16191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项目 </a:t>
            </a:r>
            <a:r>
              <a:rPr lang="en-US" altLang="zh-C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方正水柱简体" panose="03000509000000000000" pitchFamily="65" charset="-122"/>
                <a:ea typeface="方正水柱简体" panose="03000509000000000000" pitchFamily="65" charset="-122"/>
              </a:rPr>
              <a:t>2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方正水柱简体" panose="03000509000000000000" pitchFamily="65" charset="-122"/>
              <a:ea typeface="方正水柱简体" panose="03000509000000000000" pitchFamily="65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396121" y="2305950"/>
            <a:ext cx="75713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协同完成研学报告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320456" y="5927986"/>
            <a:ext cx="5131576" cy="290195"/>
            <a:chOff x="6966" y="5259"/>
            <a:chExt cx="3538" cy="457"/>
          </a:xfrm>
        </p:grpSpPr>
        <p:sp>
          <p:nvSpPr>
            <p:cNvPr id="10" name="圆角矩形 26"/>
            <p:cNvSpPr/>
            <p:nvPr/>
          </p:nvSpPr>
          <p:spPr>
            <a:xfrm>
              <a:off x="6966" y="5259"/>
              <a:ext cx="1930" cy="4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马鞍山市花园初级中学</a:t>
              </a:r>
            </a:p>
          </p:txBody>
        </p:sp>
        <p:sp>
          <p:nvSpPr>
            <p:cNvPr id="11" name="圆角矩形 27"/>
            <p:cNvSpPr/>
            <p:nvPr/>
          </p:nvSpPr>
          <p:spPr>
            <a:xfrm>
              <a:off x="8988" y="5259"/>
              <a:ext cx="1516" cy="457"/>
            </a:xfrm>
            <a:prstGeom prst="roundRect">
              <a:avLst/>
            </a:prstGeom>
            <a:solidFill>
              <a:srgbClr val="F8B6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殷小庆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469764" y="3846700"/>
            <a:ext cx="3945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互联网合作学习</a:t>
            </a:r>
            <a:endParaRPr lang="en-US" altLang="zh-CN" sz="32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74091" y="891524"/>
            <a:ext cx="3531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体验互联网新模式</a:t>
            </a:r>
            <a:endParaRPr lang="zh-CN" altLang="en-US" sz="20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9591" y="891524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七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年级下册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" y="2848061"/>
            <a:ext cx="3733406" cy="37334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763770" y="1548130"/>
            <a:ext cx="30435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tx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010786" y="2743662"/>
            <a:ext cx="7525109" cy="3484012"/>
            <a:chOff x="3244851" y="2373313"/>
            <a:chExt cx="6615113" cy="3484012"/>
          </a:xfrm>
        </p:grpSpPr>
        <p:cxnSp>
          <p:nvCxnSpPr>
            <p:cNvPr id="9" name="MH_Other_1"/>
            <p:cNvCxnSpPr/>
            <p:nvPr>
              <p:custDataLst>
                <p:tags r:id="rId1"/>
              </p:custDataLst>
            </p:nvPr>
          </p:nvCxnSpPr>
          <p:spPr>
            <a:xfrm>
              <a:off x="8699501" y="3173413"/>
              <a:ext cx="1160463" cy="0"/>
            </a:xfrm>
            <a:prstGeom prst="line">
              <a:avLst/>
            </a:prstGeom>
            <a:ln w="28575">
              <a:solidFill>
                <a:srgbClr val="54B5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MH_Other_2"/>
            <p:cNvCxnSpPr/>
            <p:nvPr>
              <p:custDataLst>
                <p:tags r:id="rId2"/>
              </p:custDataLst>
            </p:nvPr>
          </p:nvCxnSpPr>
          <p:spPr>
            <a:xfrm>
              <a:off x="8710613" y="3168650"/>
              <a:ext cx="0" cy="1023938"/>
            </a:xfrm>
            <a:prstGeom prst="line">
              <a:avLst/>
            </a:prstGeom>
            <a:ln w="28575">
              <a:solidFill>
                <a:srgbClr val="54B5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MH_Other_3"/>
            <p:cNvCxnSpPr/>
            <p:nvPr>
              <p:custDataLst>
                <p:tags r:id="rId3"/>
              </p:custDataLst>
            </p:nvPr>
          </p:nvCxnSpPr>
          <p:spPr>
            <a:xfrm>
              <a:off x="7561263" y="4197350"/>
              <a:ext cx="1160462" cy="0"/>
            </a:xfrm>
            <a:prstGeom prst="line">
              <a:avLst/>
            </a:prstGeom>
            <a:ln w="28575">
              <a:solidFill>
                <a:srgbClr val="54B5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MH_Other_4"/>
            <p:cNvCxnSpPr/>
            <p:nvPr>
              <p:custDataLst>
                <p:tags r:id="rId4"/>
              </p:custDataLst>
            </p:nvPr>
          </p:nvCxnSpPr>
          <p:spPr>
            <a:xfrm>
              <a:off x="7572375" y="4192589"/>
              <a:ext cx="0" cy="1023937"/>
            </a:xfrm>
            <a:prstGeom prst="line">
              <a:avLst/>
            </a:prstGeom>
            <a:ln w="28575">
              <a:solidFill>
                <a:srgbClr val="54B5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MH_Other_5"/>
            <p:cNvCxnSpPr/>
            <p:nvPr>
              <p:custDataLst>
                <p:tags r:id="rId5"/>
              </p:custDataLst>
            </p:nvPr>
          </p:nvCxnSpPr>
          <p:spPr>
            <a:xfrm>
              <a:off x="6426201" y="5216525"/>
              <a:ext cx="1160463" cy="0"/>
            </a:xfrm>
            <a:prstGeom prst="line">
              <a:avLst/>
            </a:prstGeom>
            <a:ln w="28575">
              <a:solidFill>
                <a:srgbClr val="54B5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MH_Other_6"/>
            <p:cNvCxnSpPr/>
            <p:nvPr>
              <p:custDataLst>
                <p:tags r:id="rId6"/>
              </p:custDataLst>
            </p:nvPr>
          </p:nvCxnSpPr>
          <p:spPr>
            <a:xfrm>
              <a:off x="6437313" y="5216525"/>
              <a:ext cx="0" cy="640800"/>
            </a:xfrm>
            <a:prstGeom prst="line">
              <a:avLst/>
            </a:prstGeom>
            <a:ln w="28575">
              <a:solidFill>
                <a:srgbClr val="2E9F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MH_Other_7"/>
            <p:cNvSpPr/>
            <p:nvPr>
              <p:custDataLst>
                <p:tags r:id="rId7"/>
              </p:custDataLst>
            </p:nvPr>
          </p:nvSpPr>
          <p:spPr>
            <a:xfrm>
              <a:off x="8861426" y="2373314"/>
              <a:ext cx="758825" cy="757237"/>
            </a:xfrm>
            <a:prstGeom prst="ellipse">
              <a:avLst/>
            </a:prstGeom>
            <a:solidFill>
              <a:srgbClr val="FAFAFA"/>
            </a:solidFill>
            <a:ln w="38100">
              <a:solidFill>
                <a:srgbClr val="54B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dirty="0">
                  <a:solidFill>
                    <a:srgbClr val="1299FE"/>
                  </a:solidFill>
                  <a:latin typeface="Impact" panose="020B080603090205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1</a:t>
              </a:r>
              <a:endParaRPr lang="zh-CN" altLang="en-US" sz="3200" dirty="0">
                <a:solidFill>
                  <a:srgbClr val="1299FE"/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cxnSp>
          <p:nvCxnSpPr>
            <p:cNvPr id="18" name="MH_Other_8"/>
            <p:cNvCxnSpPr/>
            <p:nvPr>
              <p:custDataLst>
                <p:tags r:id="rId8"/>
              </p:custDataLst>
            </p:nvPr>
          </p:nvCxnSpPr>
          <p:spPr>
            <a:xfrm>
              <a:off x="3263901" y="2913063"/>
              <a:ext cx="5597525" cy="0"/>
            </a:xfrm>
            <a:prstGeom prst="straightConnector1">
              <a:avLst/>
            </a:prstGeom>
            <a:ln w="15875">
              <a:solidFill>
                <a:srgbClr val="54B5FE"/>
              </a:solidFill>
              <a:prstDash val="dash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MH_SubTitle_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63901" y="2373313"/>
              <a:ext cx="1116013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1299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步骤</a:t>
              </a:r>
              <a:r>
                <a:rPr lang="en-US" altLang="zh-CN" sz="2400" b="1" dirty="0">
                  <a:solidFill>
                    <a:srgbClr val="1299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1299F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MH_Text_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79913" y="2373313"/>
              <a:ext cx="41402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30000"/>
                </a:lnSpc>
              </a:pP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准备协同完成研学报告</a:t>
              </a:r>
            </a:p>
          </p:txBody>
        </p:sp>
        <p:sp>
          <p:nvSpPr>
            <p:cNvPr id="21" name="MH_Other_9"/>
            <p:cNvSpPr/>
            <p:nvPr>
              <p:custDataLst>
                <p:tags r:id="rId11"/>
              </p:custDataLst>
            </p:nvPr>
          </p:nvSpPr>
          <p:spPr>
            <a:xfrm>
              <a:off x="7761289" y="3397250"/>
              <a:ext cx="758825" cy="757238"/>
            </a:xfrm>
            <a:prstGeom prst="ellipse">
              <a:avLst/>
            </a:prstGeom>
            <a:solidFill>
              <a:srgbClr val="FAFAFA"/>
            </a:solidFill>
            <a:ln w="38100">
              <a:solidFill>
                <a:srgbClr val="54B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dirty="0">
                  <a:solidFill>
                    <a:srgbClr val="1299FE"/>
                  </a:solidFill>
                  <a:latin typeface="Impact" panose="020B080603090205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2</a:t>
              </a:r>
              <a:endParaRPr lang="zh-CN" altLang="en-US" sz="3200" dirty="0">
                <a:solidFill>
                  <a:srgbClr val="1299FE"/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cxnSp>
          <p:nvCxnSpPr>
            <p:cNvPr id="22" name="MH_Other_10"/>
            <p:cNvCxnSpPr/>
            <p:nvPr>
              <p:custDataLst>
                <p:tags r:id="rId12"/>
              </p:custDataLst>
            </p:nvPr>
          </p:nvCxnSpPr>
          <p:spPr>
            <a:xfrm>
              <a:off x="3263900" y="3917950"/>
              <a:ext cx="4497388" cy="19050"/>
            </a:xfrm>
            <a:prstGeom prst="straightConnector1">
              <a:avLst/>
            </a:prstGeom>
            <a:ln w="15875">
              <a:solidFill>
                <a:srgbClr val="54B5FE"/>
              </a:solidFill>
              <a:prstDash val="dash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MH_SubTitle_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244851" y="3390900"/>
              <a:ext cx="1116013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1299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步骤</a:t>
              </a:r>
              <a:r>
                <a:rPr lang="en-US" altLang="zh-CN" sz="2400" b="1" dirty="0">
                  <a:solidFill>
                    <a:srgbClr val="1299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1299F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MH_Text_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379914" y="3390900"/>
              <a:ext cx="2998787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30000"/>
                </a:lnSpc>
              </a:pP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分工完成研学报告</a:t>
              </a:r>
            </a:p>
          </p:txBody>
        </p:sp>
        <p:sp>
          <p:nvSpPr>
            <p:cNvPr id="25" name="MH_Other_11"/>
            <p:cNvSpPr/>
            <p:nvPr>
              <p:custDataLst>
                <p:tags r:id="rId15"/>
              </p:custDataLst>
            </p:nvPr>
          </p:nvSpPr>
          <p:spPr>
            <a:xfrm>
              <a:off x="6619876" y="4411664"/>
              <a:ext cx="758825" cy="758825"/>
            </a:xfrm>
            <a:prstGeom prst="ellipse">
              <a:avLst/>
            </a:prstGeom>
            <a:solidFill>
              <a:srgbClr val="FAFAFA"/>
            </a:solidFill>
            <a:ln w="38100">
              <a:solidFill>
                <a:srgbClr val="54B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dirty="0">
                  <a:solidFill>
                    <a:srgbClr val="1299FE"/>
                  </a:solidFill>
                  <a:latin typeface="Impact" panose="020B080603090205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3</a:t>
              </a:r>
              <a:endParaRPr lang="zh-CN" altLang="en-US" sz="3200" dirty="0">
                <a:solidFill>
                  <a:srgbClr val="1299FE"/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cxnSp>
          <p:nvCxnSpPr>
            <p:cNvPr id="26" name="MH_Other_12"/>
            <p:cNvCxnSpPr/>
            <p:nvPr>
              <p:custDataLst>
                <p:tags r:id="rId16"/>
              </p:custDataLst>
            </p:nvPr>
          </p:nvCxnSpPr>
          <p:spPr>
            <a:xfrm>
              <a:off x="3263901" y="4926014"/>
              <a:ext cx="3355975" cy="26987"/>
            </a:xfrm>
            <a:prstGeom prst="straightConnector1">
              <a:avLst/>
            </a:prstGeom>
            <a:ln w="15875">
              <a:solidFill>
                <a:srgbClr val="54B5FE"/>
              </a:solidFill>
              <a:prstDash val="dash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MH_SubTitle_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44851" y="4395788"/>
              <a:ext cx="1116013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1299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步骤</a:t>
              </a:r>
              <a:r>
                <a:rPr lang="en-US" altLang="zh-CN" sz="2400" b="1" dirty="0">
                  <a:solidFill>
                    <a:srgbClr val="1299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srgbClr val="1299F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MH_Text_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79913" y="4395788"/>
              <a:ext cx="2433633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30000"/>
                </a:lnSpc>
              </a:pP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展示交流研学报告</a:t>
              </a: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851530" y="782433"/>
            <a:ext cx="43287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协同完成研学报告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4" y="1072579"/>
            <a:ext cx="590372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准备协同完成研学报告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新建文档</a:t>
            </a:r>
            <a:endParaRPr lang="zh-CN" altLang="en-US" sz="2800" b="1" spc="100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303215" y="2082587"/>
          <a:ext cx="8574470" cy="348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4408805" imgH="1783080" progId="Word.Picture.8">
                  <p:embed/>
                </p:oleObj>
              </mc:Choice>
              <mc:Fallback>
                <p:oleObj name="Picture" r:id="rId5" imgW="4408805" imgH="178308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215" y="2082587"/>
                        <a:ext cx="8574470" cy="3482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云形标注 5"/>
          <p:cNvSpPr/>
          <p:nvPr/>
        </p:nvSpPr>
        <p:spPr>
          <a:xfrm>
            <a:off x="8164607" y="1511263"/>
            <a:ext cx="2452593" cy="1442021"/>
          </a:xfrm>
          <a:prstGeom prst="cloudCallout">
            <a:avLst/>
          </a:prstGeom>
          <a:solidFill>
            <a:schemeClr val="bg1"/>
          </a:solidFill>
          <a:ln>
            <a:solidFill>
              <a:srgbClr val="498A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线下文档可以转化成在线</a:t>
            </a:r>
            <a:endParaRPr lang="en-US" altLang="zh-CN" dirty="0">
              <a:solidFill>
                <a:schemeClr val="tx1"/>
              </a:solidFill>
            </a:endParaRPr>
          </a:p>
          <a:p>
            <a:pPr algn="ctr"/>
            <a:r>
              <a:rPr lang="zh-CN" altLang="en-US" dirty="0">
                <a:solidFill>
                  <a:schemeClr val="tx1"/>
                </a:solidFill>
              </a:rPr>
              <a:t>文档吗？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4" y="1072579"/>
            <a:ext cx="590372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准备协同完成研学报告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分享链接</a:t>
            </a:r>
            <a:endParaRPr lang="zh-CN" altLang="en-US" sz="2800" b="1" spc="100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047415" y="2026290"/>
          <a:ext cx="6817658" cy="3595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3840480" imgH="2022475" progId="Word.Picture.8">
                  <p:embed/>
                </p:oleObj>
              </mc:Choice>
              <mc:Fallback>
                <p:oleObj name="Picture" r:id="rId5" imgW="3840480" imgH="2022475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415" y="2026290"/>
                        <a:ext cx="6817658" cy="35953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云形标注 7"/>
          <p:cNvSpPr/>
          <p:nvPr/>
        </p:nvSpPr>
        <p:spPr>
          <a:xfrm>
            <a:off x="8164607" y="1511263"/>
            <a:ext cx="2606487" cy="1442021"/>
          </a:xfrm>
          <a:prstGeom prst="cloudCallout">
            <a:avLst/>
          </a:prstGeom>
          <a:solidFill>
            <a:schemeClr val="bg1"/>
          </a:solidFill>
          <a:ln>
            <a:solidFill>
              <a:srgbClr val="498A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</a:rPr>
              <a:t>分享链接时，设置文档权限的意义是什么？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47415" y="5414752"/>
            <a:ext cx="82664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想一想，大家同时编辑一个在线文档时，需要注意哪些事项？</a:t>
            </a:r>
            <a:endParaRPr lang="zh-CN" altLang="en-US" sz="2400" b="1" spc="1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222107" y="1856528"/>
          <a:ext cx="6278676" cy="3287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2372995" imgH="1243965" progId="Word.Picture.8">
                  <p:embed/>
                </p:oleObj>
              </mc:Choice>
              <mc:Fallback>
                <p:oleObj name="Picture" r:id="rId5" imgW="2372995" imgH="1243965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107" y="1856528"/>
                        <a:ext cx="6278676" cy="32879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2222107" y="936559"/>
            <a:ext cx="590372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分工完成研学报告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编辑协同文档</a:t>
            </a:r>
            <a:endParaRPr lang="zh-CN" altLang="en-US" sz="2800" b="1" spc="100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770" y="5351972"/>
            <a:ext cx="678645" cy="5872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72803" y="5498739"/>
            <a:ext cx="82664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与同学进行讨论，线上批注的优点有哪些呢？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823981"/>
            <a:ext cx="2640987" cy="264098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11574" y="996314"/>
            <a:ext cx="590372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分工完成研学报告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协同批注文档</a:t>
            </a:r>
            <a:endParaRPr lang="zh-CN" altLang="en-US" sz="2800" b="1" spc="100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58" y="5435959"/>
            <a:ext cx="678645" cy="5872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2587" y="1927412"/>
            <a:ext cx="6917776" cy="3255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99515" y="1032238"/>
            <a:ext cx="590372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展示交流研学报告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03564" y="2306076"/>
            <a:ext cx="18721154" cy="4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85" y="3762424"/>
            <a:ext cx="2640987" cy="264098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099515" y="1655826"/>
            <a:ext cx="9564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制作完成的研学报告可以通过即时通信工具分享给老师和家长。</a:t>
            </a:r>
            <a:endParaRPr lang="en-US" altLang="zh-CN" sz="2400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与同学讨论讨论，可以通过哪些方式进行分享呢？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78" y="1655826"/>
            <a:ext cx="650250" cy="650250"/>
          </a:xfrm>
          <a:prstGeom prst="rect">
            <a:avLst/>
          </a:prstGeom>
        </p:spPr>
      </p:pic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3014663" y="2730500"/>
          <a:ext cx="4741862" cy="291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6" imgW="21516975" imgH="13068300" progId="Word.Picture.8">
                  <p:embed/>
                </p:oleObj>
              </mc:Choice>
              <mc:Fallback>
                <p:oleObj name="Picture" r:id="rId6" imgW="21516975" imgH="13068300" progId="Word.Picture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663" y="2730500"/>
                        <a:ext cx="4741862" cy="2911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36" name="矩形 35"/>
          <p:cNvSpPr/>
          <p:nvPr>
            <p:custDataLst>
              <p:tags r:id="rId1"/>
            </p:custDataLst>
          </p:nvPr>
        </p:nvSpPr>
        <p:spPr>
          <a:xfrm>
            <a:off x="3668576" y="1722778"/>
            <a:ext cx="28555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89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素养提升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490320" y="2166895"/>
            <a:ext cx="3019425" cy="3630613"/>
            <a:chOff x="1490320" y="2166895"/>
            <a:chExt cx="3019425" cy="3630613"/>
          </a:xfrm>
        </p:grpSpPr>
        <p:sp>
          <p:nvSpPr>
            <p:cNvPr id="39" name="MH_Other_1"/>
            <p:cNvSpPr/>
            <p:nvPr>
              <p:custDataLst>
                <p:tags r:id="rId9"/>
              </p:custDataLst>
            </p:nvPr>
          </p:nvSpPr>
          <p:spPr>
            <a:xfrm>
              <a:off x="1644307" y="3546433"/>
              <a:ext cx="2252663" cy="22510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MH_Other_2"/>
            <p:cNvSpPr/>
            <p:nvPr>
              <p:custDataLst>
                <p:tags r:id="rId10"/>
              </p:custDataLst>
            </p:nvPr>
          </p:nvSpPr>
          <p:spPr>
            <a:xfrm>
              <a:off x="1750669" y="3659145"/>
              <a:ext cx="2036762" cy="2036763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0" rIns="0" anchor="b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MH_Other_3"/>
            <p:cNvSpPr/>
            <p:nvPr>
              <p:custDataLst>
                <p:tags r:id="rId11"/>
              </p:custDataLst>
            </p:nvPr>
          </p:nvSpPr>
          <p:spPr>
            <a:xfrm>
              <a:off x="2258670" y="3332120"/>
              <a:ext cx="2251075" cy="2251075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MH_SubTitle_1"/>
            <p:cNvSpPr/>
            <p:nvPr>
              <p:custDataLst>
                <p:tags r:id="rId12"/>
              </p:custDataLst>
            </p:nvPr>
          </p:nvSpPr>
          <p:spPr>
            <a:xfrm>
              <a:off x="2530131" y="3603582"/>
              <a:ext cx="1708150" cy="170815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rPr>
                <a:t>在线协同文档的特点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MH_Other_4"/>
            <p:cNvSpPr/>
            <p:nvPr>
              <p:custDataLst>
                <p:tags r:id="rId13"/>
              </p:custDataLst>
            </p:nvPr>
          </p:nvSpPr>
          <p:spPr>
            <a:xfrm>
              <a:off x="2844456" y="3535319"/>
              <a:ext cx="160338" cy="16033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MH_Other_5"/>
            <p:cNvSpPr/>
            <p:nvPr>
              <p:custDataLst>
                <p:tags r:id="rId14"/>
              </p:custDataLst>
            </p:nvPr>
          </p:nvSpPr>
          <p:spPr>
            <a:xfrm rot="18667727">
              <a:off x="2018163" y="2493126"/>
              <a:ext cx="479425" cy="1535112"/>
            </a:xfrm>
            <a:custGeom>
              <a:avLst/>
              <a:gdLst>
                <a:gd name="connsiteX0" fmla="*/ 386862 w 527539"/>
                <a:gd name="connsiteY0" fmla="*/ 1828800 h 1899139"/>
                <a:gd name="connsiteX1" fmla="*/ 0 w 527539"/>
                <a:gd name="connsiteY1" fmla="*/ 902677 h 1899139"/>
                <a:gd name="connsiteX2" fmla="*/ 23447 w 527539"/>
                <a:gd name="connsiteY2" fmla="*/ 0 h 1899139"/>
                <a:gd name="connsiteX3" fmla="*/ 527539 w 527539"/>
                <a:gd name="connsiteY3" fmla="*/ 375139 h 1899139"/>
                <a:gd name="connsiteX4" fmla="*/ 457200 w 527539"/>
                <a:gd name="connsiteY4" fmla="*/ 1090247 h 1899139"/>
                <a:gd name="connsiteX5" fmla="*/ 445477 w 527539"/>
                <a:gd name="connsiteY5" fmla="*/ 1899139 h 1899139"/>
                <a:gd name="connsiteX6" fmla="*/ 386862 w 527539"/>
                <a:gd name="connsiteY6" fmla="*/ 1770185 h 1899139"/>
                <a:gd name="connsiteX7" fmla="*/ 386862 w 527539"/>
                <a:gd name="connsiteY7" fmla="*/ 1828800 h 1899139"/>
                <a:gd name="connsiteX0-1" fmla="*/ 386862 w 549406"/>
                <a:gd name="connsiteY0-2" fmla="*/ 1845397 h 1915736"/>
                <a:gd name="connsiteX1-3" fmla="*/ 0 w 549406"/>
                <a:gd name="connsiteY1-4" fmla="*/ 919274 h 1915736"/>
                <a:gd name="connsiteX2-5" fmla="*/ 23447 w 549406"/>
                <a:gd name="connsiteY2-6" fmla="*/ 16597 h 1915736"/>
                <a:gd name="connsiteX3-7" fmla="*/ 527539 w 549406"/>
                <a:gd name="connsiteY3-8" fmla="*/ 391736 h 1915736"/>
                <a:gd name="connsiteX4-9" fmla="*/ 457200 w 549406"/>
                <a:gd name="connsiteY4-10" fmla="*/ 1106844 h 1915736"/>
                <a:gd name="connsiteX5-11" fmla="*/ 445477 w 549406"/>
                <a:gd name="connsiteY5-12" fmla="*/ 1915736 h 1915736"/>
                <a:gd name="connsiteX6-13" fmla="*/ 386862 w 549406"/>
                <a:gd name="connsiteY6-14" fmla="*/ 1786782 h 1915736"/>
                <a:gd name="connsiteX7-15" fmla="*/ 386862 w 549406"/>
                <a:gd name="connsiteY7-16" fmla="*/ 1845397 h 1915736"/>
                <a:gd name="connsiteX0-17" fmla="*/ 386862 w 548374"/>
                <a:gd name="connsiteY0-18" fmla="*/ 1845397 h 1915736"/>
                <a:gd name="connsiteX1-19" fmla="*/ 0 w 548374"/>
                <a:gd name="connsiteY1-20" fmla="*/ 919274 h 1915736"/>
                <a:gd name="connsiteX2-21" fmla="*/ 23447 w 548374"/>
                <a:gd name="connsiteY2-22" fmla="*/ 16597 h 1915736"/>
                <a:gd name="connsiteX3-23" fmla="*/ 527539 w 548374"/>
                <a:gd name="connsiteY3-24" fmla="*/ 391736 h 1915736"/>
                <a:gd name="connsiteX4-25" fmla="*/ 457200 w 548374"/>
                <a:gd name="connsiteY4-26" fmla="*/ 1106844 h 1915736"/>
                <a:gd name="connsiteX5-27" fmla="*/ 445477 w 548374"/>
                <a:gd name="connsiteY5-28" fmla="*/ 1915736 h 1915736"/>
                <a:gd name="connsiteX6-29" fmla="*/ 386862 w 548374"/>
                <a:gd name="connsiteY6-30" fmla="*/ 1786782 h 1915736"/>
                <a:gd name="connsiteX7-31" fmla="*/ 386862 w 548374"/>
                <a:gd name="connsiteY7-32" fmla="*/ 1845397 h 1915736"/>
                <a:gd name="connsiteX0-33" fmla="*/ 431065 w 592577"/>
                <a:gd name="connsiteY0-34" fmla="*/ 1845397 h 1915736"/>
                <a:gd name="connsiteX1-35" fmla="*/ 44203 w 592577"/>
                <a:gd name="connsiteY1-36" fmla="*/ 919274 h 1915736"/>
                <a:gd name="connsiteX2-37" fmla="*/ 67650 w 592577"/>
                <a:gd name="connsiteY2-38" fmla="*/ 16597 h 1915736"/>
                <a:gd name="connsiteX3-39" fmla="*/ 571742 w 592577"/>
                <a:gd name="connsiteY3-40" fmla="*/ 391736 h 1915736"/>
                <a:gd name="connsiteX4-41" fmla="*/ 501403 w 592577"/>
                <a:gd name="connsiteY4-42" fmla="*/ 1106844 h 1915736"/>
                <a:gd name="connsiteX5-43" fmla="*/ 489680 w 592577"/>
                <a:gd name="connsiteY5-44" fmla="*/ 1915736 h 1915736"/>
                <a:gd name="connsiteX6-45" fmla="*/ 431065 w 592577"/>
                <a:gd name="connsiteY6-46" fmla="*/ 1786782 h 1915736"/>
                <a:gd name="connsiteX7-47" fmla="*/ 431065 w 592577"/>
                <a:gd name="connsiteY7-48" fmla="*/ 1845397 h 1915736"/>
                <a:gd name="connsiteX0-49" fmla="*/ 431065 w 592577"/>
                <a:gd name="connsiteY0-50" fmla="*/ 1845397 h 1915736"/>
                <a:gd name="connsiteX1-51" fmla="*/ 44203 w 592577"/>
                <a:gd name="connsiteY1-52" fmla="*/ 919274 h 1915736"/>
                <a:gd name="connsiteX2-53" fmla="*/ 67650 w 592577"/>
                <a:gd name="connsiteY2-54" fmla="*/ 16597 h 1915736"/>
                <a:gd name="connsiteX3-55" fmla="*/ 571742 w 592577"/>
                <a:gd name="connsiteY3-56" fmla="*/ 391736 h 1915736"/>
                <a:gd name="connsiteX4-57" fmla="*/ 501403 w 592577"/>
                <a:gd name="connsiteY4-58" fmla="*/ 1106844 h 1915736"/>
                <a:gd name="connsiteX5-59" fmla="*/ 489680 w 592577"/>
                <a:gd name="connsiteY5-60" fmla="*/ 1915736 h 1915736"/>
                <a:gd name="connsiteX6-61" fmla="*/ 431065 w 592577"/>
                <a:gd name="connsiteY6-62" fmla="*/ 1786782 h 1915736"/>
                <a:gd name="connsiteX7-63" fmla="*/ 431065 w 592577"/>
                <a:gd name="connsiteY7-64" fmla="*/ 1845397 h 1915736"/>
                <a:gd name="connsiteX0-65" fmla="*/ 506129 w 597303"/>
                <a:gd name="connsiteY0-66" fmla="*/ 1915736 h 1915736"/>
                <a:gd name="connsiteX1-67" fmla="*/ 48929 w 597303"/>
                <a:gd name="connsiteY1-68" fmla="*/ 919274 h 1915736"/>
                <a:gd name="connsiteX2-69" fmla="*/ 72376 w 597303"/>
                <a:gd name="connsiteY2-70" fmla="*/ 16597 h 1915736"/>
                <a:gd name="connsiteX3-71" fmla="*/ 576468 w 597303"/>
                <a:gd name="connsiteY3-72" fmla="*/ 391736 h 1915736"/>
                <a:gd name="connsiteX4-73" fmla="*/ 506129 w 597303"/>
                <a:gd name="connsiteY4-74" fmla="*/ 1106844 h 1915736"/>
                <a:gd name="connsiteX5-75" fmla="*/ 494406 w 597303"/>
                <a:gd name="connsiteY5-76" fmla="*/ 1915736 h 1915736"/>
                <a:gd name="connsiteX6-77" fmla="*/ 435791 w 597303"/>
                <a:gd name="connsiteY6-78" fmla="*/ 1786782 h 1915736"/>
                <a:gd name="connsiteX7-79" fmla="*/ 506129 w 597303"/>
                <a:gd name="connsiteY7-80" fmla="*/ 1915736 h 1915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97303" h="1915736">
                  <a:moveTo>
                    <a:pt x="506129" y="1915736"/>
                  </a:moveTo>
                  <a:cubicBezTo>
                    <a:pt x="441652" y="1771151"/>
                    <a:pt x="121221" y="1235797"/>
                    <a:pt x="48929" y="919274"/>
                  </a:cubicBezTo>
                  <a:cubicBezTo>
                    <a:pt x="-23363" y="602751"/>
                    <a:pt x="-15547" y="104520"/>
                    <a:pt x="72376" y="16597"/>
                  </a:cubicBezTo>
                  <a:cubicBezTo>
                    <a:pt x="160299" y="-71326"/>
                    <a:pt x="504176" y="210028"/>
                    <a:pt x="576468" y="391736"/>
                  </a:cubicBezTo>
                  <a:cubicBezTo>
                    <a:pt x="648760" y="573444"/>
                    <a:pt x="510037" y="837213"/>
                    <a:pt x="506129" y="1106844"/>
                  </a:cubicBezTo>
                  <a:lnTo>
                    <a:pt x="494406" y="1915736"/>
                  </a:lnTo>
                  <a:lnTo>
                    <a:pt x="435791" y="1786782"/>
                  </a:lnTo>
                  <a:lnTo>
                    <a:pt x="506129" y="1915736"/>
                  </a:lnTo>
                  <a:close/>
                </a:path>
              </a:pathLst>
            </a:custGeom>
            <a:noFill/>
            <a:ln w="25400" cap="flat" cmpd="sng" algn="ctr">
              <a:solidFill>
                <a:srgbClr val="CFCFC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MH_Other_6"/>
            <p:cNvSpPr/>
            <p:nvPr>
              <p:custDataLst>
                <p:tags r:id="rId15"/>
              </p:custDataLst>
            </p:nvPr>
          </p:nvSpPr>
          <p:spPr>
            <a:xfrm rot="21026667">
              <a:off x="2414245" y="2166895"/>
              <a:ext cx="479425" cy="1535113"/>
            </a:xfrm>
            <a:custGeom>
              <a:avLst/>
              <a:gdLst>
                <a:gd name="connsiteX0" fmla="*/ 386862 w 527539"/>
                <a:gd name="connsiteY0" fmla="*/ 1828800 h 1899139"/>
                <a:gd name="connsiteX1" fmla="*/ 0 w 527539"/>
                <a:gd name="connsiteY1" fmla="*/ 902677 h 1899139"/>
                <a:gd name="connsiteX2" fmla="*/ 23447 w 527539"/>
                <a:gd name="connsiteY2" fmla="*/ 0 h 1899139"/>
                <a:gd name="connsiteX3" fmla="*/ 527539 w 527539"/>
                <a:gd name="connsiteY3" fmla="*/ 375139 h 1899139"/>
                <a:gd name="connsiteX4" fmla="*/ 457200 w 527539"/>
                <a:gd name="connsiteY4" fmla="*/ 1090247 h 1899139"/>
                <a:gd name="connsiteX5" fmla="*/ 445477 w 527539"/>
                <a:gd name="connsiteY5" fmla="*/ 1899139 h 1899139"/>
                <a:gd name="connsiteX6" fmla="*/ 386862 w 527539"/>
                <a:gd name="connsiteY6" fmla="*/ 1770185 h 1899139"/>
                <a:gd name="connsiteX7" fmla="*/ 386862 w 527539"/>
                <a:gd name="connsiteY7" fmla="*/ 1828800 h 1899139"/>
                <a:gd name="connsiteX0-1" fmla="*/ 386862 w 549406"/>
                <a:gd name="connsiteY0-2" fmla="*/ 1845397 h 1915736"/>
                <a:gd name="connsiteX1-3" fmla="*/ 0 w 549406"/>
                <a:gd name="connsiteY1-4" fmla="*/ 919274 h 1915736"/>
                <a:gd name="connsiteX2-5" fmla="*/ 23447 w 549406"/>
                <a:gd name="connsiteY2-6" fmla="*/ 16597 h 1915736"/>
                <a:gd name="connsiteX3-7" fmla="*/ 527539 w 549406"/>
                <a:gd name="connsiteY3-8" fmla="*/ 391736 h 1915736"/>
                <a:gd name="connsiteX4-9" fmla="*/ 457200 w 549406"/>
                <a:gd name="connsiteY4-10" fmla="*/ 1106844 h 1915736"/>
                <a:gd name="connsiteX5-11" fmla="*/ 445477 w 549406"/>
                <a:gd name="connsiteY5-12" fmla="*/ 1915736 h 1915736"/>
                <a:gd name="connsiteX6-13" fmla="*/ 386862 w 549406"/>
                <a:gd name="connsiteY6-14" fmla="*/ 1786782 h 1915736"/>
                <a:gd name="connsiteX7-15" fmla="*/ 386862 w 549406"/>
                <a:gd name="connsiteY7-16" fmla="*/ 1845397 h 1915736"/>
                <a:gd name="connsiteX0-17" fmla="*/ 386862 w 548374"/>
                <a:gd name="connsiteY0-18" fmla="*/ 1845397 h 1915736"/>
                <a:gd name="connsiteX1-19" fmla="*/ 0 w 548374"/>
                <a:gd name="connsiteY1-20" fmla="*/ 919274 h 1915736"/>
                <a:gd name="connsiteX2-21" fmla="*/ 23447 w 548374"/>
                <a:gd name="connsiteY2-22" fmla="*/ 16597 h 1915736"/>
                <a:gd name="connsiteX3-23" fmla="*/ 527539 w 548374"/>
                <a:gd name="connsiteY3-24" fmla="*/ 391736 h 1915736"/>
                <a:gd name="connsiteX4-25" fmla="*/ 457200 w 548374"/>
                <a:gd name="connsiteY4-26" fmla="*/ 1106844 h 1915736"/>
                <a:gd name="connsiteX5-27" fmla="*/ 445477 w 548374"/>
                <a:gd name="connsiteY5-28" fmla="*/ 1915736 h 1915736"/>
                <a:gd name="connsiteX6-29" fmla="*/ 386862 w 548374"/>
                <a:gd name="connsiteY6-30" fmla="*/ 1786782 h 1915736"/>
                <a:gd name="connsiteX7-31" fmla="*/ 386862 w 548374"/>
                <a:gd name="connsiteY7-32" fmla="*/ 1845397 h 1915736"/>
                <a:gd name="connsiteX0-33" fmla="*/ 431065 w 592577"/>
                <a:gd name="connsiteY0-34" fmla="*/ 1845397 h 1915736"/>
                <a:gd name="connsiteX1-35" fmla="*/ 44203 w 592577"/>
                <a:gd name="connsiteY1-36" fmla="*/ 919274 h 1915736"/>
                <a:gd name="connsiteX2-37" fmla="*/ 67650 w 592577"/>
                <a:gd name="connsiteY2-38" fmla="*/ 16597 h 1915736"/>
                <a:gd name="connsiteX3-39" fmla="*/ 571742 w 592577"/>
                <a:gd name="connsiteY3-40" fmla="*/ 391736 h 1915736"/>
                <a:gd name="connsiteX4-41" fmla="*/ 501403 w 592577"/>
                <a:gd name="connsiteY4-42" fmla="*/ 1106844 h 1915736"/>
                <a:gd name="connsiteX5-43" fmla="*/ 489680 w 592577"/>
                <a:gd name="connsiteY5-44" fmla="*/ 1915736 h 1915736"/>
                <a:gd name="connsiteX6-45" fmla="*/ 431065 w 592577"/>
                <a:gd name="connsiteY6-46" fmla="*/ 1786782 h 1915736"/>
                <a:gd name="connsiteX7-47" fmla="*/ 431065 w 592577"/>
                <a:gd name="connsiteY7-48" fmla="*/ 1845397 h 1915736"/>
                <a:gd name="connsiteX0-49" fmla="*/ 431065 w 592577"/>
                <a:gd name="connsiteY0-50" fmla="*/ 1845397 h 1915736"/>
                <a:gd name="connsiteX1-51" fmla="*/ 44203 w 592577"/>
                <a:gd name="connsiteY1-52" fmla="*/ 919274 h 1915736"/>
                <a:gd name="connsiteX2-53" fmla="*/ 67650 w 592577"/>
                <a:gd name="connsiteY2-54" fmla="*/ 16597 h 1915736"/>
                <a:gd name="connsiteX3-55" fmla="*/ 571742 w 592577"/>
                <a:gd name="connsiteY3-56" fmla="*/ 391736 h 1915736"/>
                <a:gd name="connsiteX4-57" fmla="*/ 501403 w 592577"/>
                <a:gd name="connsiteY4-58" fmla="*/ 1106844 h 1915736"/>
                <a:gd name="connsiteX5-59" fmla="*/ 489680 w 592577"/>
                <a:gd name="connsiteY5-60" fmla="*/ 1915736 h 1915736"/>
                <a:gd name="connsiteX6-61" fmla="*/ 431065 w 592577"/>
                <a:gd name="connsiteY6-62" fmla="*/ 1786782 h 1915736"/>
                <a:gd name="connsiteX7-63" fmla="*/ 431065 w 592577"/>
                <a:gd name="connsiteY7-64" fmla="*/ 1845397 h 1915736"/>
                <a:gd name="connsiteX0-65" fmla="*/ 506129 w 597303"/>
                <a:gd name="connsiteY0-66" fmla="*/ 1915736 h 1915736"/>
                <a:gd name="connsiteX1-67" fmla="*/ 48929 w 597303"/>
                <a:gd name="connsiteY1-68" fmla="*/ 919274 h 1915736"/>
                <a:gd name="connsiteX2-69" fmla="*/ 72376 w 597303"/>
                <a:gd name="connsiteY2-70" fmla="*/ 16597 h 1915736"/>
                <a:gd name="connsiteX3-71" fmla="*/ 576468 w 597303"/>
                <a:gd name="connsiteY3-72" fmla="*/ 391736 h 1915736"/>
                <a:gd name="connsiteX4-73" fmla="*/ 506129 w 597303"/>
                <a:gd name="connsiteY4-74" fmla="*/ 1106844 h 1915736"/>
                <a:gd name="connsiteX5-75" fmla="*/ 494406 w 597303"/>
                <a:gd name="connsiteY5-76" fmla="*/ 1915736 h 1915736"/>
                <a:gd name="connsiteX6-77" fmla="*/ 435791 w 597303"/>
                <a:gd name="connsiteY6-78" fmla="*/ 1786782 h 1915736"/>
                <a:gd name="connsiteX7-79" fmla="*/ 506129 w 597303"/>
                <a:gd name="connsiteY7-80" fmla="*/ 1915736 h 1915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97303" h="1915736">
                  <a:moveTo>
                    <a:pt x="506129" y="1915736"/>
                  </a:moveTo>
                  <a:cubicBezTo>
                    <a:pt x="441652" y="1771151"/>
                    <a:pt x="121221" y="1235797"/>
                    <a:pt x="48929" y="919274"/>
                  </a:cubicBezTo>
                  <a:cubicBezTo>
                    <a:pt x="-23363" y="602751"/>
                    <a:pt x="-15547" y="104520"/>
                    <a:pt x="72376" y="16597"/>
                  </a:cubicBezTo>
                  <a:cubicBezTo>
                    <a:pt x="160299" y="-71326"/>
                    <a:pt x="504176" y="210028"/>
                    <a:pt x="576468" y="391736"/>
                  </a:cubicBezTo>
                  <a:cubicBezTo>
                    <a:pt x="648760" y="573444"/>
                    <a:pt x="510037" y="837213"/>
                    <a:pt x="506129" y="1106844"/>
                  </a:cubicBezTo>
                  <a:lnTo>
                    <a:pt x="494406" y="1915736"/>
                  </a:lnTo>
                  <a:lnTo>
                    <a:pt x="435791" y="1786782"/>
                  </a:lnTo>
                  <a:lnTo>
                    <a:pt x="506129" y="1915736"/>
                  </a:lnTo>
                  <a:close/>
                </a:path>
              </a:pathLst>
            </a:custGeom>
            <a:noFill/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 flipH="1">
            <a:off x="5630603" y="2166895"/>
            <a:ext cx="3019425" cy="3630613"/>
            <a:chOff x="1490320" y="2166895"/>
            <a:chExt cx="3019425" cy="3630613"/>
          </a:xfrm>
        </p:grpSpPr>
        <p:sp>
          <p:nvSpPr>
            <p:cNvPr id="47" name="MH_Other_1"/>
            <p:cNvSpPr/>
            <p:nvPr>
              <p:custDataLst>
                <p:tags r:id="rId2"/>
              </p:custDataLst>
            </p:nvPr>
          </p:nvSpPr>
          <p:spPr>
            <a:xfrm>
              <a:off x="1644307" y="3546433"/>
              <a:ext cx="2252663" cy="225107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MH_Other_2"/>
            <p:cNvSpPr/>
            <p:nvPr>
              <p:custDataLst>
                <p:tags r:id="rId3"/>
              </p:custDataLst>
            </p:nvPr>
          </p:nvSpPr>
          <p:spPr>
            <a:xfrm>
              <a:off x="1750669" y="3659145"/>
              <a:ext cx="2036762" cy="2036763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0" rIns="0" anchor="b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9" name="MH_Other_3"/>
            <p:cNvSpPr/>
            <p:nvPr>
              <p:custDataLst>
                <p:tags r:id="rId4"/>
              </p:custDataLst>
            </p:nvPr>
          </p:nvSpPr>
          <p:spPr>
            <a:xfrm>
              <a:off x="2258670" y="3332120"/>
              <a:ext cx="2251075" cy="2251075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MH_SubTitle_1"/>
            <p:cNvSpPr/>
            <p:nvPr>
              <p:custDataLst>
                <p:tags r:id="rId5"/>
              </p:custDataLst>
            </p:nvPr>
          </p:nvSpPr>
          <p:spPr>
            <a:xfrm>
              <a:off x="2530131" y="3603582"/>
              <a:ext cx="1708150" cy="170815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lvl="0" algn="ctr">
                <a:lnSpc>
                  <a:spcPct val="110000"/>
                </a:lnSpc>
                <a:defRPr/>
              </a:pPr>
              <a:r>
                <a:rPr lang="zh-CN" altLang="en-US" sz="2400" b="1" kern="0" dirty="0">
                  <a:solidFill>
                    <a:srgbClr val="434343"/>
                  </a:solidFill>
                </a:rPr>
                <a:t>在线合作学习的优势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" name="MH_Other_4"/>
            <p:cNvSpPr/>
            <p:nvPr>
              <p:custDataLst>
                <p:tags r:id="rId6"/>
              </p:custDataLst>
            </p:nvPr>
          </p:nvSpPr>
          <p:spPr>
            <a:xfrm>
              <a:off x="2844456" y="3535319"/>
              <a:ext cx="160338" cy="16033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MH_Other_5"/>
            <p:cNvSpPr/>
            <p:nvPr>
              <p:custDataLst>
                <p:tags r:id="rId7"/>
              </p:custDataLst>
            </p:nvPr>
          </p:nvSpPr>
          <p:spPr>
            <a:xfrm rot="18667727">
              <a:off x="2018163" y="2493126"/>
              <a:ext cx="479425" cy="1535112"/>
            </a:xfrm>
            <a:custGeom>
              <a:avLst/>
              <a:gdLst>
                <a:gd name="connsiteX0" fmla="*/ 386862 w 527539"/>
                <a:gd name="connsiteY0" fmla="*/ 1828800 h 1899139"/>
                <a:gd name="connsiteX1" fmla="*/ 0 w 527539"/>
                <a:gd name="connsiteY1" fmla="*/ 902677 h 1899139"/>
                <a:gd name="connsiteX2" fmla="*/ 23447 w 527539"/>
                <a:gd name="connsiteY2" fmla="*/ 0 h 1899139"/>
                <a:gd name="connsiteX3" fmla="*/ 527539 w 527539"/>
                <a:gd name="connsiteY3" fmla="*/ 375139 h 1899139"/>
                <a:gd name="connsiteX4" fmla="*/ 457200 w 527539"/>
                <a:gd name="connsiteY4" fmla="*/ 1090247 h 1899139"/>
                <a:gd name="connsiteX5" fmla="*/ 445477 w 527539"/>
                <a:gd name="connsiteY5" fmla="*/ 1899139 h 1899139"/>
                <a:gd name="connsiteX6" fmla="*/ 386862 w 527539"/>
                <a:gd name="connsiteY6" fmla="*/ 1770185 h 1899139"/>
                <a:gd name="connsiteX7" fmla="*/ 386862 w 527539"/>
                <a:gd name="connsiteY7" fmla="*/ 1828800 h 1899139"/>
                <a:gd name="connsiteX0-1" fmla="*/ 386862 w 549406"/>
                <a:gd name="connsiteY0-2" fmla="*/ 1845397 h 1915736"/>
                <a:gd name="connsiteX1-3" fmla="*/ 0 w 549406"/>
                <a:gd name="connsiteY1-4" fmla="*/ 919274 h 1915736"/>
                <a:gd name="connsiteX2-5" fmla="*/ 23447 w 549406"/>
                <a:gd name="connsiteY2-6" fmla="*/ 16597 h 1915736"/>
                <a:gd name="connsiteX3-7" fmla="*/ 527539 w 549406"/>
                <a:gd name="connsiteY3-8" fmla="*/ 391736 h 1915736"/>
                <a:gd name="connsiteX4-9" fmla="*/ 457200 w 549406"/>
                <a:gd name="connsiteY4-10" fmla="*/ 1106844 h 1915736"/>
                <a:gd name="connsiteX5-11" fmla="*/ 445477 w 549406"/>
                <a:gd name="connsiteY5-12" fmla="*/ 1915736 h 1915736"/>
                <a:gd name="connsiteX6-13" fmla="*/ 386862 w 549406"/>
                <a:gd name="connsiteY6-14" fmla="*/ 1786782 h 1915736"/>
                <a:gd name="connsiteX7-15" fmla="*/ 386862 w 549406"/>
                <a:gd name="connsiteY7-16" fmla="*/ 1845397 h 1915736"/>
                <a:gd name="connsiteX0-17" fmla="*/ 386862 w 548374"/>
                <a:gd name="connsiteY0-18" fmla="*/ 1845397 h 1915736"/>
                <a:gd name="connsiteX1-19" fmla="*/ 0 w 548374"/>
                <a:gd name="connsiteY1-20" fmla="*/ 919274 h 1915736"/>
                <a:gd name="connsiteX2-21" fmla="*/ 23447 w 548374"/>
                <a:gd name="connsiteY2-22" fmla="*/ 16597 h 1915736"/>
                <a:gd name="connsiteX3-23" fmla="*/ 527539 w 548374"/>
                <a:gd name="connsiteY3-24" fmla="*/ 391736 h 1915736"/>
                <a:gd name="connsiteX4-25" fmla="*/ 457200 w 548374"/>
                <a:gd name="connsiteY4-26" fmla="*/ 1106844 h 1915736"/>
                <a:gd name="connsiteX5-27" fmla="*/ 445477 w 548374"/>
                <a:gd name="connsiteY5-28" fmla="*/ 1915736 h 1915736"/>
                <a:gd name="connsiteX6-29" fmla="*/ 386862 w 548374"/>
                <a:gd name="connsiteY6-30" fmla="*/ 1786782 h 1915736"/>
                <a:gd name="connsiteX7-31" fmla="*/ 386862 w 548374"/>
                <a:gd name="connsiteY7-32" fmla="*/ 1845397 h 1915736"/>
                <a:gd name="connsiteX0-33" fmla="*/ 431065 w 592577"/>
                <a:gd name="connsiteY0-34" fmla="*/ 1845397 h 1915736"/>
                <a:gd name="connsiteX1-35" fmla="*/ 44203 w 592577"/>
                <a:gd name="connsiteY1-36" fmla="*/ 919274 h 1915736"/>
                <a:gd name="connsiteX2-37" fmla="*/ 67650 w 592577"/>
                <a:gd name="connsiteY2-38" fmla="*/ 16597 h 1915736"/>
                <a:gd name="connsiteX3-39" fmla="*/ 571742 w 592577"/>
                <a:gd name="connsiteY3-40" fmla="*/ 391736 h 1915736"/>
                <a:gd name="connsiteX4-41" fmla="*/ 501403 w 592577"/>
                <a:gd name="connsiteY4-42" fmla="*/ 1106844 h 1915736"/>
                <a:gd name="connsiteX5-43" fmla="*/ 489680 w 592577"/>
                <a:gd name="connsiteY5-44" fmla="*/ 1915736 h 1915736"/>
                <a:gd name="connsiteX6-45" fmla="*/ 431065 w 592577"/>
                <a:gd name="connsiteY6-46" fmla="*/ 1786782 h 1915736"/>
                <a:gd name="connsiteX7-47" fmla="*/ 431065 w 592577"/>
                <a:gd name="connsiteY7-48" fmla="*/ 1845397 h 1915736"/>
                <a:gd name="connsiteX0-49" fmla="*/ 431065 w 592577"/>
                <a:gd name="connsiteY0-50" fmla="*/ 1845397 h 1915736"/>
                <a:gd name="connsiteX1-51" fmla="*/ 44203 w 592577"/>
                <a:gd name="connsiteY1-52" fmla="*/ 919274 h 1915736"/>
                <a:gd name="connsiteX2-53" fmla="*/ 67650 w 592577"/>
                <a:gd name="connsiteY2-54" fmla="*/ 16597 h 1915736"/>
                <a:gd name="connsiteX3-55" fmla="*/ 571742 w 592577"/>
                <a:gd name="connsiteY3-56" fmla="*/ 391736 h 1915736"/>
                <a:gd name="connsiteX4-57" fmla="*/ 501403 w 592577"/>
                <a:gd name="connsiteY4-58" fmla="*/ 1106844 h 1915736"/>
                <a:gd name="connsiteX5-59" fmla="*/ 489680 w 592577"/>
                <a:gd name="connsiteY5-60" fmla="*/ 1915736 h 1915736"/>
                <a:gd name="connsiteX6-61" fmla="*/ 431065 w 592577"/>
                <a:gd name="connsiteY6-62" fmla="*/ 1786782 h 1915736"/>
                <a:gd name="connsiteX7-63" fmla="*/ 431065 w 592577"/>
                <a:gd name="connsiteY7-64" fmla="*/ 1845397 h 1915736"/>
                <a:gd name="connsiteX0-65" fmla="*/ 506129 w 597303"/>
                <a:gd name="connsiteY0-66" fmla="*/ 1915736 h 1915736"/>
                <a:gd name="connsiteX1-67" fmla="*/ 48929 w 597303"/>
                <a:gd name="connsiteY1-68" fmla="*/ 919274 h 1915736"/>
                <a:gd name="connsiteX2-69" fmla="*/ 72376 w 597303"/>
                <a:gd name="connsiteY2-70" fmla="*/ 16597 h 1915736"/>
                <a:gd name="connsiteX3-71" fmla="*/ 576468 w 597303"/>
                <a:gd name="connsiteY3-72" fmla="*/ 391736 h 1915736"/>
                <a:gd name="connsiteX4-73" fmla="*/ 506129 w 597303"/>
                <a:gd name="connsiteY4-74" fmla="*/ 1106844 h 1915736"/>
                <a:gd name="connsiteX5-75" fmla="*/ 494406 w 597303"/>
                <a:gd name="connsiteY5-76" fmla="*/ 1915736 h 1915736"/>
                <a:gd name="connsiteX6-77" fmla="*/ 435791 w 597303"/>
                <a:gd name="connsiteY6-78" fmla="*/ 1786782 h 1915736"/>
                <a:gd name="connsiteX7-79" fmla="*/ 506129 w 597303"/>
                <a:gd name="connsiteY7-80" fmla="*/ 1915736 h 1915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97303" h="1915736">
                  <a:moveTo>
                    <a:pt x="506129" y="1915736"/>
                  </a:moveTo>
                  <a:cubicBezTo>
                    <a:pt x="441652" y="1771151"/>
                    <a:pt x="121221" y="1235797"/>
                    <a:pt x="48929" y="919274"/>
                  </a:cubicBezTo>
                  <a:cubicBezTo>
                    <a:pt x="-23363" y="602751"/>
                    <a:pt x="-15547" y="104520"/>
                    <a:pt x="72376" y="16597"/>
                  </a:cubicBezTo>
                  <a:cubicBezTo>
                    <a:pt x="160299" y="-71326"/>
                    <a:pt x="504176" y="210028"/>
                    <a:pt x="576468" y="391736"/>
                  </a:cubicBezTo>
                  <a:cubicBezTo>
                    <a:pt x="648760" y="573444"/>
                    <a:pt x="510037" y="837213"/>
                    <a:pt x="506129" y="1106844"/>
                  </a:cubicBezTo>
                  <a:lnTo>
                    <a:pt x="494406" y="1915736"/>
                  </a:lnTo>
                  <a:lnTo>
                    <a:pt x="435791" y="1786782"/>
                  </a:lnTo>
                  <a:lnTo>
                    <a:pt x="506129" y="1915736"/>
                  </a:lnTo>
                  <a:close/>
                </a:path>
              </a:pathLst>
            </a:custGeom>
            <a:noFill/>
            <a:ln w="25400" cap="flat" cmpd="sng" algn="ctr">
              <a:solidFill>
                <a:srgbClr val="CFCFC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MH_Other_6"/>
            <p:cNvSpPr/>
            <p:nvPr>
              <p:custDataLst>
                <p:tags r:id="rId8"/>
              </p:custDataLst>
            </p:nvPr>
          </p:nvSpPr>
          <p:spPr>
            <a:xfrm rot="21026667">
              <a:off x="2414245" y="2166895"/>
              <a:ext cx="479425" cy="1535113"/>
            </a:xfrm>
            <a:custGeom>
              <a:avLst/>
              <a:gdLst>
                <a:gd name="connsiteX0" fmla="*/ 386862 w 527539"/>
                <a:gd name="connsiteY0" fmla="*/ 1828800 h 1899139"/>
                <a:gd name="connsiteX1" fmla="*/ 0 w 527539"/>
                <a:gd name="connsiteY1" fmla="*/ 902677 h 1899139"/>
                <a:gd name="connsiteX2" fmla="*/ 23447 w 527539"/>
                <a:gd name="connsiteY2" fmla="*/ 0 h 1899139"/>
                <a:gd name="connsiteX3" fmla="*/ 527539 w 527539"/>
                <a:gd name="connsiteY3" fmla="*/ 375139 h 1899139"/>
                <a:gd name="connsiteX4" fmla="*/ 457200 w 527539"/>
                <a:gd name="connsiteY4" fmla="*/ 1090247 h 1899139"/>
                <a:gd name="connsiteX5" fmla="*/ 445477 w 527539"/>
                <a:gd name="connsiteY5" fmla="*/ 1899139 h 1899139"/>
                <a:gd name="connsiteX6" fmla="*/ 386862 w 527539"/>
                <a:gd name="connsiteY6" fmla="*/ 1770185 h 1899139"/>
                <a:gd name="connsiteX7" fmla="*/ 386862 w 527539"/>
                <a:gd name="connsiteY7" fmla="*/ 1828800 h 1899139"/>
                <a:gd name="connsiteX0-1" fmla="*/ 386862 w 549406"/>
                <a:gd name="connsiteY0-2" fmla="*/ 1845397 h 1915736"/>
                <a:gd name="connsiteX1-3" fmla="*/ 0 w 549406"/>
                <a:gd name="connsiteY1-4" fmla="*/ 919274 h 1915736"/>
                <a:gd name="connsiteX2-5" fmla="*/ 23447 w 549406"/>
                <a:gd name="connsiteY2-6" fmla="*/ 16597 h 1915736"/>
                <a:gd name="connsiteX3-7" fmla="*/ 527539 w 549406"/>
                <a:gd name="connsiteY3-8" fmla="*/ 391736 h 1915736"/>
                <a:gd name="connsiteX4-9" fmla="*/ 457200 w 549406"/>
                <a:gd name="connsiteY4-10" fmla="*/ 1106844 h 1915736"/>
                <a:gd name="connsiteX5-11" fmla="*/ 445477 w 549406"/>
                <a:gd name="connsiteY5-12" fmla="*/ 1915736 h 1915736"/>
                <a:gd name="connsiteX6-13" fmla="*/ 386862 w 549406"/>
                <a:gd name="connsiteY6-14" fmla="*/ 1786782 h 1915736"/>
                <a:gd name="connsiteX7-15" fmla="*/ 386862 w 549406"/>
                <a:gd name="connsiteY7-16" fmla="*/ 1845397 h 1915736"/>
                <a:gd name="connsiteX0-17" fmla="*/ 386862 w 548374"/>
                <a:gd name="connsiteY0-18" fmla="*/ 1845397 h 1915736"/>
                <a:gd name="connsiteX1-19" fmla="*/ 0 w 548374"/>
                <a:gd name="connsiteY1-20" fmla="*/ 919274 h 1915736"/>
                <a:gd name="connsiteX2-21" fmla="*/ 23447 w 548374"/>
                <a:gd name="connsiteY2-22" fmla="*/ 16597 h 1915736"/>
                <a:gd name="connsiteX3-23" fmla="*/ 527539 w 548374"/>
                <a:gd name="connsiteY3-24" fmla="*/ 391736 h 1915736"/>
                <a:gd name="connsiteX4-25" fmla="*/ 457200 w 548374"/>
                <a:gd name="connsiteY4-26" fmla="*/ 1106844 h 1915736"/>
                <a:gd name="connsiteX5-27" fmla="*/ 445477 w 548374"/>
                <a:gd name="connsiteY5-28" fmla="*/ 1915736 h 1915736"/>
                <a:gd name="connsiteX6-29" fmla="*/ 386862 w 548374"/>
                <a:gd name="connsiteY6-30" fmla="*/ 1786782 h 1915736"/>
                <a:gd name="connsiteX7-31" fmla="*/ 386862 w 548374"/>
                <a:gd name="connsiteY7-32" fmla="*/ 1845397 h 1915736"/>
                <a:gd name="connsiteX0-33" fmla="*/ 431065 w 592577"/>
                <a:gd name="connsiteY0-34" fmla="*/ 1845397 h 1915736"/>
                <a:gd name="connsiteX1-35" fmla="*/ 44203 w 592577"/>
                <a:gd name="connsiteY1-36" fmla="*/ 919274 h 1915736"/>
                <a:gd name="connsiteX2-37" fmla="*/ 67650 w 592577"/>
                <a:gd name="connsiteY2-38" fmla="*/ 16597 h 1915736"/>
                <a:gd name="connsiteX3-39" fmla="*/ 571742 w 592577"/>
                <a:gd name="connsiteY3-40" fmla="*/ 391736 h 1915736"/>
                <a:gd name="connsiteX4-41" fmla="*/ 501403 w 592577"/>
                <a:gd name="connsiteY4-42" fmla="*/ 1106844 h 1915736"/>
                <a:gd name="connsiteX5-43" fmla="*/ 489680 w 592577"/>
                <a:gd name="connsiteY5-44" fmla="*/ 1915736 h 1915736"/>
                <a:gd name="connsiteX6-45" fmla="*/ 431065 w 592577"/>
                <a:gd name="connsiteY6-46" fmla="*/ 1786782 h 1915736"/>
                <a:gd name="connsiteX7-47" fmla="*/ 431065 w 592577"/>
                <a:gd name="connsiteY7-48" fmla="*/ 1845397 h 1915736"/>
                <a:gd name="connsiteX0-49" fmla="*/ 431065 w 592577"/>
                <a:gd name="connsiteY0-50" fmla="*/ 1845397 h 1915736"/>
                <a:gd name="connsiteX1-51" fmla="*/ 44203 w 592577"/>
                <a:gd name="connsiteY1-52" fmla="*/ 919274 h 1915736"/>
                <a:gd name="connsiteX2-53" fmla="*/ 67650 w 592577"/>
                <a:gd name="connsiteY2-54" fmla="*/ 16597 h 1915736"/>
                <a:gd name="connsiteX3-55" fmla="*/ 571742 w 592577"/>
                <a:gd name="connsiteY3-56" fmla="*/ 391736 h 1915736"/>
                <a:gd name="connsiteX4-57" fmla="*/ 501403 w 592577"/>
                <a:gd name="connsiteY4-58" fmla="*/ 1106844 h 1915736"/>
                <a:gd name="connsiteX5-59" fmla="*/ 489680 w 592577"/>
                <a:gd name="connsiteY5-60" fmla="*/ 1915736 h 1915736"/>
                <a:gd name="connsiteX6-61" fmla="*/ 431065 w 592577"/>
                <a:gd name="connsiteY6-62" fmla="*/ 1786782 h 1915736"/>
                <a:gd name="connsiteX7-63" fmla="*/ 431065 w 592577"/>
                <a:gd name="connsiteY7-64" fmla="*/ 1845397 h 1915736"/>
                <a:gd name="connsiteX0-65" fmla="*/ 506129 w 597303"/>
                <a:gd name="connsiteY0-66" fmla="*/ 1915736 h 1915736"/>
                <a:gd name="connsiteX1-67" fmla="*/ 48929 w 597303"/>
                <a:gd name="connsiteY1-68" fmla="*/ 919274 h 1915736"/>
                <a:gd name="connsiteX2-69" fmla="*/ 72376 w 597303"/>
                <a:gd name="connsiteY2-70" fmla="*/ 16597 h 1915736"/>
                <a:gd name="connsiteX3-71" fmla="*/ 576468 w 597303"/>
                <a:gd name="connsiteY3-72" fmla="*/ 391736 h 1915736"/>
                <a:gd name="connsiteX4-73" fmla="*/ 506129 w 597303"/>
                <a:gd name="connsiteY4-74" fmla="*/ 1106844 h 1915736"/>
                <a:gd name="connsiteX5-75" fmla="*/ 494406 w 597303"/>
                <a:gd name="connsiteY5-76" fmla="*/ 1915736 h 1915736"/>
                <a:gd name="connsiteX6-77" fmla="*/ 435791 w 597303"/>
                <a:gd name="connsiteY6-78" fmla="*/ 1786782 h 1915736"/>
                <a:gd name="connsiteX7-79" fmla="*/ 506129 w 597303"/>
                <a:gd name="connsiteY7-80" fmla="*/ 1915736 h 1915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97303" h="1915736">
                  <a:moveTo>
                    <a:pt x="506129" y="1915736"/>
                  </a:moveTo>
                  <a:cubicBezTo>
                    <a:pt x="441652" y="1771151"/>
                    <a:pt x="121221" y="1235797"/>
                    <a:pt x="48929" y="919274"/>
                  </a:cubicBezTo>
                  <a:cubicBezTo>
                    <a:pt x="-23363" y="602751"/>
                    <a:pt x="-15547" y="104520"/>
                    <a:pt x="72376" y="16597"/>
                  </a:cubicBezTo>
                  <a:cubicBezTo>
                    <a:pt x="160299" y="-71326"/>
                    <a:pt x="504176" y="210028"/>
                    <a:pt x="576468" y="391736"/>
                  </a:cubicBezTo>
                  <a:cubicBezTo>
                    <a:pt x="648760" y="573444"/>
                    <a:pt x="510037" y="837213"/>
                    <a:pt x="506129" y="1106844"/>
                  </a:cubicBezTo>
                  <a:lnTo>
                    <a:pt x="494406" y="1915736"/>
                  </a:lnTo>
                  <a:lnTo>
                    <a:pt x="435791" y="1786782"/>
                  </a:lnTo>
                  <a:lnTo>
                    <a:pt x="506129" y="1915736"/>
                  </a:lnTo>
                  <a:close/>
                </a:path>
              </a:pathLst>
            </a:custGeom>
            <a:noFill/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7665039" y="5079997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79803" y="782433"/>
            <a:ext cx="44430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协同完成研学报告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516" y="1072579"/>
            <a:ext cx="602648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知识扩展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在线协同文档的特点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/>
          <p:nvPr/>
        </p:nvGraphicFramePr>
        <p:xfrm>
          <a:off x="3913188" y="3481388"/>
          <a:ext cx="3827681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14668500" imgH="7686675" progId="Word.Picture.8">
                  <p:embed/>
                </p:oleObj>
              </mc:Choice>
              <mc:Fallback>
                <p:oleObj name="Picture" r:id="rId4" imgW="14668500" imgH="7686675" progId="Word.Picture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188" y="3481388"/>
                        <a:ext cx="3827681" cy="2257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1511474" y="1877114"/>
            <a:ext cx="90423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线协同文档是一款可多人协作的网络工具，非常轻便、简洁，支持多人同时在不同终端对文档进行编辑和批注，让你与他人轻松完成撰稿、方案讨论、会议记录和资料共享等协同工作，可以在线创建文档、表格、幻灯片、思维导图和收集表等，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想一想，在线文档的特点有哪些呢？</a:t>
            </a:r>
            <a:endParaRPr lang="zh-CN" altLang="en-US" sz="2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760246" y="3763290"/>
            <a:ext cx="245007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100" dirty="0">
                <a:solidFill>
                  <a:srgbClr val="00206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多人协同编辑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35237" y="5121926"/>
            <a:ext cx="278607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100" dirty="0">
                <a:solidFill>
                  <a:srgbClr val="00206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多设备无界限同步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554200" y="5121926"/>
            <a:ext cx="245007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100" dirty="0">
                <a:solidFill>
                  <a:srgbClr val="00206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小组共享文档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554201" y="3684857"/>
            <a:ext cx="245007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100" dirty="0">
                <a:solidFill>
                  <a:srgbClr val="00206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多人一键分享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515" y="1072579"/>
            <a:ext cx="609655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素养提升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在线合作学习的优缺点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26" y="1877114"/>
            <a:ext cx="806490" cy="63262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261305" y="1794168"/>
            <a:ext cx="89516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       在线合作学习的方式多样，遇到复杂问题时可以共同探讨解决。与同学讨论，在线合作学习有哪些优缺点呢？</a:t>
            </a:r>
          </a:p>
        </p:txBody>
      </p:sp>
      <p:graphicFrame>
        <p:nvGraphicFramePr>
          <p:cNvPr id="4" name="对象 3"/>
          <p:cNvGraphicFramePr/>
          <p:nvPr/>
        </p:nvGraphicFramePr>
        <p:xfrm>
          <a:off x="2261305" y="3219617"/>
          <a:ext cx="7340955" cy="1911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3373755" imgH="648335" progId="Word.Picture.8">
                  <p:embed/>
                </p:oleObj>
              </mc:Choice>
              <mc:Fallback>
                <p:oleObj name="Picture" r:id="rId5" imgW="3373755" imgH="648335" progId="Word.Picture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1305" y="3219617"/>
                        <a:ext cx="7340955" cy="19111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101" y="3133212"/>
            <a:ext cx="3286648" cy="32866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36" name="矩形 35"/>
          <p:cNvSpPr/>
          <p:nvPr>
            <p:custDataLst>
              <p:tags r:id="rId1"/>
            </p:custDataLst>
          </p:nvPr>
        </p:nvSpPr>
        <p:spPr>
          <a:xfrm>
            <a:off x="3668576" y="1722778"/>
            <a:ext cx="2855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89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拓展评价</a:t>
            </a:r>
          </a:p>
        </p:txBody>
      </p:sp>
      <p:sp>
        <p:nvSpPr>
          <p:cNvPr id="24" name="MH_SubTitle_2"/>
          <p:cNvSpPr/>
          <p:nvPr>
            <p:custDataLst>
              <p:tags r:id="rId2"/>
            </p:custDataLst>
          </p:nvPr>
        </p:nvSpPr>
        <p:spPr>
          <a:xfrm>
            <a:off x="2819143" y="4238113"/>
            <a:ext cx="1433513" cy="1431925"/>
          </a:xfrm>
          <a:prstGeom prst="ellipse">
            <a:avLst/>
          </a:prstGeom>
          <a:noFill/>
          <a:ln w="127000" cap="flat" cmpd="thinThick" algn="ctr">
            <a:solidFill>
              <a:srgbClr val="01AFEE"/>
            </a:solidFill>
            <a:prstDash val="solid"/>
            <a:miter lim="800000"/>
          </a:ln>
          <a:effectLst/>
        </p:spPr>
        <p:txBody>
          <a:bodyPr lIns="0" tIns="72000" rIns="0" bIns="0" anchor="ctr">
            <a:normAutofit/>
          </a:bodyPr>
          <a:lstStyle/>
          <a:p>
            <a:pPr algn="ctr">
              <a:defRPr/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思考</a:t>
            </a:r>
            <a:endParaRPr lang="en-US" altLang="zh-CN" sz="2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反馈</a:t>
            </a:r>
          </a:p>
        </p:txBody>
      </p:sp>
      <p:sp>
        <p:nvSpPr>
          <p:cNvPr id="25" name="MH_Text_2"/>
          <p:cNvSpPr txBox="1"/>
          <p:nvPr>
            <p:custDataLst>
              <p:tags r:id="rId3"/>
            </p:custDataLst>
          </p:nvPr>
        </p:nvSpPr>
        <p:spPr>
          <a:xfrm>
            <a:off x="5629271" y="3995177"/>
            <a:ext cx="4486274" cy="1019175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kern="0" dirty="0">
                <a:latin typeface="+mj-ea"/>
                <a:ea typeface="+mj-ea"/>
              </a:rPr>
              <a:t>使用在线协同文档的注意事项</a:t>
            </a:r>
          </a:p>
        </p:txBody>
      </p:sp>
      <p:sp>
        <p:nvSpPr>
          <p:cNvPr id="26" name="MH_SubTitle_1"/>
          <p:cNvSpPr/>
          <p:nvPr>
            <p:custDataLst>
              <p:tags r:id="rId4"/>
            </p:custDataLst>
          </p:nvPr>
        </p:nvSpPr>
        <p:spPr>
          <a:xfrm>
            <a:off x="1120517" y="3133212"/>
            <a:ext cx="2159000" cy="2159000"/>
          </a:xfrm>
          <a:prstGeom prst="ellipse">
            <a:avLst/>
          </a:prstGeom>
          <a:noFill/>
          <a:ln w="127000" cap="flat" cmpd="thinThick" algn="ctr">
            <a:solidFill>
              <a:srgbClr val="F68207"/>
            </a:solidFill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学以致用</a:t>
            </a:r>
          </a:p>
        </p:txBody>
      </p:sp>
      <p:cxnSp>
        <p:nvCxnSpPr>
          <p:cNvPr id="27" name="MH_Other_1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flipV="1">
            <a:off x="3227131" y="3123688"/>
            <a:ext cx="1766887" cy="561975"/>
          </a:xfrm>
          <a:prstGeom prst="bentConnector3">
            <a:avLst>
              <a:gd name="adj1" fmla="val 29667"/>
            </a:avLst>
          </a:prstGeom>
          <a:noFill/>
          <a:ln w="38100" algn="ctr">
            <a:solidFill>
              <a:srgbClr val="F68207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MH_Text_1"/>
          <p:cNvSpPr txBox="1"/>
          <p:nvPr>
            <p:custDataLst>
              <p:tags r:id="rId6"/>
            </p:custDataLst>
          </p:nvPr>
        </p:nvSpPr>
        <p:spPr>
          <a:xfrm>
            <a:off x="5017829" y="2553775"/>
            <a:ext cx="3956837" cy="1152525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kern="0" dirty="0">
                <a:latin typeface="Calibri" panose="020F0502020204030204" pitchFamily="34" charset="0"/>
                <a:ea typeface="微软雅黑" panose="020B0503020204020204" pitchFamily="34" charset="-122"/>
              </a:rPr>
              <a:t>创建运动会在线报名表</a:t>
            </a:r>
          </a:p>
        </p:txBody>
      </p:sp>
      <p:cxnSp>
        <p:nvCxnSpPr>
          <p:cNvPr id="29" name="MH_Other_2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flipV="1">
            <a:off x="4273292" y="4504765"/>
            <a:ext cx="1355979" cy="540000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01AFEE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文本框 11"/>
          <p:cNvSpPr txBox="1"/>
          <p:nvPr/>
        </p:nvSpPr>
        <p:spPr>
          <a:xfrm>
            <a:off x="836952" y="782433"/>
            <a:ext cx="44303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协同完成研学报告</a:t>
            </a:r>
          </a:p>
        </p:txBody>
      </p:sp>
      <p:cxnSp>
        <p:nvCxnSpPr>
          <p:cNvPr id="13" name="MH_Other_2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4273292" y="5043181"/>
            <a:ext cx="1355979" cy="540000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01AFEE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MH_Text_2"/>
          <p:cNvSpPr txBox="1"/>
          <p:nvPr>
            <p:custDataLst>
              <p:tags r:id="rId9"/>
            </p:custDataLst>
          </p:nvPr>
        </p:nvSpPr>
        <p:spPr>
          <a:xfrm>
            <a:off x="5608635" y="4954075"/>
            <a:ext cx="4486274" cy="1019175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kern="0" dirty="0">
                <a:latin typeface="+mj-ea"/>
                <a:ea typeface="+mj-ea"/>
              </a:rPr>
              <a:t>小练笔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89553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60611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项目情境</a:t>
            </a:r>
          </a:p>
        </p:txBody>
      </p:sp>
      <p:sp>
        <p:nvSpPr>
          <p:cNvPr id="2" name="矩形 1"/>
          <p:cNvSpPr/>
          <p:nvPr/>
        </p:nvSpPr>
        <p:spPr>
          <a:xfrm>
            <a:off x="1306311" y="1590333"/>
            <a:ext cx="4713093" cy="3550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655">
              <a:lnSpc>
                <a:spcPct val="130000"/>
              </a:lnSpc>
            </a:pPr>
            <a:r>
              <a:rPr lang="zh-CN" altLang="en-US" sz="2200" kern="100" dirty="0">
                <a:latin typeface="楷体_GB2312" panose="02010609030101010101" pitchFamily="49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学校计划分班级组织研学活动，让同学们利用寒假去旅行，感受祖国的大好河山，将书本上的知识与实践有机结合，拓宽视野并提高学习兴趣。研学结束后，为了总结研学中的收获，班级将收集同学们的研学图文信息，汇总形成一份研学报告并上报给学校，如何更快更好地完成呢？</a:t>
            </a:r>
            <a:endParaRPr lang="zh-CN" altLang="en-US" sz="22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46" y="161035"/>
            <a:ext cx="5269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体验互联网新模式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855242" y="6419789"/>
            <a:ext cx="329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  介绍互联网前世今生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091484" y="1970158"/>
          <a:ext cx="4713094" cy="3085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3755390" imgH="2493010" progId="Word.Picture.8">
                  <p:embed/>
                </p:oleObj>
              </mc:Choice>
              <mc:Fallback>
                <p:oleObj name="Picture" r:id="rId4" imgW="3755390" imgH="249301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484" y="1970158"/>
                        <a:ext cx="4713094" cy="30851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39954" y="1072783"/>
            <a:ext cx="922654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学以致用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—</a:t>
            </a:r>
            <a:r>
              <a:rPr lang="en-US" altLang="zh-CN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创建运动会在线报名表</a:t>
            </a:r>
            <a:endParaRPr lang="zh-CN" altLang="en-US" sz="2800" b="1" spc="100" dirty="0">
              <a:solidFill>
                <a:srgbClr val="C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05" y="835313"/>
            <a:ext cx="899141" cy="89914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66130" y="1828578"/>
            <a:ext cx="95152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        创建 “趣味运动会项目报名表”的在线收集表，分享给他人，并收集运动会报名信息。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615" y="2892150"/>
            <a:ext cx="6055785" cy="2718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39954" y="1072783"/>
            <a:ext cx="922654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举一反三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—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使用在线协同文档的注意事项</a:t>
            </a:r>
            <a:endParaRPr lang="zh-CN" altLang="en-US" sz="2800" b="1" spc="100" dirty="0">
              <a:solidFill>
                <a:srgbClr val="C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05" y="835313"/>
            <a:ext cx="899141" cy="89914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40605" y="1883601"/>
            <a:ext cx="985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        </a:t>
            </a:r>
            <a:r>
              <a:rPr lang="zh-CN" altLang="zh-CN" sz="2400" dirty="0"/>
              <a:t>在线协同文档虽然非常方便、高效，可以实现跨时空编辑，在使用在线协同文档管理文件过程中，想一想，有哪些注意事项和安全问题呢？</a:t>
            </a:r>
            <a:endParaRPr lang="zh-CN" altLang="en-US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746" y="3247531"/>
            <a:ext cx="8268754" cy="2205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0" name="Picture 20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9" name="Picture 19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7" name="Picture 17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5" name="Picture 15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Picture 13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" name="Picture 1" descr="rI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8117" y="1511400"/>
            <a:ext cx="396862" cy="3556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371332" y="1427317"/>
            <a:ext cx="990364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在使用在线协同文档进行团队合作时，以下哪项功能可以确保所有成员都能看到彼此的最新修改？</a:t>
            </a:r>
            <a:r>
              <a:rPr lang="en-US" altLang="zh-CN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      )</a:t>
            </a:r>
          </a:p>
          <a:p>
            <a:r>
              <a:rPr lang="en-US" altLang="zh-CN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A.</a:t>
            </a:r>
            <a:r>
              <a:rPr lang="zh-CN" altLang="en-US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版本历史记录   </a:t>
            </a:r>
            <a:r>
              <a:rPr lang="en-US" altLang="zh-CN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B.</a:t>
            </a:r>
            <a:r>
              <a:rPr lang="zh-CN" altLang="en-US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文件导出  </a:t>
            </a:r>
            <a:r>
              <a:rPr lang="en-US" altLang="zh-CN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C.</a:t>
            </a:r>
            <a:r>
              <a:rPr lang="zh-CN" altLang="en-US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实时编辑  </a:t>
            </a:r>
            <a:r>
              <a:rPr lang="en-US" altLang="zh-CN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D.</a:t>
            </a:r>
            <a:r>
              <a:rPr lang="zh-CN" altLang="en-US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权限设置</a:t>
            </a:r>
            <a:endParaRPr lang="en-US" altLang="zh-CN" sz="2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ts val="1200"/>
              </a:spcBef>
            </a:pPr>
            <a:r>
              <a:rPr lang="en-US" altLang="zh-CN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在在线合作学习过程中，以下哪种沟通方式有助于提升协作效率？</a:t>
            </a:r>
            <a:r>
              <a:rPr lang="en-US" altLang="zh-CN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      )</a:t>
            </a:r>
            <a:endParaRPr lang="zh-CN" altLang="en-US" sz="2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A. </a:t>
            </a:r>
            <a:r>
              <a:rPr lang="zh-CN" altLang="en-US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只在遇到问题时才进行沟通  </a:t>
            </a:r>
            <a:r>
              <a:rPr lang="en-US" altLang="zh-CN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B. </a:t>
            </a:r>
            <a:r>
              <a:rPr lang="zh-CN" altLang="en-US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及时更新学习成果</a:t>
            </a:r>
          </a:p>
          <a:p>
            <a:r>
              <a:rPr lang="en-US" altLang="zh-CN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C. </a:t>
            </a:r>
            <a:r>
              <a:rPr lang="zh-CN" altLang="en-US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通过电子邮件进行异步沟通  </a:t>
            </a:r>
            <a:r>
              <a:rPr lang="en-US" altLang="zh-CN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D. </a:t>
            </a:r>
            <a:r>
              <a:rPr lang="zh-CN" altLang="en-US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限制沟通频率以减少干扰</a:t>
            </a:r>
          </a:p>
          <a:p>
            <a:pPr>
              <a:spcBef>
                <a:spcPts val="1200"/>
              </a:spcBef>
            </a:pPr>
            <a:r>
              <a:rPr lang="en-US" altLang="zh-CN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在线文档支持跨平台访问与共享，这一特点意味着什么？</a:t>
            </a:r>
            <a:r>
              <a:rPr lang="en-US" altLang="zh-CN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(      )</a:t>
            </a:r>
            <a:endParaRPr lang="zh-CN" altLang="en-US" sz="2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A. </a:t>
            </a:r>
            <a:r>
              <a:rPr lang="zh-CN" altLang="en-US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可以在任何设备上访问和编辑文档</a:t>
            </a:r>
          </a:p>
          <a:p>
            <a:r>
              <a:rPr lang="en-US" altLang="zh-CN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B. </a:t>
            </a:r>
            <a:r>
              <a:rPr lang="zh-CN" altLang="en-US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方便用户与他人分享文档    </a:t>
            </a:r>
            <a:r>
              <a:rPr lang="en-US" altLang="zh-CN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C. </a:t>
            </a:r>
            <a:r>
              <a:rPr lang="zh-CN" altLang="en-US" sz="26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提高了文档的灵活性</a:t>
            </a:r>
          </a:p>
          <a:p>
            <a:pPr algn="ctr"/>
            <a:endParaRPr lang="zh-CN" altLang="en-US" sz="26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94" y="738881"/>
            <a:ext cx="737914" cy="60950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907385" y="904097"/>
            <a:ext cx="922654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spc="100" dirty="0">
                <a:solidFill>
                  <a:srgbClr val="00206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小练笔：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698287" y="1821930"/>
            <a:ext cx="8330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 dirty="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C</a:t>
            </a:r>
            <a:endParaRPr lang="zh-CN" altLang="en-US" sz="2800" b="1" spc="100" dirty="0">
              <a:solidFill>
                <a:srgbClr val="C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734208" y="3167390"/>
            <a:ext cx="8330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 dirty="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B</a:t>
            </a:r>
            <a:endParaRPr lang="zh-CN" altLang="en-US" sz="2800" b="1" spc="100" dirty="0">
              <a:solidFill>
                <a:srgbClr val="C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637921" y="4898065"/>
            <a:ext cx="102561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100" dirty="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ABC</a:t>
            </a:r>
            <a:endParaRPr lang="zh-CN" altLang="en-US" sz="2800" b="1" spc="100" dirty="0">
              <a:solidFill>
                <a:srgbClr val="C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05767" y="1579375"/>
            <a:ext cx="7377239" cy="584775"/>
            <a:chOff x="1415995" y="1454455"/>
            <a:chExt cx="7377239" cy="584775"/>
          </a:xfrm>
        </p:grpSpPr>
        <p:sp>
          <p:nvSpPr>
            <p:cNvPr id="8" name="文本框 7"/>
            <p:cNvSpPr txBox="1"/>
            <p:nvPr/>
          </p:nvSpPr>
          <p:spPr>
            <a:xfrm>
              <a:off x="1415995" y="1455665"/>
              <a:ext cx="281885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项目 </a:t>
              </a:r>
              <a:r>
                <a:rPr lang="en-US" altLang="zh-CN" sz="32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2</a:t>
              </a:r>
              <a:r>
                <a:rPr lang="zh-CN" altLang="en-US" sz="32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 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3697906" y="1454455"/>
              <a:ext cx="50953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spc="300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协同完成研学报告</a:t>
              </a:r>
            </a:p>
          </p:txBody>
        </p:sp>
      </p:grpSp>
      <p:sp>
        <p:nvSpPr>
          <p:cNvPr id="9" name="圆角矩形标注 8"/>
          <p:cNvSpPr/>
          <p:nvPr/>
        </p:nvSpPr>
        <p:spPr>
          <a:xfrm>
            <a:off x="2177716" y="2519495"/>
            <a:ext cx="5095329" cy="2060884"/>
          </a:xfrm>
          <a:prstGeom prst="wedgeRoundRectCallout">
            <a:avLst>
              <a:gd name="adj1" fmla="val 71823"/>
              <a:gd name="adj2" fmla="val -2611"/>
              <a:gd name="adj3" fmla="val 16667"/>
            </a:avLst>
          </a:prstGeom>
          <a:solidFill>
            <a:srgbClr val="00B0F0">
              <a:alpha val="69000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230934" y="2793642"/>
            <a:ext cx="52194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协同互助</a:t>
            </a:r>
            <a:endParaRPr lang="en-US" altLang="zh-CN" sz="4800" b="1" spc="6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  <a:p>
            <a:pPr algn="ctr"/>
            <a:r>
              <a:rPr lang="zh-CN" altLang="en-US" sz="4800" b="1" spc="600" dirty="0">
                <a:solidFill>
                  <a:schemeClr val="bg1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</a:rPr>
              <a:t>极速提升</a:t>
            </a:r>
            <a:endParaRPr lang="zh-CN" altLang="en-US" sz="3600" b="1" spc="600" dirty="0">
              <a:solidFill>
                <a:schemeClr val="bg1"/>
              </a:solidFill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67" y="2664288"/>
            <a:ext cx="4023294" cy="402329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913032" y="891524"/>
            <a:ext cx="3531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  体验互联网新模式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619591" y="891524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七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年级下册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1" y="901822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6349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3654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学习目标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855242" y="6419789"/>
            <a:ext cx="329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  介绍互联网前世今生</a:t>
            </a:r>
          </a:p>
        </p:txBody>
      </p:sp>
      <p:sp>
        <p:nvSpPr>
          <p:cNvPr id="2" name="矩形 1"/>
          <p:cNvSpPr/>
          <p:nvPr/>
        </p:nvSpPr>
        <p:spPr>
          <a:xfrm>
            <a:off x="1810272" y="1787050"/>
            <a:ext cx="4705448" cy="3265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tabLst>
                <a:tab pos="269875" algn="l"/>
                <a:tab pos="203835" algn="l"/>
              </a:tabLst>
            </a:pPr>
            <a:r>
              <a:rPr lang="en-US" altLang="zh-CN" sz="2000" kern="100" dirty="0">
                <a:solidFill>
                  <a:srgbClr val="3484A2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宋体" panose="02010600030101010101" pitchFamily="2" charset="-122"/>
              </a:rPr>
              <a:t>1</a:t>
            </a:r>
            <a:r>
              <a:rPr lang="zh-CN" altLang="zh-CN" sz="2000" kern="100" dirty="0">
                <a:solidFill>
                  <a:srgbClr val="3484A2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宋体" panose="02010600030101010101" pitchFamily="2" charset="-122"/>
              </a:rPr>
              <a:t>．项目目标</a:t>
            </a:r>
            <a:endParaRPr lang="zh-CN" altLang="zh-CN" sz="2000" kern="100" dirty="0">
              <a:solidFill>
                <a:srgbClr val="3484A2"/>
              </a:solidFill>
              <a:latin typeface="Calibri" panose="020F0502020204030204" pitchFamily="34" charset="0"/>
              <a:ea typeface="楷体_GB2312" panose="02010609030101010101" pitchFamily="49" charset="-122"/>
              <a:cs typeface="宋体" panose="02010600030101010101" pitchFamily="2" charset="-122"/>
            </a:endParaRPr>
          </a:p>
          <a:p>
            <a:pPr indent="266700" algn="just">
              <a:lnSpc>
                <a:spcPct val="150000"/>
              </a:lnSpc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在线协同完成研学报告并分享展示研学成果。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  <a:tabLst>
                <a:tab pos="269875" algn="l"/>
              </a:tabLst>
            </a:pPr>
            <a:r>
              <a:rPr lang="en-US" altLang="zh-CN" sz="2000" kern="100" dirty="0">
                <a:solidFill>
                  <a:srgbClr val="3484A2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宋体" panose="02010600030101010101" pitchFamily="2" charset="-122"/>
              </a:rPr>
              <a:t>2</a:t>
            </a:r>
            <a:r>
              <a:rPr lang="zh-CN" altLang="zh-CN" sz="2000" kern="100" dirty="0">
                <a:solidFill>
                  <a:srgbClr val="3484A2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宋体" panose="02010600030101010101" pitchFamily="2" charset="-122"/>
              </a:rPr>
              <a:t>．素养目标</a:t>
            </a:r>
            <a:endParaRPr lang="zh-CN" altLang="zh-CN" sz="2000" kern="100" dirty="0">
              <a:solidFill>
                <a:srgbClr val="3484A2"/>
              </a:solidFill>
              <a:latin typeface="Calibri" panose="020F0502020204030204" pitchFamily="34" charset="0"/>
              <a:ea typeface="楷体_GB2312" panose="02010609030101010101" pitchFamily="49" charset="-122"/>
              <a:cs typeface="宋体" panose="02010600030101010101" pitchFamily="2" charset="-122"/>
            </a:endParaRPr>
          </a:p>
          <a:p>
            <a:pPr indent="266700" algn="just">
              <a:lnSpc>
                <a:spcPct val="150000"/>
              </a:lnSpc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）了解“互联网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+”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在线合作学习的新模式、新方法。</a:t>
            </a:r>
          </a:p>
          <a:p>
            <a:pPr indent="266700" algn="just">
              <a:lnSpc>
                <a:spcPct val="150000"/>
              </a:lnSpc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）能够利用互联网开展合作学习。</a:t>
            </a:r>
            <a:endParaRPr lang="zh-CN" altLang="en-US" sz="2000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46" y="161035"/>
            <a:ext cx="5269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体验互联网新模式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221" y="1800456"/>
            <a:ext cx="2759090" cy="32980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0500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2588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0" y="908506"/>
            <a:ext cx="2641480" cy="4206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65" b="1" kern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核心问题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855242" y="6419789"/>
            <a:ext cx="329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单元   介绍互联网前世今生</a:t>
            </a:r>
          </a:p>
        </p:txBody>
      </p:sp>
      <p:graphicFrame>
        <p:nvGraphicFramePr>
          <p:cNvPr id="2" name="图示 1"/>
          <p:cNvGraphicFramePr/>
          <p:nvPr/>
        </p:nvGraphicFramePr>
        <p:xfrm>
          <a:off x="2009711" y="1537565"/>
          <a:ext cx="8172577" cy="3880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2346" y="161035"/>
            <a:ext cx="5269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体验互联网新模式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图片 8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30" y="2397760"/>
            <a:ext cx="3223895" cy="3223895"/>
          </a:xfrm>
          <a:prstGeom prst="rect">
            <a:avLst/>
          </a:prstGeom>
        </p:spPr>
      </p:pic>
      <p:sp>
        <p:nvSpPr>
          <p:cNvPr id="9" name="矩形: 圆角 2"/>
          <p:cNvSpPr/>
          <p:nvPr>
            <p:custDataLst>
              <p:tags r:id="rId1"/>
            </p:custDataLst>
          </p:nvPr>
        </p:nvSpPr>
        <p:spPr>
          <a:xfrm>
            <a:off x="5481320" y="956945"/>
            <a:ext cx="5559425" cy="5117465"/>
          </a:xfrm>
          <a:prstGeom prst="roundRect">
            <a:avLst>
              <a:gd name="adj" fmla="val 3640"/>
            </a:avLst>
          </a:prstGeom>
          <a:noFill/>
          <a:ln>
            <a:solidFill>
              <a:schemeClr val="accent1">
                <a:alpha val="50000"/>
              </a:schemeClr>
            </a:solidFill>
            <a:prstDash val="solid"/>
          </a:ln>
          <a:effectLst>
            <a:outerShdw blurRad="330200" dist="203200" dir="5400000" sx="98000" sy="98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2">
            <a:clrChange>
              <a:clrFrom>
                <a:srgbClr val="74D5F9">
                  <a:alpha val="100000"/>
                </a:srgbClr>
              </a:clrFrom>
              <a:clrTo>
                <a:srgbClr val="74D5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8930" y="894715"/>
            <a:ext cx="5849620" cy="5179695"/>
          </a:xfrm>
          <a:prstGeom prst="rect">
            <a:avLst/>
          </a:prstGeom>
        </p:spPr>
      </p:pic>
      <p:sp>
        <p:nvSpPr>
          <p:cNvPr id="11" name="序号"/>
          <p:cNvSpPr txBox="1"/>
          <p:nvPr>
            <p:custDataLst>
              <p:tags r:id="rId2"/>
            </p:custDataLst>
          </p:nvPr>
        </p:nvSpPr>
        <p:spPr>
          <a:xfrm>
            <a:off x="10464800" y="1322389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01.</a:t>
            </a:r>
          </a:p>
        </p:txBody>
      </p:sp>
      <p:sp>
        <p:nvSpPr>
          <p:cNvPr id="5" name="标题"/>
          <p:cNvSpPr txBox="1"/>
          <p:nvPr>
            <p:custDataLst>
              <p:tags r:id="rId3"/>
            </p:custDataLst>
          </p:nvPr>
        </p:nvSpPr>
        <p:spPr>
          <a:xfrm>
            <a:off x="6049010" y="1108394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项目准备</a:t>
            </a: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6049010" y="2463800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序号"/>
          <p:cNvSpPr txBox="1"/>
          <p:nvPr>
            <p:custDataLst>
              <p:tags r:id="rId5"/>
            </p:custDataLst>
          </p:nvPr>
        </p:nvSpPr>
        <p:spPr>
          <a:xfrm>
            <a:off x="10464800" y="2516717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02.</a:t>
            </a:r>
          </a:p>
        </p:txBody>
      </p:sp>
      <p:sp>
        <p:nvSpPr>
          <p:cNvPr id="26" name="标题"/>
          <p:cNvSpPr txBox="1"/>
          <p:nvPr>
            <p:custDataLst>
              <p:tags r:id="rId6"/>
            </p:custDataLst>
          </p:nvPr>
        </p:nvSpPr>
        <p:spPr>
          <a:xfrm>
            <a:off x="6049010" y="2354792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项目实施</a:t>
            </a:r>
          </a:p>
        </p:txBody>
      </p:sp>
      <p:cxnSp>
        <p:nvCxnSpPr>
          <p:cNvPr id="4" name="直接连接符 3"/>
          <p:cNvCxnSpPr/>
          <p:nvPr>
            <p:custDataLst>
              <p:tags r:id="rId7"/>
            </p:custDataLst>
          </p:nvPr>
        </p:nvCxnSpPr>
        <p:spPr>
          <a:xfrm>
            <a:off x="6049010" y="3658128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序号"/>
          <p:cNvSpPr txBox="1"/>
          <p:nvPr>
            <p:custDataLst>
              <p:tags r:id="rId8"/>
            </p:custDataLst>
          </p:nvPr>
        </p:nvSpPr>
        <p:spPr>
          <a:xfrm>
            <a:off x="10464800" y="3711045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03.</a:t>
            </a:r>
          </a:p>
        </p:txBody>
      </p:sp>
      <p:sp>
        <p:nvSpPr>
          <p:cNvPr id="7" name="标题"/>
          <p:cNvSpPr txBox="1"/>
          <p:nvPr>
            <p:custDataLst>
              <p:tags r:id="rId9"/>
            </p:custDataLst>
          </p:nvPr>
        </p:nvSpPr>
        <p:spPr>
          <a:xfrm>
            <a:off x="6049010" y="3549120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素养提升</a:t>
            </a:r>
          </a:p>
        </p:txBody>
      </p:sp>
      <p:cxnSp>
        <p:nvCxnSpPr>
          <p:cNvPr id="33" name="直接连接符 32"/>
          <p:cNvCxnSpPr/>
          <p:nvPr>
            <p:custDataLst>
              <p:tags r:id="rId10"/>
            </p:custDataLst>
          </p:nvPr>
        </p:nvCxnSpPr>
        <p:spPr>
          <a:xfrm>
            <a:off x="6049010" y="4852456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序号"/>
          <p:cNvSpPr txBox="1"/>
          <p:nvPr>
            <p:custDataLst>
              <p:tags r:id="rId11"/>
            </p:custDataLst>
          </p:nvPr>
        </p:nvSpPr>
        <p:spPr>
          <a:xfrm>
            <a:off x="10464800" y="4905374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04.</a:t>
            </a:r>
          </a:p>
        </p:txBody>
      </p:sp>
      <p:sp>
        <p:nvSpPr>
          <p:cNvPr id="36" name="标题"/>
          <p:cNvSpPr txBox="1"/>
          <p:nvPr>
            <p:custDataLst>
              <p:tags r:id="rId12"/>
            </p:custDataLst>
          </p:nvPr>
        </p:nvSpPr>
        <p:spPr>
          <a:xfrm>
            <a:off x="6049010" y="4743449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拓展评价</a:t>
            </a:r>
          </a:p>
        </p:txBody>
      </p:sp>
      <p:sp>
        <p:nvSpPr>
          <p:cNvPr id="8" name="标题"/>
          <p:cNvSpPr txBox="1"/>
          <p:nvPr>
            <p:custDataLst>
              <p:tags r:id="rId13"/>
            </p:custDataLst>
          </p:nvPr>
        </p:nvSpPr>
        <p:spPr>
          <a:xfrm>
            <a:off x="6349414" y="1568890"/>
            <a:ext cx="3944938" cy="8896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00B0F0"/>
                </a:solidFill>
                <a:cs typeface="MiSans Normal" panose="00000500000000000000" charset="-122"/>
                <a:sym typeface="+mn-ea"/>
              </a:rPr>
              <a:t>讨论并确定研学报告合作完成方式</a:t>
            </a:r>
          </a:p>
        </p:txBody>
      </p:sp>
      <p:sp>
        <p:nvSpPr>
          <p:cNvPr id="12" name="标题"/>
          <p:cNvSpPr txBox="1"/>
          <p:nvPr>
            <p:custDataLst>
              <p:tags r:id="rId14"/>
            </p:custDataLst>
          </p:nvPr>
        </p:nvSpPr>
        <p:spPr>
          <a:xfrm>
            <a:off x="6331794" y="2783828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00B0F0"/>
                </a:solidFill>
                <a:cs typeface="MiSans Normal" panose="00000500000000000000" charset="-122"/>
                <a:sym typeface="+mn-ea"/>
              </a:rPr>
              <a:t>开展在线协同，分工完成研学报告</a:t>
            </a:r>
          </a:p>
        </p:txBody>
      </p:sp>
      <p:sp>
        <p:nvSpPr>
          <p:cNvPr id="22" name="标题"/>
          <p:cNvSpPr txBox="1"/>
          <p:nvPr>
            <p:custDataLst>
              <p:tags r:id="rId15"/>
            </p:custDataLst>
          </p:nvPr>
        </p:nvSpPr>
        <p:spPr>
          <a:xfrm>
            <a:off x="6322691" y="3949931"/>
            <a:ext cx="4274819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00B0F0"/>
                </a:solidFill>
                <a:cs typeface="MiSans Normal" panose="00000500000000000000" charset="-122"/>
                <a:sym typeface="+mn-ea"/>
              </a:rPr>
              <a:t>在线协同文档特点、在线合作学习优势</a:t>
            </a:r>
          </a:p>
        </p:txBody>
      </p:sp>
      <p:sp>
        <p:nvSpPr>
          <p:cNvPr id="23" name="标题"/>
          <p:cNvSpPr txBox="1"/>
          <p:nvPr>
            <p:custDataLst>
              <p:tags r:id="rId16"/>
            </p:custDataLst>
          </p:nvPr>
        </p:nvSpPr>
        <p:spPr>
          <a:xfrm>
            <a:off x="6306445" y="5075874"/>
            <a:ext cx="5144770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zh-CN" altLang="en-US" sz="1800" dirty="0">
                <a:solidFill>
                  <a:srgbClr val="00B0F0"/>
                </a:solidFill>
                <a:cs typeface="MiSans Normal" panose="00000500000000000000" charset="-122"/>
                <a:sym typeface="+mn-ea"/>
              </a:rPr>
              <a:t>创建在线报名表，使用在线文档的注意事项</a:t>
            </a:r>
          </a:p>
        </p:txBody>
      </p:sp>
      <p:sp>
        <p:nvSpPr>
          <p:cNvPr id="27" name="文本框 26"/>
          <p:cNvSpPr txBox="1"/>
          <p:nvPr userDrawn="1">
            <p:custDataLst>
              <p:tags r:id="rId17"/>
            </p:custDataLst>
          </p:nvPr>
        </p:nvSpPr>
        <p:spPr>
          <a:xfrm>
            <a:off x="3016432" y="1389212"/>
            <a:ext cx="1532679" cy="229214"/>
          </a:xfrm>
          <a:custGeom>
            <a:avLst/>
            <a:gdLst/>
            <a:ahLst/>
            <a:cxnLst/>
            <a:rect l="l" t="t" r="r" b="b"/>
            <a:pathLst>
              <a:path w="1532679" h="229214">
                <a:moveTo>
                  <a:pt x="290910" y="25296"/>
                </a:moveTo>
                <a:cubicBezTo>
                  <a:pt x="278078" y="25296"/>
                  <a:pt x="267307" y="27705"/>
                  <a:pt x="258599" y="32523"/>
                </a:cubicBezTo>
                <a:cubicBezTo>
                  <a:pt x="249891" y="37342"/>
                  <a:pt x="242816" y="43766"/>
                  <a:pt x="237374" y="51797"/>
                </a:cubicBezTo>
                <a:cubicBezTo>
                  <a:pt x="231932" y="59827"/>
                  <a:pt x="228036" y="69206"/>
                  <a:pt x="225687" y="79932"/>
                </a:cubicBezTo>
                <a:cubicBezTo>
                  <a:pt x="223338" y="90659"/>
                  <a:pt x="222163" y="101930"/>
                  <a:pt x="222163" y="113746"/>
                </a:cubicBezTo>
                <a:cubicBezTo>
                  <a:pt x="222163" y="126825"/>
                  <a:pt x="223252" y="138870"/>
                  <a:pt x="225429" y="149884"/>
                </a:cubicBezTo>
                <a:cubicBezTo>
                  <a:pt x="227606" y="160897"/>
                  <a:pt x="231273" y="170390"/>
                  <a:pt x="236429" y="178363"/>
                </a:cubicBezTo>
                <a:cubicBezTo>
                  <a:pt x="241585" y="186336"/>
                  <a:pt x="248488" y="192531"/>
                  <a:pt x="257139" y="196948"/>
                </a:cubicBezTo>
                <a:cubicBezTo>
                  <a:pt x="265790" y="201365"/>
                  <a:pt x="276645" y="203573"/>
                  <a:pt x="289706" y="203573"/>
                </a:cubicBezTo>
                <a:cubicBezTo>
                  <a:pt x="302653" y="203573"/>
                  <a:pt x="313538" y="201164"/>
                  <a:pt x="322361" y="196346"/>
                </a:cubicBezTo>
                <a:cubicBezTo>
                  <a:pt x="331184" y="191528"/>
                  <a:pt x="338288" y="185017"/>
                  <a:pt x="343672" y="176815"/>
                </a:cubicBezTo>
                <a:cubicBezTo>
                  <a:pt x="349057" y="168612"/>
                  <a:pt x="352895" y="159119"/>
                  <a:pt x="355187" y="148335"/>
                </a:cubicBezTo>
                <a:cubicBezTo>
                  <a:pt x="357479" y="137551"/>
                  <a:pt x="358625" y="126136"/>
                  <a:pt x="358625" y="114090"/>
                </a:cubicBezTo>
                <a:cubicBezTo>
                  <a:pt x="358625" y="101471"/>
                  <a:pt x="357508" y="89741"/>
                  <a:pt x="355273" y="78900"/>
                </a:cubicBezTo>
                <a:cubicBezTo>
                  <a:pt x="353039" y="68058"/>
                  <a:pt x="349315" y="58651"/>
                  <a:pt x="344101" y="50678"/>
                </a:cubicBezTo>
                <a:cubicBezTo>
                  <a:pt x="338888" y="42705"/>
                  <a:pt x="331927" y="36481"/>
                  <a:pt x="323220" y="32007"/>
                </a:cubicBezTo>
                <a:cubicBezTo>
                  <a:pt x="314513" y="27533"/>
                  <a:pt x="303743" y="25296"/>
                  <a:pt x="290910" y="25296"/>
                </a:cubicBezTo>
                <a:close/>
                <a:moveTo>
                  <a:pt x="1220465" y="3269"/>
                </a:moveTo>
                <a:lnTo>
                  <a:pt x="1375340" y="3269"/>
                </a:lnTo>
                <a:cubicBezTo>
                  <a:pt x="1376257" y="3269"/>
                  <a:pt x="1377089" y="3499"/>
                  <a:pt x="1377835" y="3958"/>
                </a:cubicBezTo>
                <a:cubicBezTo>
                  <a:pt x="1378580" y="4416"/>
                  <a:pt x="1379211" y="5162"/>
                  <a:pt x="1379728" y="6195"/>
                </a:cubicBezTo>
                <a:cubicBezTo>
                  <a:pt x="1380244" y="7227"/>
                  <a:pt x="1380617" y="8575"/>
                  <a:pt x="1380846" y="10239"/>
                </a:cubicBezTo>
                <a:cubicBezTo>
                  <a:pt x="1381076" y="11902"/>
                  <a:pt x="1381190" y="13824"/>
                  <a:pt x="1381190" y="16003"/>
                </a:cubicBezTo>
                <a:cubicBezTo>
                  <a:pt x="1381190" y="18183"/>
                  <a:pt x="1381076" y="20076"/>
                  <a:pt x="1380846" y="21682"/>
                </a:cubicBezTo>
                <a:cubicBezTo>
                  <a:pt x="1380617" y="23288"/>
                  <a:pt x="1380244" y="24579"/>
                  <a:pt x="1379728" y="25554"/>
                </a:cubicBezTo>
                <a:cubicBezTo>
                  <a:pt x="1379211" y="26529"/>
                  <a:pt x="1378580" y="27246"/>
                  <a:pt x="1377835" y="27705"/>
                </a:cubicBezTo>
                <a:cubicBezTo>
                  <a:pt x="1377089" y="28164"/>
                  <a:pt x="1376257" y="28393"/>
                  <a:pt x="1375340" y="28393"/>
                </a:cubicBezTo>
                <a:lnTo>
                  <a:pt x="1312702" y="28393"/>
                </a:lnTo>
                <a:lnTo>
                  <a:pt x="1312702" y="221470"/>
                </a:lnTo>
                <a:cubicBezTo>
                  <a:pt x="1312702" y="222388"/>
                  <a:pt x="1312472" y="223191"/>
                  <a:pt x="1312013" y="223879"/>
                </a:cubicBezTo>
                <a:cubicBezTo>
                  <a:pt x="1311554" y="224567"/>
                  <a:pt x="1310751" y="225112"/>
                  <a:pt x="1309604" y="225514"/>
                </a:cubicBezTo>
                <a:cubicBezTo>
                  <a:pt x="1308457" y="225915"/>
                  <a:pt x="1306937" y="226260"/>
                  <a:pt x="1305044" y="226546"/>
                </a:cubicBezTo>
                <a:cubicBezTo>
                  <a:pt x="1303151" y="226833"/>
                  <a:pt x="1300771" y="226977"/>
                  <a:pt x="1297902" y="226977"/>
                </a:cubicBezTo>
                <a:cubicBezTo>
                  <a:pt x="1295149" y="226977"/>
                  <a:pt x="1292797" y="226833"/>
                  <a:pt x="1290847" y="226546"/>
                </a:cubicBezTo>
                <a:cubicBezTo>
                  <a:pt x="1288897" y="226260"/>
                  <a:pt x="1287348" y="225915"/>
                  <a:pt x="1286201" y="225514"/>
                </a:cubicBezTo>
                <a:cubicBezTo>
                  <a:pt x="1285054" y="225112"/>
                  <a:pt x="1284251" y="224567"/>
                  <a:pt x="1283792" y="223879"/>
                </a:cubicBezTo>
                <a:cubicBezTo>
                  <a:pt x="1283333" y="223191"/>
                  <a:pt x="1283103" y="222388"/>
                  <a:pt x="1283103" y="221470"/>
                </a:cubicBezTo>
                <a:lnTo>
                  <a:pt x="1283103" y="28393"/>
                </a:lnTo>
                <a:lnTo>
                  <a:pt x="1220465" y="28393"/>
                </a:lnTo>
                <a:cubicBezTo>
                  <a:pt x="1219548" y="28393"/>
                  <a:pt x="1218716" y="28164"/>
                  <a:pt x="1217970" y="27705"/>
                </a:cubicBezTo>
                <a:cubicBezTo>
                  <a:pt x="1217224" y="27246"/>
                  <a:pt x="1216622" y="26529"/>
                  <a:pt x="1216163" y="25554"/>
                </a:cubicBezTo>
                <a:cubicBezTo>
                  <a:pt x="1215704" y="24579"/>
                  <a:pt x="1215332" y="23288"/>
                  <a:pt x="1215045" y="21682"/>
                </a:cubicBezTo>
                <a:cubicBezTo>
                  <a:pt x="1214758" y="20076"/>
                  <a:pt x="1214614" y="18183"/>
                  <a:pt x="1214614" y="16003"/>
                </a:cubicBezTo>
                <a:cubicBezTo>
                  <a:pt x="1214614" y="13824"/>
                  <a:pt x="1214758" y="11902"/>
                  <a:pt x="1215045" y="10239"/>
                </a:cubicBezTo>
                <a:cubicBezTo>
                  <a:pt x="1215332" y="8575"/>
                  <a:pt x="1215704" y="7227"/>
                  <a:pt x="1216163" y="6195"/>
                </a:cubicBezTo>
                <a:cubicBezTo>
                  <a:pt x="1216622" y="5162"/>
                  <a:pt x="1217224" y="4416"/>
                  <a:pt x="1217970" y="3958"/>
                </a:cubicBezTo>
                <a:cubicBezTo>
                  <a:pt x="1218716" y="3499"/>
                  <a:pt x="1219548" y="3269"/>
                  <a:pt x="1220465" y="3269"/>
                </a:cubicBezTo>
                <a:close/>
                <a:moveTo>
                  <a:pt x="852595" y="3269"/>
                </a:moveTo>
                <a:lnTo>
                  <a:pt x="958253" y="3269"/>
                </a:lnTo>
                <a:cubicBezTo>
                  <a:pt x="959171" y="3269"/>
                  <a:pt x="960003" y="3499"/>
                  <a:pt x="960749" y="3958"/>
                </a:cubicBezTo>
                <a:cubicBezTo>
                  <a:pt x="961494" y="4416"/>
                  <a:pt x="962096" y="5162"/>
                  <a:pt x="962555" y="6195"/>
                </a:cubicBezTo>
                <a:cubicBezTo>
                  <a:pt x="963014" y="7227"/>
                  <a:pt x="963387" y="8518"/>
                  <a:pt x="963674" y="10067"/>
                </a:cubicBezTo>
                <a:cubicBezTo>
                  <a:pt x="963961" y="11615"/>
                  <a:pt x="964104" y="13537"/>
                  <a:pt x="964104" y="15831"/>
                </a:cubicBezTo>
                <a:cubicBezTo>
                  <a:pt x="964104" y="17896"/>
                  <a:pt x="963961" y="19703"/>
                  <a:pt x="963674" y="21252"/>
                </a:cubicBezTo>
                <a:cubicBezTo>
                  <a:pt x="963387" y="22801"/>
                  <a:pt x="963014" y="24063"/>
                  <a:pt x="962555" y="25038"/>
                </a:cubicBezTo>
                <a:cubicBezTo>
                  <a:pt x="962096" y="26013"/>
                  <a:pt x="961494" y="26730"/>
                  <a:pt x="960749" y="27189"/>
                </a:cubicBezTo>
                <a:cubicBezTo>
                  <a:pt x="960003" y="27648"/>
                  <a:pt x="959171" y="27877"/>
                  <a:pt x="958253" y="27877"/>
                </a:cubicBezTo>
                <a:lnTo>
                  <a:pt x="871180" y="27877"/>
                </a:lnTo>
                <a:lnTo>
                  <a:pt x="871180" y="97743"/>
                </a:lnTo>
                <a:lnTo>
                  <a:pt x="945863" y="97743"/>
                </a:lnTo>
                <a:cubicBezTo>
                  <a:pt x="946781" y="97743"/>
                  <a:pt x="947613" y="98001"/>
                  <a:pt x="948359" y="98517"/>
                </a:cubicBezTo>
                <a:cubicBezTo>
                  <a:pt x="949104" y="99033"/>
                  <a:pt x="949735" y="99750"/>
                  <a:pt x="950251" y="100668"/>
                </a:cubicBezTo>
                <a:cubicBezTo>
                  <a:pt x="950768" y="101586"/>
                  <a:pt x="951141" y="102848"/>
                  <a:pt x="951370" y="104454"/>
                </a:cubicBezTo>
                <a:cubicBezTo>
                  <a:pt x="951599" y="106060"/>
                  <a:pt x="951714" y="107953"/>
                  <a:pt x="951714" y="110133"/>
                </a:cubicBezTo>
                <a:cubicBezTo>
                  <a:pt x="951714" y="112198"/>
                  <a:pt x="951599" y="113976"/>
                  <a:pt x="951370" y="115467"/>
                </a:cubicBezTo>
                <a:cubicBezTo>
                  <a:pt x="951141" y="116958"/>
                  <a:pt x="950768" y="118163"/>
                  <a:pt x="950251" y="119081"/>
                </a:cubicBezTo>
                <a:cubicBezTo>
                  <a:pt x="949735" y="119999"/>
                  <a:pt x="949104" y="120658"/>
                  <a:pt x="948359" y="121060"/>
                </a:cubicBezTo>
                <a:cubicBezTo>
                  <a:pt x="947613" y="121461"/>
                  <a:pt x="946781" y="121662"/>
                  <a:pt x="945863" y="121662"/>
                </a:cubicBezTo>
                <a:lnTo>
                  <a:pt x="871180" y="121662"/>
                </a:lnTo>
                <a:lnTo>
                  <a:pt x="871180" y="201336"/>
                </a:lnTo>
                <a:lnTo>
                  <a:pt x="959458" y="201336"/>
                </a:lnTo>
                <a:cubicBezTo>
                  <a:pt x="960376" y="201336"/>
                  <a:pt x="961207" y="201566"/>
                  <a:pt x="961953" y="202025"/>
                </a:cubicBezTo>
                <a:cubicBezTo>
                  <a:pt x="962699" y="202484"/>
                  <a:pt x="963358" y="203201"/>
                  <a:pt x="963932" y="204176"/>
                </a:cubicBezTo>
                <a:cubicBezTo>
                  <a:pt x="964506" y="205151"/>
                  <a:pt x="964907" y="206413"/>
                  <a:pt x="965137" y="207961"/>
                </a:cubicBezTo>
                <a:cubicBezTo>
                  <a:pt x="965366" y="209510"/>
                  <a:pt x="965481" y="211432"/>
                  <a:pt x="965481" y="213726"/>
                </a:cubicBezTo>
                <a:cubicBezTo>
                  <a:pt x="965481" y="215791"/>
                  <a:pt x="965366" y="217598"/>
                  <a:pt x="965137" y="219147"/>
                </a:cubicBezTo>
                <a:cubicBezTo>
                  <a:pt x="964907" y="220696"/>
                  <a:pt x="964506" y="221986"/>
                  <a:pt x="963932" y="223019"/>
                </a:cubicBezTo>
                <a:cubicBezTo>
                  <a:pt x="963358" y="224051"/>
                  <a:pt x="962699" y="224797"/>
                  <a:pt x="961953" y="225256"/>
                </a:cubicBezTo>
                <a:cubicBezTo>
                  <a:pt x="961207" y="225715"/>
                  <a:pt x="960376" y="225944"/>
                  <a:pt x="959458" y="225944"/>
                </a:cubicBezTo>
                <a:lnTo>
                  <a:pt x="852595" y="225944"/>
                </a:lnTo>
                <a:cubicBezTo>
                  <a:pt x="849956" y="225944"/>
                  <a:pt x="847461" y="225055"/>
                  <a:pt x="845109" y="223277"/>
                </a:cubicBezTo>
                <a:cubicBezTo>
                  <a:pt x="842757" y="221499"/>
                  <a:pt x="841581" y="218372"/>
                  <a:pt x="841581" y="213898"/>
                </a:cubicBezTo>
                <a:lnTo>
                  <a:pt x="841581" y="15315"/>
                </a:lnTo>
                <a:cubicBezTo>
                  <a:pt x="841581" y="10841"/>
                  <a:pt x="842757" y="7715"/>
                  <a:pt x="845109" y="5937"/>
                </a:cubicBezTo>
                <a:cubicBezTo>
                  <a:pt x="847461" y="4158"/>
                  <a:pt x="849956" y="3269"/>
                  <a:pt x="852595" y="3269"/>
                </a:cubicBezTo>
                <a:close/>
                <a:moveTo>
                  <a:pt x="648965" y="3269"/>
                </a:moveTo>
                <a:lnTo>
                  <a:pt x="803839" y="3269"/>
                </a:lnTo>
                <a:cubicBezTo>
                  <a:pt x="804757" y="3269"/>
                  <a:pt x="805589" y="3499"/>
                  <a:pt x="806335" y="3958"/>
                </a:cubicBezTo>
                <a:cubicBezTo>
                  <a:pt x="807080" y="4416"/>
                  <a:pt x="807711" y="5162"/>
                  <a:pt x="808228" y="6195"/>
                </a:cubicBezTo>
                <a:cubicBezTo>
                  <a:pt x="808744" y="7227"/>
                  <a:pt x="809117" y="8575"/>
                  <a:pt x="809346" y="10239"/>
                </a:cubicBezTo>
                <a:cubicBezTo>
                  <a:pt x="809576" y="11902"/>
                  <a:pt x="809690" y="13824"/>
                  <a:pt x="809690" y="16003"/>
                </a:cubicBezTo>
                <a:cubicBezTo>
                  <a:pt x="809690" y="18183"/>
                  <a:pt x="809576" y="20076"/>
                  <a:pt x="809346" y="21682"/>
                </a:cubicBezTo>
                <a:cubicBezTo>
                  <a:pt x="809117" y="23288"/>
                  <a:pt x="808744" y="24579"/>
                  <a:pt x="808228" y="25554"/>
                </a:cubicBezTo>
                <a:cubicBezTo>
                  <a:pt x="807711" y="26529"/>
                  <a:pt x="807080" y="27246"/>
                  <a:pt x="806335" y="27705"/>
                </a:cubicBezTo>
                <a:cubicBezTo>
                  <a:pt x="805589" y="28164"/>
                  <a:pt x="804757" y="28393"/>
                  <a:pt x="803839" y="28393"/>
                </a:cubicBezTo>
                <a:lnTo>
                  <a:pt x="741201" y="28393"/>
                </a:lnTo>
                <a:lnTo>
                  <a:pt x="741201" y="221470"/>
                </a:lnTo>
                <a:cubicBezTo>
                  <a:pt x="741201" y="222388"/>
                  <a:pt x="740972" y="223191"/>
                  <a:pt x="740513" y="223879"/>
                </a:cubicBezTo>
                <a:cubicBezTo>
                  <a:pt x="740054" y="224567"/>
                  <a:pt x="739251" y="225112"/>
                  <a:pt x="738104" y="225514"/>
                </a:cubicBezTo>
                <a:cubicBezTo>
                  <a:pt x="736957" y="225915"/>
                  <a:pt x="735437" y="226260"/>
                  <a:pt x="733544" y="226546"/>
                </a:cubicBezTo>
                <a:cubicBezTo>
                  <a:pt x="731651" y="226833"/>
                  <a:pt x="729270" y="226977"/>
                  <a:pt x="726402" y="226977"/>
                </a:cubicBezTo>
                <a:cubicBezTo>
                  <a:pt x="723649" y="226977"/>
                  <a:pt x="721297" y="226833"/>
                  <a:pt x="719347" y="226546"/>
                </a:cubicBezTo>
                <a:cubicBezTo>
                  <a:pt x="717397" y="226260"/>
                  <a:pt x="715848" y="225915"/>
                  <a:pt x="714701" y="225514"/>
                </a:cubicBezTo>
                <a:cubicBezTo>
                  <a:pt x="713554" y="225112"/>
                  <a:pt x="712750" y="224567"/>
                  <a:pt x="712292" y="223879"/>
                </a:cubicBezTo>
                <a:cubicBezTo>
                  <a:pt x="711833" y="223191"/>
                  <a:pt x="711603" y="222388"/>
                  <a:pt x="711603" y="221470"/>
                </a:cubicBezTo>
                <a:lnTo>
                  <a:pt x="711603" y="28393"/>
                </a:lnTo>
                <a:lnTo>
                  <a:pt x="648965" y="28393"/>
                </a:lnTo>
                <a:cubicBezTo>
                  <a:pt x="648047" y="28393"/>
                  <a:pt x="647216" y="28164"/>
                  <a:pt x="646470" y="27705"/>
                </a:cubicBezTo>
                <a:cubicBezTo>
                  <a:pt x="645724" y="27246"/>
                  <a:pt x="645122" y="26529"/>
                  <a:pt x="644663" y="25554"/>
                </a:cubicBezTo>
                <a:cubicBezTo>
                  <a:pt x="644204" y="24579"/>
                  <a:pt x="643831" y="23288"/>
                  <a:pt x="643545" y="21682"/>
                </a:cubicBezTo>
                <a:cubicBezTo>
                  <a:pt x="643258" y="20076"/>
                  <a:pt x="643114" y="18183"/>
                  <a:pt x="643114" y="16003"/>
                </a:cubicBezTo>
                <a:cubicBezTo>
                  <a:pt x="643114" y="13824"/>
                  <a:pt x="643258" y="11902"/>
                  <a:pt x="643545" y="10239"/>
                </a:cubicBezTo>
                <a:cubicBezTo>
                  <a:pt x="643831" y="8575"/>
                  <a:pt x="644204" y="7227"/>
                  <a:pt x="644663" y="6195"/>
                </a:cubicBezTo>
                <a:cubicBezTo>
                  <a:pt x="645122" y="5162"/>
                  <a:pt x="645724" y="4416"/>
                  <a:pt x="646470" y="3958"/>
                </a:cubicBezTo>
                <a:cubicBezTo>
                  <a:pt x="647216" y="3499"/>
                  <a:pt x="648047" y="3269"/>
                  <a:pt x="648965" y="3269"/>
                </a:cubicBezTo>
                <a:close/>
                <a:moveTo>
                  <a:pt x="1166801" y="2753"/>
                </a:moveTo>
                <a:cubicBezTo>
                  <a:pt x="1169464" y="2753"/>
                  <a:pt x="1171764" y="2868"/>
                  <a:pt x="1173701" y="3097"/>
                </a:cubicBezTo>
                <a:cubicBezTo>
                  <a:pt x="1175638" y="3327"/>
                  <a:pt x="1177152" y="3699"/>
                  <a:pt x="1178241" y="4216"/>
                </a:cubicBezTo>
                <a:cubicBezTo>
                  <a:pt x="1179331" y="4732"/>
                  <a:pt x="1180118" y="5334"/>
                  <a:pt x="1180602" y="6023"/>
                </a:cubicBezTo>
                <a:cubicBezTo>
                  <a:pt x="1181086" y="6711"/>
                  <a:pt x="1181328" y="7457"/>
                  <a:pt x="1181328" y="8260"/>
                </a:cubicBezTo>
                <a:lnTo>
                  <a:pt x="1181328" y="213726"/>
                </a:lnTo>
                <a:cubicBezTo>
                  <a:pt x="1181328" y="216021"/>
                  <a:pt x="1180943" y="217971"/>
                  <a:pt x="1180172" y="219577"/>
                </a:cubicBezTo>
                <a:cubicBezTo>
                  <a:pt x="1179401" y="221183"/>
                  <a:pt x="1178393" y="222502"/>
                  <a:pt x="1177147" y="223535"/>
                </a:cubicBezTo>
                <a:cubicBezTo>
                  <a:pt x="1175901" y="224567"/>
                  <a:pt x="1174507" y="225313"/>
                  <a:pt x="1172965" y="225772"/>
                </a:cubicBezTo>
                <a:cubicBezTo>
                  <a:pt x="1171422" y="226231"/>
                  <a:pt x="1169879" y="226460"/>
                  <a:pt x="1168336" y="226460"/>
                </a:cubicBezTo>
                <a:lnTo>
                  <a:pt x="1158549" y="226460"/>
                </a:lnTo>
                <a:cubicBezTo>
                  <a:pt x="1155464" y="226460"/>
                  <a:pt x="1152764" y="226145"/>
                  <a:pt x="1150450" y="225514"/>
                </a:cubicBezTo>
                <a:cubicBezTo>
                  <a:pt x="1148136" y="224883"/>
                  <a:pt x="1145941" y="223736"/>
                  <a:pt x="1143865" y="222072"/>
                </a:cubicBezTo>
                <a:cubicBezTo>
                  <a:pt x="1141789" y="220409"/>
                  <a:pt x="1139713" y="218143"/>
                  <a:pt x="1137637" y="215275"/>
                </a:cubicBezTo>
                <a:cubicBezTo>
                  <a:pt x="1135560" y="212407"/>
                  <a:pt x="1133357" y="208736"/>
                  <a:pt x="1131026" y="204262"/>
                </a:cubicBezTo>
                <a:lnTo>
                  <a:pt x="1063097" y="77609"/>
                </a:lnTo>
                <a:cubicBezTo>
                  <a:pt x="1059546" y="71070"/>
                  <a:pt x="1055966" y="64215"/>
                  <a:pt x="1052359" y="57045"/>
                </a:cubicBezTo>
                <a:cubicBezTo>
                  <a:pt x="1048751" y="49875"/>
                  <a:pt x="1045394" y="42906"/>
                  <a:pt x="1042285" y="36137"/>
                </a:cubicBezTo>
                <a:lnTo>
                  <a:pt x="1041941" y="36137"/>
                </a:lnTo>
                <a:cubicBezTo>
                  <a:pt x="1042171" y="44397"/>
                  <a:pt x="1042343" y="52829"/>
                  <a:pt x="1042457" y="61433"/>
                </a:cubicBezTo>
                <a:cubicBezTo>
                  <a:pt x="1042572" y="70037"/>
                  <a:pt x="1042630" y="78584"/>
                  <a:pt x="1042630" y="87073"/>
                </a:cubicBezTo>
                <a:lnTo>
                  <a:pt x="1042630" y="221470"/>
                </a:lnTo>
                <a:cubicBezTo>
                  <a:pt x="1042630" y="222273"/>
                  <a:pt x="1042388" y="223047"/>
                  <a:pt x="1041904" y="223793"/>
                </a:cubicBezTo>
                <a:cubicBezTo>
                  <a:pt x="1041420" y="224539"/>
                  <a:pt x="1040603" y="225112"/>
                  <a:pt x="1039453" y="225514"/>
                </a:cubicBezTo>
                <a:cubicBezTo>
                  <a:pt x="1038303" y="225915"/>
                  <a:pt x="1036790" y="226260"/>
                  <a:pt x="1034913" y="226546"/>
                </a:cubicBezTo>
                <a:cubicBezTo>
                  <a:pt x="1033036" y="226833"/>
                  <a:pt x="1030645" y="226977"/>
                  <a:pt x="1027739" y="226977"/>
                </a:cubicBezTo>
                <a:cubicBezTo>
                  <a:pt x="1024833" y="226977"/>
                  <a:pt x="1022443" y="226833"/>
                  <a:pt x="1020567" y="226546"/>
                </a:cubicBezTo>
                <a:cubicBezTo>
                  <a:pt x="1018691" y="226260"/>
                  <a:pt x="1017208" y="225915"/>
                  <a:pt x="1016118" y="225514"/>
                </a:cubicBezTo>
                <a:cubicBezTo>
                  <a:pt x="1015028" y="225112"/>
                  <a:pt x="1014241" y="224539"/>
                  <a:pt x="1013757" y="223793"/>
                </a:cubicBezTo>
                <a:cubicBezTo>
                  <a:pt x="1013273" y="223047"/>
                  <a:pt x="1013031" y="222273"/>
                  <a:pt x="1013031" y="221470"/>
                </a:cubicBezTo>
                <a:lnTo>
                  <a:pt x="1013031" y="16003"/>
                </a:lnTo>
                <a:cubicBezTo>
                  <a:pt x="1013031" y="11415"/>
                  <a:pt x="1014334" y="8145"/>
                  <a:pt x="1016940" y="6195"/>
                </a:cubicBezTo>
                <a:cubicBezTo>
                  <a:pt x="1019545" y="4244"/>
                  <a:pt x="1022387" y="3269"/>
                  <a:pt x="1025464" y="3269"/>
                </a:cubicBezTo>
                <a:lnTo>
                  <a:pt x="1040030" y="3269"/>
                </a:lnTo>
                <a:cubicBezTo>
                  <a:pt x="1043462" y="3269"/>
                  <a:pt x="1046333" y="3556"/>
                  <a:pt x="1048643" y="4130"/>
                </a:cubicBezTo>
                <a:cubicBezTo>
                  <a:pt x="1050953" y="4703"/>
                  <a:pt x="1053025" y="5650"/>
                  <a:pt x="1054860" y="6969"/>
                </a:cubicBezTo>
                <a:cubicBezTo>
                  <a:pt x="1056694" y="8288"/>
                  <a:pt x="1058470" y="10124"/>
                  <a:pt x="1060187" y="12476"/>
                </a:cubicBezTo>
                <a:cubicBezTo>
                  <a:pt x="1061905" y="14827"/>
                  <a:pt x="1063706" y="17782"/>
                  <a:pt x="1065592" y="21338"/>
                </a:cubicBezTo>
                <a:lnTo>
                  <a:pt x="1117814" y="119081"/>
                </a:lnTo>
                <a:cubicBezTo>
                  <a:pt x="1121029" y="125046"/>
                  <a:pt x="1124134" y="130868"/>
                  <a:pt x="1127128" y="136547"/>
                </a:cubicBezTo>
                <a:cubicBezTo>
                  <a:pt x="1130121" y="142226"/>
                  <a:pt x="1133004" y="147819"/>
                  <a:pt x="1135776" y="153325"/>
                </a:cubicBezTo>
                <a:cubicBezTo>
                  <a:pt x="1138548" y="158832"/>
                  <a:pt x="1141292" y="164252"/>
                  <a:pt x="1144008" y="169587"/>
                </a:cubicBezTo>
                <a:cubicBezTo>
                  <a:pt x="1146723" y="174922"/>
                  <a:pt x="1149412" y="180285"/>
                  <a:pt x="1152074" y="185677"/>
                </a:cubicBezTo>
                <a:lnTo>
                  <a:pt x="1152246" y="185677"/>
                </a:lnTo>
                <a:cubicBezTo>
                  <a:pt x="1152017" y="176614"/>
                  <a:pt x="1151873" y="167178"/>
                  <a:pt x="1151816" y="157369"/>
                </a:cubicBezTo>
                <a:cubicBezTo>
                  <a:pt x="1151759" y="147560"/>
                  <a:pt x="1151730" y="138125"/>
                  <a:pt x="1151730" y="129062"/>
                </a:cubicBezTo>
                <a:lnTo>
                  <a:pt x="1151730" y="8260"/>
                </a:lnTo>
                <a:cubicBezTo>
                  <a:pt x="1151730" y="7457"/>
                  <a:pt x="1151972" y="6711"/>
                  <a:pt x="1152456" y="6023"/>
                </a:cubicBezTo>
                <a:cubicBezTo>
                  <a:pt x="1152940" y="5334"/>
                  <a:pt x="1153757" y="4732"/>
                  <a:pt x="1154907" y="4216"/>
                </a:cubicBezTo>
                <a:cubicBezTo>
                  <a:pt x="1156057" y="3699"/>
                  <a:pt x="1157570" y="3327"/>
                  <a:pt x="1159447" y="3097"/>
                </a:cubicBezTo>
                <a:cubicBezTo>
                  <a:pt x="1161324" y="2868"/>
                  <a:pt x="1163775" y="2753"/>
                  <a:pt x="1166801" y="2753"/>
                </a:cubicBezTo>
                <a:close/>
                <a:moveTo>
                  <a:pt x="595301" y="2753"/>
                </a:moveTo>
                <a:cubicBezTo>
                  <a:pt x="597964" y="2753"/>
                  <a:pt x="600264" y="2868"/>
                  <a:pt x="602201" y="3097"/>
                </a:cubicBezTo>
                <a:cubicBezTo>
                  <a:pt x="604138" y="3327"/>
                  <a:pt x="605651" y="3699"/>
                  <a:pt x="606741" y="4216"/>
                </a:cubicBezTo>
                <a:cubicBezTo>
                  <a:pt x="607831" y="4732"/>
                  <a:pt x="608618" y="5334"/>
                  <a:pt x="609102" y="6023"/>
                </a:cubicBezTo>
                <a:cubicBezTo>
                  <a:pt x="609586" y="6711"/>
                  <a:pt x="609828" y="7457"/>
                  <a:pt x="609828" y="8260"/>
                </a:cubicBezTo>
                <a:lnTo>
                  <a:pt x="609828" y="213726"/>
                </a:lnTo>
                <a:cubicBezTo>
                  <a:pt x="609828" y="216021"/>
                  <a:pt x="609443" y="217971"/>
                  <a:pt x="608672" y="219577"/>
                </a:cubicBezTo>
                <a:cubicBezTo>
                  <a:pt x="607901" y="221183"/>
                  <a:pt x="606893" y="222502"/>
                  <a:pt x="605647" y="223535"/>
                </a:cubicBezTo>
                <a:cubicBezTo>
                  <a:pt x="604401" y="224567"/>
                  <a:pt x="603007" y="225313"/>
                  <a:pt x="601465" y="225772"/>
                </a:cubicBezTo>
                <a:cubicBezTo>
                  <a:pt x="599922" y="226231"/>
                  <a:pt x="598379" y="226460"/>
                  <a:pt x="596836" y="226460"/>
                </a:cubicBezTo>
                <a:lnTo>
                  <a:pt x="587049" y="226460"/>
                </a:lnTo>
                <a:cubicBezTo>
                  <a:pt x="583964" y="226460"/>
                  <a:pt x="581264" y="226145"/>
                  <a:pt x="578950" y="225514"/>
                </a:cubicBezTo>
                <a:cubicBezTo>
                  <a:pt x="576636" y="224883"/>
                  <a:pt x="574441" y="223736"/>
                  <a:pt x="572365" y="222072"/>
                </a:cubicBezTo>
                <a:cubicBezTo>
                  <a:pt x="570289" y="220409"/>
                  <a:pt x="568213" y="218143"/>
                  <a:pt x="566137" y="215275"/>
                </a:cubicBezTo>
                <a:cubicBezTo>
                  <a:pt x="564060" y="212407"/>
                  <a:pt x="561856" y="208736"/>
                  <a:pt x="559526" y="204262"/>
                </a:cubicBezTo>
                <a:lnTo>
                  <a:pt x="491597" y="77609"/>
                </a:lnTo>
                <a:cubicBezTo>
                  <a:pt x="488046" y="71070"/>
                  <a:pt x="484466" y="64215"/>
                  <a:pt x="480859" y="57045"/>
                </a:cubicBezTo>
                <a:cubicBezTo>
                  <a:pt x="477251" y="49875"/>
                  <a:pt x="473894" y="42906"/>
                  <a:pt x="470785" y="36137"/>
                </a:cubicBezTo>
                <a:lnTo>
                  <a:pt x="470441" y="36137"/>
                </a:lnTo>
                <a:cubicBezTo>
                  <a:pt x="470671" y="44397"/>
                  <a:pt x="470843" y="52829"/>
                  <a:pt x="470957" y="61433"/>
                </a:cubicBezTo>
                <a:cubicBezTo>
                  <a:pt x="471072" y="70037"/>
                  <a:pt x="471130" y="78584"/>
                  <a:pt x="471130" y="87073"/>
                </a:cubicBezTo>
                <a:lnTo>
                  <a:pt x="471130" y="221470"/>
                </a:lnTo>
                <a:cubicBezTo>
                  <a:pt x="471130" y="222273"/>
                  <a:pt x="470888" y="223047"/>
                  <a:pt x="470404" y="223793"/>
                </a:cubicBezTo>
                <a:cubicBezTo>
                  <a:pt x="469920" y="224539"/>
                  <a:pt x="469103" y="225112"/>
                  <a:pt x="467953" y="225514"/>
                </a:cubicBezTo>
                <a:cubicBezTo>
                  <a:pt x="466803" y="225915"/>
                  <a:pt x="465290" y="226260"/>
                  <a:pt x="463413" y="226546"/>
                </a:cubicBezTo>
                <a:cubicBezTo>
                  <a:pt x="461536" y="226833"/>
                  <a:pt x="459145" y="226977"/>
                  <a:pt x="456239" y="226977"/>
                </a:cubicBezTo>
                <a:cubicBezTo>
                  <a:pt x="453333" y="226977"/>
                  <a:pt x="450943" y="226833"/>
                  <a:pt x="449067" y="226546"/>
                </a:cubicBezTo>
                <a:cubicBezTo>
                  <a:pt x="447191" y="226260"/>
                  <a:pt x="445708" y="225915"/>
                  <a:pt x="444618" y="225514"/>
                </a:cubicBezTo>
                <a:cubicBezTo>
                  <a:pt x="443528" y="225112"/>
                  <a:pt x="442741" y="224539"/>
                  <a:pt x="442257" y="223793"/>
                </a:cubicBezTo>
                <a:cubicBezTo>
                  <a:pt x="441773" y="223047"/>
                  <a:pt x="441531" y="222273"/>
                  <a:pt x="441531" y="221470"/>
                </a:cubicBezTo>
                <a:lnTo>
                  <a:pt x="441531" y="16003"/>
                </a:lnTo>
                <a:cubicBezTo>
                  <a:pt x="441531" y="11415"/>
                  <a:pt x="442834" y="8145"/>
                  <a:pt x="445440" y="6195"/>
                </a:cubicBezTo>
                <a:cubicBezTo>
                  <a:pt x="448045" y="4244"/>
                  <a:pt x="450887" y="3269"/>
                  <a:pt x="453964" y="3269"/>
                </a:cubicBezTo>
                <a:lnTo>
                  <a:pt x="468530" y="3269"/>
                </a:lnTo>
                <a:cubicBezTo>
                  <a:pt x="471962" y="3269"/>
                  <a:pt x="474833" y="3556"/>
                  <a:pt x="477143" y="4130"/>
                </a:cubicBezTo>
                <a:cubicBezTo>
                  <a:pt x="479453" y="4703"/>
                  <a:pt x="481525" y="5650"/>
                  <a:pt x="483359" y="6969"/>
                </a:cubicBezTo>
                <a:cubicBezTo>
                  <a:pt x="485194" y="8288"/>
                  <a:pt x="486970" y="10124"/>
                  <a:pt x="488687" y="12476"/>
                </a:cubicBezTo>
                <a:cubicBezTo>
                  <a:pt x="490405" y="14827"/>
                  <a:pt x="492206" y="17782"/>
                  <a:pt x="494092" y="21338"/>
                </a:cubicBezTo>
                <a:lnTo>
                  <a:pt x="546314" y="119081"/>
                </a:lnTo>
                <a:cubicBezTo>
                  <a:pt x="549529" y="125046"/>
                  <a:pt x="552634" y="130868"/>
                  <a:pt x="555627" y="136547"/>
                </a:cubicBezTo>
                <a:cubicBezTo>
                  <a:pt x="558621" y="142226"/>
                  <a:pt x="561504" y="147819"/>
                  <a:pt x="564276" y="153325"/>
                </a:cubicBezTo>
                <a:cubicBezTo>
                  <a:pt x="567048" y="158832"/>
                  <a:pt x="569792" y="164252"/>
                  <a:pt x="572508" y="169587"/>
                </a:cubicBezTo>
                <a:cubicBezTo>
                  <a:pt x="575223" y="174922"/>
                  <a:pt x="577912" y="180285"/>
                  <a:pt x="580574" y="185677"/>
                </a:cubicBezTo>
                <a:lnTo>
                  <a:pt x="580746" y="185677"/>
                </a:lnTo>
                <a:cubicBezTo>
                  <a:pt x="580517" y="176614"/>
                  <a:pt x="580373" y="167178"/>
                  <a:pt x="580316" y="157369"/>
                </a:cubicBezTo>
                <a:cubicBezTo>
                  <a:pt x="580259" y="147560"/>
                  <a:pt x="580230" y="138125"/>
                  <a:pt x="580230" y="129062"/>
                </a:cubicBezTo>
                <a:lnTo>
                  <a:pt x="580230" y="8260"/>
                </a:lnTo>
                <a:cubicBezTo>
                  <a:pt x="580230" y="7457"/>
                  <a:pt x="580472" y="6711"/>
                  <a:pt x="580956" y="6023"/>
                </a:cubicBezTo>
                <a:cubicBezTo>
                  <a:pt x="581440" y="5334"/>
                  <a:pt x="582257" y="4732"/>
                  <a:pt x="583407" y="4216"/>
                </a:cubicBezTo>
                <a:cubicBezTo>
                  <a:pt x="584557" y="3699"/>
                  <a:pt x="586070" y="3327"/>
                  <a:pt x="587947" y="3097"/>
                </a:cubicBezTo>
                <a:cubicBezTo>
                  <a:pt x="589824" y="2868"/>
                  <a:pt x="592275" y="2753"/>
                  <a:pt x="595301" y="2753"/>
                </a:cubicBezTo>
                <a:close/>
                <a:moveTo>
                  <a:pt x="97915" y="516"/>
                </a:moveTo>
                <a:cubicBezTo>
                  <a:pt x="104340" y="516"/>
                  <a:pt x="110592" y="1118"/>
                  <a:pt x="116672" y="2323"/>
                </a:cubicBezTo>
                <a:cubicBezTo>
                  <a:pt x="122752" y="3527"/>
                  <a:pt x="128374" y="5047"/>
                  <a:pt x="133536" y="6883"/>
                </a:cubicBezTo>
                <a:cubicBezTo>
                  <a:pt x="138699" y="8719"/>
                  <a:pt x="143288" y="10841"/>
                  <a:pt x="147303" y="13250"/>
                </a:cubicBezTo>
                <a:cubicBezTo>
                  <a:pt x="151318" y="15659"/>
                  <a:pt x="154100" y="17638"/>
                  <a:pt x="155649" y="19187"/>
                </a:cubicBezTo>
                <a:cubicBezTo>
                  <a:pt x="157198" y="20736"/>
                  <a:pt x="158201" y="21912"/>
                  <a:pt x="158660" y="22715"/>
                </a:cubicBezTo>
                <a:cubicBezTo>
                  <a:pt x="159119" y="23518"/>
                  <a:pt x="159492" y="24464"/>
                  <a:pt x="159779" y="25554"/>
                </a:cubicBezTo>
                <a:cubicBezTo>
                  <a:pt x="160066" y="26644"/>
                  <a:pt x="160295" y="27934"/>
                  <a:pt x="160467" y="29426"/>
                </a:cubicBezTo>
                <a:cubicBezTo>
                  <a:pt x="160639" y="30917"/>
                  <a:pt x="160725" y="32695"/>
                  <a:pt x="160725" y="34760"/>
                </a:cubicBezTo>
                <a:cubicBezTo>
                  <a:pt x="160725" y="37055"/>
                  <a:pt x="160610" y="39005"/>
                  <a:pt x="160380" y="40611"/>
                </a:cubicBezTo>
                <a:cubicBezTo>
                  <a:pt x="160149" y="42217"/>
                  <a:pt x="159803" y="43565"/>
                  <a:pt x="159342" y="44655"/>
                </a:cubicBezTo>
                <a:cubicBezTo>
                  <a:pt x="158880" y="45745"/>
                  <a:pt x="158332" y="46548"/>
                  <a:pt x="157698" y="47064"/>
                </a:cubicBezTo>
                <a:cubicBezTo>
                  <a:pt x="157063" y="47581"/>
                  <a:pt x="156284" y="47839"/>
                  <a:pt x="155361" y="47839"/>
                </a:cubicBezTo>
                <a:cubicBezTo>
                  <a:pt x="153748" y="47839"/>
                  <a:pt x="151499" y="46720"/>
                  <a:pt x="148615" y="44483"/>
                </a:cubicBezTo>
                <a:cubicBezTo>
                  <a:pt x="145731" y="42246"/>
                  <a:pt x="142011" y="39779"/>
                  <a:pt x="137455" y="37084"/>
                </a:cubicBezTo>
                <a:cubicBezTo>
                  <a:pt x="132899" y="34388"/>
                  <a:pt x="127364" y="31921"/>
                  <a:pt x="120848" y="29684"/>
                </a:cubicBezTo>
                <a:cubicBezTo>
                  <a:pt x="114332" y="27447"/>
                  <a:pt x="106518" y="26328"/>
                  <a:pt x="97407" y="26328"/>
                </a:cubicBezTo>
                <a:cubicBezTo>
                  <a:pt x="87487" y="26328"/>
                  <a:pt x="78462" y="28307"/>
                  <a:pt x="70331" y="32265"/>
                </a:cubicBezTo>
                <a:cubicBezTo>
                  <a:pt x="62200" y="36223"/>
                  <a:pt x="55251" y="42045"/>
                  <a:pt x="49485" y="49732"/>
                </a:cubicBezTo>
                <a:cubicBezTo>
                  <a:pt x="43718" y="57418"/>
                  <a:pt x="39249" y="66796"/>
                  <a:pt x="36077" y="77867"/>
                </a:cubicBezTo>
                <a:cubicBezTo>
                  <a:pt x="32905" y="88938"/>
                  <a:pt x="31319" y="101586"/>
                  <a:pt x="31319" y="115811"/>
                </a:cubicBezTo>
                <a:cubicBezTo>
                  <a:pt x="31319" y="129922"/>
                  <a:pt x="32847" y="142398"/>
                  <a:pt x="35904" y="153239"/>
                </a:cubicBezTo>
                <a:cubicBezTo>
                  <a:pt x="38960" y="164080"/>
                  <a:pt x="43343" y="173143"/>
                  <a:pt x="49052" y="180428"/>
                </a:cubicBezTo>
                <a:cubicBezTo>
                  <a:pt x="54761" y="187713"/>
                  <a:pt x="61767" y="193220"/>
                  <a:pt x="70071" y="196948"/>
                </a:cubicBezTo>
                <a:cubicBezTo>
                  <a:pt x="78375" y="200677"/>
                  <a:pt x="87775" y="202541"/>
                  <a:pt x="98270" y="202541"/>
                </a:cubicBezTo>
                <a:cubicBezTo>
                  <a:pt x="107150" y="202541"/>
                  <a:pt x="114906" y="201451"/>
                  <a:pt x="121537" y="199271"/>
                </a:cubicBezTo>
                <a:cubicBezTo>
                  <a:pt x="128169" y="197092"/>
                  <a:pt x="133820" y="194654"/>
                  <a:pt x="138490" y="191958"/>
                </a:cubicBezTo>
                <a:cubicBezTo>
                  <a:pt x="143161" y="189262"/>
                  <a:pt x="146995" y="186824"/>
                  <a:pt x="149994" y="184644"/>
                </a:cubicBezTo>
                <a:cubicBezTo>
                  <a:pt x="152993" y="182465"/>
                  <a:pt x="155358" y="181375"/>
                  <a:pt x="157087" y="181375"/>
                </a:cubicBezTo>
                <a:cubicBezTo>
                  <a:pt x="157896" y="181375"/>
                  <a:pt x="158588" y="181547"/>
                  <a:pt x="159164" y="181891"/>
                </a:cubicBezTo>
                <a:cubicBezTo>
                  <a:pt x="159741" y="182235"/>
                  <a:pt x="160202" y="182895"/>
                  <a:pt x="160548" y="183870"/>
                </a:cubicBezTo>
                <a:cubicBezTo>
                  <a:pt x="160894" y="184845"/>
                  <a:pt x="161153" y="186193"/>
                  <a:pt x="161326" y="187914"/>
                </a:cubicBezTo>
                <a:cubicBezTo>
                  <a:pt x="161499" y="189635"/>
                  <a:pt x="161586" y="191814"/>
                  <a:pt x="161586" y="194453"/>
                </a:cubicBezTo>
                <a:cubicBezTo>
                  <a:pt x="161586" y="196289"/>
                  <a:pt x="161528" y="197895"/>
                  <a:pt x="161414" y="199271"/>
                </a:cubicBezTo>
                <a:cubicBezTo>
                  <a:pt x="161299" y="200648"/>
                  <a:pt x="161098" y="201853"/>
                  <a:pt x="160811" y="202885"/>
                </a:cubicBezTo>
                <a:cubicBezTo>
                  <a:pt x="160525" y="203918"/>
                  <a:pt x="160152" y="204835"/>
                  <a:pt x="159693" y="205638"/>
                </a:cubicBezTo>
                <a:cubicBezTo>
                  <a:pt x="159234" y="206441"/>
                  <a:pt x="158431" y="207417"/>
                  <a:pt x="157284" y="208564"/>
                </a:cubicBezTo>
                <a:cubicBezTo>
                  <a:pt x="156136" y="209711"/>
                  <a:pt x="153727" y="211460"/>
                  <a:pt x="150056" y="213812"/>
                </a:cubicBezTo>
                <a:cubicBezTo>
                  <a:pt x="146385" y="216164"/>
                  <a:pt x="141825" y="218458"/>
                  <a:pt x="136376" y="220696"/>
                </a:cubicBezTo>
                <a:cubicBezTo>
                  <a:pt x="130926" y="222933"/>
                  <a:pt x="124674" y="224826"/>
                  <a:pt x="117619" y="226374"/>
                </a:cubicBezTo>
                <a:cubicBezTo>
                  <a:pt x="110563" y="227923"/>
                  <a:pt x="102848" y="228697"/>
                  <a:pt x="94473" y="228697"/>
                </a:cubicBezTo>
                <a:cubicBezTo>
                  <a:pt x="80019" y="228697"/>
                  <a:pt x="66969" y="226288"/>
                  <a:pt x="55325" y="221470"/>
                </a:cubicBezTo>
                <a:cubicBezTo>
                  <a:pt x="43680" y="216652"/>
                  <a:pt x="33757" y="209539"/>
                  <a:pt x="25554" y="200132"/>
                </a:cubicBezTo>
                <a:cubicBezTo>
                  <a:pt x="17352" y="190725"/>
                  <a:pt x="11042" y="179109"/>
                  <a:pt x="6625" y="165285"/>
                </a:cubicBezTo>
                <a:cubicBezTo>
                  <a:pt x="2209" y="151461"/>
                  <a:pt x="0" y="135543"/>
                  <a:pt x="0" y="117532"/>
                </a:cubicBezTo>
                <a:cubicBezTo>
                  <a:pt x="0" y="99062"/>
                  <a:pt x="2381" y="82599"/>
                  <a:pt x="7142" y="68144"/>
                </a:cubicBezTo>
                <a:cubicBezTo>
                  <a:pt x="11903" y="53689"/>
                  <a:pt x="18585" y="41443"/>
                  <a:pt x="27189" y="31405"/>
                </a:cubicBezTo>
                <a:cubicBezTo>
                  <a:pt x="35793" y="21367"/>
                  <a:pt x="46090" y="13709"/>
                  <a:pt x="58078" y="8432"/>
                </a:cubicBezTo>
                <a:cubicBezTo>
                  <a:pt x="70066" y="3155"/>
                  <a:pt x="83345" y="516"/>
                  <a:pt x="97915" y="516"/>
                </a:cubicBezTo>
                <a:close/>
                <a:moveTo>
                  <a:pt x="1468836" y="0"/>
                </a:moveTo>
                <a:cubicBezTo>
                  <a:pt x="1473769" y="0"/>
                  <a:pt x="1478731" y="430"/>
                  <a:pt x="1483721" y="1290"/>
                </a:cubicBezTo>
                <a:cubicBezTo>
                  <a:pt x="1488712" y="2151"/>
                  <a:pt x="1493415" y="3298"/>
                  <a:pt x="1497832" y="4732"/>
                </a:cubicBezTo>
                <a:cubicBezTo>
                  <a:pt x="1502249" y="6166"/>
                  <a:pt x="1506178" y="7772"/>
                  <a:pt x="1509620" y="9550"/>
                </a:cubicBezTo>
                <a:cubicBezTo>
                  <a:pt x="1513061" y="11328"/>
                  <a:pt x="1515327" y="12762"/>
                  <a:pt x="1516417" y="13852"/>
                </a:cubicBezTo>
                <a:cubicBezTo>
                  <a:pt x="1517507" y="14942"/>
                  <a:pt x="1518224" y="15803"/>
                  <a:pt x="1518568" y="16434"/>
                </a:cubicBezTo>
                <a:cubicBezTo>
                  <a:pt x="1518912" y="17065"/>
                  <a:pt x="1519199" y="17868"/>
                  <a:pt x="1519428" y="18843"/>
                </a:cubicBezTo>
                <a:cubicBezTo>
                  <a:pt x="1519658" y="19818"/>
                  <a:pt x="1519830" y="20994"/>
                  <a:pt x="1519945" y="22370"/>
                </a:cubicBezTo>
                <a:cubicBezTo>
                  <a:pt x="1520059" y="23747"/>
                  <a:pt x="1520117" y="25525"/>
                  <a:pt x="1520117" y="27705"/>
                </a:cubicBezTo>
                <a:cubicBezTo>
                  <a:pt x="1520117" y="29770"/>
                  <a:pt x="1520031" y="31606"/>
                  <a:pt x="1519859" y="33212"/>
                </a:cubicBezTo>
                <a:cubicBezTo>
                  <a:pt x="1519687" y="34818"/>
                  <a:pt x="1519428" y="36166"/>
                  <a:pt x="1519084" y="37256"/>
                </a:cubicBezTo>
                <a:cubicBezTo>
                  <a:pt x="1518740" y="38345"/>
                  <a:pt x="1518252" y="39148"/>
                  <a:pt x="1517622" y="39665"/>
                </a:cubicBezTo>
                <a:cubicBezTo>
                  <a:pt x="1516991" y="40181"/>
                  <a:pt x="1516274" y="40439"/>
                  <a:pt x="1515471" y="40439"/>
                </a:cubicBezTo>
                <a:cubicBezTo>
                  <a:pt x="1514209" y="40439"/>
                  <a:pt x="1512230" y="39636"/>
                  <a:pt x="1509534" y="38030"/>
                </a:cubicBezTo>
                <a:cubicBezTo>
                  <a:pt x="1506838" y="36424"/>
                  <a:pt x="1503539" y="34617"/>
                  <a:pt x="1499639" y="32609"/>
                </a:cubicBezTo>
                <a:cubicBezTo>
                  <a:pt x="1495738" y="30602"/>
                  <a:pt x="1491121" y="28766"/>
                  <a:pt x="1485786" y="27103"/>
                </a:cubicBezTo>
                <a:cubicBezTo>
                  <a:pt x="1480452" y="25439"/>
                  <a:pt x="1474457" y="24608"/>
                  <a:pt x="1467804" y="24608"/>
                </a:cubicBezTo>
                <a:cubicBezTo>
                  <a:pt x="1461609" y="24608"/>
                  <a:pt x="1456217" y="25439"/>
                  <a:pt x="1451628" y="27103"/>
                </a:cubicBezTo>
                <a:cubicBezTo>
                  <a:pt x="1447039" y="28766"/>
                  <a:pt x="1443253" y="30975"/>
                  <a:pt x="1440270" y="33728"/>
                </a:cubicBezTo>
                <a:cubicBezTo>
                  <a:pt x="1437288" y="36481"/>
                  <a:pt x="1435051" y="39751"/>
                  <a:pt x="1433559" y="43537"/>
                </a:cubicBezTo>
                <a:cubicBezTo>
                  <a:pt x="1432068" y="47322"/>
                  <a:pt x="1431322" y="51338"/>
                  <a:pt x="1431322" y="55582"/>
                </a:cubicBezTo>
                <a:cubicBezTo>
                  <a:pt x="1431322" y="61777"/>
                  <a:pt x="1432756" y="67112"/>
                  <a:pt x="1435624" y="71586"/>
                </a:cubicBezTo>
                <a:cubicBezTo>
                  <a:pt x="1438492" y="76060"/>
                  <a:pt x="1442307" y="80018"/>
                  <a:pt x="1447068" y="83460"/>
                </a:cubicBezTo>
                <a:cubicBezTo>
                  <a:pt x="1451829" y="86901"/>
                  <a:pt x="1457249" y="90056"/>
                  <a:pt x="1463330" y="92924"/>
                </a:cubicBezTo>
                <a:cubicBezTo>
                  <a:pt x="1469410" y="95792"/>
                  <a:pt x="1475605" y="98689"/>
                  <a:pt x="1481914" y="101614"/>
                </a:cubicBezTo>
                <a:cubicBezTo>
                  <a:pt x="1488224" y="104540"/>
                  <a:pt x="1494419" y="107752"/>
                  <a:pt x="1500499" y="111251"/>
                </a:cubicBezTo>
                <a:cubicBezTo>
                  <a:pt x="1506580" y="114750"/>
                  <a:pt x="1512000" y="118880"/>
                  <a:pt x="1516761" y="123641"/>
                </a:cubicBezTo>
                <a:cubicBezTo>
                  <a:pt x="1521522" y="128402"/>
                  <a:pt x="1525365" y="134023"/>
                  <a:pt x="1528291" y="140505"/>
                </a:cubicBezTo>
                <a:cubicBezTo>
                  <a:pt x="1531216" y="146987"/>
                  <a:pt x="1532679" y="154645"/>
                  <a:pt x="1532679" y="163478"/>
                </a:cubicBezTo>
                <a:cubicBezTo>
                  <a:pt x="1532679" y="173918"/>
                  <a:pt x="1530757" y="183210"/>
                  <a:pt x="1526914" y="191355"/>
                </a:cubicBezTo>
                <a:cubicBezTo>
                  <a:pt x="1523071" y="199501"/>
                  <a:pt x="1517736" y="206413"/>
                  <a:pt x="1510910" y="212091"/>
                </a:cubicBezTo>
                <a:cubicBezTo>
                  <a:pt x="1504084" y="217770"/>
                  <a:pt x="1496054" y="222044"/>
                  <a:pt x="1486819" y="224912"/>
                </a:cubicBezTo>
                <a:cubicBezTo>
                  <a:pt x="1477584" y="227780"/>
                  <a:pt x="1467632" y="229214"/>
                  <a:pt x="1456962" y="229214"/>
                </a:cubicBezTo>
                <a:cubicBezTo>
                  <a:pt x="1449506" y="229214"/>
                  <a:pt x="1442594" y="228583"/>
                  <a:pt x="1436227" y="227321"/>
                </a:cubicBezTo>
                <a:cubicBezTo>
                  <a:pt x="1429859" y="226059"/>
                  <a:pt x="1424181" y="224510"/>
                  <a:pt x="1419190" y="222675"/>
                </a:cubicBezTo>
                <a:cubicBezTo>
                  <a:pt x="1414200" y="220839"/>
                  <a:pt x="1410013" y="218946"/>
                  <a:pt x="1406628" y="216996"/>
                </a:cubicBezTo>
                <a:cubicBezTo>
                  <a:pt x="1403244" y="215046"/>
                  <a:pt x="1400892" y="213382"/>
                  <a:pt x="1399573" y="212005"/>
                </a:cubicBezTo>
                <a:cubicBezTo>
                  <a:pt x="1398254" y="210629"/>
                  <a:pt x="1397278" y="208879"/>
                  <a:pt x="1396648" y="206757"/>
                </a:cubicBezTo>
                <a:cubicBezTo>
                  <a:pt x="1396017" y="204635"/>
                  <a:pt x="1395701" y="201795"/>
                  <a:pt x="1395701" y="198239"/>
                </a:cubicBezTo>
                <a:cubicBezTo>
                  <a:pt x="1395701" y="195715"/>
                  <a:pt x="1395816" y="193621"/>
                  <a:pt x="1396045" y="191958"/>
                </a:cubicBezTo>
                <a:cubicBezTo>
                  <a:pt x="1396275" y="190294"/>
                  <a:pt x="1396619" y="188946"/>
                  <a:pt x="1397078" y="187914"/>
                </a:cubicBezTo>
                <a:cubicBezTo>
                  <a:pt x="1397537" y="186881"/>
                  <a:pt x="1398110" y="186164"/>
                  <a:pt x="1398799" y="185763"/>
                </a:cubicBezTo>
                <a:cubicBezTo>
                  <a:pt x="1399487" y="185361"/>
                  <a:pt x="1400290" y="185161"/>
                  <a:pt x="1401208" y="185161"/>
                </a:cubicBezTo>
                <a:cubicBezTo>
                  <a:pt x="1402814" y="185161"/>
                  <a:pt x="1405080" y="186136"/>
                  <a:pt x="1408005" y="188086"/>
                </a:cubicBezTo>
                <a:cubicBezTo>
                  <a:pt x="1410930" y="190036"/>
                  <a:pt x="1414688" y="192159"/>
                  <a:pt x="1419276" y="194453"/>
                </a:cubicBezTo>
                <a:cubicBezTo>
                  <a:pt x="1423865" y="196747"/>
                  <a:pt x="1429401" y="198898"/>
                  <a:pt x="1435882" y="200906"/>
                </a:cubicBezTo>
                <a:cubicBezTo>
                  <a:pt x="1442364" y="202914"/>
                  <a:pt x="1449850" y="203918"/>
                  <a:pt x="1458339" y="203918"/>
                </a:cubicBezTo>
                <a:cubicBezTo>
                  <a:pt x="1464764" y="203918"/>
                  <a:pt x="1470643" y="203057"/>
                  <a:pt x="1475978" y="201336"/>
                </a:cubicBezTo>
                <a:cubicBezTo>
                  <a:pt x="1481312" y="199615"/>
                  <a:pt x="1485901" y="197178"/>
                  <a:pt x="1489744" y="194023"/>
                </a:cubicBezTo>
                <a:cubicBezTo>
                  <a:pt x="1493587" y="190868"/>
                  <a:pt x="1496541" y="186996"/>
                  <a:pt x="1498606" y="182407"/>
                </a:cubicBezTo>
                <a:cubicBezTo>
                  <a:pt x="1500671" y="177818"/>
                  <a:pt x="1501704" y="172598"/>
                  <a:pt x="1501704" y="166748"/>
                </a:cubicBezTo>
                <a:cubicBezTo>
                  <a:pt x="1501704" y="160438"/>
                  <a:pt x="1500270" y="155046"/>
                  <a:pt x="1497402" y="150572"/>
                </a:cubicBezTo>
                <a:cubicBezTo>
                  <a:pt x="1494534" y="146098"/>
                  <a:pt x="1490748" y="142169"/>
                  <a:pt x="1486044" y="138784"/>
                </a:cubicBezTo>
                <a:cubicBezTo>
                  <a:pt x="1481341" y="135400"/>
                  <a:pt x="1475978" y="132303"/>
                  <a:pt x="1469955" y="129492"/>
                </a:cubicBezTo>
                <a:cubicBezTo>
                  <a:pt x="1463932" y="126681"/>
                  <a:pt x="1457765" y="123813"/>
                  <a:pt x="1451456" y="120888"/>
                </a:cubicBezTo>
                <a:cubicBezTo>
                  <a:pt x="1445146" y="117962"/>
                  <a:pt x="1439008" y="114721"/>
                  <a:pt x="1433043" y="111165"/>
                </a:cubicBezTo>
                <a:cubicBezTo>
                  <a:pt x="1427078" y="107609"/>
                  <a:pt x="1421743" y="103421"/>
                  <a:pt x="1417039" y="98603"/>
                </a:cubicBezTo>
                <a:cubicBezTo>
                  <a:pt x="1412336" y="93785"/>
                  <a:pt x="1408521" y="88135"/>
                  <a:pt x="1405596" y="81653"/>
                </a:cubicBezTo>
                <a:cubicBezTo>
                  <a:pt x="1402670" y="75171"/>
                  <a:pt x="1401208" y="67399"/>
                  <a:pt x="1401208" y="58336"/>
                </a:cubicBezTo>
                <a:cubicBezTo>
                  <a:pt x="1401208" y="49043"/>
                  <a:pt x="1402900" y="40755"/>
                  <a:pt x="1406284" y="33470"/>
                </a:cubicBezTo>
                <a:cubicBezTo>
                  <a:pt x="1409668" y="26185"/>
                  <a:pt x="1414372" y="20076"/>
                  <a:pt x="1420395" y="15143"/>
                </a:cubicBezTo>
                <a:cubicBezTo>
                  <a:pt x="1426418" y="10210"/>
                  <a:pt x="1433588" y="6453"/>
                  <a:pt x="1441905" y="3872"/>
                </a:cubicBezTo>
                <a:cubicBezTo>
                  <a:pt x="1450223" y="1290"/>
                  <a:pt x="1459200" y="0"/>
                  <a:pt x="1468836" y="0"/>
                </a:cubicBezTo>
                <a:close/>
                <a:moveTo>
                  <a:pt x="292717" y="0"/>
                </a:moveTo>
                <a:cubicBezTo>
                  <a:pt x="309122" y="0"/>
                  <a:pt x="323405" y="2466"/>
                  <a:pt x="335566" y="7399"/>
                </a:cubicBezTo>
                <a:cubicBezTo>
                  <a:pt x="347726" y="12332"/>
                  <a:pt x="357850" y="19531"/>
                  <a:pt x="365938" y="28996"/>
                </a:cubicBezTo>
                <a:cubicBezTo>
                  <a:pt x="374026" y="38460"/>
                  <a:pt x="380049" y="50162"/>
                  <a:pt x="384007" y="64100"/>
                </a:cubicBezTo>
                <a:cubicBezTo>
                  <a:pt x="387965" y="78039"/>
                  <a:pt x="389944" y="94014"/>
                  <a:pt x="389944" y="112025"/>
                </a:cubicBezTo>
                <a:cubicBezTo>
                  <a:pt x="389944" y="130037"/>
                  <a:pt x="387821" y="146270"/>
                  <a:pt x="383577" y="160725"/>
                </a:cubicBezTo>
                <a:cubicBezTo>
                  <a:pt x="379332" y="175180"/>
                  <a:pt x="372994" y="187484"/>
                  <a:pt x="364562" y="197636"/>
                </a:cubicBezTo>
                <a:cubicBezTo>
                  <a:pt x="356130" y="207789"/>
                  <a:pt x="345547" y="215590"/>
                  <a:pt x="332812" y="221040"/>
                </a:cubicBezTo>
                <a:cubicBezTo>
                  <a:pt x="320078" y="226489"/>
                  <a:pt x="305222" y="229214"/>
                  <a:pt x="288243" y="229214"/>
                </a:cubicBezTo>
                <a:cubicBezTo>
                  <a:pt x="271494" y="229214"/>
                  <a:pt x="257010" y="226718"/>
                  <a:pt x="244792" y="221728"/>
                </a:cubicBezTo>
                <a:cubicBezTo>
                  <a:pt x="232574" y="216738"/>
                  <a:pt x="222479" y="209482"/>
                  <a:pt x="214506" y="199960"/>
                </a:cubicBezTo>
                <a:cubicBezTo>
                  <a:pt x="206533" y="190438"/>
                  <a:pt x="200596" y="178621"/>
                  <a:pt x="196695" y="164511"/>
                </a:cubicBezTo>
                <a:cubicBezTo>
                  <a:pt x="192795" y="150400"/>
                  <a:pt x="190844" y="134167"/>
                  <a:pt x="190844" y="115811"/>
                </a:cubicBezTo>
                <a:cubicBezTo>
                  <a:pt x="190844" y="98259"/>
                  <a:pt x="192967" y="82313"/>
                  <a:pt x="197211" y="67972"/>
                </a:cubicBezTo>
                <a:cubicBezTo>
                  <a:pt x="201456" y="53632"/>
                  <a:pt x="207823" y="41443"/>
                  <a:pt x="216313" y="31405"/>
                </a:cubicBezTo>
                <a:cubicBezTo>
                  <a:pt x="224802" y="21367"/>
                  <a:pt x="235414" y="13623"/>
                  <a:pt x="248148" y="8174"/>
                </a:cubicBezTo>
                <a:cubicBezTo>
                  <a:pt x="260882" y="2724"/>
                  <a:pt x="275738" y="0"/>
                  <a:pt x="292717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R="0" lvl="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en-GB" altLang="zh-CN" sz="2800" b="0" i="0" u="none" strike="noStrike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  <a:lvl2pPr marL="685800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kumimoji="0" lang="zh-CN" altLang="en-US" sz="16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2pPr>
            <a:lvl3pPr marL="1143000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3pPr>
            <a:lvl4pPr marL="1600200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4pPr>
            <a:lvl5pPr marL="2057400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cap="none" spc="150" normalizeH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cs typeface="MiSans Normal" panose="00000500000000000000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zh-CN" altLang="en-US"/>
          </a:p>
        </p:txBody>
      </p:sp>
      <p:sp>
        <p:nvSpPr>
          <p:cNvPr id="40" name="标题 5"/>
          <p:cNvSpPr>
            <a:spLocks noGrp="1"/>
          </p:cNvSpPr>
          <p:nvPr>
            <p:custDataLst>
              <p:tags r:id="rId18"/>
            </p:custDataLst>
          </p:nvPr>
        </p:nvSpPr>
        <p:spPr>
          <a:xfrm>
            <a:off x="835025" y="603885"/>
            <a:ext cx="2002790" cy="122301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t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 dirty="0" smtClean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lt"/>
                <a:cs typeface="MiSans Normal" panose="00000500000000000000" charset="-122"/>
                <a:sym typeface="+mn-ea"/>
              </a:defRPr>
            </a:lvl1pPr>
          </a:lstStyle>
          <a:p>
            <a:r>
              <a:rPr lang="zh-CN" altLang="en-US" dirty="0">
                <a:latin typeface="汉仪雅酷黑 85W" panose="020B0904020202020204" charset="-122"/>
                <a:ea typeface="汉仪雅酷黑 85W" panose="020B0904020202020204" charset="-122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273204" y="1578500"/>
            <a:ext cx="304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tx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33812" y="750478"/>
            <a:ext cx="43287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协同完成研学报告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444601" y="2742119"/>
            <a:ext cx="8499081" cy="3412770"/>
            <a:chOff x="3244851" y="2373313"/>
            <a:chExt cx="6615113" cy="3412770"/>
          </a:xfrm>
        </p:grpSpPr>
        <p:cxnSp>
          <p:nvCxnSpPr>
            <p:cNvPr id="9" name="MH_Other_1"/>
            <p:cNvCxnSpPr/>
            <p:nvPr>
              <p:custDataLst>
                <p:tags r:id="rId1"/>
              </p:custDataLst>
            </p:nvPr>
          </p:nvCxnSpPr>
          <p:spPr>
            <a:xfrm>
              <a:off x="8699501" y="3173413"/>
              <a:ext cx="1160463" cy="0"/>
            </a:xfrm>
            <a:prstGeom prst="line">
              <a:avLst/>
            </a:prstGeom>
            <a:ln w="28575">
              <a:solidFill>
                <a:srgbClr val="54B5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MH_Other_2"/>
            <p:cNvCxnSpPr/>
            <p:nvPr>
              <p:custDataLst>
                <p:tags r:id="rId2"/>
              </p:custDataLst>
            </p:nvPr>
          </p:nvCxnSpPr>
          <p:spPr>
            <a:xfrm>
              <a:off x="8710613" y="3168650"/>
              <a:ext cx="0" cy="1023938"/>
            </a:xfrm>
            <a:prstGeom prst="line">
              <a:avLst/>
            </a:prstGeom>
            <a:ln w="28575">
              <a:solidFill>
                <a:srgbClr val="54B5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MH_Other_3"/>
            <p:cNvCxnSpPr/>
            <p:nvPr>
              <p:custDataLst>
                <p:tags r:id="rId3"/>
              </p:custDataLst>
            </p:nvPr>
          </p:nvCxnSpPr>
          <p:spPr>
            <a:xfrm>
              <a:off x="7561263" y="4197350"/>
              <a:ext cx="1160462" cy="0"/>
            </a:xfrm>
            <a:prstGeom prst="line">
              <a:avLst/>
            </a:prstGeom>
            <a:ln w="28575">
              <a:solidFill>
                <a:srgbClr val="54B5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MH_Other_4"/>
            <p:cNvCxnSpPr/>
            <p:nvPr>
              <p:custDataLst>
                <p:tags r:id="rId4"/>
              </p:custDataLst>
            </p:nvPr>
          </p:nvCxnSpPr>
          <p:spPr>
            <a:xfrm>
              <a:off x="7572375" y="4192589"/>
              <a:ext cx="0" cy="1023937"/>
            </a:xfrm>
            <a:prstGeom prst="line">
              <a:avLst/>
            </a:prstGeom>
            <a:ln w="28575">
              <a:solidFill>
                <a:srgbClr val="54B5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MH_Other_5"/>
            <p:cNvCxnSpPr/>
            <p:nvPr>
              <p:custDataLst>
                <p:tags r:id="rId5"/>
              </p:custDataLst>
            </p:nvPr>
          </p:nvCxnSpPr>
          <p:spPr>
            <a:xfrm>
              <a:off x="6426201" y="5216525"/>
              <a:ext cx="1160463" cy="0"/>
            </a:xfrm>
            <a:prstGeom prst="line">
              <a:avLst/>
            </a:prstGeom>
            <a:ln w="28575">
              <a:solidFill>
                <a:srgbClr val="54B5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MH_Other_6"/>
            <p:cNvCxnSpPr/>
            <p:nvPr>
              <p:custDataLst>
                <p:tags r:id="rId6"/>
              </p:custDataLst>
            </p:nvPr>
          </p:nvCxnSpPr>
          <p:spPr>
            <a:xfrm flipH="1">
              <a:off x="6426201" y="5216525"/>
              <a:ext cx="0" cy="569558"/>
            </a:xfrm>
            <a:prstGeom prst="line">
              <a:avLst/>
            </a:prstGeom>
            <a:ln w="28575">
              <a:solidFill>
                <a:srgbClr val="2E9F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MH_Other_7"/>
            <p:cNvSpPr/>
            <p:nvPr>
              <p:custDataLst>
                <p:tags r:id="rId7"/>
              </p:custDataLst>
            </p:nvPr>
          </p:nvSpPr>
          <p:spPr>
            <a:xfrm>
              <a:off x="8940466" y="2373314"/>
              <a:ext cx="679785" cy="757237"/>
            </a:xfrm>
            <a:prstGeom prst="ellipse">
              <a:avLst/>
            </a:prstGeom>
            <a:solidFill>
              <a:srgbClr val="FAFAFA"/>
            </a:solidFill>
            <a:ln w="38100">
              <a:solidFill>
                <a:srgbClr val="54B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dirty="0">
                  <a:solidFill>
                    <a:srgbClr val="1299FE"/>
                  </a:solidFill>
                  <a:latin typeface="Impact" panose="020B080603090205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1</a:t>
              </a:r>
              <a:endParaRPr lang="zh-CN" altLang="en-US" sz="3200" dirty="0">
                <a:solidFill>
                  <a:srgbClr val="1299FE"/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cxnSp>
          <p:nvCxnSpPr>
            <p:cNvPr id="18" name="MH_Other_8"/>
            <p:cNvCxnSpPr/>
            <p:nvPr>
              <p:custDataLst>
                <p:tags r:id="rId8"/>
              </p:custDataLst>
            </p:nvPr>
          </p:nvCxnSpPr>
          <p:spPr>
            <a:xfrm flipV="1">
              <a:off x="3263901" y="2906713"/>
              <a:ext cx="5732770" cy="6350"/>
            </a:xfrm>
            <a:prstGeom prst="straightConnector1">
              <a:avLst/>
            </a:prstGeom>
            <a:ln w="15875">
              <a:solidFill>
                <a:srgbClr val="54B5FE"/>
              </a:solidFill>
              <a:prstDash val="dash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MH_SubTitle_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63901" y="2373313"/>
              <a:ext cx="1273734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1299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知识储备</a:t>
              </a:r>
            </a:p>
          </p:txBody>
        </p:sp>
        <p:sp>
          <p:nvSpPr>
            <p:cNvPr id="20" name="MH_Text_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79913" y="2373313"/>
              <a:ext cx="41402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30000"/>
                </a:lnSpc>
              </a:pP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对比线上线下合作方式</a:t>
              </a:r>
            </a:p>
          </p:txBody>
        </p:sp>
        <p:sp>
          <p:nvSpPr>
            <p:cNvPr id="21" name="MH_Other_9"/>
            <p:cNvSpPr/>
            <p:nvPr>
              <p:custDataLst>
                <p:tags r:id="rId11"/>
              </p:custDataLst>
            </p:nvPr>
          </p:nvSpPr>
          <p:spPr>
            <a:xfrm>
              <a:off x="7866687" y="3397250"/>
              <a:ext cx="653428" cy="757238"/>
            </a:xfrm>
            <a:prstGeom prst="ellipse">
              <a:avLst/>
            </a:prstGeom>
            <a:solidFill>
              <a:srgbClr val="FAFAFA"/>
            </a:solidFill>
            <a:ln w="38100">
              <a:solidFill>
                <a:srgbClr val="54B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dirty="0">
                  <a:solidFill>
                    <a:srgbClr val="1299FE"/>
                  </a:solidFill>
                  <a:latin typeface="Impact" panose="020B080603090205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2</a:t>
              </a:r>
              <a:endParaRPr lang="zh-CN" altLang="en-US" sz="3200" dirty="0">
                <a:solidFill>
                  <a:srgbClr val="1299FE"/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cxnSp>
          <p:nvCxnSpPr>
            <p:cNvPr id="22" name="MH_Other_10"/>
            <p:cNvCxnSpPr/>
            <p:nvPr>
              <p:custDataLst>
                <p:tags r:id="rId12"/>
              </p:custDataLst>
            </p:nvPr>
          </p:nvCxnSpPr>
          <p:spPr>
            <a:xfrm>
              <a:off x="3263900" y="3917950"/>
              <a:ext cx="4591676" cy="6350"/>
            </a:xfrm>
            <a:prstGeom prst="straightConnector1">
              <a:avLst/>
            </a:prstGeom>
            <a:ln w="15875">
              <a:solidFill>
                <a:srgbClr val="54B5FE"/>
              </a:solidFill>
              <a:prstDash val="dash"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MH_SubTitle_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244851" y="3390900"/>
              <a:ext cx="1292784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1299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问题分析</a:t>
              </a:r>
            </a:p>
          </p:txBody>
        </p:sp>
        <p:sp>
          <p:nvSpPr>
            <p:cNvPr id="24" name="MH_Text_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379914" y="3390900"/>
              <a:ext cx="2998787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30000"/>
                </a:lnSpc>
              </a:pP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明确研学报告的内容</a:t>
              </a:r>
            </a:p>
          </p:txBody>
        </p:sp>
        <p:sp>
          <p:nvSpPr>
            <p:cNvPr id="25" name="MH_Other_11"/>
            <p:cNvSpPr/>
            <p:nvPr>
              <p:custDataLst>
                <p:tags r:id="rId15"/>
              </p:custDataLst>
            </p:nvPr>
          </p:nvSpPr>
          <p:spPr>
            <a:xfrm>
              <a:off x="6728564" y="4411664"/>
              <a:ext cx="650136" cy="758825"/>
            </a:xfrm>
            <a:prstGeom prst="ellipse">
              <a:avLst/>
            </a:prstGeom>
            <a:solidFill>
              <a:srgbClr val="FAFAFA"/>
            </a:solidFill>
            <a:ln w="38100">
              <a:solidFill>
                <a:srgbClr val="54B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200" dirty="0">
                  <a:solidFill>
                    <a:srgbClr val="1299FE"/>
                  </a:solidFill>
                  <a:latin typeface="Impact" panose="020B0806030902050204" pitchFamily="34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3</a:t>
              </a:r>
              <a:endParaRPr lang="zh-CN" altLang="en-US" sz="3200" dirty="0">
                <a:solidFill>
                  <a:srgbClr val="1299FE"/>
                </a:solidFill>
                <a:latin typeface="Impact" panose="020B080603090205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cxnSp>
          <p:nvCxnSpPr>
            <p:cNvPr id="26" name="MH_Other_12"/>
            <p:cNvCxnSpPr/>
            <p:nvPr>
              <p:custDataLst>
                <p:tags r:id="rId16"/>
              </p:custDataLst>
            </p:nvPr>
          </p:nvCxnSpPr>
          <p:spPr>
            <a:xfrm>
              <a:off x="3263901" y="4926014"/>
              <a:ext cx="3450375" cy="3174"/>
            </a:xfrm>
            <a:prstGeom prst="straightConnector1">
              <a:avLst/>
            </a:prstGeom>
            <a:ln w="15875">
              <a:solidFill>
                <a:srgbClr val="54B5FE"/>
              </a:solidFill>
              <a:prstDash val="dash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MH_SubTitle_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44851" y="4395788"/>
              <a:ext cx="1292784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1299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理清思路</a:t>
              </a:r>
            </a:p>
          </p:txBody>
        </p:sp>
        <p:sp>
          <p:nvSpPr>
            <p:cNvPr id="28" name="MH_Text_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79914" y="4395788"/>
              <a:ext cx="282234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30000"/>
                </a:lnSpc>
              </a:pP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确定研学报告完成流程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159" y="981960"/>
            <a:ext cx="664425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讨论研学报告合作方式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对比体会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5389"/>
            <a:ext cx="2722824" cy="272282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896080" y="1555621"/>
            <a:ext cx="8462754" cy="941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b="1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对比：</a:t>
            </a:r>
            <a:r>
              <a:rPr lang="zh-CN" altLang="en-US" sz="240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合作完成研学报告时，不同的合作方式会带来不同的效果，想一想哪种合作方式比较合适？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73" y="1719861"/>
            <a:ext cx="650250" cy="650250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862023" y="3153103"/>
          <a:ext cx="7484670" cy="2438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5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1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3814">
                <a:tc>
                  <a:txBody>
                    <a:bodyPr/>
                    <a:lstStyle/>
                    <a:p>
                      <a:pPr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 dirty="0">
                          <a:effectLst/>
                          <a:latin typeface="+mj-ea"/>
                          <a:ea typeface="+mj-ea"/>
                        </a:rPr>
                        <a:t>合作方式</a:t>
                      </a:r>
                      <a:endParaRPr lang="zh-CN" sz="18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 dirty="0">
                          <a:effectLst/>
                          <a:latin typeface="+mj-ea"/>
                          <a:ea typeface="+mj-ea"/>
                        </a:rPr>
                        <a:t>时空性</a:t>
                      </a:r>
                      <a:endParaRPr lang="zh-CN" sz="18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 dirty="0">
                          <a:effectLst/>
                          <a:latin typeface="+mj-ea"/>
                          <a:ea typeface="+mj-ea"/>
                        </a:rPr>
                        <a:t>效率性</a:t>
                      </a:r>
                      <a:endParaRPr lang="zh-CN" sz="18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 dirty="0">
                          <a:effectLst/>
                          <a:latin typeface="+mj-ea"/>
                          <a:ea typeface="+mj-ea"/>
                        </a:rPr>
                        <a:t>……</a:t>
                      </a:r>
                      <a:endParaRPr lang="zh-CN" sz="18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813">
                <a:tc>
                  <a:txBody>
                    <a:bodyPr/>
                    <a:lstStyle/>
                    <a:p>
                      <a:pPr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>
                          <a:effectLst/>
                          <a:latin typeface="+mj-ea"/>
                          <a:ea typeface="+mj-ea"/>
                        </a:rPr>
                        <a:t>线下</a:t>
                      </a:r>
                      <a:endParaRPr lang="zh-CN" sz="1800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8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8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8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8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8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8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159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+mj-ea"/>
                          <a:ea typeface="+mj-ea"/>
                        </a:rPr>
                        <a:t>线上</a:t>
                      </a:r>
                      <a:endParaRPr lang="zh-CN" sz="1800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800" kern="100" dirty="0">
                        <a:effectLst/>
                        <a:latin typeface="+mj-ea"/>
                        <a:ea typeface="+mj-ea"/>
                      </a:endParaRPr>
                    </a:p>
                    <a:p>
                      <a:pPr indent="127000" algn="ctr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8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8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12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8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8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8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CN" sz="18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159" y="981960"/>
            <a:ext cx="617360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明确研学成果的内容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讨论分析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5389"/>
            <a:ext cx="2722824" cy="272282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429355" y="1768923"/>
            <a:ext cx="8792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研学报告由哪些部分组成？这些内容应该如何呈现呢？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04" y="1685133"/>
            <a:ext cx="650250" cy="650250"/>
          </a:xfrm>
          <a:prstGeom prst="rect">
            <a:avLst/>
          </a:prstGeom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177716" y="3052362"/>
          <a:ext cx="3723213" cy="2113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6" imgW="2094865" imgH="977900" progId="Word.Picture.8">
                  <p:embed/>
                </p:oleObj>
              </mc:Choice>
              <mc:Fallback>
                <p:oleObj name="Picture" r:id="rId6" imgW="2094865" imgH="97790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7716" y="3052362"/>
                        <a:ext cx="3723213" cy="21139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978084" y="2898137"/>
          <a:ext cx="5243757" cy="291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8" imgW="3717290" imgH="2046605" progId="Word.Picture.8">
                  <p:embed/>
                </p:oleObj>
              </mc:Choice>
              <mc:Fallback>
                <p:oleObj name="Picture" r:id="rId8" imgW="3717290" imgH="2046605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8084" y="2898137"/>
                        <a:ext cx="5243757" cy="2914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158" y="981960"/>
            <a:ext cx="652322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确定研学报告完成方式 </a:t>
            </a:r>
            <a:r>
              <a:rPr lang="en-US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理清思路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5389"/>
            <a:ext cx="2722824" cy="272282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429355" y="1768923"/>
            <a:ext cx="8792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在线合作完成研学报告的具体分工，明确合作完成报告的流程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04" y="1685133"/>
            <a:ext cx="650250" cy="650250"/>
          </a:xfrm>
          <a:prstGeom prst="rect">
            <a:avLst/>
          </a:prstGeom>
        </p:spPr>
      </p:pic>
      <p:cxnSp>
        <p:nvCxnSpPr>
          <p:cNvPr id="12" name="直接连接符 15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>
            <a:off x="8539168" y="2246165"/>
            <a:ext cx="0" cy="3734714"/>
          </a:xfrm>
          <a:prstGeom prst="line">
            <a:avLst/>
          </a:prstGeom>
          <a:noFill/>
          <a:ln w="19050" algn="ctr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8996651" y="2817870"/>
            <a:ext cx="2816515" cy="323752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明确任务</a:t>
            </a: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8996651" y="3560445"/>
            <a:ext cx="2816515" cy="323752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C00000"/>
                </a:solidFill>
              </a:rPr>
              <a:t>准备协同完成</a:t>
            </a: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8996651" y="4303020"/>
            <a:ext cx="2816515" cy="323752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C00000"/>
                </a:solidFill>
              </a:rPr>
              <a:t>分工完成研学报告</a:t>
            </a: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8996651" y="5045594"/>
            <a:ext cx="2816515" cy="323752"/>
          </a:xfrm>
          <a:prstGeom prst="rect">
            <a:avLst/>
          </a:prstGeom>
          <a:noFill/>
        </p:spPr>
        <p:txBody>
          <a:bodyPr anchor="ctr"/>
          <a:lstStyle/>
          <a:p>
            <a:pPr algn="l">
              <a:buClrTx/>
              <a:buSzTx/>
              <a:buFontTx/>
              <a:defRPr/>
            </a:pPr>
            <a:r>
              <a:rPr lang="zh-CN" altLang="en-US" b="1" kern="0" dirty="0">
                <a:solidFill>
                  <a:srgbClr val="C00000"/>
                </a:solidFill>
              </a:rPr>
              <a:t>展示交流研学报告</a:t>
            </a:r>
          </a:p>
        </p:txBody>
      </p:sp>
      <p:sp>
        <p:nvSpPr>
          <p:cNvPr id="17" name="任意多边形 16"/>
          <p:cNvSpPr/>
          <p:nvPr>
            <p:custDataLst>
              <p:tags r:id="rId6"/>
            </p:custDataLst>
          </p:nvPr>
        </p:nvSpPr>
        <p:spPr>
          <a:xfrm>
            <a:off x="8283387" y="2717661"/>
            <a:ext cx="515947" cy="525456"/>
          </a:xfrm>
          <a:custGeom>
            <a:avLst/>
            <a:gdLst>
              <a:gd name="connsiteX0" fmla="*/ 282768 w 561608"/>
              <a:gd name="connsiteY0" fmla="*/ 0 h 649318"/>
              <a:gd name="connsiteX1" fmla="*/ 561608 w 561608"/>
              <a:gd name="connsiteY1" fmla="*/ 159711 h 649318"/>
              <a:gd name="connsiteX2" fmla="*/ 561608 w 561608"/>
              <a:gd name="connsiteY2" fmla="*/ 485680 h 649318"/>
              <a:gd name="connsiteX3" fmla="*/ 282768 w 561608"/>
              <a:gd name="connsiteY3" fmla="*/ 649318 h 649318"/>
              <a:gd name="connsiteX4" fmla="*/ 0 w 561608"/>
              <a:gd name="connsiteY4" fmla="*/ 485680 h 649318"/>
              <a:gd name="connsiteX5" fmla="*/ 0 w 561608"/>
              <a:gd name="connsiteY5" fmla="*/ 159711 h 64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608" h="649318">
                <a:moveTo>
                  <a:pt x="282768" y="0"/>
                </a:moveTo>
                <a:lnTo>
                  <a:pt x="561608" y="159711"/>
                </a:lnTo>
                <a:lnTo>
                  <a:pt x="561608" y="485680"/>
                </a:lnTo>
                <a:lnTo>
                  <a:pt x="282768" y="649318"/>
                </a:lnTo>
                <a:lnTo>
                  <a:pt x="0" y="485680"/>
                </a:lnTo>
                <a:lnTo>
                  <a:pt x="0" y="159711"/>
                </a:lnTo>
                <a:close/>
              </a:path>
            </a:pathLst>
          </a:cu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400" b="1" kern="0" dirty="0">
                <a:solidFill>
                  <a:schemeClr val="bg1"/>
                </a:solidFill>
                <a:latin typeface="Times New Roman" panose="02020603050405020304"/>
                <a:ea typeface="幼圆" panose="02010509060101010101" charset="-122"/>
              </a:rPr>
              <a:t>1</a:t>
            </a:r>
            <a:endParaRPr lang="zh-CN" altLang="en-US" sz="2400" b="1" kern="0" dirty="0">
              <a:solidFill>
                <a:schemeClr val="bg1"/>
              </a:solidFill>
              <a:latin typeface="Times New Roman" panose="02020603050405020304"/>
              <a:ea typeface="幼圆" panose="02010509060101010101" charset="-122"/>
            </a:endParaRPr>
          </a:p>
        </p:txBody>
      </p:sp>
      <p:sp>
        <p:nvSpPr>
          <p:cNvPr id="18" name="任意多边形 17"/>
          <p:cNvSpPr/>
          <p:nvPr>
            <p:custDataLst>
              <p:tags r:id="rId7"/>
            </p:custDataLst>
          </p:nvPr>
        </p:nvSpPr>
        <p:spPr>
          <a:xfrm>
            <a:off x="8283387" y="3460236"/>
            <a:ext cx="515947" cy="525456"/>
          </a:xfrm>
          <a:custGeom>
            <a:avLst/>
            <a:gdLst>
              <a:gd name="connsiteX0" fmla="*/ 282768 w 561608"/>
              <a:gd name="connsiteY0" fmla="*/ 0 h 649318"/>
              <a:gd name="connsiteX1" fmla="*/ 561608 w 561608"/>
              <a:gd name="connsiteY1" fmla="*/ 159711 h 649318"/>
              <a:gd name="connsiteX2" fmla="*/ 561608 w 561608"/>
              <a:gd name="connsiteY2" fmla="*/ 485680 h 649318"/>
              <a:gd name="connsiteX3" fmla="*/ 282768 w 561608"/>
              <a:gd name="connsiteY3" fmla="*/ 649318 h 649318"/>
              <a:gd name="connsiteX4" fmla="*/ 0 w 561608"/>
              <a:gd name="connsiteY4" fmla="*/ 485680 h 649318"/>
              <a:gd name="connsiteX5" fmla="*/ 0 w 561608"/>
              <a:gd name="connsiteY5" fmla="*/ 159711 h 64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608" h="649318">
                <a:moveTo>
                  <a:pt x="282768" y="0"/>
                </a:moveTo>
                <a:lnTo>
                  <a:pt x="561608" y="159711"/>
                </a:lnTo>
                <a:lnTo>
                  <a:pt x="561608" y="485680"/>
                </a:lnTo>
                <a:lnTo>
                  <a:pt x="282768" y="649318"/>
                </a:lnTo>
                <a:lnTo>
                  <a:pt x="0" y="485680"/>
                </a:lnTo>
                <a:lnTo>
                  <a:pt x="0" y="159711"/>
                </a:lnTo>
                <a:close/>
              </a:path>
            </a:pathLst>
          </a:cu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400" b="1" kern="0" dirty="0">
                <a:solidFill>
                  <a:schemeClr val="bg1"/>
                </a:solidFill>
                <a:latin typeface="Times New Roman" panose="02020603050405020304"/>
                <a:ea typeface="幼圆" panose="02010509060101010101" charset="-122"/>
              </a:rPr>
              <a:t>2</a:t>
            </a:r>
            <a:endParaRPr lang="zh-CN" altLang="en-US" sz="2400" b="1" kern="0" dirty="0">
              <a:solidFill>
                <a:schemeClr val="bg1"/>
              </a:solidFill>
              <a:latin typeface="Times New Roman" panose="02020603050405020304"/>
              <a:ea typeface="幼圆" panose="02010509060101010101" charset="-122"/>
            </a:endParaRPr>
          </a:p>
        </p:txBody>
      </p:sp>
      <p:sp>
        <p:nvSpPr>
          <p:cNvPr id="19" name="任意多边形 18"/>
          <p:cNvSpPr/>
          <p:nvPr>
            <p:custDataLst>
              <p:tags r:id="rId8"/>
            </p:custDataLst>
          </p:nvPr>
        </p:nvSpPr>
        <p:spPr>
          <a:xfrm>
            <a:off x="8283387" y="4202811"/>
            <a:ext cx="515947" cy="525456"/>
          </a:xfrm>
          <a:custGeom>
            <a:avLst/>
            <a:gdLst>
              <a:gd name="connsiteX0" fmla="*/ 282768 w 561608"/>
              <a:gd name="connsiteY0" fmla="*/ 0 h 649318"/>
              <a:gd name="connsiteX1" fmla="*/ 561608 w 561608"/>
              <a:gd name="connsiteY1" fmla="*/ 159711 h 649318"/>
              <a:gd name="connsiteX2" fmla="*/ 561608 w 561608"/>
              <a:gd name="connsiteY2" fmla="*/ 485680 h 649318"/>
              <a:gd name="connsiteX3" fmla="*/ 282768 w 561608"/>
              <a:gd name="connsiteY3" fmla="*/ 649318 h 649318"/>
              <a:gd name="connsiteX4" fmla="*/ 0 w 561608"/>
              <a:gd name="connsiteY4" fmla="*/ 485680 h 649318"/>
              <a:gd name="connsiteX5" fmla="*/ 0 w 561608"/>
              <a:gd name="connsiteY5" fmla="*/ 159711 h 64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608" h="649318">
                <a:moveTo>
                  <a:pt x="282768" y="0"/>
                </a:moveTo>
                <a:lnTo>
                  <a:pt x="561608" y="159711"/>
                </a:lnTo>
                <a:lnTo>
                  <a:pt x="561608" y="485680"/>
                </a:lnTo>
                <a:lnTo>
                  <a:pt x="282768" y="649318"/>
                </a:lnTo>
                <a:lnTo>
                  <a:pt x="0" y="485680"/>
                </a:lnTo>
                <a:lnTo>
                  <a:pt x="0" y="159711"/>
                </a:lnTo>
                <a:close/>
              </a:path>
            </a:pathLst>
          </a:cu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400" b="1" kern="0" dirty="0">
                <a:solidFill>
                  <a:schemeClr val="bg1"/>
                </a:solidFill>
                <a:latin typeface="Times New Roman" panose="02020603050405020304"/>
                <a:ea typeface="幼圆" panose="02010509060101010101" charset="-122"/>
              </a:rPr>
              <a:t>3</a:t>
            </a:r>
            <a:endParaRPr lang="zh-CN" altLang="en-US" sz="2400" b="1" kern="0" dirty="0">
              <a:solidFill>
                <a:schemeClr val="bg1"/>
              </a:solidFill>
              <a:latin typeface="Times New Roman" panose="02020603050405020304"/>
              <a:ea typeface="幼圆" panose="02010509060101010101" charset="-122"/>
            </a:endParaRPr>
          </a:p>
        </p:txBody>
      </p:sp>
      <p:sp>
        <p:nvSpPr>
          <p:cNvPr id="20" name="任意多边形 19"/>
          <p:cNvSpPr/>
          <p:nvPr>
            <p:custDataLst>
              <p:tags r:id="rId9"/>
            </p:custDataLst>
          </p:nvPr>
        </p:nvSpPr>
        <p:spPr>
          <a:xfrm>
            <a:off x="8283387" y="4945385"/>
            <a:ext cx="515947" cy="525456"/>
          </a:xfrm>
          <a:custGeom>
            <a:avLst/>
            <a:gdLst>
              <a:gd name="connsiteX0" fmla="*/ 282768 w 561608"/>
              <a:gd name="connsiteY0" fmla="*/ 0 h 649318"/>
              <a:gd name="connsiteX1" fmla="*/ 561608 w 561608"/>
              <a:gd name="connsiteY1" fmla="*/ 159711 h 649318"/>
              <a:gd name="connsiteX2" fmla="*/ 561608 w 561608"/>
              <a:gd name="connsiteY2" fmla="*/ 485680 h 649318"/>
              <a:gd name="connsiteX3" fmla="*/ 282768 w 561608"/>
              <a:gd name="connsiteY3" fmla="*/ 649318 h 649318"/>
              <a:gd name="connsiteX4" fmla="*/ 0 w 561608"/>
              <a:gd name="connsiteY4" fmla="*/ 485680 h 649318"/>
              <a:gd name="connsiteX5" fmla="*/ 0 w 561608"/>
              <a:gd name="connsiteY5" fmla="*/ 159711 h 64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608" h="649318">
                <a:moveTo>
                  <a:pt x="282768" y="0"/>
                </a:moveTo>
                <a:lnTo>
                  <a:pt x="561608" y="159711"/>
                </a:lnTo>
                <a:lnTo>
                  <a:pt x="561608" y="485680"/>
                </a:lnTo>
                <a:lnTo>
                  <a:pt x="282768" y="649318"/>
                </a:lnTo>
                <a:lnTo>
                  <a:pt x="0" y="485680"/>
                </a:lnTo>
                <a:lnTo>
                  <a:pt x="0" y="159711"/>
                </a:lnTo>
                <a:close/>
              </a:path>
            </a:pathLst>
          </a:cu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400" b="1" kern="0" dirty="0">
                <a:solidFill>
                  <a:schemeClr val="bg1"/>
                </a:solidFill>
                <a:latin typeface="Times New Roman" panose="02020603050405020304"/>
                <a:ea typeface="幼圆" panose="02010509060101010101" charset="-122"/>
              </a:rPr>
              <a:t>4</a:t>
            </a:r>
            <a:endParaRPr lang="zh-CN" altLang="en-US" sz="2400" b="1" kern="0" dirty="0">
              <a:solidFill>
                <a:schemeClr val="bg1"/>
              </a:solidFill>
              <a:latin typeface="Times New Roman" panose="02020603050405020304"/>
              <a:ea typeface="幼圆" panose="02010509060101010101" charset="-122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429355" y="2850089"/>
          <a:ext cx="5357180" cy="2513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15" imgW="1886585" imgH="885190" progId="Word.Picture.8">
                  <p:embed/>
                </p:oleObj>
              </mc:Choice>
              <mc:Fallback>
                <p:oleObj name="Picture" r:id="rId15" imgW="1886585" imgH="88519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9355" y="2850089"/>
                        <a:ext cx="5357180" cy="25132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TM0MzIyNjQwZDAwNmI1MGY3ZTE1NjFjNDlkOWMzNzA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2"/>
  <p:tag name="KSO_WM_UNIT_ID" val="custom20230290_4*l_h_i*1_3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3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3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4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2"/>
  <p:tag name="KSO_WM_UNIT_ID" val="custom20230290_4*l_h_i*1_4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4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4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4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290_4*a*1"/>
  <p:tag name="KSO_WM_TEMPLATE_CATEGORY" val="custom"/>
  <p:tag name="KSO_WM_TEMPLATE_INDEX" val="20230290"/>
  <p:tag name="KSO_WM_UNIT_LAYERLEVEL" val="1"/>
  <p:tag name="KSO_WM_TAG_VERSION" val="3.0"/>
  <p:tag name="KSO_WM_BEAUTIFY_FLAG" val="#wm#"/>
  <p:tag name="KSO_WM_DIAGRAM_GROUP_CODE" val="l1-1"/>
  <p:tag name="KSO_WM_UNIT_PRESET_TEXT" val="目录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SubTitle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Text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1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SubTitle"/>
  <p:tag name="MH_ORDER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Text"/>
  <p:tag name="MH_ORDER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1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SubTitle"/>
  <p:tag name="MH_ORDER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Text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UNIT_TYPE" val="i"/>
  <p:tag name="KSO_WM_UNIT_INDEX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08145155"/>
  <p:tag name="MH_LIBRARY" val="GRAPHIC"/>
  <p:tag name="MH_ORDER" val="直接连接符 15"/>
  <p:tag name="KSO_WM_DIAGRAM_VIRTUALLY_FRAME" val="{&quot;height&quot;:294.071968503937,&quot;left&quot;:652.2351968503938,&quot;top&quot;:176.86338582677166,&quot;width&quot;:277.93535433070866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08145155"/>
  <p:tag name="MH_LIBRARY" val="GRAPHIC"/>
  <p:tag name="MH_ORDER" val="TextBox 16"/>
  <p:tag name="KSO_WM_DIAGRAM_VIRTUALLY_FRAME" val="{&quot;height&quot;:294.071968503937,&quot;left&quot;:652.2351968503938,&quot;top&quot;:176.86338582677166,&quot;width&quot;:277.93535433070866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08145155"/>
  <p:tag name="MH_LIBRARY" val="GRAPHIC"/>
  <p:tag name="MH_ORDER" val="TextBox 17"/>
  <p:tag name="KSO_WM_DIAGRAM_VIRTUALLY_FRAME" val="{&quot;height&quot;:294.071968503937,&quot;left&quot;:652.2351968503938,&quot;top&quot;:176.86338582677166,&quot;width&quot;:277.93535433070866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08145155"/>
  <p:tag name="MH_LIBRARY" val="GRAPHIC"/>
  <p:tag name="MH_ORDER" val="TextBox 18"/>
  <p:tag name="KSO_WM_DIAGRAM_VIRTUALLY_FRAME" val="{&quot;height&quot;:294.071968503937,&quot;left&quot;:652.2351968503938,&quot;top&quot;:176.86338582677166,&quot;width&quot;:277.93535433070866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08145155"/>
  <p:tag name="MH_LIBRARY" val="GRAPHIC"/>
  <p:tag name="MH_ORDER" val="TextBox 19"/>
  <p:tag name="KSO_WM_DIAGRAM_VIRTUALLY_FRAME" val="{&quot;height&quot;:294.071968503937,&quot;left&quot;:652.2351968503938,&quot;top&quot;:176.86338582677166,&quot;width&quot;:277.93535433070866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08145155"/>
  <p:tag name="MH_LIBRARY" val="GRAPHIC"/>
  <p:tag name="MH_ORDER" val="Freeform 21"/>
  <p:tag name="KSO_WM_DIAGRAM_VIRTUALLY_FRAME" val="{&quot;height&quot;:294.071968503937,&quot;left&quot;:652.2351968503938,&quot;top&quot;:176.86338582677166,&quot;width&quot;:277.93535433070866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08145155"/>
  <p:tag name="MH_LIBRARY" val="GRAPHIC"/>
  <p:tag name="MH_ORDER" val="Freeform 22"/>
  <p:tag name="KSO_WM_DIAGRAM_VIRTUALLY_FRAME" val="{&quot;height&quot;:294.071968503937,&quot;left&quot;:652.2351968503938,&quot;top&quot;:176.86338582677166,&quot;width&quot;:277.93535433070866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08145155"/>
  <p:tag name="MH_LIBRARY" val="GRAPHIC"/>
  <p:tag name="MH_ORDER" val="Freeform 23"/>
  <p:tag name="KSO_WM_DIAGRAM_VIRTUALLY_FRAME" val="{&quot;height&quot;:294.071968503937,&quot;left&quot;:652.2351968503938,&quot;top&quot;:176.86338582677166,&quot;width&quot;:277.93535433070866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08145155"/>
  <p:tag name="MH_LIBRARY" val="GRAPHIC"/>
  <p:tag name="MH_ORDER" val="Freeform 24"/>
  <p:tag name="KSO_WM_DIAGRAM_VIRTUALLY_FRAME" val="{&quot;height&quot;:294.071968503937,&quot;left&quot;:652.2351968503938,&quot;top&quot;:176.86338582677166,&quot;width&quot;:277.93535433070866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0290_4*l_h_i*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1.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SubTitle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Text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1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SubTitle"/>
  <p:tag name="MH_ORDER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Text"/>
  <p:tag name="MH_ORDER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1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Other"/>
  <p:tag name="MH_ORDER" val="1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SubTitle"/>
  <p:tag name="MH_ORDER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3320"/>
  <p:tag name="MH_LIBRARY" val="GRAPHIC"/>
  <p:tag name="MH_TYPE" val="Text"/>
  <p:tag name="MH_ORDER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1558"/>
  <p:tag name="MH_LIBRARY" val="GRAPHIC"/>
  <p:tag name="MH_TYPE" val="Other"/>
  <p:tag name="MH_ORDER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1558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1558"/>
  <p:tag name="MH_LIBRARY" val="GRAPHIC"/>
  <p:tag name="MH_TYPE" val="Other"/>
  <p:tag name="MH_ORDER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1558"/>
  <p:tag name="MH_LIBRARY" val="GRAPHIC"/>
  <p:tag name="MH_TYPE" val="SubTitle"/>
  <p:tag name="MH_ORDER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1558"/>
  <p:tag name="MH_LIBRARY" val="GRAPHIC"/>
  <p:tag name="MH_TYPE" val="Other"/>
  <p:tag name="MH_ORDER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1558"/>
  <p:tag name="MH_LIBRARY" val="GRAPHIC"/>
  <p:tag name="MH_TYPE" val="Other"/>
  <p:tag name="MH_ORDER" val="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1558"/>
  <p:tag name="MH_LIBRARY" val="GRAPHIC"/>
  <p:tag name="MH_TYPE" val="Other"/>
  <p:tag name="MH_ORDER" val="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1558"/>
  <p:tag name="MH_LIBRARY" val="GRAPHIC"/>
  <p:tag name="MH_TYPE" val="Other"/>
  <p:tag name="MH_ORDER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1558"/>
  <p:tag name="MH_LIBRARY" val="GRAPHIC"/>
  <p:tag name="MH_TYPE" val="Other"/>
  <p:tag name="MH_ORDER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1558"/>
  <p:tag name="MH_LIBRARY" val="GRAPHIC"/>
  <p:tag name="MH_TYPE" val="Other"/>
  <p:tag name="MH_ORDER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1558"/>
  <p:tag name="MH_LIBRARY" val="GRAPHIC"/>
  <p:tag name="MH_TYPE" val="SubTitle"/>
  <p:tag name="MH_ORDER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1558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2"/>
  <p:tag name="KSO_WM_UNIT_ID" val="custom20230290_4*l_h_i*1_2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2.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1558"/>
  <p:tag name="MH_LIBRARY" val="GRAPHIC"/>
  <p:tag name="MH_TYPE" val="Other"/>
  <p:tag name="MH_ORDER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1558"/>
  <p:tag name="MH_LIBRARY" val="GRAPHIC"/>
  <p:tag name="MH_TYPE" val="Other"/>
  <p:tag name="MH_ORDER" val="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2513"/>
  <p:tag name="MH_LIBRARY" val="GRAPHIC"/>
  <p:tag name="MH_TYPE" val="SubTitle"/>
  <p:tag name="MH_ORDER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2513"/>
  <p:tag name="MH_LIBRARY" val="GRAPHIC"/>
  <p:tag name="MH_TYPE" val="Text"/>
  <p:tag name="MH_ORDER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2513"/>
  <p:tag name="MH_LIBRARY" val="GRAPHIC"/>
  <p:tag name="MH_TYPE" val="SubTitle"/>
  <p:tag name="MH_ORDER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2513"/>
  <p:tag name="MH_LIBRARY" val="GRAPHIC"/>
  <p:tag name="MH_TYPE" val="Other"/>
  <p:tag name="MH_ORDER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2513"/>
  <p:tag name="MH_LIBRARY" val="GRAPHIC"/>
  <p:tag name="MH_TYPE" val="Text"/>
  <p:tag name="MH_ORDER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2513"/>
  <p:tag name="MH_LIBRARY" val="GRAPHIC"/>
  <p:tag name="MH_TYPE" val="Other"/>
  <p:tag name="MH_ORDER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2513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2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50113152513"/>
  <p:tag name="MH_LIBRARY" val="GRAPHIC"/>
  <p:tag name="MH_TYPE" val="Text"/>
  <p:tag name="MH_ORDER" val="2"/>
</p:tagLst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1083</Words>
  <Application>Microsoft Office PowerPoint</Application>
  <PresentationFormat>宽屏</PresentationFormat>
  <Paragraphs>159</Paragraphs>
  <Slides>23</Slides>
  <Notes>23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3" baseType="lpstr">
      <vt:lpstr>Calibri</vt:lpstr>
      <vt:lpstr>方正水柱简体</vt:lpstr>
      <vt:lpstr>Times New Roman</vt:lpstr>
      <vt:lpstr>Impact</vt:lpstr>
      <vt:lpstr>楷体</vt:lpstr>
      <vt:lpstr>微软雅黑</vt:lpstr>
      <vt:lpstr>等线</vt:lpstr>
      <vt:lpstr>方正稚艺简体</vt:lpstr>
      <vt:lpstr>汉仪雅酷黑 85W</vt:lpstr>
      <vt:lpstr>Arial Black</vt:lpstr>
      <vt:lpstr>楷体_GB2312</vt:lpstr>
      <vt:lpstr>华文琥珀</vt:lpstr>
      <vt:lpstr>方正古隶简体</vt:lpstr>
      <vt:lpstr>MiSans Normal</vt:lpstr>
      <vt:lpstr>方正小标宋简体</vt:lpstr>
      <vt:lpstr>Arial</vt:lpstr>
      <vt:lpstr>方正姚体简体</vt:lpstr>
      <vt:lpstr>Office 主题</vt:lpstr>
      <vt:lpstr>1_Office 主题</vt:lpstr>
      <vt:lpstr>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7下1单元项目2</dc:title>
  <dc:creator>梁祥</dc:creator>
  <cp:keywords>安徽版初中信息科技</cp:keywords>
  <cp:lastModifiedBy>Administrator</cp:lastModifiedBy>
  <cp:revision>205</cp:revision>
  <dcterms:created xsi:type="dcterms:W3CDTF">2021-03-10T08:28:00Z</dcterms:created>
  <dcterms:modified xsi:type="dcterms:W3CDTF">2025-02-08T06:13:44Z</dcterms:modified>
  <cp:category>互联网应用与创新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8F6A40DEAB994B90A50F73EA1B060CF3_13</vt:lpwstr>
  </property>
</Properties>
</file>