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7" r:id="rId2"/>
    <p:sldId id="447" r:id="rId3"/>
    <p:sldId id="417" r:id="rId4"/>
    <p:sldId id="402" r:id="rId5"/>
    <p:sldId id="482" r:id="rId6"/>
    <p:sldId id="483" r:id="rId7"/>
    <p:sldId id="452" r:id="rId8"/>
    <p:sldId id="485" r:id="rId9"/>
    <p:sldId id="486" r:id="rId10"/>
    <p:sldId id="493" r:id="rId11"/>
    <p:sldId id="494" r:id="rId12"/>
    <p:sldId id="495" r:id="rId13"/>
    <p:sldId id="496" r:id="rId14"/>
    <p:sldId id="432" r:id="rId15"/>
    <p:sldId id="480" r:id="rId16"/>
    <p:sldId id="411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4BE"/>
    <a:srgbClr val="E9F0E8"/>
    <a:srgbClr val="3586A5"/>
    <a:srgbClr val="0068B6"/>
    <a:srgbClr val="54C2EF"/>
    <a:srgbClr val="F7AD35"/>
    <a:srgbClr val="3484A2"/>
    <a:srgbClr val="FF9900"/>
    <a:srgbClr val="2E9FD1"/>
    <a:srgbClr val="CB6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102" d="100"/>
          <a:sy n="102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1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20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617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48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467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95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71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16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69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984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5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16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2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7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189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98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93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../slides/slide7.xml"/><Relationship Id="rId7" Type="http://schemas.openxmlformats.org/officeDocument/2006/relationships/slide" Target="../slides/slide1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14.xml"/><Relationship Id="rId4" Type="http://schemas.openxmlformats.org/officeDocument/2006/relationships/slide" Target="../slides/slide1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6.xml"/><Relationship Id="rId3" Type="http://schemas.openxmlformats.org/officeDocument/2006/relationships/slide" Target="../slides/slide2.xml"/><Relationship Id="rId7" Type="http://schemas.openxmlformats.org/officeDocument/2006/relationships/slide" Target="../slides/slide1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7.xml"/><Relationship Id="rId4" Type="http://schemas.openxmlformats.org/officeDocument/2006/relationships/slide" Target="../slides/slide4.xml"/><Relationship Id="rId9" Type="http://schemas.openxmlformats.org/officeDocument/2006/relationships/slide" Target="../slides/slide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14.xml"/><Relationship Id="rId7" Type="http://schemas.openxmlformats.org/officeDocument/2006/relationships/slide" Target="../slides/slide16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slide" Target="../slides/slide2.xml"/><Relationship Id="rId4" Type="http://schemas.openxmlformats.org/officeDocument/2006/relationships/slide" Target="../slides/slide15.xm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../slides/slide14.xml"/><Relationship Id="rId7" Type="http://schemas.openxmlformats.org/officeDocument/2006/relationships/slide" Target="../slides/slide1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4.xml"/><Relationship Id="rId4" Type="http://schemas.openxmlformats.org/officeDocument/2006/relationships/slide" Target="../slides/slide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76418"/>
            <a:ext cx="1065091" cy="336065"/>
            <a:chOff x="6965003" y="176418"/>
            <a:chExt cx="1065091" cy="33606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2" action="ppaction://hlinksldjump"/>
            </p:cNvPr>
            <p:cNvSpPr/>
            <p:nvPr/>
          </p:nvSpPr>
          <p:spPr>
            <a:xfrm>
              <a:off x="7015640" y="18870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76418"/>
            <a:ext cx="1065091" cy="336065"/>
            <a:chOff x="8005043" y="176418"/>
            <a:chExt cx="1065091" cy="33606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8870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76418"/>
            <a:ext cx="1065091" cy="326440"/>
            <a:chOff x="9045083" y="176418"/>
            <a:chExt cx="1065091" cy="326440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76418"/>
            <a:ext cx="1065091" cy="326440"/>
            <a:chOff x="10071405" y="176418"/>
            <a:chExt cx="1065091" cy="326440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1" name="文本框 20"/>
          <p:cNvSpPr txBox="1"/>
          <p:nvPr userDrawn="1"/>
        </p:nvSpPr>
        <p:spPr>
          <a:xfrm>
            <a:off x="870485" y="94486"/>
            <a:ext cx="423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向世界介绍我们的学校</a:t>
            </a:r>
          </a:p>
        </p:txBody>
      </p:sp>
      <p:sp>
        <p:nvSpPr>
          <p:cNvPr id="27" name="文本框 26"/>
          <p:cNvSpPr txBox="1"/>
          <p:nvPr userDrawn="1"/>
        </p:nvSpPr>
        <p:spPr>
          <a:xfrm>
            <a:off x="8944790" y="6350867"/>
            <a:ext cx="2643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七下  跨学科主题学习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76418"/>
            <a:ext cx="1065091" cy="326440"/>
            <a:chOff x="6965003" y="176418"/>
            <a:chExt cx="1065091" cy="326440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4" action="ppaction://hlinksldjump"/>
            </p:cNvPr>
            <p:cNvSpPr/>
            <p:nvPr/>
          </p:nvSpPr>
          <p:spPr>
            <a:xfrm>
              <a:off x="7015640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76418"/>
            <a:ext cx="1065091" cy="326440"/>
            <a:chOff x="8005043" y="176418"/>
            <a:chExt cx="1065091" cy="326440"/>
          </a:xfrm>
        </p:grpSpPr>
        <p:sp>
          <p:nvSpPr>
            <p:cNvPr id="13" name="平行四边形 12">
              <a:hlinkClick r:id="rId5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5" action="ppaction://hlinksldjump"/>
            </p:cNvPr>
            <p:cNvSpPr/>
            <p:nvPr/>
          </p:nvSpPr>
          <p:spPr>
            <a:xfrm>
              <a:off x="8055680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76418"/>
            <a:ext cx="1065091" cy="326440"/>
            <a:chOff x="9045083" y="176418"/>
            <a:chExt cx="1065091" cy="326440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6" action="ppaction://hlinksldjump"/>
            </p:cNvPr>
            <p:cNvSpPr/>
            <p:nvPr/>
          </p:nvSpPr>
          <p:spPr>
            <a:xfrm>
              <a:off x="9095720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76418"/>
            <a:ext cx="1065091" cy="326440"/>
            <a:chOff x="10071405" y="176418"/>
            <a:chExt cx="1065091" cy="326440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7" action="ppaction://hlinksldjump"/>
            </p:cNvPr>
            <p:cNvSpPr/>
            <p:nvPr/>
          </p:nvSpPr>
          <p:spPr>
            <a:xfrm>
              <a:off x="10122042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3" name="KSO_Shape">
            <a:hlinkClick r:id="rId8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9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94486"/>
            <a:ext cx="423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向世界介绍我们的学校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8944790" y="6350867"/>
            <a:ext cx="2643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七下  跨学科主题学习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76418"/>
            <a:ext cx="1065091" cy="326440"/>
            <a:chOff x="8005043" y="176418"/>
            <a:chExt cx="1065091" cy="326440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76418"/>
            <a:ext cx="1065091" cy="326440"/>
            <a:chOff x="9045083" y="176418"/>
            <a:chExt cx="1065091" cy="326440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76418"/>
            <a:ext cx="1065091" cy="326440"/>
            <a:chOff x="10071405" y="176418"/>
            <a:chExt cx="1065091" cy="326440"/>
          </a:xfrm>
        </p:grpSpPr>
        <p:sp>
          <p:nvSpPr>
            <p:cNvPr id="19" name="平行四边形 18">
              <a:hlinkClick r:id="rId3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76418"/>
            <a:ext cx="1065091" cy="326440"/>
            <a:chOff x="6965003" y="176418"/>
            <a:chExt cx="1065091" cy="326440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>
              <a:hlinkClick r:id="rId6" action="ppaction://hlinksldjump"/>
            </p:cNvPr>
            <p:cNvSpPr/>
            <p:nvPr/>
          </p:nvSpPr>
          <p:spPr>
            <a:xfrm>
              <a:off x="7015640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0" name="文本框 29"/>
          <p:cNvSpPr txBox="1"/>
          <p:nvPr userDrawn="1"/>
        </p:nvSpPr>
        <p:spPr>
          <a:xfrm>
            <a:off x="870485" y="94486"/>
            <a:ext cx="423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向世界介绍我们的学校</a:t>
            </a:r>
          </a:p>
        </p:txBody>
      </p:sp>
      <p:sp>
        <p:nvSpPr>
          <p:cNvPr id="31" name="文本框 30"/>
          <p:cNvSpPr txBox="1"/>
          <p:nvPr userDrawn="1"/>
        </p:nvSpPr>
        <p:spPr>
          <a:xfrm>
            <a:off x="8944790" y="6350867"/>
            <a:ext cx="2643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七下  跨学科主题学习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76418"/>
            <a:ext cx="1065091" cy="326440"/>
            <a:chOff x="8005043" y="176418"/>
            <a:chExt cx="1065091" cy="326440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76418"/>
            <a:ext cx="1065091" cy="326440"/>
            <a:chOff x="9045083" y="176418"/>
            <a:chExt cx="1065091" cy="326440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76418"/>
            <a:ext cx="1065091" cy="326440"/>
            <a:chOff x="10071405" y="176418"/>
            <a:chExt cx="1065091" cy="326440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" action="ppaction://noaction"/>
            </p:cNvPr>
            <p:cNvSpPr/>
            <p:nvPr/>
          </p:nvSpPr>
          <p:spPr>
            <a:xfrm>
              <a:off x="10122042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76418"/>
            <a:ext cx="1065091" cy="326440"/>
            <a:chOff x="6965003" y="176418"/>
            <a:chExt cx="1065091" cy="326440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>
              <a:hlinkClick r:id="rId5" action="ppaction://hlinksldjump"/>
            </p:cNvPr>
            <p:cNvSpPr/>
            <p:nvPr/>
          </p:nvSpPr>
          <p:spPr>
            <a:xfrm>
              <a:off x="7015640" y="179083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6" name="文本框 25"/>
          <p:cNvSpPr txBox="1"/>
          <p:nvPr userDrawn="1"/>
        </p:nvSpPr>
        <p:spPr>
          <a:xfrm>
            <a:off x="870485" y="94486"/>
            <a:ext cx="423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向世界介绍我们的学校</a:t>
            </a:r>
          </a:p>
        </p:txBody>
      </p:sp>
      <p:sp>
        <p:nvSpPr>
          <p:cNvPr id="28" name="文本框 27"/>
          <p:cNvSpPr txBox="1"/>
          <p:nvPr userDrawn="1"/>
        </p:nvSpPr>
        <p:spPr>
          <a:xfrm>
            <a:off x="8944790" y="6350867"/>
            <a:ext cx="2643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七下  跨学科主题学习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8944787" y="6350867"/>
            <a:ext cx="2643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七下  跨学科主题学习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5" Type="http://schemas.openxmlformats.org/officeDocument/2006/relationships/tags" Target="../tags/tag7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2201011" y="2234147"/>
            <a:ext cx="86485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向世界介绍我们的学校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宣城市郎溪中学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张青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69769" y="3846700"/>
            <a:ext cx="3945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年级下册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865745"/>
            <a:ext cx="69541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制作电子作品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制作艺术节美篇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2" y="3813096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5579" y="1858804"/>
            <a:ext cx="10374087" cy="95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使用准备的素材，选择合适的方式制作艺术节美篇，在制作的过程中，想一想应该注意的事项，如下列出的事项中，标出你没有注意到的。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9" y="573753"/>
            <a:ext cx="1053594" cy="13457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37115" y="3160814"/>
            <a:ext cx="1654629" cy="188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明确主题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合理安排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文字简洁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色彩协调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99056" y="3160815"/>
            <a:ext cx="1556836" cy="1880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内容准确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审核合规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合理安排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注明版权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84" y="650182"/>
            <a:ext cx="2022859" cy="14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195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865745"/>
            <a:ext cx="69541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制作电子作品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学校电子相册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4091" y="1684933"/>
            <a:ext cx="103740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制作学校电子相册，选择合适的电子相册制作软件，使用素材编辑学校各类活动的电子相册。在制作过程中说说你最关注的点，以及需要注意的事项，并说一说班级相册要不要尊重同学们的肖像权？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9" y="573753"/>
            <a:ext cx="1053594" cy="13457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9" y="4646706"/>
            <a:ext cx="2191056" cy="16004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92780" y="3269299"/>
            <a:ext cx="2069797" cy="1880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明确主题风格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注意色彩搭配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合理添加特效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插入合适音乐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7696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865745"/>
            <a:ext cx="69541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分享电子作品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93821" y="1780634"/>
            <a:ext cx="10374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向全班同学展示本组的作品，并介绍作品的特点，听取同学们的评价，记录对作品提出的修改意见，填写在图中。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50" y="3552071"/>
            <a:ext cx="6925642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785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865745"/>
            <a:ext cx="69541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宣传电子作品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78304" y="1722608"/>
            <a:ext cx="10586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宣传作品，分组讨论如何扩大本组电子作品的宣传效果，将讨论的结果填写在图中，并尝试使用该方法进行宣传。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93" y="2846136"/>
            <a:ext cx="4045691" cy="31368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5827" y="2935112"/>
            <a:ext cx="4335342" cy="3047834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5283376" y="4228273"/>
            <a:ext cx="282222" cy="37253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75559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64764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素养提升 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探讨宣传的新技术</a:t>
            </a: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03515" y="2083752"/>
            <a:ext cx="10417628" cy="95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相比于古代，现在的宣传方式有了很大变化。上网搜索了解宣传技术的发展，将已有传播媒介的诞生年份填在图中的方框内，并与同学交流最新的传播媒介与宣传技术。</a:t>
            </a:r>
            <a:endParaRPr lang="zh-CN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57" y="3911067"/>
            <a:ext cx="2640987" cy="26409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08" y="3377260"/>
            <a:ext cx="6373829" cy="2424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60264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拓展评价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用新技术宣传学校</a:t>
            </a:r>
          </a:p>
        </p:txBody>
      </p:sp>
      <p:sp>
        <p:nvSpPr>
          <p:cNvPr id="4" name="矩形 3"/>
          <p:cNvSpPr/>
          <p:nvPr/>
        </p:nvSpPr>
        <p:spPr>
          <a:xfrm>
            <a:off x="1135237" y="1963448"/>
            <a:ext cx="100366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dirty="0"/>
              <a:t>    </a:t>
            </a: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除了本课中提到的电子相册、短视频、美篇等，还能通过哪种方式在互联网上宣传自己的学校？尝试采用这种方式向世界介绍自己的学校。</a:t>
            </a:r>
            <a:endParaRPr lang="zh-CN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25" y="3439094"/>
            <a:ext cx="5925377" cy="1590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4" y="4344262"/>
            <a:ext cx="2191056" cy="16004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5357" y="872094"/>
            <a:ext cx="924597" cy="9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6212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93229" y="374166"/>
            <a:ext cx="720000" cy="57987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EACB6E0-8996-4158-97FE-E9BAF0CBC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68414">
            <a:off x="8977578" y="462716"/>
            <a:ext cx="1026903" cy="116810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A4E1B47E-7B2A-4418-88E5-A4D39DCEB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0903" y="415982"/>
            <a:ext cx="3268724" cy="365341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DD8EDA9C-ED4C-4366-9736-FBCF7E3563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9041" y="1752293"/>
            <a:ext cx="2882981" cy="3222278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36AB83E3-C603-43C0-8617-8A6E763CC2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26"/>
          <a:stretch/>
        </p:blipFill>
        <p:spPr>
          <a:xfrm rot="473970">
            <a:off x="6594920" y="569153"/>
            <a:ext cx="3074784" cy="3436654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F34F85BE-6252-4FC6-B655-07CE63D2046E}"/>
              </a:ext>
            </a:extLst>
          </p:cNvPr>
          <p:cNvSpPr txBox="1"/>
          <p:nvPr/>
        </p:nvSpPr>
        <p:spPr>
          <a:xfrm>
            <a:off x="3015428" y="1458638"/>
            <a:ext cx="2119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800" dirty="0">
                <a:solidFill>
                  <a:srgbClr val="171C6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下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FDE9E85-5C58-4C06-B387-A59E829BABCB}"/>
              </a:ext>
            </a:extLst>
          </p:cNvPr>
          <p:cNvSpPr txBox="1"/>
          <p:nvPr/>
        </p:nvSpPr>
        <p:spPr>
          <a:xfrm>
            <a:off x="5018308" y="2803975"/>
            <a:ext cx="21196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171C6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课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4260C81-529B-4595-91CF-0FAD572318EB}"/>
              </a:ext>
            </a:extLst>
          </p:cNvPr>
          <p:cNvSpPr txBox="1"/>
          <p:nvPr/>
        </p:nvSpPr>
        <p:spPr>
          <a:xfrm>
            <a:off x="7015907" y="1719368"/>
            <a:ext cx="21196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171C6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啦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2051843" y="3228672"/>
            <a:ext cx="1259555" cy="1897402"/>
            <a:chOff x="4869199" y="2184580"/>
            <a:chExt cx="1569382" cy="236412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2" name="Freeform 3737"/>
            <p:cNvSpPr>
              <a:spLocks noEditPoints="1"/>
            </p:cNvSpPr>
            <p:nvPr/>
          </p:nvSpPr>
          <p:spPr bwMode="auto">
            <a:xfrm>
              <a:off x="4879259" y="2370693"/>
              <a:ext cx="603607" cy="658939"/>
            </a:xfrm>
            <a:custGeom>
              <a:avLst/>
              <a:gdLst>
                <a:gd name="T0" fmla="*/ 0 w 110"/>
                <a:gd name="T1" fmla="*/ 59 h 119"/>
                <a:gd name="T2" fmla="*/ 53 w 110"/>
                <a:gd name="T3" fmla="*/ 0 h 119"/>
                <a:gd name="T4" fmla="*/ 53 w 110"/>
                <a:gd name="T5" fmla="*/ 0 h 119"/>
                <a:gd name="T6" fmla="*/ 110 w 110"/>
                <a:gd name="T7" fmla="*/ 60 h 119"/>
                <a:gd name="T8" fmla="*/ 110 w 110"/>
                <a:gd name="T9" fmla="*/ 60 h 119"/>
                <a:gd name="T10" fmla="*/ 52 w 110"/>
                <a:gd name="T11" fmla="*/ 119 h 119"/>
                <a:gd name="T12" fmla="*/ 52 w 110"/>
                <a:gd name="T13" fmla="*/ 119 h 119"/>
                <a:gd name="T14" fmla="*/ 0 w 110"/>
                <a:gd name="T15" fmla="*/ 59 h 119"/>
                <a:gd name="T16" fmla="*/ 4 w 110"/>
                <a:gd name="T17" fmla="*/ 59 h 119"/>
                <a:gd name="T18" fmla="*/ 52 w 110"/>
                <a:gd name="T19" fmla="*/ 115 h 119"/>
                <a:gd name="T20" fmla="*/ 52 w 110"/>
                <a:gd name="T21" fmla="*/ 115 h 119"/>
                <a:gd name="T22" fmla="*/ 89 w 110"/>
                <a:gd name="T23" fmla="*/ 99 h 119"/>
                <a:gd name="T24" fmla="*/ 89 w 110"/>
                <a:gd name="T25" fmla="*/ 99 h 119"/>
                <a:gd name="T26" fmla="*/ 106 w 110"/>
                <a:gd name="T27" fmla="*/ 60 h 119"/>
                <a:gd name="T28" fmla="*/ 106 w 110"/>
                <a:gd name="T29" fmla="*/ 60 h 119"/>
                <a:gd name="T30" fmla="*/ 53 w 110"/>
                <a:gd name="T31" fmla="*/ 4 h 119"/>
                <a:gd name="T32" fmla="*/ 53 w 110"/>
                <a:gd name="T33" fmla="*/ 4 h 119"/>
                <a:gd name="T34" fmla="*/ 4 w 110"/>
                <a:gd name="T35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19">
                  <a:moveTo>
                    <a:pt x="0" y="59"/>
                  </a:moveTo>
                  <a:cubicBezTo>
                    <a:pt x="0" y="26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10" y="27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92"/>
                    <a:pt x="81" y="119"/>
                    <a:pt x="52" y="11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22" y="119"/>
                    <a:pt x="0" y="91"/>
                    <a:pt x="0" y="59"/>
                  </a:cubicBezTo>
                  <a:close/>
                  <a:moveTo>
                    <a:pt x="4" y="59"/>
                  </a:moveTo>
                  <a:cubicBezTo>
                    <a:pt x="4" y="90"/>
                    <a:pt x="25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65" y="115"/>
                    <a:pt x="79" y="10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9" y="89"/>
                    <a:pt x="106" y="75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29"/>
                    <a:pt x="80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26" y="4"/>
                    <a:pt x="4" y="28"/>
                    <a:pt x="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3738"/>
            <p:cNvSpPr>
              <a:spLocks noEditPoints="1"/>
            </p:cNvSpPr>
            <p:nvPr/>
          </p:nvSpPr>
          <p:spPr bwMode="auto">
            <a:xfrm>
              <a:off x="4869199" y="2360633"/>
              <a:ext cx="628759" cy="679060"/>
            </a:xfrm>
            <a:custGeom>
              <a:avLst/>
              <a:gdLst>
                <a:gd name="T0" fmla="*/ 0 w 114"/>
                <a:gd name="T1" fmla="*/ 61 h 123"/>
                <a:gd name="T2" fmla="*/ 2 w 114"/>
                <a:gd name="T3" fmla="*/ 61 h 123"/>
                <a:gd name="T4" fmla="*/ 0 w 114"/>
                <a:gd name="T5" fmla="*/ 61 h 123"/>
                <a:gd name="T6" fmla="*/ 55 w 114"/>
                <a:gd name="T7" fmla="*/ 0 h 123"/>
                <a:gd name="T8" fmla="*/ 55 w 114"/>
                <a:gd name="T9" fmla="*/ 0 h 123"/>
                <a:gd name="T10" fmla="*/ 114 w 114"/>
                <a:gd name="T11" fmla="*/ 62 h 123"/>
                <a:gd name="T12" fmla="*/ 114 w 114"/>
                <a:gd name="T13" fmla="*/ 62 h 123"/>
                <a:gd name="T14" fmla="*/ 54 w 114"/>
                <a:gd name="T15" fmla="*/ 123 h 123"/>
                <a:gd name="T16" fmla="*/ 54 w 114"/>
                <a:gd name="T17" fmla="*/ 123 h 123"/>
                <a:gd name="T18" fmla="*/ 0 w 114"/>
                <a:gd name="T19" fmla="*/ 61 h 123"/>
                <a:gd name="T20" fmla="*/ 54 w 114"/>
                <a:gd name="T21" fmla="*/ 119 h 123"/>
                <a:gd name="T22" fmla="*/ 102 w 114"/>
                <a:gd name="T23" fmla="*/ 89 h 123"/>
                <a:gd name="T24" fmla="*/ 102 w 114"/>
                <a:gd name="T25" fmla="*/ 89 h 123"/>
                <a:gd name="T26" fmla="*/ 93 w 114"/>
                <a:gd name="T27" fmla="*/ 102 h 123"/>
                <a:gd name="T28" fmla="*/ 93 w 114"/>
                <a:gd name="T29" fmla="*/ 102 h 123"/>
                <a:gd name="T30" fmla="*/ 54 w 114"/>
                <a:gd name="T31" fmla="*/ 119 h 123"/>
                <a:gd name="T32" fmla="*/ 54 w 114"/>
                <a:gd name="T33" fmla="*/ 119 h 123"/>
                <a:gd name="T34" fmla="*/ 54 w 114"/>
                <a:gd name="T35" fmla="*/ 119 h 123"/>
                <a:gd name="T36" fmla="*/ 54 w 114"/>
                <a:gd name="T37" fmla="*/ 119 h 123"/>
                <a:gd name="T38" fmla="*/ 16 w 114"/>
                <a:gd name="T39" fmla="*/ 99 h 123"/>
                <a:gd name="T40" fmla="*/ 16 w 114"/>
                <a:gd name="T41" fmla="*/ 99 h 123"/>
                <a:gd name="T42" fmla="*/ 54 w 114"/>
                <a:gd name="T43" fmla="*/ 119 h 123"/>
                <a:gd name="T44" fmla="*/ 54 w 114"/>
                <a:gd name="T45" fmla="*/ 115 h 123"/>
                <a:gd name="T46" fmla="*/ 54 w 114"/>
                <a:gd name="T47" fmla="*/ 115 h 123"/>
                <a:gd name="T48" fmla="*/ 54 w 114"/>
                <a:gd name="T49" fmla="*/ 115 h 123"/>
                <a:gd name="T50" fmla="*/ 90 w 114"/>
                <a:gd name="T51" fmla="*/ 99 h 123"/>
                <a:gd name="T52" fmla="*/ 90 w 114"/>
                <a:gd name="T53" fmla="*/ 99 h 123"/>
                <a:gd name="T54" fmla="*/ 106 w 114"/>
                <a:gd name="T55" fmla="*/ 62 h 123"/>
                <a:gd name="T56" fmla="*/ 106 w 114"/>
                <a:gd name="T57" fmla="*/ 62 h 123"/>
                <a:gd name="T58" fmla="*/ 55 w 114"/>
                <a:gd name="T59" fmla="*/ 8 h 123"/>
                <a:gd name="T60" fmla="*/ 55 w 114"/>
                <a:gd name="T61" fmla="*/ 8 h 123"/>
                <a:gd name="T62" fmla="*/ 8 w 114"/>
                <a:gd name="T63" fmla="*/ 61 h 123"/>
                <a:gd name="T64" fmla="*/ 8 w 114"/>
                <a:gd name="T65" fmla="*/ 61 h 123"/>
                <a:gd name="T66" fmla="*/ 54 w 114"/>
                <a:gd name="T67" fmla="*/ 115 h 123"/>
                <a:gd name="T68" fmla="*/ 110 w 114"/>
                <a:gd name="T69" fmla="*/ 62 h 123"/>
                <a:gd name="T70" fmla="*/ 55 w 114"/>
                <a:gd name="T71" fmla="*/ 4 h 123"/>
                <a:gd name="T72" fmla="*/ 55 w 114"/>
                <a:gd name="T73" fmla="*/ 4 h 123"/>
                <a:gd name="T74" fmla="*/ 110 w 114"/>
                <a:gd name="T75" fmla="*/ 62 h 123"/>
                <a:gd name="T76" fmla="*/ 6 w 114"/>
                <a:gd name="T77" fmla="*/ 61 h 123"/>
                <a:gd name="T78" fmla="*/ 4 w 114"/>
                <a:gd name="T79" fmla="*/ 61 h 123"/>
                <a:gd name="T80" fmla="*/ 4 w 114"/>
                <a:gd name="T81" fmla="*/ 61 h 123"/>
                <a:gd name="T82" fmla="*/ 4 w 114"/>
                <a:gd name="T83" fmla="*/ 61 h 123"/>
                <a:gd name="T84" fmla="*/ 4 w 114"/>
                <a:gd name="T85" fmla="*/ 61 h 123"/>
                <a:gd name="T86" fmla="*/ 4 w 114"/>
                <a:gd name="T87" fmla="*/ 61 h 123"/>
                <a:gd name="T88" fmla="*/ 6 w 114"/>
                <a:gd name="T89" fmla="*/ 61 h 123"/>
                <a:gd name="T90" fmla="*/ 17 w 114"/>
                <a:gd name="T91" fmla="*/ 23 h 123"/>
                <a:gd name="T92" fmla="*/ 55 w 114"/>
                <a:gd name="T93" fmla="*/ 4 h 123"/>
                <a:gd name="T94" fmla="*/ 55 w 114"/>
                <a:gd name="T95" fmla="*/ 4 h 123"/>
                <a:gd name="T96" fmla="*/ 17 w 114"/>
                <a:gd name="T9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23">
                  <a:moveTo>
                    <a:pt x="0" y="61"/>
                  </a:move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0"/>
                    <a:pt x="114" y="28"/>
                    <a:pt x="11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96"/>
                    <a:pt x="84" y="123"/>
                    <a:pt x="54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23" y="123"/>
                    <a:pt x="0" y="94"/>
                    <a:pt x="0" y="61"/>
                  </a:cubicBezTo>
                  <a:close/>
                  <a:moveTo>
                    <a:pt x="54" y="119"/>
                  </a:moveTo>
                  <a:cubicBezTo>
                    <a:pt x="73" y="119"/>
                    <a:pt x="92" y="107"/>
                    <a:pt x="102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0" y="94"/>
                    <a:pt x="96" y="98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82" y="113"/>
                    <a:pt x="68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8" y="119"/>
                    <a:pt x="25" y="111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5" y="111"/>
                    <a:pt x="38" y="119"/>
                    <a:pt x="54" y="119"/>
                  </a:cubicBezTo>
                  <a:close/>
                  <a:moveTo>
                    <a:pt x="54" y="115"/>
                  </a:move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67" y="115"/>
                    <a:pt x="80" y="10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0" y="90"/>
                    <a:pt x="106" y="76"/>
                    <a:pt x="106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6" y="32"/>
                    <a:pt x="81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9" y="8"/>
                    <a:pt x="8" y="3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91"/>
                    <a:pt x="28" y="115"/>
                    <a:pt x="54" y="115"/>
                  </a:cubicBezTo>
                  <a:close/>
                  <a:moveTo>
                    <a:pt x="110" y="62"/>
                  </a:moveTo>
                  <a:cubicBezTo>
                    <a:pt x="110" y="30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83" y="4"/>
                    <a:pt x="110" y="30"/>
                    <a:pt x="110" y="62"/>
                  </a:cubicBezTo>
                  <a:close/>
                  <a:moveTo>
                    <a:pt x="6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17" y="23"/>
                  </a:moveTo>
                  <a:cubicBezTo>
                    <a:pt x="26" y="11"/>
                    <a:pt x="40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0" y="4"/>
                    <a:pt x="26" y="11"/>
                    <a:pt x="1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3739"/>
            <p:cNvSpPr>
              <a:spLocks/>
            </p:cNvSpPr>
            <p:nvPr/>
          </p:nvSpPr>
          <p:spPr bwMode="auto">
            <a:xfrm>
              <a:off x="5005012" y="2576924"/>
              <a:ext cx="20120" cy="2012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3740"/>
            <p:cNvSpPr>
              <a:spLocks noEditPoints="1"/>
            </p:cNvSpPr>
            <p:nvPr/>
          </p:nvSpPr>
          <p:spPr bwMode="auto">
            <a:xfrm>
              <a:off x="4994952" y="2561836"/>
              <a:ext cx="45272" cy="45272"/>
            </a:xfrm>
            <a:custGeom>
              <a:avLst/>
              <a:gdLst>
                <a:gd name="T0" fmla="*/ 6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6 w 9"/>
                <a:gd name="T21" fmla="*/ 9 h 9"/>
                <a:gd name="T22" fmla="*/ 6 w 9"/>
                <a:gd name="T23" fmla="*/ 9 h 9"/>
                <a:gd name="T24" fmla="*/ 4 w 9"/>
                <a:gd name="T25" fmla="*/ 5 h 9"/>
                <a:gd name="T26" fmla="*/ 4 w 9"/>
                <a:gd name="T27" fmla="*/ 5 h 9"/>
                <a:gd name="T28" fmla="*/ 4 w 9"/>
                <a:gd name="T29" fmla="*/ 5 h 9"/>
                <a:gd name="T30" fmla="*/ 4 w 9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9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3741"/>
            <p:cNvSpPr>
              <a:spLocks/>
            </p:cNvSpPr>
            <p:nvPr/>
          </p:nvSpPr>
          <p:spPr bwMode="auto">
            <a:xfrm>
              <a:off x="5155914" y="2511535"/>
              <a:ext cx="25152" cy="25152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3742"/>
            <p:cNvSpPr>
              <a:spLocks noEditPoints="1"/>
            </p:cNvSpPr>
            <p:nvPr/>
          </p:nvSpPr>
          <p:spPr bwMode="auto">
            <a:xfrm>
              <a:off x="5140822" y="2501475"/>
              <a:ext cx="50301" cy="45272"/>
            </a:xfrm>
            <a:custGeom>
              <a:avLst/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3743"/>
            <p:cNvSpPr>
              <a:spLocks noEditPoints="1"/>
            </p:cNvSpPr>
            <p:nvPr/>
          </p:nvSpPr>
          <p:spPr bwMode="auto">
            <a:xfrm>
              <a:off x="4944651" y="2637285"/>
              <a:ext cx="281683" cy="176054"/>
            </a:xfrm>
            <a:custGeom>
              <a:avLst/>
              <a:gdLst>
                <a:gd name="T0" fmla="*/ 0 w 51"/>
                <a:gd name="T1" fmla="*/ 18 h 32"/>
                <a:gd name="T2" fmla="*/ 3 w 51"/>
                <a:gd name="T3" fmla="*/ 15 h 32"/>
                <a:gd name="T4" fmla="*/ 11 w 51"/>
                <a:gd name="T5" fmla="*/ 22 h 32"/>
                <a:gd name="T6" fmla="*/ 11 w 51"/>
                <a:gd name="T7" fmla="*/ 22 h 32"/>
                <a:gd name="T8" fmla="*/ 27 w 51"/>
                <a:gd name="T9" fmla="*/ 28 h 32"/>
                <a:gd name="T10" fmla="*/ 27 w 51"/>
                <a:gd name="T11" fmla="*/ 28 h 32"/>
                <a:gd name="T12" fmla="*/ 34 w 51"/>
                <a:gd name="T13" fmla="*/ 26 h 32"/>
                <a:gd name="T14" fmla="*/ 34 w 51"/>
                <a:gd name="T15" fmla="*/ 26 h 32"/>
                <a:gd name="T16" fmla="*/ 47 w 51"/>
                <a:gd name="T17" fmla="*/ 3 h 32"/>
                <a:gd name="T18" fmla="*/ 47 w 51"/>
                <a:gd name="T19" fmla="*/ 3 h 32"/>
                <a:gd name="T20" fmla="*/ 47 w 51"/>
                <a:gd name="T21" fmla="*/ 0 h 32"/>
                <a:gd name="T22" fmla="*/ 47 w 51"/>
                <a:gd name="T23" fmla="*/ 0 h 32"/>
                <a:gd name="T24" fmla="*/ 51 w 51"/>
                <a:gd name="T25" fmla="*/ 0 h 32"/>
                <a:gd name="T26" fmla="*/ 51 w 51"/>
                <a:gd name="T27" fmla="*/ 3 h 32"/>
                <a:gd name="T28" fmla="*/ 51 w 51"/>
                <a:gd name="T29" fmla="*/ 3 h 32"/>
                <a:gd name="T30" fmla="*/ 36 w 51"/>
                <a:gd name="T31" fmla="*/ 30 h 32"/>
                <a:gd name="T32" fmla="*/ 36 w 51"/>
                <a:gd name="T33" fmla="*/ 30 h 32"/>
                <a:gd name="T34" fmla="*/ 27 w 51"/>
                <a:gd name="T35" fmla="*/ 32 h 32"/>
                <a:gd name="T36" fmla="*/ 27 w 51"/>
                <a:gd name="T37" fmla="*/ 32 h 32"/>
                <a:gd name="T38" fmla="*/ 0 w 51"/>
                <a:gd name="T39" fmla="*/ 18 h 32"/>
                <a:gd name="T40" fmla="*/ 0 w 51"/>
                <a:gd name="T41" fmla="*/ 18 h 32"/>
                <a:gd name="T42" fmla="*/ 0 w 51"/>
                <a:gd name="T43" fmla="*/ 18 h 32"/>
                <a:gd name="T44" fmla="*/ 0 w 51"/>
                <a:gd name="T45" fmla="*/ 18 h 32"/>
                <a:gd name="T46" fmla="*/ 0 w 51"/>
                <a:gd name="T47" fmla="*/ 18 h 32"/>
                <a:gd name="T48" fmla="*/ 0 w 51"/>
                <a:gd name="T4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32">
                  <a:moveTo>
                    <a:pt x="0" y="18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6" y="18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5"/>
                    <a:pt x="22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2" y="28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45" y="21"/>
                    <a:pt x="47" y="9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1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9"/>
                    <a:pt x="49" y="23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1"/>
                    <a:pt x="30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3" y="32"/>
                    <a:pt x="1" y="18"/>
                    <a:pt x="0" y="18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3744"/>
            <p:cNvSpPr>
              <a:spLocks noEditPoints="1"/>
            </p:cNvSpPr>
            <p:nvPr/>
          </p:nvSpPr>
          <p:spPr bwMode="auto">
            <a:xfrm>
              <a:off x="4929560" y="2622197"/>
              <a:ext cx="306835" cy="201202"/>
            </a:xfrm>
            <a:custGeom>
              <a:avLst/>
              <a:gdLst>
                <a:gd name="T0" fmla="*/ 5 w 56"/>
                <a:gd name="T1" fmla="*/ 24 h 36"/>
                <a:gd name="T2" fmla="*/ 5 w 56"/>
                <a:gd name="T3" fmla="*/ 26 h 36"/>
                <a:gd name="T4" fmla="*/ 0 w 56"/>
                <a:gd name="T5" fmla="*/ 20 h 36"/>
                <a:gd name="T6" fmla="*/ 5 w 56"/>
                <a:gd name="T7" fmla="*/ 15 h 36"/>
                <a:gd name="T8" fmla="*/ 6 w 56"/>
                <a:gd name="T9" fmla="*/ 15 h 36"/>
                <a:gd name="T10" fmla="*/ 7 w 56"/>
                <a:gd name="T11" fmla="*/ 15 h 36"/>
                <a:gd name="T12" fmla="*/ 7 w 56"/>
                <a:gd name="T13" fmla="*/ 15 h 36"/>
                <a:gd name="T14" fmla="*/ 8 w 56"/>
                <a:gd name="T15" fmla="*/ 15 h 36"/>
                <a:gd name="T16" fmla="*/ 8 w 56"/>
                <a:gd name="T17" fmla="*/ 15 h 36"/>
                <a:gd name="T18" fmla="*/ 8 w 56"/>
                <a:gd name="T19" fmla="*/ 16 h 36"/>
                <a:gd name="T20" fmla="*/ 8 w 56"/>
                <a:gd name="T21" fmla="*/ 16 h 36"/>
                <a:gd name="T22" fmla="*/ 8 w 56"/>
                <a:gd name="T23" fmla="*/ 16 h 36"/>
                <a:gd name="T24" fmla="*/ 10 w 56"/>
                <a:gd name="T25" fmla="*/ 18 h 36"/>
                <a:gd name="T26" fmla="*/ 15 w 56"/>
                <a:gd name="T27" fmla="*/ 22 h 36"/>
                <a:gd name="T28" fmla="*/ 30 w 56"/>
                <a:gd name="T29" fmla="*/ 28 h 36"/>
                <a:gd name="T30" fmla="*/ 30 w 56"/>
                <a:gd name="T31" fmla="*/ 28 h 36"/>
                <a:gd name="T32" fmla="*/ 31 w 56"/>
                <a:gd name="T33" fmla="*/ 28 h 36"/>
                <a:gd name="T34" fmla="*/ 37 w 56"/>
                <a:gd name="T35" fmla="*/ 27 h 36"/>
                <a:gd name="T36" fmla="*/ 48 w 56"/>
                <a:gd name="T37" fmla="*/ 5 h 36"/>
                <a:gd name="T38" fmla="*/ 48 w 56"/>
                <a:gd name="T39" fmla="*/ 2 h 36"/>
                <a:gd name="T40" fmla="*/ 48 w 56"/>
                <a:gd name="T41" fmla="*/ 1 h 36"/>
                <a:gd name="T42" fmla="*/ 56 w 56"/>
                <a:gd name="T43" fmla="*/ 2 h 36"/>
                <a:gd name="T44" fmla="*/ 56 w 56"/>
                <a:gd name="T45" fmla="*/ 5 h 36"/>
                <a:gd name="T46" fmla="*/ 40 w 56"/>
                <a:gd name="T47" fmla="*/ 34 h 36"/>
                <a:gd name="T48" fmla="*/ 30 w 56"/>
                <a:gd name="T49" fmla="*/ 36 h 36"/>
                <a:gd name="T50" fmla="*/ 30 w 56"/>
                <a:gd name="T51" fmla="*/ 32 h 36"/>
                <a:gd name="T52" fmla="*/ 35 w 56"/>
                <a:gd name="T53" fmla="*/ 31 h 36"/>
                <a:gd name="T54" fmla="*/ 30 w 56"/>
                <a:gd name="T55" fmla="*/ 32 h 36"/>
                <a:gd name="T56" fmla="*/ 30 w 56"/>
                <a:gd name="T57" fmla="*/ 32 h 36"/>
                <a:gd name="T58" fmla="*/ 28 w 56"/>
                <a:gd name="T59" fmla="*/ 32 h 36"/>
                <a:gd name="T60" fmla="*/ 20 w 56"/>
                <a:gd name="T61" fmla="*/ 30 h 36"/>
                <a:gd name="T62" fmla="*/ 20 w 56"/>
                <a:gd name="T63" fmla="*/ 30 h 36"/>
                <a:gd name="T64" fmla="*/ 13 w 56"/>
                <a:gd name="T65" fmla="*/ 25 h 36"/>
                <a:gd name="T66" fmla="*/ 20 w 56"/>
                <a:gd name="T67" fmla="*/ 30 h 36"/>
                <a:gd name="T68" fmla="*/ 13 w 56"/>
                <a:gd name="T69" fmla="*/ 25 h 36"/>
                <a:gd name="T70" fmla="*/ 8 w 56"/>
                <a:gd name="T71" fmla="*/ 21 h 36"/>
                <a:gd name="T72" fmla="*/ 6 w 56"/>
                <a:gd name="T73" fmla="*/ 19 h 36"/>
                <a:gd name="T74" fmla="*/ 5 w 56"/>
                <a:gd name="T75" fmla="*/ 19 h 36"/>
                <a:gd name="T76" fmla="*/ 6 w 56"/>
                <a:gd name="T77" fmla="*/ 19 h 36"/>
                <a:gd name="T78" fmla="*/ 5 w 56"/>
                <a:gd name="T79" fmla="*/ 18 h 36"/>
                <a:gd name="T80" fmla="*/ 4 w 56"/>
                <a:gd name="T8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36">
                  <a:moveTo>
                    <a:pt x="30" y="36"/>
                  </a:moveTo>
                  <a:cubicBezTo>
                    <a:pt x="19" y="36"/>
                    <a:pt x="10" y="29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3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25"/>
                    <a:pt x="25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5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46" y="22"/>
                    <a:pt x="48" y="10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3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11"/>
                    <a:pt x="54" y="26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35"/>
                    <a:pt x="34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  <a:moveTo>
                    <a:pt x="30" y="32"/>
                  </a:moveTo>
                  <a:cubicBezTo>
                    <a:pt x="32" y="32"/>
                    <a:pt x="34" y="32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2"/>
                    <a:pt x="32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30" y="32"/>
                    <a:pt x="30" y="32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13" y="25"/>
                  </a:moveTo>
                  <a:cubicBezTo>
                    <a:pt x="15" y="27"/>
                    <a:pt x="17" y="28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28"/>
                    <a:pt x="15" y="27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1" y="24"/>
                    <a:pt x="13" y="25"/>
                  </a:cubicBezTo>
                  <a:close/>
                  <a:moveTo>
                    <a:pt x="6" y="19"/>
                  </a:move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5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3745"/>
            <p:cNvSpPr>
              <a:spLocks/>
            </p:cNvSpPr>
            <p:nvPr/>
          </p:nvSpPr>
          <p:spPr bwMode="auto">
            <a:xfrm>
              <a:off x="5181063" y="2622197"/>
              <a:ext cx="50301" cy="35212"/>
            </a:xfrm>
            <a:custGeom>
              <a:avLst/>
              <a:gdLst>
                <a:gd name="T0" fmla="*/ 0 w 10"/>
                <a:gd name="T1" fmla="*/ 5 h 7"/>
                <a:gd name="T2" fmla="*/ 0 w 10"/>
                <a:gd name="T3" fmla="*/ 0 h 7"/>
                <a:gd name="T4" fmla="*/ 10 w 10"/>
                <a:gd name="T5" fmla="*/ 3 h 7"/>
                <a:gd name="T6" fmla="*/ 10 w 10"/>
                <a:gd name="T7" fmla="*/ 7 h 7"/>
                <a:gd name="T8" fmla="*/ 0 w 10"/>
                <a:gd name="T9" fmla="*/ 5 h 7"/>
                <a:gd name="T10" fmla="*/ 0 w 10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3746"/>
            <p:cNvSpPr>
              <a:spLocks/>
            </p:cNvSpPr>
            <p:nvPr/>
          </p:nvSpPr>
          <p:spPr bwMode="auto">
            <a:xfrm>
              <a:off x="5165974" y="2612136"/>
              <a:ext cx="80481" cy="55332"/>
            </a:xfrm>
            <a:custGeom>
              <a:avLst/>
              <a:gdLst>
                <a:gd name="T0" fmla="*/ 2 w 16"/>
                <a:gd name="T1" fmla="*/ 9 h 11"/>
                <a:gd name="T2" fmla="*/ 3 w 16"/>
                <a:gd name="T3" fmla="*/ 7 h 11"/>
                <a:gd name="T4" fmla="*/ 4 w 16"/>
                <a:gd name="T5" fmla="*/ 8 h 11"/>
                <a:gd name="T6" fmla="*/ 3 w 16"/>
                <a:gd name="T7" fmla="*/ 7 h 11"/>
                <a:gd name="T8" fmla="*/ 2 w 16"/>
                <a:gd name="T9" fmla="*/ 9 h 11"/>
                <a:gd name="T10" fmla="*/ 0 w 16"/>
                <a:gd name="T11" fmla="*/ 9 h 11"/>
                <a:gd name="T12" fmla="*/ 2 w 16"/>
                <a:gd name="T13" fmla="*/ 0 h 11"/>
                <a:gd name="T14" fmla="*/ 16 w 16"/>
                <a:gd name="T15" fmla="*/ 2 h 11"/>
                <a:gd name="T16" fmla="*/ 14 w 16"/>
                <a:gd name="T17" fmla="*/ 11 h 11"/>
                <a:gd name="T18" fmla="*/ 2 w 16"/>
                <a:gd name="T19" fmla="*/ 9 h 11"/>
                <a:gd name="T20" fmla="*/ 2 w 16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1">
                  <a:moveTo>
                    <a:pt x="2" y="9"/>
                  </a:moveTo>
                  <a:lnTo>
                    <a:pt x="3" y="7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6" y="2"/>
                  </a:lnTo>
                  <a:lnTo>
                    <a:pt x="14" y="11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3747"/>
            <p:cNvSpPr>
              <a:spLocks/>
            </p:cNvSpPr>
            <p:nvPr/>
          </p:nvSpPr>
          <p:spPr bwMode="auto">
            <a:xfrm>
              <a:off x="4929560" y="2707706"/>
              <a:ext cx="35212" cy="55332"/>
            </a:xfrm>
            <a:custGeom>
              <a:avLst/>
              <a:gdLst>
                <a:gd name="T0" fmla="*/ 0 w 7"/>
                <a:gd name="T1" fmla="*/ 9 h 11"/>
                <a:gd name="T2" fmla="*/ 3 w 7"/>
                <a:gd name="T3" fmla="*/ 0 h 11"/>
                <a:gd name="T4" fmla="*/ 7 w 7"/>
                <a:gd name="T5" fmla="*/ 2 h 11"/>
                <a:gd name="T6" fmla="*/ 4 w 7"/>
                <a:gd name="T7" fmla="*/ 11 h 11"/>
                <a:gd name="T8" fmla="*/ 0 w 7"/>
                <a:gd name="T9" fmla="*/ 9 h 11"/>
                <a:gd name="T10" fmla="*/ 0 w 7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3748"/>
            <p:cNvSpPr>
              <a:spLocks/>
            </p:cNvSpPr>
            <p:nvPr/>
          </p:nvSpPr>
          <p:spPr bwMode="auto">
            <a:xfrm>
              <a:off x="4914471" y="2697646"/>
              <a:ext cx="65392" cy="75452"/>
            </a:xfrm>
            <a:custGeom>
              <a:avLst/>
              <a:gdLst>
                <a:gd name="T0" fmla="*/ 6 w 13"/>
                <a:gd name="T1" fmla="*/ 14 h 15"/>
                <a:gd name="T2" fmla="*/ 3 w 13"/>
                <a:gd name="T3" fmla="*/ 13 h 15"/>
                <a:gd name="T4" fmla="*/ 3 w 13"/>
                <a:gd name="T5" fmla="*/ 11 h 15"/>
                <a:gd name="T6" fmla="*/ 5 w 13"/>
                <a:gd name="T7" fmla="*/ 12 h 15"/>
                <a:gd name="T8" fmla="*/ 3 w 13"/>
                <a:gd name="T9" fmla="*/ 11 h 15"/>
                <a:gd name="T10" fmla="*/ 3 w 13"/>
                <a:gd name="T11" fmla="*/ 13 h 15"/>
                <a:gd name="T12" fmla="*/ 0 w 13"/>
                <a:gd name="T13" fmla="*/ 13 h 15"/>
                <a:gd name="T14" fmla="*/ 5 w 13"/>
                <a:gd name="T15" fmla="*/ 0 h 15"/>
                <a:gd name="T16" fmla="*/ 13 w 13"/>
                <a:gd name="T17" fmla="*/ 2 h 15"/>
                <a:gd name="T18" fmla="*/ 8 w 13"/>
                <a:gd name="T19" fmla="*/ 15 h 15"/>
                <a:gd name="T20" fmla="*/ 6 w 13"/>
                <a:gd name="T21" fmla="*/ 14 h 15"/>
                <a:gd name="T22" fmla="*/ 6 w 13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6" y="14"/>
                  </a:moveTo>
                  <a:lnTo>
                    <a:pt x="3" y="13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3" y="2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3749"/>
            <p:cNvSpPr>
              <a:spLocks/>
            </p:cNvSpPr>
            <p:nvPr/>
          </p:nvSpPr>
          <p:spPr bwMode="auto">
            <a:xfrm>
              <a:off x="4939620" y="2194640"/>
              <a:ext cx="125753" cy="221323"/>
            </a:xfrm>
            <a:custGeom>
              <a:avLst/>
              <a:gdLst>
                <a:gd name="T0" fmla="*/ 0 w 23"/>
                <a:gd name="T1" fmla="*/ 13 h 40"/>
                <a:gd name="T2" fmla="*/ 3 w 23"/>
                <a:gd name="T3" fmla="*/ 7 h 40"/>
                <a:gd name="T4" fmla="*/ 3 w 23"/>
                <a:gd name="T5" fmla="*/ 7 h 40"/>
                <a:gd name="T6" fmla="*/ 15 w 23"/>
                <a:gd name="T7" fmla="*/ 0 h 40"/>
                <a:gd name="T8" fmla="*/ 15 w 23"/>
                <a:gd name="T9" fmla="*/ 0 h 40"/>
                <a:gd name="T10" fmla="*/ 23 w 23"/>
                <a:gd name="T11" fmla="*/ 3 h 40"/>
                <a:gd name="T12" fmla="*/ 23 w 23"/>
                <a:gd name="T13" fmla="*/ 3 h 40"/>
                <a:gd name="T14" fmla="*/ 20 w 23"/>
                <a:gd name="T15" fmla="*/ 6 h 40"/>
                <a:gd name="T16" fmla="*/ 19 w 23"/>
                <a:gd name="T17" fmla="*/ 5 h 40"/>
                <a:gd name="T18" fmla="*/ 19 w 23"/>
                <a:gd name="T19" fmla="*/ 5 h 40"/>
                <a:gd name="T20" fmla="*/ 15 w 23"/>
                <a:gd name="T21" fmla="*/ 4 h 40"/>
                <a:gd name="T22" fmla="*/ 15 w 23"/>
                <a:gd name="T23" fmla="*/ 4 h 40"/>
                <a:gd name="T24" fmla="*/ 6 w 23"/>
                <a:gd name="T25" fmla="*/ 9 h 40"/>
                <a:gd name="T26" fmla="*/ 6 w 23"/>
                <a:gd name="T27" fmla="*/ 9 h 40"/>
                <a:gd name="T28" fmla="*/ 4 w 23"/>
                <a:gd name="T29" fmla="*/ 13 h 40"/>
                <a:gd name="T30" fmla="*/ 4 w 23"/>
                <a:gd name="T31" fmla="*/ 13 h 40"/>
                <a:gd name="T32" fmla="*/ 13 w 23"/>
                <a:gd name="T33" fmla="*/ 28 h 40"/>
                <a:gd name="T34" fmla="*/ 13 w 23"/>
                <a:gd name="T35" fmla="*/ 28 h 40"/>
                <a:gd name="T36" fmla="*/ 23 w 23"/>
                <a:gd name="T37" fmla="*/ 37 h 40"/>
                <a:gd name="T38" fmla="*/ 23 w 23"/>
                <a:gd name="T39" fmla="*/ 37 h 40"/>
                <a:gd name="T40" fmla="*/ 23 w 23"/>
                <a:gd name="T41" fmla="*/ 37 h 40"/>
                <a:gd name="T42" fmla="*/ 20 w 23"/>
                <a:gd name="T43" fmla="*/ 40 h 40"/>
                <a:gd name="T44" fmla="*/ 0 w 23"/>
                <a:gd name="T45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0">
                  <a:moveTo>
                    <a:pt x="0" y="13"/>
                  </a:moveTo>
                  <a:cubicBezTo>
                    <a:pt x="0" y="11"/>
                    <a:pt x="1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2"/>
                    <a:pt x="12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0" y="5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7"/>
                    <a:pt x="9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33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" y="2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750"/>
            <p:cNvSpPr>
              <a:spLocks noEditPoints="1"/>
            </p:cNvSpPr>
            <p:nvPr/>
          </p:nvSpPr>
          <p:spPr bwMode="auto">
            <a:xfrm>
              <a:off x="4929560" y="2184580"/>
              <a:ext cx="150902" cy="256535"/>
            </a:xfrm>
            <a:custGeom>
              <a:avLst/>
              <a:gdLst>
                <a:gd name="T0" fmla="*/ 20 w 28"/>
                <a:gd name="T1" fmla="*/ 43 h 47"/>
                <a:gd name="T2" fmla="*/ 18 w 28"/>
                <a:gd name="T3" fmla="*/ 41 h 47"/>
                <a:gd name="T4" fmla="*/ 11 w 28"/>
                <a:gd name="T5" fmla="*/ 34 h 47"/>
                <a:gd name="T6" fmla="*/ 0 w 28"/>
                <a:gd name="T7" fmla="*/ 15 h 47"/>
                <a:gd name="T8" fmla="*/ 0 w 28"/>
                <a:gd name="T9" fmla="*/ 15 h 47"/>
                <a:gd name="T10" fmla="*/ 3 w 28"/>
                <a:gd name="T11" fmla="*/ 7 h 47"/>
                <a:gd name="T12" fmla="*/ 17 w 28"/>
                <a:gd name="T13" fmla="*/ 0 h 47"/>
                <a:gd name="T14" fmla="*/ 17 w 28"/>
                <a:gd name="T15" fmla="*/ 0 h 47"/>
                <a:gd name="T16" fmla="*/ 18 w 28"/>
                <a:gd name="T17" fmla="*/ 0 h 47"/>
                <a:gd name="T18" fmla="*/ 26 w 28"/>
                <a:gd name="T19" fmla="*/ 3 h 47"/>
                <a:gd name="T20" fmla="*/ 28 w 28"/>
                <a:gd name="T21" fmla="*/ 4 h 47"/>
                <a:gd name="T22" fmla="*/ 22 w 28"/>
                <a:gd name="T23" fmla="*/ 10 h 47"/>
                <a:gd name="T24" fmla="*/ 21 w 28"/>
                <a:gd name="T25" fmla="*/ 9 h 47"/>
                <a:gd name="T26" fmla="*/ 21 w 28"/>
                <a:gd name="T27" fmla="*/ 9 h 47"/>
                <a:gd name="T28" fmla="*/ 21 w 28"/>
                <a:gd name="T29" fmla="*/ 9 h 47"/>
                <a:gd name="T30" fmla="*/ 20 w 28"/>
                <a:gd name="T31" fmla="*/ 9 h 47"/>
                <a:gd name="T32" fmla="*/ 17 w 28"/>
                <a:gd name="T33" fmla="*/ 8 h 47"/>
                <a:gd name="T34" fmla="*/ 9 w 28"/>
                <a:gd name="T35" fmla="*/ 13 h 47"/>
                <a:gd name="T36" fmla="*/ 8 w 28"/>
                <a:gd name="T37" fmla="*/ 15 h 47"/>
                <a:gd name="T38" fmla="*/ 8 w 28"/>
                <a:gd name="T39" fmla="*/ 15 h 47"/>
                <a:gd name="T40" fmla="*/ 17 w 28"/>
                <a:gd name="T41" fmla="*/ 29 h 47"/>
                <a:gd name="T42" fmla="*/ 26 w 28"/>
                <a:gd name="T43" fmla="*/ 37 h 47"/>
                <a:gd name="T44" fmla="*/ 26 w 28"/>
                <a:gd name="T45" fmla="*/ 37 h 47"/>
                <a:gd name="T46" fmla="*/ 21 w 28"/>
                <a:gd name="T47" fmla="*/ 47 h 47"/>
                <a:gd name="T48" fmla="*/ 19 w 28"/>
                <a:gd name="T49" fmla="*/ 37 h 47"/>
                <a:gd name="T50" fmla="*/ 14 w 28"/>
                <a:gd name="T51" fmla="*/ 32 h 47"/>
                <a:gd name="T52" fmla="*/ 8 w 28"/>
                <a:gd name="T53" fmla="*/ 25 h 47"/>
                <a:gd name="T54" fmla="*/ 2 w 28"/>
                <a:gd name="T55" fmla="*/ 15 h 47"/>
                <a:gd name="T56" fmla="*/ 2 w 28"/>
                <a:gd name="T57" fmla="*/ 15 h 47"/>
                <a:gd name="T58" fmla="*/ 2 w 28"/>
                <a:gd name="T59" fmla="*/ 15 h 47"/>
                <a:gd name="T60" fmla="*/ 4 w 28"/>
                <a:gd name="T61" fmla="*/ 15 h 47"/>
                <a:gd name="T62" fmla="*/ 6 w 28"/>
                <a:gd name="T63" fmla="*/ 10 h 47"/>
                <a:gd name="T64" fmla="*/ 17 w 28"/>
                <a:gd name="T65" fmla="*/ 4 h 47"/>
                <a:gd name="T66" fmla="*/ 17 w 28"/>
                <a:gd name="T67" fmla="*/ 4 h 47"/>
                <a:gd name="T68" fmla="*/ 17 w 28"/>
                <a:gd name="T69" fmla="*/ 4 h 47"/>
                <a:gd name="T70" fmla="*/ 6 w 28"/>
                <a:gd name="T71" fmla="*/ 10 h 47"/>
                <a:gd name="T72" fmla="*/ 4 w 28"/>
                <a:gd name="T73" fmla="*/ 15 h 47"/>
                <a:gd name="T74" fmla="*/ 4 w 28"/>
                <a:gd name="T75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7">
                  <a:moveTo>
                    <a:pt x="2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19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9"/>
                    <a:pt x="14" y="37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6" y="29"/>
                    <a:pt x="1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3" y="9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8"/>
                    <a:pt x="12" y="24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33"/>
                    <a:pt x="25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3"/>
                    <a:pt x="20" y="43"/>
                    <a:pt x="20" y="43"/>
                  </a:cubicBezTo>
                  <a:close/>
                  <a:moveTo>
                    <a:pt x="19" y="37"/>
                  </a:moveTo>
                  <a:cubicBezTo>
                    <a:pt x="18" y="35"/>
                    <a:pt x="16" y="34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9"/>
                    <a:pt x="10" y="27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9"/>
                    <a:pt x="16" y="34"/>
                    <a:pt x="19" y="37"/>
                  </a:cubicBezTo>
                  <a:close/>
                  <a:moveTo>
                    <a:pt x="2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6"/>
                    <a:pt x="15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3751"/>
            <p:cNvSpPr>
              <a:spLocks/>
            </p:cNvSpPr>
            <p:nvPr/>
          </p:nvSpPr>
          <p:spPr bwMode="auto">
            <a:xfrm>
              <a:off x="5035193" y="2239912"/>
              <a:ext cx="130782" cy="145873"/>
            </a:xfrm>
            <a:custGeom>
              <a:avLst/>
              <a:gdLst>
                <a:gd name="T0" fmla="*/ 0 w 24"/>
                <a:gd name="T1" fmla="*/ 7 h 27"/>
                <a:gd name="T2" fmla="*/ 4 w 24"/>
                <a:gd name="T3" fmla="*/ 1 h 27"/>
                <a:gd name="T4" fmla="*/ 4 w 24"/>
                <a:gd name="T5" fmla="*/ 1 h 27"/>
                <a:gd name="T6" fmla="*/ 9 w 24"/>
                <a:gd name="T7" fmla="*/ 0 h 27"/>
                <a:gd name="T8" fmla="*/ 9 w 24"/>
                <a:gd name="T9" fmla="*/ 0 h 27"/>
                <a:gd name="T10" fmla="*/ 19 w 24"/>
                <a:gd name="T11" fmla="*/ 3 h 27"/>
                <a:gd name="T12" fmla="*/ 19 w 24"/>
                <a:gd name="T13" fmla="*/ 3 h 27"/>
                <a:gd name="T14" fmla="*/ 24 w 24"/>
                <a:gd name="T15" fmla="*/ 9 h 27"/>
                <a:gd name="T16" fmla="*/ 24 w 24"/>
                <a:gd name="T17" fmla="*/ 9 h 27"/>
                <a:gd name="T18" fmla="*/ 20 w 24"/>
                <a:gd name="T19" fmla="*/ 9 h 27"/>
                <a:gd name="T20" fmla="*/ 17 w 24"/>
                <a:gd name="T21" fmla="*/ 6 h 27"/>
                <a:gd name="T22" fmla="*/ 17 w 24"/>
                <a:gd name="T23" fmla="*/ 6 h 27"/>
                <a:gd name="T24" fmla="*/ 9 w 24"/>
                <a:gd name="T25" fmla="*/ 4 h 27"/>
                <a:gd name="T26" fmla="*/ 9 w 24"/>
                <a:gd name="T27" fmla="*/ 4 h 27"/>
                <a:gd name="T28" fmla="*/ 5 w 24"/>
                <a:gd name="T29" fmla="*/ 5 h 27"/>
                <a:gd name="T30" fmla="*/ 5 w 24"/>
                <a:gd name="T31" fmla="*/ 5 h 27"/>
                <a:gd name="T32" fmla="*/ 4 w 24"/>
                <a:gd name="T33" fmla="*/ 7 h 27"/>
                <a:gd name="T34" fmla="*/ 4 w 24"/>
                <a:gd name="T35" fmla="*/ 7 h 27"/>
                <a:gd name="T36" fmla="*/ 8 w 24"/>
                <a:gd name="T37" fmla="*/ 18 h 27"/>
                <a:gd name="T38" fmla="*/ 8 w 24"/>
                <a:gd name="T39" fmla="*/ 18 h 27"/>
                <a:gd name="T40" fmla="*/ 11 w 24"/>
                <a:gd name="T41" fmla="*/ 25 h 27"/>
                <a:gd name="T42" fmla="*/ 11 w 24"/>
                <a:gd name="T43" fmla="*/ 25 h 27"/>
                <a:gd name="T44" fmla="*/ 11 w 24"/>
                <a:gd name="T45" fmla="*/ 25 h 27"/>
                <a:gd name="T46" fmla="*/ 8 w 24"/>
                <a:gd name="T47" fmla="*/ 27 h 27"/>
                <a:gd name="T48" fmla="*/ 0 w 24"/>
                <a:gd name="T4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7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4" y="6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6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22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0" y="1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3752"/>
            <p:cNvSpPr>
              <a:spLocks noEditPoints="1"/>
            </p:cNvSpPr>
            <p:nvPr/>
          </p:nvSpPr>
          <p:spPr bwMode="auto">
            <a:xfrm>
              <a:off x="5020101" y="2224820"/>
              <a:ext cx="155933" cy="181082"/>
            </a:xfrm>
            <a:custGeom>
              <a:avLst/>
              <a:gdLst>
                <a:gd name="T0" fmla="*/ 8 w 28"/>
                <a:gd name="T1" fmla="*/ 29 h 32"/>
                <a:gd name="T2" fmla="*/ 7 w 28"/>
                <a:gd name="T3" fmla="*/ 28 h 32"/>
                <a:gd name="T4" fmla="*/ 4 w 28"/>
                <a:gd name="T5" fmla="*/ 23 h 32"/>
                <a:gd name="T6" fmla="*/ 0 w 28"/>
                <a:gd name="T7" fmla="*/ 9 h 32"/>
                <a:gd name="T8" fmla="*/ 0 w 28"/>
                <a:gd name="T9" fmla="*/ 9 h 32"/>
                <a:gd name="T10" fmla="*/ 0 w 28"/>
                <a:gd name="T11" fmla="*/ 9 h 32"/>
                <a:gd name="T12" fmla="*/ 5 w 28"/>
                <a:gd name="T13" fmla="*/ 1 h 32"/>
                <a:gd name="T14" fmla="*/ 11 w 28"/>
                <a:gd name="T15" fmla="*/ 0 h 32"/>
                <a:gd name="T16" fmla="*/ 22 w 28"/>
                <a:gd name="T17" fmla="*/ 3 h 32"/>
                <a:gd name="T18" fmla="*/ 28 w 28"/>
                <a:gd name="T19" fmla="*/ 11 h 32"/>
                <a:gd name="T20" fmla="*/ 19 w 28"/>
                <a:gd name="T21" fmla="*/ 13 h 32"/>
                <a:gd name="T22" fmla="*/ 19 w 28"/>
                <a:gd name="T23" fmla="*/ 11 h 32"/>
                <a:gd name="T24" fmla="*/ 18 w 28"/>
                <a:gd name="T25" fmla="*/ 10 h 32"/>
                <a:gd name="T26" fmla="*/ 12 w 28"/>
                <a:gd name="T27" fmla="*/ 8 h 32"/>
                <a:gd name="T28" fmla="*/ 11 w 28"/>
                <a:gd name="T29" fmla="*/ 8 h 32"/>
                <a:gd name="T30" fmla="*/ 8 w 28"/>
                <a:gd name="T31" fmla="*/ 8 h 32"/>
                <a:gd name="T32" fmla="*/ 8 w 28"/>
                <a:gd name="T33" fmla="*/ 9 h 32"/>
                <a:gd name="T34" fmla="*/ 8 w 28"/>
                <a:gd name="T35" fmla="*/ 9 h 32"/>
                <a:gd name="T36" fmla="*/ 11 w 28"/>
                <a:gd name="T37" fmla="*/ 19 h 32"/>
                <a:gd name="T38" fmla="*/ 14 w 28"/>
                <a:gd name="T39" fmla="*/ 24 h 32"/>
                <a:gd name="T40" fmla="*/ 15 w 28"/>
                <a:gd name="T41" fmla="*/ 25 h 32"/>
                <a:gd name="T42" fmla="*/ 15 w 28"/>
                <a:gd name="T43" fmla="*/ 26 h 32"/>
                <a:gd name="T44" fmla="*/ 15 w 28"/>
                <a:gd name="T45" fmla="*/ 28 h 32"/>
                <a:gd name="T46" fmla="*/ 8 w 28"/>
                <a:gd name="T47" fmla="*/ 29 h 32"/>
                <a:gd name="T48" fmla="*/ 10 w 28"/>
                <a:gd name="T49" fmla="*/ 26 h 32"/>
                <a:gd name="T50" fmla="*/ 10 w 28"/>
                <a:gd name="T51" fmla="*/ 26 h 32"/>
                <a:gd name="T52" fmla="*/ 8 w 28"/>
                <a:gd name="T53" fmla="*/ 21 h 32"/>
                <a:gd name="T54" fmla="*/ 6 w 28"/>
                <a:gd name="T55" fmla="*/ 17 h 32"/>
                <a:gd name="T56" fmla="*/ 4 w 28"/>
                <a:gd name="T57" fmla="*/ 9 h 32"/>
                <a:gd name="T58" fmla="*/ 4 w 28"/>
                <a:gd name="T59" fmla="*/ 9 h 32"/>
                <a:gd name="T60" fmla="*/ 4 w 28"/>
                <a:gd name="T61" fmla="*/ 9 h 32"/>
                <a:gd name="T62" fmla="*/ 4 w 28"/>
                <a:gd name="T63" fmla="*/ 9 h 32"/>
                <a:gd name="T64" fmla="*/ 4 w 28"/>
                <a:gd name="T65" fmla="*/ 9 h 32"/>
                <a:gd name="T66" fmla="*/ 4 w 28"/>
                <a:gd name="T67" fmla="*/ 9 h 32"/>
                <a:gd name="T68" fmla="*/ 20 w 28"/>
                <a:gd name="T69" fmla="*/ 6 h 32"/>
                <a:gd name="T70" fmla="*/ 22 w 28"/>
                <a:gd name="T71" fmla="*/ 8 h 32"/>
                <a:gd name="T72" fmla="*/ 20 w 28"/>
                <a:gd name="T73" fmla="*/ 6 h 32"/>
                <a:gd name="T74" fmla="*/ 18 w 28"/>
                <a:gd name="T75" fmla="*/ 5 h 32"/>
                <a:gd name="T76" fmla="*/ 4 w 28"/>
                <a:gd name="T77" fmla="*/ 8 h 32"/>
                <a:gd name="T78" fmla="*/ 6 w 28"/>
                <a:gd name="T79" fmla="*/ 5 h 32"/>
                <a:gd name="T80" fmla="*/ 8 w 28"/>
                <a:gd name="T81" fmla="*/ 4 h 32"/>
                <a:gd name="T82" fmla="*/ 8 w 28"/>
                <a:gd name="T83" fmla="*/ 4 h 32"/>
                <a:gd name="T84" fmla="*/ 8 w 28"/>
                <a:gd name="T85" fmla="*/ 4 h 32"/>
                <a:gd name="T86" fmla="*/ 8 w 28"/>
                <a:gd name="T87" fmla="*/ 4 h 32"/>
                <a:gd name="T88" fmla="*/ 9 w 28"/>
                <a:gd name="T89" fmla="*/ 4 h 32"/>
                <a:gd name="T90" fmla="*/ 9 w 28"/>
                <a:gd name="T91" fmla="*/ 4 h 32"/>
                <a:gd name="T92" fmla="*/ 9 w 28"/>
                <a:gd name="T93" fmla="*/ 4 h 32"/>
                <a:gd name="T94" fmla="*/ 9 w 28"/>
                <a:gd name="T95" fmla="*/ 4 h 32"/>
                <a:gd name="T96" fmla="*/ 9 w 28"/>
                <a:gd name="T97" fmla="*/ 4 h 32"/>
                <a:gd name="T98" fmla="*/ 9 w 28"/>
                <a:gd name="T99" fmla="*/ 4 h 32"/>
                <a:gd name="T100" fmla="*/ 10 w 28"/>
                <a:gd name="T101" fmla="*/ 4 h 32"/>
                <a:gd name="T102" fmla="*/ 10 w 28"/>
                <a:gd name="T103" fmla="*/ 4 h 32"/>
                <a:gd name="T104" fmla="*/ 10 w 28"/>
                <a:gd name="T105" fmla="*/ 4 h 32"/>
                <a:gd name="T106" fmla="*/ 11 w 28"/>
                <a:gd name="T107" fmla="*/ 4 h 32"/>
                <a:gd name="T108" fmla="*/ 11 w 28"/>
                <a:gd name="T109" fmla="*/ 4 h 32"/>
                <a:gd name="T110" fmla="*/ 11 w 28"/>
                <a:gd name="T11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32"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6"/>
                    <a:pt x="5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19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5"/>
                    <a:pt x="28" y="7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9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1"/>
                    <a:pt x="10" y="16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29"/>
                    <a:pt x="8" y="29"/>
                  </a:cubicBezTo>
                  <a:close/>
                  <a:moveTo>
                    <a:pt x="1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19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21"/>
                    <a:pt x="9" y="24"/>
                    <a:pt x="10" y="26"/>
                  </a:cubicBezTo>
                  <a:close/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20" y="6"/>
                  </a:moveTo>
                  <a:cubicBezTo>
                    <a:pt x="21" y="7"/>
                    <a:pt x="21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20" y="6"/>
                  </a:cubicBezTo>
                  <a:close/>
                  <a:moveTo>
                    <a:pt x="4" y="8"/>
                  </a:move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7"/>
                    <a:pt x="4" y="8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3753"/>
            <p:cNvSpPr>
              <a:spLocks/>
            </p:cNvSpPr>
            <p:nvPr/>
          </p:nvSpPr>
          <p:spPr bwMode="auto">
            <a:xfrm>
              <a:off x="5251484" y="2989389"/>
              <a:ext cx="50301" cy="65392"/>
            </a:xfrm>
            <a:custGeom>
              <a:avLst/>
              <a:gdLst>
                <a:gd name="T0" fmla="*/ 0 w 10"/>
                <a:gd name="T1" fmla="*/ 3 h 13"/>
                <a:gd name="T2" fmla="*/ 5 w 10"/>
                <a:gd name="T3" fmla="*/ 0 h 13"/>
                <a:gd name="T4" fmla="*/ 10 w 10"/>
                <a:gd name="T5" fmla="*/ 10 h 13"/>
                <a:gd name="T6" fmla="*/ 7 w 10"/>
                <a:gd name="T7" fmla="*/ 13 h 13"/>
                <a:gd name="T8" fmla="*/ 0 w 10"/>
                <a:gd name="T9" fmla="*/ 3 h 13"/>
                <a:gd name="T10" fmla="*/ 0 w 1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0" y="3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754"/>
            <p:cNvSpPr>
              <a:spLocks/>
            </p:cNvSpPr>
            <p:nvPr/>
          </p:nvSpPr>
          <p:spPr bwMode="auto">
            <a:xfrm>
              <a:off x="5236395" y="2979329"/>
              <a:ext cx="85513" cy="85513"/>
            </a:xfrm>
            <a:custGeom>
              <a:avLst/>
              <a:gdLst>
                <a:gd name="T0" fmla="*/ 2 w 17"/>
                <a:gd name="T1" fmla="*/ 6 h 17"/>
                <a:gd name="T2" fmla="*/ 3 w 17"/>
                <a:gd name="T3" fmla="*/ 5 h 17"/>
                <a:gd name="T4" fmla="*/ 5 w 17"/>
                <a:gd name="T5" fmla="*/ 6 h 17"/>
                <a:gd name="T6" fmla="*/ 3 w 17"/>
                <a:gd name="T7" fmla="*/ 5 h 17"/>
                <a:gd name="T8" fmla="*/ 2 w 17"/>
                <a:gd name="T9" fmla="*/ 6 h 17"/>
                <a:gd name="T10" fmla="*/ 0 w 17"/>
                <a:gd name="T11" fmla="*/ 4 h 17"/>
                <a:gd name="T12" fmla="*/ 8 w 17"/>
                <a:gd name="T13" fmla="*/ 0 h 17"/>
                <a:gd name="T14" fmla="*/ 17 w 17"/>
                <a:gd name="T15" fmla="*/ 13 h 17"/>
                <a:gd name="T16" fmla="*/ 9 w 17"/>
                <a:gd name="T17" fmla="*/ 17 h 17"/>
                <a:gd name="T18" fmla="*/ 2 w 17"/>
                <a:gd name="T19" fmla="*/ 6 h 17"/>
                <a:gd name="T20" fmla="*/ 2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2" y="6"/>
                  </a:moveTo>
                  <a:lnTo>
                    <a:pt x="3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7" y="13"/>
                  </a:lnTo>
                  <a:lnTo>
                    <a:pt x="9" y="17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755"/>
            <p:cNvSpPr>
              <a:spLocks noEditPoints="1"/>
            </p:cNvSpPr>
            <p:nvPr/>
          </p:nvSpPr>
          <p:spPr bwMode="auto">
            <a:xfrm>
              <a:off x="5221303" y="3019570"/>
              <a:ext cx="171022" cy="115693"/>
            </a:xfrm>
            <a:custGeom>
              <a:avLst/>
              <a:gdLst>
                <a:gd name="T0" fmla="*/ 9 w 31"/>
                <a:gd name="T1" fmla="*/ 21 h 21"/>
                <a:gd name="T2" fmla="*/ 0 w 31"/>
                <a:gd name="T3" fmla="*/ 14 h 21"/>
                <a:gd name="T4" fmla="*/ 0 w 31"/>
                <a:gd name="T5" fmla="*/ 14 h 21"/>
                <a:gd name="T6" fmla="*/ 4 w 31"/>
                <a:gd name="T7" fmla="*/ 12 h 21"/>
                <a:gd name="T8" fmla="*/ 6 w 31"/>
                <a:gd name="T9" fmla="*/ 15 h 21"/>
                <a:gd name="T10" fmla="*/ 6 w 31"/>
                <a:gd name="T11" fmla="*/ 15 h 21"/>
                <a:gd name="T12" fmla="*/ 9 w 31"/>
                <a:gd name="T13" fmla="*/ 17 h 21"/>
                <a:gd name="T14" fmla="*/ 9 w 31"/>
                <a:gd name="T15" fmla="*/ 17 h 21"/>
                <a:gd name="T16" fmla="*/ 10 w 31"/>
                <a:gd name="T17" fmla="*/ 17 h 21"/>
                <a:gd name="T18" fmla="*/ 10 w 31"/>
                <a:gd name="T19" fmla="*/ 17 h 21"/>
                <a:gd name="T20" fmla="*/ 12 w 31"/>
                <a:gd name="T21" fmla="*/ 11 h 21"/>
                <a:gd name="T22" fmla="*/ 12 w 31"/>
                <a:gd name="T23" fmla="*/ 11 h 21"/>
                <a:gd name="T24" fmla="*/ 12 w 31"/>
                <a:gd name="T25" fmla="*/ 8 h 21"/>
                <a:gd name="T26" fmla="*/ 12 w 31"/>
                <a:gd name="T27" fmla="*/ 8 h 21"/>
                <a:gd name="T28" fmla="*/ 11 w 31"/>
                <a:gd name="T29" fmla="*/ 4 h 21"/>
                <a:gd name="T30" fmla="*/ 15 w 31"/>
                <a:gd name="T31" fmla="*/ 5 h 21"/>
                <a:gd name="T32" fmla="*/ 18 w 31"/>
                <a:gd name="T33" fmla="*/ 7 h 21"/>
                <a:gd name="T34" fmla="*/ 18 w 31"/>
                <a:gd name="T35" fmla="*/ 7 h 21"/>
                <a:gd name="T36" fmla="*/ 24 w 31"/>
                <a:gd name="T37" fmla="*/ 8 h 21"/>
                <a:gd name="T38" fmla="*/ 24 w 31"/>
                <a:gd name="T39" fmla="*/ 8 h 21"/>
                <a:gd name="T40" fmla="*/ 26 w 31"/>
                <a:gd name="T41" fmla="*/ 8 h 21"/>
                <a:gd name="T42" fmla="*/ 26 w 31"/>
                <a:gd name="T43" fmla="*/ 8 h 21"/>
                <a:gd name="T44" fmla="*/ 27 w 31"/>
                <a:gd name="T45" fmla="*/ 4 h 21"/>
                <a:gd name="T46" fmla="*/ 27 w 31"/>
                <a:gd name="T47" fmla="*/ 4 h 21"/>
                <a:gd name="T48" fmla="*/ 26 w 31"/>
                <a:gd name="T49" fmla="*/ 0 h 21"/>
                <a:gd name="T50" fmla="*/ 26 w 31"/>
                <a:gd name="T51" fmla="*/ 0 h 21"/>
                <a:gd name="T52" fmla="*/ 30 w 31"/>
                <a:gd name="T53" fmla="*/ 0 h 21"/>
                <a:gd name="T54" fmla="*/ 31 w 31"/>
                <a:gd name="T55" fmla="*/ 4 h 21"/>
                <a:gd name="T56" fmla="*/ 31 w 31"/>
                <a:gd name="T57" fmla="*/ 4 h 21"/>
                <a:gd name="T58" fmla="*/ 28 w 31"/>
                <a:gd name="T59" fmla="*/ 11 h 21"/>
                <a:gd name="T60" fmla="*/ 28 w 31"/>
                <a:gd name="T61" fmla="*/ 11 h 21"/>
                <a:gd name="T62" fmla="*/ 24 w 31"/>
                <a:gd name="T63" fmla="*/ 12 h 21"/>
                <a:gd name="T64" fmla="*/ 24 w 31"/>
                <a:gd name="T65" fmla="*/ 12 h 21"/>
                <a:gd name="T66" fmla="*/ 16 w 31"/>
                <a:gd name="T67" fmla="*/ 10 h 21"/>
                <a:gd name="T68" fmla="*/ 16 w 31"/>
                <a:gd name="T69" fmla="*/ 10 h 21"/>
                <a:gd name="T70" fmla="*/ 16 w 31"/>
                <a:gd name="T71" fmla="*/ 11 h 21"/>
                <a:gd name="T72" fmla="*/ 16 w 31"/>
                <a:gd name="T73" fmla="*/ 11 h 21"/>
                <a:gd name="T74" fmla="*/ 12 w 31"/>
                <a:gd name="T75" fmla="*/ 20 h 21"/>
                <a:gd name="T76" fmla="*/ 12 w 31"/>
                <a:gd name="T77" fmla="*/ 20 h 21"/>
                <a:gd name="T78" fmla="*/ 9 w 31"/>
                <a:gd name="T79" fmla="*/ 21 h 21"/>
                <a:gd name="T80" fmla="*/ 9 w 31"/>
                <a:gd name="T81" fmla="*/ 21 h 21"/>
                <a:gd name="T82" fmla="*/ 9 w 31"/>
                <a:gd name="T83" fmla="*/ 21 h 21"/>
                <a:gd name="T84" fmla="*/ 0 w 31"/>
                <a:gd name="T85" fmla="*/ 14 h 21"/>
                <a:gd name="T86" fmla="*/ 0 w 31"/>
                <a:gd name="T87" fmla="*/ 14 h 21"/>
                <a:gd name="T88" fmla="*/ 0 w 31"/>
                <a:gd name="T89" fmla="*/ 14 h 21"/>
                <a:gd name="T90" fmla="*/ 0 w 31"/>
                <a:gd name="T91" fmla="*/ 14 h 21"/>
                <a:gd name="T92" fmla="*/ 0 w 31"/>
                <a:gd name="T9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1">
                  <a:moveTo>
                    <a:pt x="9" y="21"/>
                  </a:moveTo>
                  <a:cubicBezTo>
                    <a:pt x="3" y="20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3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3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2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6"/>
                    <a:pt x="30" y="9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2"/>
                    <a:pt x="18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8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3756"/>
            <p:cNvSpPr>
              <a:spLocks noEditPoints="1"/>
            </p:cNvSpPr>
            <p:nvPr/>
          </p:nvSpPr>
          <p:spPr bwMode="auto">
            <a:xfrm>
              <a:off x="5196155" y="3004481"/>
              <a:ext cx="206234" cy="145873"/>
            </a:xfrm>
            <a:custGeom>
              <a:avLst/>
              <a:gdLst>
                <a:gd name="T0" fmla="*/ 13 w 37"/>
                <a:gd name="T1" fmla="*/ 26 h 26"/>
                <a:gd name="T2" fmla="*/ 2 w 37"/>
                <a:gd name="T3" fmla="*/ 20 h 26"/>
                <a:gd name="T4" fmla="*/ 2 w 37"/>
                <a:gd name="T5" fmla="*/ 16 h 26"/>
                <a:gd name="T6" fmla="*/ 7 w 37"/>
                <a:gd name="T7" fmla="*/ 13 h 26"/>
                <a:gd name="T8" fmla="*/ 9 w 37"/>
                <a:gd name="T9" fmla="*/ 14 h 26"/>
                <a:gd name="T10" fmla="*/ 10 w 37"/>
                <a:gd name="T11" fmla="*/ 14 h 26"/>
                <a:gd name="T12" fmla="*/ 10 w 37"/>
                <a:gd name="T13" fmla="*/ 14 h 26"/>
                <a:gd name="T14" fmla="*/ 10 w 37"/>
                <a:gd name="T15" fmla="*/ 15 h 26"/>
                <a:gd name="T16" fmla="*/ 11 w 37"/>
                <a:gd name="T17" fmla="*/ 16 h 26"/>
                <a:gd name="T18" fmla="*/ 13 w 37"/>
                <a:gd name="T19" fmla="*/ 18 h 26"/>
                <a:gd name="T20" fmla="*/ 13 w 37"/>
                <a:gd name="T21" fmla="*/ 18 h 26"/>
                <a:gd name="T22" fmla="*/ 14 w 37"/>
                <a:gd name="T23" fmla="*/ 14 h 26"/>
                <a:gd name="T24" fmla="*/ 14 w 37"/>
                <a:gd name="T25" fmla="*/ 13 h 26"/>
                <a:gd name="T26" fmla="*/ 12 w 37"/>
                <a:gd name="T27" fmla="*/ 3 h 26"/>
                <a:gd name="T28" fmla="*/ 19 w 37"/>
                <a:gd name="T29" fmla="*/ 7 h 26"/>
                <a:gd name="T30" fmla="*/ 19 w 37"/>
                <a:gd name="T31" fmla="*/ 7 h 26"/>
                <a:gd name="T32" fmla="*/ 19 w 37"/>
                <a:gd name="T33" fmla="*/ 7 h 26"/>
                <a:gd name="T34" fmla="*/ 20 w 37"/>
                <a:gd name="T35" fmla="*/ 7 h 26"/>
                <a:gd name="T36" fmla="*/ 23 w 37"/>
                <a:gd name="T37" fmla="*/ 8 h 26"/>
                <a:gd name="T38" fmla="*/ 28 w 37"/>
                <a:gd name="T39" fmla="*/ 9 h 26"/>
                <a:gd name="T40" fmla="*/ 28 w 37"/>
                <a:gd name="T41" fmla="*/ 9 h 26"/>
                <a:gd name="T42" fmla="*/ 29 w 37"/>
                <a:gd name="T43" fmla="*/ 7 h 26"/>
                <a:gd name="T44" fmla="*/ 28 w 37"/>
                <a:gd name="T45" fmla="*/ 4 h 26"/>
                <a:gd name="T46" fmla="*/ 36 w 37"/>
                <a:gd name="T47" fmla="*/ 2 h 26"/>
                <a:gd name="T48" fmla="*/ 34 w 37"/>
                <a:gd name="T49" fmla="*/ 15 h 26"/>
                <a:gd name="T50" fmla="*/ 28 w 37"/>
                <a:gd name="T51" fmla="*/ 17 h 26"/>
                <a:gd name="T52" fmla="*/ 17 w 37"/>
                <a:gd name="T53" fmla="*/ 25 h 26"/>
                <a:gd name="T54" fmla="*/ 13 w 37"/>
                <a:gd name="T55" fmla="*/ 26 h 26"/>
                <a:gd name="T56" fmla="*/ 14 w 37"/>
                <a:gd name="T57" fmla="*/ 22 h 26"/>
                <a:gd name="T58" fmla="*/ 14 w 37"/>
                <a:gd name="T59" fmla="*/ 22 h 26"/>
                <a:gd name="T60" fmla="*/ 14 w 37"/>
                <a:gd name="T61" fmla="*/ 22 h 26"/>
                <a:gd name="T62" fmla="*/ 14 w 37"/>
                <a:gd name="T63" fmla="*/ 22 h 26"/>
                <a:gd name="T64" fmla="*/ 15 w 37"/>
                <a:gd name="T65" fmla="*/ 21 h 26"/>
                <a:gd name="T66" fmla="*/ 8 w 37"/>
                <a:gd name="T67" fmla="*/ 19 h 26"/>
                <a:gd name="T68" fmla="*/ 8 w 37"/>
                <a:gd name="T69" fmla="*/ 19 h 26"/>
                <a:gd name="T70" fmla="*/ 7 w 37"/>
                <a:gd name="T71" fmla="*/ 18 h 26"/>
                <a:gd name="T72" fmla="*/ 13 w 37"/>
                <a:gd name="T73" fmla="*/ 18 h 26"/>
                <a:gd name="T74" fmla="*/ 18 w 37"/>
                <a:gd name="T75" fmla="*/ 17 h 26"/>
                <a:gd name="T76" fmla="*/ 18 w 37"/>
                <a:gd name="T77" fmla="*/ 17 h 26"/>
                <a:gd name="T78" fmla="*/ 30 w 37"/>
                <a:gd name="T79" fmla="*/ 13 h 26"/>
                <a:gd name="T80" fmla="*/ 30 w 37"/>
                <a:gd name="T81" fmla="*/ 13 h 26"/>
                <a:gd name="T82" fmla="*/ 25 w 37"/>
                <a:gd name="T83" fmla="*/ 13 h 26"/>
                <a:gd name="T84" fmla="*/ 22 w 37"/>
                <a:gd name="T85" fmla="*/ 12 h 26"/>
                <a:gd name="T86" fmla="*/ 21 w 37"/>
                <a:gd name="T87" fmla="*/ 11 h 26"/>
                <a:gd name="T88" fmla="*/ 31 w 37"/>
                <a:gd name="T89" fmla="*/ 13 h 26"/>
                <a:gd name="T90" fmla="*/ 31 w 37"/>
                <a:gd name="T91" fmla="*/ 13 h 26"/>
                <a:gd name="T92" fmla="*/ 31 w 37"/>
                <a:gd name="T93" fmla="*/ 13 h 26"/>
                <a:gd name="T94" fmla="*/ 32 w 37"/>
                <a:gd name="T95" fmla="*/ 12 h 26"/>
                <a:gd name="T96" fmla="*/ 31 w 37"/>
                <a:gd name="T97" fmla="*/ 12 h 26"/>
                <a:gd name="T98" fmla="*/ 18 w 37"/>
                <a:gd name="T99" fmla="*/ 12 h 26"/>
                <a:gd name="T100" fmla="*/ 18 w 37"/>
                <a:gd name="T101" fmla="*/ 10 h 26"/>
                <a:gd name="T102" fmla="*/ 18 w 37"/>
                <a:gd name="T103" fmla="*/ 10 h 26"/>
                <a:gd name="T104" fmla="*/ 18 w 37"/>
                <a:gd name="T105" fmla="*/ 10 h 26"/>
                <a:gd name="T106" fmla="*/ 33 w 37"/>
                <a:gd name="T107" fmla="*/ 7 h 26"/>
                <a:gd name="T108" fmla="*/ 32 w 37"/>
                <a:gd name="T10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26">
                  <a:moveTo>
                    <a:pt x="13" y="26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8" y="25"/>
                    <a:pt x="5" y="22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6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9"/>
                    <a:pt x="27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6" y="13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7"/>
                    <a:pt x="30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9"/>
                    <a:pt x="20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5" y="21"/>
                  </a:move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8" y="19"/>
                  </a:moveTo>
                  <a:cubicBezTo>
                    <a:pt x="9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8" y="19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8" y="17"/>
                  </a:moveTo>
                  <a:cubicBezTo>
                    <a:pt x="18" y="16"/>
                    <a:pt x="18" y="15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21" y="11"/>
                  </a:moveTo>
                  <a:cubicBezTo>
                    <a:pt x="22" y="12"/>
                    <a:pt x="24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32" y="10"/>
                  </a:move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3757"/>
            <p:cNvSpPr>
              <a:spLocks noEditPoints="1"/>
            </p:cNvSpPr>
            <p:nvPr/>
          </p:nvSpPr>
          <p:spPr bwMode="auto">
            <a:xfrm>
              <a:off x="5291724" y="3064842"/>
              <a:ext cx="241443" cy="427557"/>
            </a:xfrm>
            <a:custGeom>
              <a:avLst/>
              <a:gdLst>
                <a:gd name="T0" fmla="*/ 24 w 48"/>
                <a:gd name="T1" fmla="*/ 73 h 85"/>
                <a:gd name="T2" fmla="*/ 25 w 48"/>
                <a:gd name="T3" fmla="*/ 70 h 85"/>
                <a:gd name="T4" fmla="*/ 28 w 48"/>
                <a:gd name="T5" fmla="*/ 70 h 85"/>
                <a:gd name="T6" fmla="*/ 25 w 48"/>
                <a:gd name="T7" fmla="*/ 70 h 85"/>
                <a:gd name="T8" fmla="*/ 24 w 48"/>
                <a:gd name="T9" fmla="*/ 73 h 85"/>
                <a:gd name="T10" fmla="*/ 24 w 48"/>
                <a:gd name="T11" fmla="*/ 73 h 85"/>
                <a:gd name="T12" fmla="*/ 0 w 48"/>
                <a:gd name="T13" fmla="*/ 2 h 85"/>
                <a:gd name="T14" fmla="*/ 4 w 48"/>
                <a:gd name="T15" fmla="*/ 0 h 85"/>
                <a:gd name="T16" fmla="*/ 46 w 48"/>
                <a:gd name="T17" fmla="*/ 61 h 85"/>
                <a:gd name="T18" fmla="*/ 48 w 48"/>
                <a:gd name="T19" fmla="*/ 85 h 85"/>
                <a:gd name="T20" fmla="*/ 24 w 48"/>
                <a:gd name="T21" fmla="*/ 73 h 85"/>
                <a:gd name="T22" fmla="*/ 24 w 48"/>
                <a:gd name="T23" fmla="*/ 73 h 85"/>
                <a:gd name="T24" fmla="*/ 43 w 48"/>
                <a:gd name="T25" fmla="*/ 77 h 85"/>
                <a:gd name="T26" fmla="*/ 42 w 48"/>
                <a:gd name="T27" fmla="*/ 62 h 85"/>
                <a:gd name="T28" fmla="*/ 9 w 48"/>
                <a:gd name="T29" fmla="*/ 16 h 85"/>
                <a:gd name="T30" fmla="*/ 28 w 48"/>
                <a:gd name="T31" fmla="*/ 69 h 85"/>
                <a:gd name="T32" fmla="*/ 43 w 48"/>
                <a:gd name="T33" fmla="*/ 77 h 85"/>
                <a:gd name="T34" fmla="*/ 43 w 48"/>
                <a:gd name="T35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85">
                  <a:moveTo>
                    <a:pt x="24" y="73"/>
                  </a:moveTo>
                  <a:lnTo>
                    <a:pt x="25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6" y="61"/>
                  </a:lnTo>
                  <a:lnTo>
                    <a:pt x="48" y="85"/>
                  </a:lnTo>
                  <a:lnTo>
                    <a:pt x="24" y="73"/>
                  </a:lnTo>
                  <a:lnTo>
                    <a:pt x="24" y="73"/>
                  </a:lnTo>
                  <a:close/>
                  <a:moveTo>
                    <a:pt x="43" y="77"/>
                  </a:moveTo>
                  <a:lnTo>
                    <a:pt x="42" y="62"/>
                  </a:lnTo>
                  <a:lnTo>
                    <a:pt x="9" y="16"/>
                  </a:lnTo>
                  <a:lnTo>
                    <a:pt x="28" y="69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3758"/>
            <p:cNvSpPr>
              <a:spLocks noEditPoints="1"/>
            </p:cNvSpPr>
            <p:nvPr/>
          </p:nvSpPr>
          <p:spPr bwMode="auto">
            <a:xfrm>
              <a:off x="5281664" y="3054782"/>
              <a:ext cx="266595" cy="452705"/>
            </a:xfrm>
            <a:custGeom>
              <a:avLst/>
              <a:gdLst>
                <a:gd name="T0" fmla="*/ 26 w 53"/>
                <a:gd name="T1" fmla="*/ 77 h 90"/>
                <a:gd name="T2" fmla="*/ 24 w 53"/>
                <a:gd name="T3" fmla="*/ 76 h 90"/>
                <a:gd name="T4" fmla="*/ 24 w 53"/>
                <a:gd name="T5" fmla="*/ 76 h 90"/>
                <a:gd name="T6" fmla="*/ 24 w 53"/>
                <a:gd name="T7" fmla="*/ 76 h 90"/>
                <a:gd name="T8" fmla="*/ 24 w 53"/>
                <a:gd name="T9" fmla="*/ 76 h 90"/>
                <a:gd name="T10" fmla="*/ 0 w 53"/>
                <a:gd name="T11" fmla="*/ 3 h 90"/>
                <a:gd name="T12" fmla="*/ 6 w 53"/>
                <a:gd name="T13" fmla="*/ 0 h 90"/>
                <a:gd name="T14" fmla="*/ 50 w 53"/>
                <a:gd name="T15" fmla="*/ 61 h 90"/>
                <a:gd name="T16" fmla="*/ 53 w 53"/>
                <a:gd name="T17" fmla="*/ 90 h 90"/>
                <a:gd name="T18" fmla="*/ 26 w 53"/>
                <a:gd name="T19" fmla="*/ 77 h 90"/>
                <a:gd name="T20" fmla="*/ 26 w 53"/>
                <a:gd name="T21" fmla="*/ 77 h 90"/>
                <a:gd name="T22" fmla="*/ 48 w 53"/>
                <a:gd name="T23" fmla="*/ 82 h 90"/>
                <a:gd name="T24" fmla="*/ 46 w 53"/>
                <a:gd name="T25" fmla="*/ 63 h 90"/>
                <a:gd name="T26" fmla="*/ 31 w 53"/>
                <a:gd name="T27" fmla="*/ 41 h 90"/>
                <a:gd name="T28" fmla="*/ 46 w 53"/>
                <a:gd name="T29" fmla="*/ 63 h 90"/>
                <a:gd name="T30" fmla="*/ 47 w 53"/>
                <a:gd name="T31" fmla="*/ 79 h 90"/>
                <a:gd name="T32" fmla="*/ 45 w 53"/>
                <a:gd name="T33" fmla="*/ 79 h 90"/>
                <a:gd name="T34" fmla="*/ 46 w 53"/>
                <a:gd name="T35" fmla="*/ 77 h 90"/>
                <a:gd name="T36" fmla="*/ 45 w 53"/>
                <a:gd name="T37" fmla="*/ 79 h 90"/>
                <a:gd name="T38" fmla="*/ 47 w 53"/>
                <a:gd name="T39" fmla="*/ 79 h 90"/>
                <a:gd name="T40" fmla="*/ 48 w 53"/>
                <a:gd name="T41" fmla="*/ 82 h 90"/>
                <a:gd name="T42" fmla="*/ 31 w 53"/>
                <a:gd name="T43" fmla="*/ 74 h 90"/>
                <a:gd name="T44" fmla="*/ 31 w 53"/>
                <a:gd name="T45" fmla="*/ 74 h 90"/>
                <a:gd name="T46" fmla="*/ 48 w 53"/>
                <a:gd name="T47" fmla="*/ 82 h 90"/>
                <a:gd name="T48" fmla="*/ 48 w 53"/>
                <a:gd name="T49" fmla="*/ 82 h 90"/>
                <a:gd name="T50" fmla="*/ 32 w 53"/>
                <a:gd name="T51" fmla="*/ 69 h 90"/>
                <a:gd name="T52" fmla="*/ 43 w 53"/>
                <a:gd name="T53" fmla="*/ 76 h 90"/>
                <a:gd name="T54" fmla="*/ 42 w 53"/>
                <a:gd name="T55" fmla="*/ 65 h 90"/>
                <a:gd name="T56" fmla="*/ 19 w 53"/>
                <a:gd name="T57" fmla="*/ 31 h 90"/>
                <a:gd name="T58" fmla="*/ 32 w 53"/>
                <a:gd name="T59" fmla="*/ 69 h 90"/>
                <a:gd name="T60" fmla="*/ 32 w 53"/>
                <a:gd name="T61" fmla="*/ 69 h 90"/>
                <a:gd name="T62" fmla="*/ 27 w 53"/>
                <a:gd name="T63" fmla="*/ 70 h 90"/>
                <a:gd name="T64" fmla="*/ 27 w 53"/>
                <a:gd name="T65" fmla="*/ 70 h 90"/>
                <a:gd name="T66" fmla="*/ 27 w 53"/>
                <a:gd name="T67" fmla="*/ 70 h 90"/>
                <a:gd name="T68" fmla="*/ 14 w 53"/>
                <a:gd name="T69" fmla="*/ 31 h 90"/>
                <a:gd name="T70" fmla="*/ 27 w 53"/>
                <a:gd name="T71" fmla="*/ 70 h 90"/>
                <a:gd name="T72" fmla="*/ 27 w 53"/>
                <a:gd name="T73" fmla="*/ 70 h 90"/>
                <a:gd name="T74" fmla="*/ 5 w 53"/>
                <a:gd name="T75" fmla="*/ 5 h 90"/>
                <a:gd name="T76" fmla="*/ 10 w 53"/>
                <a:gd name="T77" fmla="*/ 18 h 90"/>
                <a:gd name="T78" fmla="*/ 13 w 53"/>
                <a:gd name="T79" fmla="*/ 16 h 90"/>
                <a:gd name="T80" fmla="*/ 5 w 53"/>
                <a:gd name="T81" fmla="*/ 5 h 90"/>
                <a:gd name="T82" fmla="*/ 5 w 53"/>
                <a:gd name="T83" fmla="*/ 5 h 90"/>
                <a:gd name="T84" fmla="*/ 5 w 53"/>
                <a:gd name="T8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90">
                  <a:moveTo>
                    <a:pt x="26" y="77"/>
                  </a:move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0" y="3"/>
                  </a:lnTo>
                  <a:lnTo>
                    <a:pt x="6" y="0"/>
                  </a:lnTo>
                  <a:lnTo>
                    <a:pt x="50" y="61"/>
                  </a:lnTo>
                  <a:lnTo>
                    <a:pt x="53" y="90"/>
                  </a:lnTo>
                  <a:lnTo>
                    <a:pt x="26" y="77"/>
                  </a:lnTo>
                  <a:lnTo>
                    <a:pt x="26" y="77"/>
                  </a:lnTo>
                  <a:close/>
                  <a:moveTo>
                    <a:pt x="48" y="82"/>
                  </a:moveTo>
                  <a:lnTo>
                    <a:pt x="46" y="63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6" y="77"/>
                  </a:lnTo>
                  <a:lnTo>
                    <a:pt x="45" y="79"/>
                  </a:lnTo>
                  <a:lnTo>
                    <a:pt x="47" y="79"/>
                  </a:lnTo>
                  <a:lnTo>
                    <a:pt x="48" y="82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48" y="82"/>
                  </a:lnTo>
                  <a:lnTo>
                    <a:pt x="48" y="82"/>
                  </a:lnTo>
                  <a:close/>
                  <a:moveTo>
                    <a:pt x="32" y="69"/>
                  </a:moveTo>
                  <a:lnTo>
                    <a:pt x="43" y="76"/>
                  </a:lnTo>
                  <a:lnTo>
                    <a:pt x="42" y="65"/>
                  </a:lnTo>
                  <a:lnTo>
                    <a:pt x="19" y="31"/>
                  </a:lnTo>
                  <a:lnTo>
                    <a:pt x="32" y="69"/>
                  </a:lnTo>
                  <a:lnTo>
                    <a:pt x="32" y="69"/>
                  </a:lnTo>
                  <a:close/>
                  <a:moveTo>
                    <a:pt x="27" y="70"/>
                  </a:moveTo>
                  <a:lnTo>
                    <a:pt x="27" y="70"/>
                  </a:lnTo>
                  <a:lnTo>
                    <a:pt x="27" y="70"/>
                  </a:lnTo>
                  <a:lnTo>
                    <a:pt x="14" y="31"/>
                  </a:lnTo>
                  <a:lnTo>
                    <a:pt x="27" y="70"/>
                  </a:lnTo>
                  <a:lnTo>
                    <a:pt x="27" y="70"/>
                  </a:lnTo>
                  <a:close/>
                  <a:moveTo>
                    <a:pt x="5" y="5"/>
                  </a:moveTo>
                  <a:lnTo>
                    <a:pt x="10" y="18"/>
                  </a:lnTo>
                  <a:lnTo>
                    <a:pt x="13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3759"/>
            <p:cNvSpPr>
              <a:spLocks noEditPoints="1"/>
            </p:cNvSpPr>
            <p:nvPr/>
          </p:nvSpPr>
          <p:spPr bwMode="auto">
            <a:xfrm>
              <a:off x="5150882" y="3009510"/>
              <a:ext cx="462766" cy="563367"/>
            </a:xfrm>
            <a:custGeom>
              <a:avLst/>
              <a:gdLst>
                <a:gd name="T0" fmla="*/ 60 w 84"/>
                <a:gd name="T1" fmla="*/ 102 h 102"/>
                <a:gd name="T2" fmla="*/ 4 w 84"/>
                <a:gd name="T3" fmla="*/ 57 h 102"/>
                <a:gd name="T4" fmla="*/ 4 w 84"/>
                <a:gd name="T5" fmla="*/ 57 h 102"/>
                <a:gd name="T6" fmla="*/ 0 w 84"/>
                <a:gd name="T7" fmla="*/ 39 h 102"/>
                <a:gd name="T8" fmla="*/ 0 w 84"/>
                <a:gd name="T9" fmla="*/ 39 h 102"/>
                <a:gd name="T10" fmla="*/ 27 w 84"/>
                <a:gd name="T11" fmla="*/ 2 h 102"/>
                <a:gd name="T12" fmla="*/ 27 w 84"/>
                <a:gd name="T13" fmla="*/ 2 h 102"/>
                <a:gd name="T14" fmla="*/ 38 w 84"/>
                <a:gd name="T15" fmla="*/ 0 h 102"/>
                <a:gd name="T16" fmla="*/ 38 w 84"/>
                <a:gd name="T17" fmla="*/ 0 h 102"/>
                <a:gd name="T18" fmla="*/ 76 w 84"/>
                <a:gd name="T19" fmla="*/ 36 h 102"/>
                <a:gd name="T20" fmla="*/ 76 w 84"/>
                <a:gd name="T21" fmla="*/ 36 h 102"/>
                <a:gd name="T22" fmla="*/ 74 w 84"/>
                <a:gd name="T23" fmla="*/ 37 h 102"/>
                <a:gd name="T24" fmla="*/ 76 w 84"/>
                <a:gd name="T25" fmla="*/ 36 h 102"/>
                <a:gd name="T26" fmla="*/ 84 w 84"/>
                <a:gd name="T27" fmla="*/ 72 h 102"/>
                <a:gd name="T28" fmla="*/ 84 w 84"/>
                <a:gd name="T29" fmla="*/ 72 h 102"/>
                <a:gd name="T30" fmla="*/ 69 w 84"/>
                <a:gd name="T31" fmla="*/ 100 h 102"/>
                <a:gd name="T32" fmla="*/ 69 w 84"/>
                <a:gd name="T33" fmla="*/ 100 h 102"/>
                <a:gd name="T34" fmla="*/ 60 w 84"/>
                <a:gd name="T35" fmla="*/ 102 h 102"/>
                <a:gd name="T36" fmla="*/ 60 w 84"/>
                <a:gd name="T37" fmla="*/ 102 h 102"/>
                <a:gd name="T38" fmla="*/ 60 w 84"/>
                <a:gd name="T39" fmla="*/ 102 h 102"/>
                <a:gd name="T40" fmla="*/ 38 w 84"/>
                <a:gd name="T41" fmla="*/ 4 h 102"/>
                <a:gd name="T42" fmla="*/ 29 w 84"/>
                <a:gd name="T43" fmla="*/ 6 h 102"/>
                <a:gd name="T44" fmla="*/ 29 w 84"/>
                <a:gd name="T45" fmla="*/ 6 h 102"/>
                <a:gd name="T46" fmla="*/ 4 w 84"/>
                <a:gd name="T47" fmla="*/ 39 h 102"/>
                <a:gd name="T48" fmla="*/ 4 w 84"/>
                <a:gd name="T49" fmla="*/ 39 h 102"/>
                <a:gd name="T50" fmla="*/ 8 w 84"/>
                <a:gd name="T51" fmla="*/ 55 h 102"/>
                <a:gd name="T52" fmla="*/ 8 w 84"/>
                <a:gd name="T53" fmla="*/ 55 h 102"/>
                <a:gd name="T54" fmla="*/ 60 w 84"/>
                <a:gd name="T55" fmla="*/ 98 h 102"/>
                <a:gd name="T56" fmla="*/ 60 w 84"/>
                <a:gd name="T57" fmla="*/ 98 h 102"/>
                <a:gd name="T58" fmla="*/ 67 w 84"/>
                <a:gd name="T59" fmla="*/ 97 h 102"/>
                <a:gd name="T60" fmla="*/ 67 w 84"/>
                <a:gd name="T61" fmla="*/ 97 h 102"/>
                <a:gd name="T62" fmla="*/ 80 w 84"/>
                <a:gd name="T63" fmla="*/ 72 h 102"/>
                <a:gd name="T64" fmla="*/ 80 w 84"/>
                <a:gd name="T65" fmla="*/ 72 h 102"/>
                <a:gd name="T66" fmla="*/ 72 w 84"/>
                <a:gd name="T67" fmla="*/ 37 h 102"/>
                <a:gd name="T68" fmla="*/ 72 w 84"/>
                <a:gd name="T69" fmla="*/ 37 h 102"/>
                <a:gd name="T70" fmla="*/ 72 w 84"/>
                <a:gd name="T71" fmla="*/ 37 h 102"/>
                <a:gd name="T72" fmla="*/ 38 w 84"/>
                <a:gd name="T73" fmla="*/ 4 h 102"/>
                <a:gd name="T74" fmla="*/ 38 w 84"/>
                <a:gd name="T75" fmla="*/ 4 h 102"/>
                <a:gd name="T76" fmla="*/ 38 w 84"/>
                <a:gd name="T77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02">
                  <a:moveTo>
                    <a:pt x="60" y="102"/>
                  </a:moveTo>
                  <a:cubicBezTo>
                    <a:pt x="40" y="102"/>
                    <a:pt x="14" y="80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1"/>
                    <a:pt x="0" y="45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1"/>
                    <a:pt x="13" y="8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4" y="0"/>
                    <a:pt x="66" y="14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81" y="48"/>
                    <a:pt x="84" y="61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85"/>
                    <a:pt x="79" y="96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6" y="101"/>
                    <a:pt x="63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38" y="4"/>
                  </a:moveTo>
                  <a:cubicBezTo>
                    <a:pt x="35" y="4"/>
                    <a:pt x="32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5" y="12"/>
                    <a:pt x="4" y="23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4"/>
                    <a:pt x="5" y="49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7" y="77"/>
                    <a:pt x="43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3" y="98"/>
                    <a:pt x="65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76" y="93"/>
                    <a:pt x="80" y="84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61"/>
                    <a:pt x="77" y="49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63" y="16"/>
                    <a:pt x="51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3760"/>
            <p:cNvSpPr>
              <a:spLocks noEditPoints="1"/>
            </p:cNvSpPr>
            <p:nvPr/>
          </p:nvSpPr>
          <p:spPr bwMode="auto">
            <a:xfrm>
              <a:off x="5135794" y="2999449"/>
              <a:ext cx="487917" cy="583487"/>
            </a:xfrm>
            <a:custGeom>
              <a:avLst/>
              <a:gdLst>
                <a:gd name="T0" fmla="*/ 62 w 88"/>
                <a:gd name="T1" fmla="*/ 104 h 106"/>
                <a:gd name="T2" fmla="*/ 4 w 88"/>
                <a:gd name="T3" fmla="*/ 60 h 106"/>
                <a:gd name="T4" fmla="*/ 0 w 88"/>
                <a:gd name="T5" fmla="*/ 41 h 106"/>
                <a:gd name="T6" fmla="*/ 0 w 88"/>
                <a:gd name="T7" fmla="*/ 41 h 106"/>
                <a:gd name="T8" fmla="*/ 0 w 88"/>
                <a:gd name="T9" fmla="*/ 41 h 106"/>
                <a:gd name="T10" fmla="*/ 40 w 88"/>
                <a:gd name="T11" fmla="*/ 0 h 106"/>
                <a:gd name="T12" fmla="*/ 79 w 88"/>
                <a:gd name="T13" fmla="*/ 35 h 106"/>
                <a:gd name="T14" fmla="*/ 80 w 88"/>
                <a:gd name="T15" fmla="*/ 39 h 106"/>
                <a:gd name="T16" fmla="*/ 88 w 88"/>
                <a:gd name="T17" fmla="*/ 74 h 106"/>
                <a:gd name="T18" fmla="*/ 71 w 88"/>
                <a:gd name="T19" fmla="*/ 104 h 106"/>
                <a:gd name="T20" fmla="*/ 62 w 88"/>
                <a:gd name="T21" fmla="*/ 106 h 106"/>
                <a:gd name="T22" fmla="*/ 68 w 88"/>
                <a:gd name="T23" fmla="*/ 101 h 106"/>
                <a:gd name="T24" fmla="*/ 62 w 88"/>
                <a:gd name="T25" fmla="*/ 102 h 106"/>
                <a:gd name="T26" fmla="*/ 62 w 88"/>
                <a:gd name="T27" fmla="*/ 102 h 106"/>
                <a:gd name="T28" fmla="*/ 61 w 88"/>
                <a:gd name="T29" fmla="*/ 102 h 106"/>
                <a:gd name="T30" fmla="*/ 60 w 88"/>
                <a:gd name="T31" fmla="*/ 102 h 106"/>
                <a:gd name="T32" fmla="*/ 60 w 88"/>
                <a:gd name="T33" fmla="*/ 102 h 106"/>
                <a:gd name="T34" fmla="*/ 60 w 88"/>
                <a:gd name="T35" fmla="*/ 102 h 106"/>
                <a:gd name="T36" fmla="*/ 59 w 88"/>
                <a:gd name="T37" fmla="*/ 102 h 106"/>
                <a:gd name="T38" fmla="*/ 33 w 88"/>
                <a:gd name="T39" fmla="*/ 90 h 106"/>
                <a:gd name="T40" fmla="*/ 8 w 88"/>
                <a:gd name="T41" fmla="*/ 41 h 106"/>
                <a:gd name="T42" fmla="*/ 62 w 88"/>
                <a:gd name="T43" fmla="*/ 98 h 106"/>
                <a:gd name="T44" fmla="*/ 62 w 88"/>
                <a:gd name="T45" fmla="*/ 98 h 106"/>
                <a:gd name="T46" fmla="*/ 80 w 88"/>
                <a:gd name="T47" fmla="*/ 74 h 106"/>
                <a:gd name="T48" fmla="*/ 73 w 88"/>
                <a:gd name="T49" fmla="*/ 41 h 106"/>
                <a:gd name="T50" fmla="*/ 40 w 88"/>
                <a:gd name="T51" fmla="*/ 8 h 106"/>
                <a:gd name="T52" fmla="*/ 40 w 88"/>
                <a:gd name="T53" fmla="*/ 4 h 106"/>
                <a:gd name="T54" fmla="*/ 40 w 88"/>
                <a:gd name="T55" fmla="*/ 4 h 106"/>
                <a:gd name="T56" fmla="*/ 40 w 88"/>
                <a:gd name="T57" fmla="*/ 4 h 106"/>
                <a:gd name="T58" fmla="*/ 40 w 88"/>
                <a:gd name="T59" fmla="*/ 8 h 106"/>
                <a:gd name="T60" fmla="*/ 8 w 88"/>
                <a:gd name="T61" fmla="*/ 41 h 106"/>
                <a:gd name="T62" fmla="*/ 8 w 88"/>
                <a:gd name="T63" fmla="*/ 41 h 106"/>
                <a:gd name="T64" fmla="*/ 33 w 88"/>
                <a:gd name="T65" fmla="*/ 90 h 106"/>
                <a:gd name="T66" fmla="*/ 33 w 88"/>
                <a:gd name="T67" fmla="*/ 89 h 106"/>
                <a:gd name="T68" fmla="*/ 33 w 88"/>
                <a:gd name="T69" fmla="*/ 89 h 106"/>
                <a:gd name="T70" fmla="*/ 32 w 88"/>
                <a:gd name="T71" fmla="*/ 89 h 106"/>
                <a:gd name="T72" fmla="*/ 31 w 88"/>
                <a:gd name="T73" fmla="*/ 89 h 106"/>
                <a:gd name="T74" fmla="*/ 84 w 88"/>
                <a:gd name="T75" fmla="*/ 74 h 106"/>
                <a:gd name="T76" fmla="*/ 84 w 88"/>
                <a:gd name="T77" fmla="*/ 74 h 106"/>
                <a:gd name="T78" fmla="*/ 6 w 88"/>
                <a:gd name="T79" fmla="*/ 53 h 106"/>
                <a:gd name="T80" fmla="*/ 4 w 88"/>
                <a:gd name="T81" fmla="*/ 41 h 106"/>
                <a:gd name="T82" fmla="*/ 4 w 88"/>
                <a:gd name="T83" fmla="*/ 41 h 106"/>
                <a:gd name="T84" fmla="*/ 4 w 88"/>
                <a:gd name="T85" fmla="*/ 41 h 106"/>
                <a:gd name="T86" fmla="*/ 76 w 88"/>
                <a:gd name="T87" fmla="*/ 39 h 106"/>
                <a:gd name="T88" fmla="*/ 69 w 88"/>
                <a:gd name="T89" fmla="*/ 26 h 106"/>
                <a:gd name="T90" fmla="*/ 69 w 88"/>
                <a:gd name="T91" fmla="*/ 26 h 106"/>
                <a:gd name="T92" fmla="*/ 69 w 88"/>
                <a:gd name="T93" fmla="*/ 25 h 106"/>
                <a:gd name="T94" fmla="*/ 69 w 88"/>
                <a:gd name="T95" fmla="*/ 25 h 106"/>
                <a:gd name="T96" fmla="*/ 69 w 88"/>
                <a:gd name="T97" fmla="*/ 25 h 106"/>
                <a:gd name="T98" fmla="*/ 69 w 88"/>
                <a:gd name="T99" fmla="*/ 25 h 106"/>
                <a:gd name="T100" fmla="*/ 41 w 88"/>
                <a:gd name="T101" fmla="*/ 4 h 106"/>
                <a:gd name="T102" fmla="*/ 24 w 88"/>
                <a:gd name="T103" fmla="*/ 9 h 106"/>
                <a:gd name="T104" fmla="*/ 30 w 88"/>
                <a:gd name="T105" fmla="*/ 6 h 106"/>
                <a:gd name="T106" fmla="*/ 30 w 88"/>
                <a:gd name="T107" fmla="*/ 6 h 106"/>
                <a:gd name="T108" fmla="*/ 34 w 88"/>
                <a:gd name="T109" fmla="*/ 5 h 106"/>
                <a:gd name="T110" fmla="*/ 34 w 88"/>
                <a:gd name="T111" fmla="*/ 5 h 106"/>
                <a:gd name="T112" fmla="*/ 41 w 88"/>
                <a:gd name="T113" fmla="*/ 4 h 106"/>
                <a:gd name="T114" fmla="*/ 41 w 88"/>
                <a:gd name="T115" fmla="*/ 4 h 106"/>
                <a:gd name="T116" fmla="*/ 41 w 88"/>
                <a:gd name="T117" fmla="*/ 4 h 106"/>
                <a:gd name="T118" fmla="*/ 40 w 88"/>
                <a:gd name="T11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106">
                  <a:moveTo>
                    <a:pt x="62" y="106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41" y="106"/>
                    <a:pt x="15" y="8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3"/>
                    <a:pt x="0" y="47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14" y="9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1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69" y="14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5" y="51"/>
                    <a:pt x="88" y="63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87"/>
                    <a:pt x="83" y="99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8" y="105"/>
                    <a:pt x="65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lose/>
                  <a:moveTo>
                    <a:pt x="62" y="102"/>
                  </a:moveTo>
                  <a:cubicBezTo>
                    <a:pt x="64" y="102"/>
                    <a:pt x="66" y="102"/>
                    <a:pt x="68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102"/>
                    <a:pt x="64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59" y="102"/>
                  </a:move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lose/>
                  <a:moveTo>
                    <a:pt x="59" y="102"/>
                  </a:moveTo>
                  <a:cubicBezTo>
                    <a:pt x="51" y="101"/>
                    <a:pt x="42" y="9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2" y="96"/>
                    <a:pt x="51" y="101"/>
                    <a:pt x="59" y="102"/>
                  </a:cubicBezTo>
                  <a:close/>
                  <a:moveTo>
                    <a:pt x="8" y="41"/>
                  </a:moveTo>
                  <a:cubicBezTo>
                    <a:pt x="8" y="46"/>
                    <a:pt x="9" y="51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0" y="78"/>
                    <a:pt x="46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4" y="98"/>
                    <a:pt x="66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6" y="93"/>
                    <a:pt x="80" y="86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64"/>
                    <a:pt x="77" y="53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3" y="19"/>
                    <a:pt x="52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8"/>
                    <a:pt x="35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5"/>
                    <a:pt x="8" y="26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lose/>
                  <a:moveTo>
                    <a:pt x="33" y="90"/>
                  </a:move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lose/>
                  <a:moveTo>
                    <a:pt x="33" y="89"/>
                  </a:moveTo>
                  <a:cubicBezTo>
                    <a:pt x="33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9"/>
                    <a:pt x="33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2" y="89"/>
                    <a:pt x="32" y="89"/>
                  </a:cubicBezTo>
                  <a:close/>
                  <a:moveTo>
                    <a:pt x="84" y="74"/>
                  </a:moveTo>
                  <a:cubicBezTo>
                    <a:pt x="84" y="66"/>
                    <a:pt x="82" y="57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2" y="57"/>
                    <a:pt x="84" y="66"/>
                    <a:pt x="84" y="74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lose/>
                  <a:moveTo>
                    <a:pt x="6" y="53"/>
                  </a:moveTo>
                  <a:cubicBezTo>
                    <a:pt x="5" y="49"/>
                    <a:pt x="4" y="45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5"/>
                    <a:pt x="5" y="49"/>
                    <a:pt x="6" y="53"/>
                  </a:cubicBezTo>
                  <a:close/>
                  <a:moveTo>
                    <a:pt x="76" y="39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lose/>
                  <a:moveTo>
                    <a:pt x="69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9" y="25"/>
                    <a:pt x="69" y="25"/>
                  </a:cubicBezTo>
                  <a:close/>
                  <a:moveTo>
                    <a:pt x="68" y="24"/>
                  </a:moveTo>
                  <a:cubicBezTo>
                    <a:pt x="61" y="12"/>
                    <a:pt x="51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51" y="5"/>
                    <a:pt x="61" y="12"/>
                    <a:pt x="68" y="24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0" y="6"/>
                  </a:moveTo>
                  <a:cubicBezTo>
                    <a:pt x="28" y="7"/>
                    <a:pt x="26" y="8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3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1" y="6"/>
                    <a:pt x="30" y="6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3761"/>
            <p:cNvSpPr>
              <a:spLocks/>
            </p:cNvSpPr>
            <p:nvPr/>
          </p:nvSpPr>
          <p:spPr bwMode="auto">
            <a:xfrm>
              <a:off x="4999981" y="3145323"/>
              <a:ext cx="191142" cy="548278"/>
            </a:xfrm>
            <a:custGeom>
              <a:avLst/>
              <a:gdLst>
                <a:gd name="T0" fmla="*/ 17 w 35"/>
                <a:gd name="T1" fmla="*/ 99 h 100"/>
                <a:gd name="T2" fmla="*/ 11 w 35"/>
                <a:gd name="T3" fmla="*/ 93 h 100"/>
                <a:gd name="T4" fmla="*/ 11 w 35"/>
                <a:gd name="T5" fmla="*/ 93 h 100"/>
                <a:gd name="T6" fmla="*/ 7 w 35"/>
                <a:gd name="T7" fmla="*/ 80 h 100"/>
                <a:gd name="T8" fmla="*/ 7 w 35"/>
                <a:gd name="T9" fmla="*/ 80 h 100"/>
                <a:gd name="T10" fmla="*/ 0 w 35"/>
                <a:gd name="T11" fmla="*/ 52 h 100"/>
                <a:gd name="T12" fmla="*/ 0 w 35"/>
                <a:gd name="T13" fmla="*/ 52 h 100"/>
                <a:gd name="T14" fmla="*/ 0 w 35"/>
                <a:gd name="T15" fmla="*/ 50 h 100"/>
                <a:gd name="T16" fmla="*/ 0 w 35"/>
                <a:gd name="T17" fmla="*/ 50 h 100"/>
                <a:gd name="T18" fmla="*/ 31 w 35"/>
                <a:gd name="T19" fmla="*/ 0 h 100"/>
                <a:gd name="T20" fmla="*/ 31 w 35"/>
                <a:gd name="T21" fmla="*/ 0 h 100"/>
                <a:gd name="T22" fmla="*/ 31 w 35"/>
                <a:gd name="T23" fmla="*/ 0 h 100"/>
                <a:gd name="T24" fmla="*/ 34 w 35"/>
                <a:gd name="T25" fmla="*/ 2 h 100"/>
                <a:gd name="T26" fmla="*/ 19 w 35"/>
                <a:gd name="T27" fmla="*/ 21 h 100"/>
                <a:gd name="T28" fmla="*/ 19 w 35"/>
                <a:gd name="T29" fmla="*/ 21 h 100"/>
                <a:gd name="T30" fmla="*/ 4 w 35"/>
                <a:gd name="T31" fmla="*/ 50 h 100"/>
                <a:gd name="T32" fmla="*/ 4 w 35"/>
                <a:gd name="T33" fmla="*/ 50 h 100"/>
                <a:gd name="T34" fmla="*/ 4 w 35"/>
                <a:gd name="T35" fmla="*/ 51 h 100"/>
                <a:gd name="T36" fmla="*/ 4 w 35"/>
                <a:gd name="T37" fmla="*/ 51 h 100"/>
                <a:gd name="T38" fmla="*/ 10 w 35"/>
                <a:gd name="T39" fmla="*/ 77 h 100"/>
                <a:gd name="T40" fmla="*/ 10 w 35"/>
                <a:gd name="T41" fmla="*/ 77 h 100"/>
                <a:gd name="T42" fmla="*/ 18 w 35"/>
                <a:gd name="T43" fmla="*/ 95 h 100"/>
                <a:gd name="T44" fmla="*/ 18 w 35"/>
                <a:gd name="T45" fmla="*/ 95 h 100"/>
                <a:gd name="T46" fmla="*/ 18 w 35"/>
                <a:gd name="T47" fmla="*/ 95 h 100"/>
                <a:gd name="T48" fmla="*/ 18 w 35"/>
                <a:gd name="T49" fmla="*/ 95 h 100"/>
                <a:gd name="T50" fmla="*/ 24 w 35"/>
                <a:gd name="T51" fmla="*/ 96 h 100"/>
                <a:gd name="T52" fmla="*/ 24 w 35"/>
                <a:gd name="T53" fmla="*/ 96 h 100"/>
                <a:gd name="T54" fmla="*/ 34 w 35"/>
                <a:gd name="T55" fmla="*/ 95 h 100"/>
                <a:gd name="T56" fmla="*/ 34 w 35"/>
                <a:gd name="T57" fmla="*/ 95 h 100"/>
                <a:gd name="T58" fmla="*/ 35 w 35"/>
                <a:gd name="T59" fmla="*/ 99 h 100"/>
                <a:gd name="T60" fmla="*/ 24 w 35"/>
                <a:gd name="T61" fmla="*/ 100 h 100"/>
                <a:gd name="T62" fmla="*/ 24 w 35"/>
                <a:gd name="T63" fmla="*/ 100 h 100"/>
                <a:gd name="T64" fmla="*/ 17 w 35"/>
                <a:gd name="T65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00">
                  <a:moveTo>
                    <a:pt x="17" y="99"/>
                  </a:moveTo>
                  <a:cubicBezTo>
                    <a:pt x="14" y="98"/>
                    <a:pt x="13" y="96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0" y="89"/>
                    <a:pt x="8" y="85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4" y="71"/>
                    <a:pt x="1" y="59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32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26" y="1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1" y="30"/>
                    <a:pt x="4" y="43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8"/>
                    <a:pt x="8" y="6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3" y="86"/>
                    <a:pt x="16" y="94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9" y="96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29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0"/>
                    <a:pt x="19" y="100"/>
                    <a:pt x="1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3762"/>
            <p:cNvSpPr>
              <a:spLocks noEditPoints="1"/>
            </p:cNvSpPr>
            <p:nvPr/>
          </p:nvSpPr>
          <p:spPr bwMode="auto">
            <a:xfrm>
              <a:off x="4989920" y="3130231"/>
              <a:ext cx="216294" cy="573427"/>
            </a:xfrm>
            <a:custGeom>
              <a:avLst/>
              <a:gdLst>
                <a:gd name="T0" fmla="*/ 19 w 39"/>
                <a:gd name="T1" fmla="*/ 101 h 104"/>
                <a:gd name="T2" fmla="*/ 12 w 39"/>
                <a:gd name="T3" fmla="*/ 95 h 104"/>
                <a:gd name="T4" fmla="*/ 7 w 39"/>
                <a:gd name="T5" fmla="*/ 83 h 104"/>
                <a:gd name="T6" fmla="*/ 0 w 39"/>
                <a:gd name="T7" fmla="*/ 54 h 104"/>
                <a:gd name="T8" fmla="*/ 0 w 39"/>
                <a:gd name="T9" fmla="*/ 52 h 104"/>
                <a:gd name="T10" fmla="*/ 31 w 39"/>
                <a:gd name="T11" fmla="*/ 1 h 104"/>
                <a:gd name="T12" fmla="*/ 31 w 39"/>
                <a:gd name="T13" fmla="*/ 0 h 104"/>
                <a:gd name="T14" fmla="*/ 33 w 39"/>
                <a:gd name="T15" fmla="*/ 0 h 104"/>
                <a:gd name="T16" fmla="*/ 37 w 39"/>
                <a:gd name="T17" fmla="*/ 5 h 104"/>
                <a:gd name="T18" fmla="*/ 37 w 39"/>
                <a:gd name="T19" fmla="*/ 6 h 104"/>
                <a:gd name="T20" fmla="*/ 37 w 39"/>
                <a:gd name="T21" fmla="*/ 6 h 104"/>
                <a:gd name="T22" fmla="*/ 37 w 39"/>
                <a:gd name="T23" fmla="*/ 6 h 104"/>
                <a:gd name="T24" fmla="*/ 37 w 39"/>
                <a:gd name="T25" fmla="*/ 6 h 104"/>
                <a:gd name="T26" fmla="*/ 36 w 39"/>
                <a:gd name="T27" fmla="*/ 7 h 104"/>
                <a:gd name="T28" fmla="*/ 32 w 39"/>
                <a:gd name="T29" fmla="*/ 11 h 104"/>
                <a:gd name="T30" fmla="*/ 22 w 39"/>
                <a:gd name="T31" fmla="*/ 24 h 104"/>
                <a:gd name="T32" fmla="*/ 8 w 39"/>
                <a:gd name="T33" fmla="*/ 51 h 104"/>
                <a:gd name="T34" fmla="*/ 8 w 39"/>
                <a:gd name="T35" fmla="*/ 52 h 104"/>
                <a:gd name="T36" fmla="*/ 8 w 39"/>
                <a:gd name="T37" fmla="*/ 53 h 104"/>
                <a:gd name="T38" fmla="*/ 14 w 39"/>
                <a:gd name="T39" fmla="*/ 79 h 104"/>
                <a:gd name="T40" fmla="*/ 18 w 39"/>
                <a:gd name="T41" fmla="*/ 90 h 104"/>
                <a:gd name="T42" fmla="*/ 21 w 39"/>
                <a:gd name="T43" fmla="*/ 95 h 104"/>
                <a:gd name="T44" fmla="*/ 26 w 39"/>
                <a:gd name="T45" fmla="*/ 96 h 104"/>
                <a:gd name="T46" fmla="*/ 26 w 39"/>
                <a:gd name="T47" fmla="*/ 96 h 104"/>
                <a:gd name="T48" fmla="*/ 26 w 39"/>
                <a:gd name="T49" fmla="*/ 96 h 104"/>
                <a:gd name="T50" fmla="*/ 36 w 39"/>
                <a:gd name="T51" fmla="*/ 95 h 104"/>
                <a:gd name="T52" fmla="*/ 39 w 39"/>
                <a:gd name="T53" fmla="*/ 103 h 104"/>
                <a:gd name="T54" fmla="*/ 37 w 39"/>
                <a:gd name="T55" fmla="*/ 103 h 104"/>
                <a:gd name="T56" fmla="*/ 36 w 39"/>
                <a:gd name="T57" fmla="*/ 103 h 104"/>
                <a:gd name="T58" fmla="*/ 33 w 39"/>
                <a:gd name="T59" fmla="*/ 104 h 104"/>
                <a:gd name="T60" fmla="*/ 26 w 39"/>
                <a:gd name="T61" fmla="*/ 104 h 104"/>
                <a:gd name="T62" fmla="*/ 26 w 39"/>
                <a:gd name="T63" fmla="*/ 100 h 104"/>
                <a:gd name="T64" fmla="*/ 19 w 39"/>
                <a:gd name="T65" fmla="*/ 99 h 104"/>
                <a:gd name="T66" fmla="*/ 19 w 39"/>
                <a:gd name="T67" fmla="*/ 99 h 104"/>
                <a:gd name="T68" fmla="*/ 26 w 39"/>
                <a:gd name="T69" fmla="*/ 100 h 104"/>
                <a:gd name="T70" fmla="*/ 30 w 39"/>
                <a:gd name="T71" fmla="*/ 100 h 104"/>
                <a:gd name="T72" fmla="*/ 33 w 39"/>
                <a:gd name="T73" fmla="*/ 100 h 104"/>
                <a:gd name="T74" fmla="*/ 33 w 39"/>
                <a:gd name="T75" fmla="*/ 100 h 104"/>
                <a:gd name="T76" fmla="*/ 17 w 39"/>
                <a:gd name="T77" fmla="*/ 97 h 104"/>
                <a:gd name="T78" fmla="*/ 18 w 39"/>
                <a:gd name="T79" fmla="*/ 99 h 104"/>
                <a:gd name="T80" fmla="*/ 15 w 39"/>
                <a:gd name="T81" fmla="*/ 94 h 104"/>
                <a:gd name="T82" fmla="*/ 14 w 39"/>
                <a:gd name="T83" fmla="*/ 92 h 104"/>
                <a:gd name="T84" fmla="*/ 13 w 39"/>
                <a:gd name="T85" fmla="*/ 89 h 104"/>
                <a:gd name="T86" fmla="*/ 15 w 39"/>
                <a:gd name="T87" fmla="*/ 94 h 104"/>
                <a:gd name="T88" fmla="*/ 10 w 39"/>
                <a:gd name="T89" fmla="*/ 80 h 104"/>
                <a:gd name="T90" fmla="*/ 10 w 39"/>
                <a:gd name="T91" fmla="*/ 80 h 104"/>
                <a:gd name="T92" fmla="*/ 4 w 39"/>
                <a:gd name="T93" fmla="*/ 53 h 104"/>
                <a:gd name="T94" fmla="*/ 4 w 39"/>
                <a:gd name="T95" fmla="*/ 53 h 104"/>
                <a:gd name="T96" fmla="*/ 4 w 39"/>
                <a:gd name="T97" fmla="*/ 53 h 104"/>
                <a:gd name="T98" fmla="*/ 10 w 39"/>
                <a:gd name="T99" fmla="*/ 35 h 104"/>
                <a:gd name="T100" fmla="*/ 19 w 39"/>
                <a:gd name="T101" fmla="*/ 21 h 104"/>
                <a:gd name="T102" fmla="*/ 27 w 39"/>
                <a:gd name="T103" fmla="*/ 12 h 104"/>
                <a:gd name="T104" fmla="*/ 19 w 39"/>
                <a:gd name="T105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104">
                  <a:moveTo>
                    <a:pt x="18" y="103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4" y="102"/>
                    <a:pt x="13" y="99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2"/>
                    <a:pt x="8" y="88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4" y="73"/>
                    <a:pt x="1" y="6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33"/>
                    <a:pt x="28" y="5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4" y="9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4"/>
                    <a:pt x="26" y="19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33"/>
                    <a:pt x="8" y="46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60"/>
                    <a:pt x="11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83"/>
                    <a:pt x="17" y="87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3"/>
                    <a:pt x="20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6"/>
                    <a:pt x="24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31" y="96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3"/>
                    <a:pt x="34" y="103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1" y="104"/>
                    <a:pt x="29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3" y="104"/>
                    <a:pt x="20" y="104"/>
                    <a:pt x="18" y="103"/>
                  </a:cubicBezTo>
                  <a:close/>
                  <a:moveTo>
                    <a:pt x="26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3" y="100"/>
                    <a:pt x="21" y="100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1" y="100"/>
                    <a:pt x="23" y="100"/>
                    <a:pt x="26" y="100"/>
                  </a:cubicBezTo>
                  <a:close/>
                  <a:moveTo>
                    <a:pt x="33" y="100"/>
                  </a:moveTo>
                  <a:cubicBezTo>
                    <a:pt x="32" y="100"/>
                    <a:pt x="31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lose/>
                  <a:moveTo>
                    <a:pt x="18" y="99"/>
                  </a:moveTo>
                  <a:cubicBezTo>
                    <a:pt x="18" y="98"/>
                    <a:pt x="17" y="98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8"/>
                    <a:pt x="18" y="98"/>
                    <a:pt x="18" y="99"/>
                  </a:cubicBezTo>
                  <a:close/>
                  <a:moveTo>
                    <a:pt x="15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3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1"/>
                    <a:pt x="14" y="90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1"/>
                    <a:pt x="14" y="92"/>
                    <a:pt x="15" y="94"/>
                  </a:cubicBezTo>
                  <a:close/>
                  <a:moveTo>
                    <a:pt x="4" y="53"/>
                  </a:moveTo>
                  <a:cubicBezTo>
                    <a:pt x="5" y="61"/>
                    <a:pt x="8" y="7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1"/>
                    <a:pt x="5" y="61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19" y="21"/>
                  </a:moveTo>
                  <a:cubicBezTo>
                    <a:pt x="16" y="25"/>
                    <a:pt x="13" y="30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0"/>
                    <a:pt x="16" y="26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5"/>
                    <a:pt x="22" y="18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3763"/>
            <p:cNvSpPr>
              <a:spLocks/>
            </p:cNvSpPr>
            <p:nvPr/>
          </p:nvSpPr>
          <p:spPr bwMode="auto">
            <a:xfrm>
              <a:off x="5095553" y="3668449"/>
              <a:ext cx="95573" cy="55332"/>
            </a:xfrm>
            <a:custGeom>
              <a:avLst/>
              <a:gdLst>
                <a:gd name="T0" fmla="*/ 0 w 19"/>
                <a:gd name="T1" fmla="*/ 4 h 11"/>
                <a:gd name="T2" fmla="*/ 1 w 19"/>
                <a:gd name="T3" fmla="*/ 0 h 11"/>
                <a:gd name="T4" fmla="*/ 19 w 19"/>
                <a:gd name="T5" fmla="*/ 7 h 11"/>
                <a:gd name="T6" fmla="*/ 18 w 19"/>
                <a:gd name="T7" fmla="*/ 11 h 11"/>
                <a:gd name="T8" fmla="*/ 0 w 19"/>
                <a:gd name="T9" fmla="*/ 4 h 11"/>
                <a:gd name="T10" fmla="*/ 0 w 19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4"/>
                  </a:moveTo>
                  <a:lnTo>
                    <a:pt x="1" y="0"/>
                  </a:lnTo>
                  <a:lnTo>
                    <a:pt x="19" y="7"/>
                  </a:lnTo>
                  <a:lnTo>
                    <a:pt x="18" y="1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3764"/>
            <p:cNvSpPr>
              <a:spLocks noEditPoints="1"/>
            </p:cNvSpPr>
            <p:nvPr/>
          </p:nvSpPr>
          <p:spPr bwMode="auto">
            <a:xfrm>
              <a:off x="5075433" y="3658389"/>
              <a:ext cx="135813" cy="80481"/>
            </a:xfrm>
            <a:custGeom>
              <a:avLst/>
              <a:gdLst>
                <a:gd name="T0" fmla="*/ 2 w 27"/>
                <a:gd name="T1" fmla="*/ 8 h 16"/>
                <a:gd name="T2" fmla="*/ 4 w 27"/>
                <a:gd name="T3" fmla="*/ 6 h 16"/>
                <a:gd name="T4" fmla="*/ 5 w 27"/>
                <a:gd name="T5" fmla="*/ 7 h 16"/>
                <a:gd name="T6" fmla="*/ 4 w 27"/>
                <a:gd name="T7" fmla="*/ 6 h 16"/>
                <a:gd name="T8" fmla="*/ 2 w 27"/>
                <a:gd name="T9" fmla="*/ 8 h 16"/>
                <a:gd name="T10" fmla="*/ 0 w 27"/>
                <a:gd name="T11" fmla="*/ 7 h 16"/>
                <a:gd name="T12" fmla="*/ 4 w 27"/>
                <a:gd name="T13" fmla="*/ 0 h 16"/>
                <a:gd name="T14" fmla="*/ 27 w 27"/>
                <a:gd name="T15" fmla="*/ 8 h 16"/>
                <a:gd name="T16" fmla="*/ 23 w 27"/>
                <a:gd name="T17" fmla="*/ 16 h 16"/>
                <a:gd name="T18" fmla="*/ 2 w 27"/>
                <a:gd name="T19" fmla="*/ 8 h 16"/>
                <a:gd name="T20" fmla="*/ 2 w 27"/>
                <a:gd name="T21" fmla="*/ 8 h 16"/>
                <a:gd name="T22" fmla="*/ 20 w 27"/>
                <a:gd name="T23" fmla="*/ 11 h 16"/>
                <a:gd name="T24" fmla="*/ 20 w 27"/>
                <a:gd name="T25" fmla="*/ 11 h 16"/>
                <a:gd name="T26" fmla="*/ 6 w 27"/>
                <a:gd name="T27" fmla="*/ 5 h 16"/>
                <a:gd name="T28" fmla="*/ 6 w 27"/>
                <a:gd name="T29" fmla="*/ 5 h 16"/>
                <a:gd name="T30" fmla="*/ 20 w 27"/>
                <a:gd name="T31" fmla="*/ 11 h 16"/>
                <a:gd name="T32" fmla="*/ 20 w 27"/>
                <a:gd name="T3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6">
                  <a:moveTo>
                    <a:pt x="2" y="8"/>
                  </a:moveTo>
                  <a:lnTo>
                    <a:pt x="4" y="6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4" y="0"/>
                  </a:lnTo>
                  <a:lnTo>
                    <a:pt x="27" y="8"/>
                  </a:lnTo>
                  <a:lnTo>
                    <a:pt x="23" y="16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20" y="11"/>
                  </a:moveTo>
                  <a:lnTo>
                    <a:pt x="20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3765"/>
            <p:cNvSpPr>
              <a:spLocks/>
            </p:cNvSpPr>
            <p:nvPr/>
          </p:nvSpPr>
          <p:spPr bwMode="auto">
            <a:xfrm>
              <a:off x="5362145" y="2511535"/>
              <a:ext cx="417497" cy="518098"/>
            </a:xfrm>
            <a:custGeom>
              <a:avLst/>
              <a:gdLst>
                <a:gd name="T0" fmla="*/ 0 w 75"/>
                <a:gd name="T1" fmla="*/ 89 h 93"/>
                <a:gd name="T2" fmla="*/ 33 w 75"/>
                <a:gd name="T3" fmla="*/ 80 h 93"/>
                <a:gd name="T4" fmla="*/ 33 w 75"/>
                <a:gd name="T5" fmla="*/ 80 h 93"/>
                <a:gd name="T6" fmla="*/ 69 w 75"/>
                <a:gd name="T7" fmla="*/ 52 h 93"/>
                <a:gd name="T8" fmla="*/ 69 w 75"/>
                <a:gd name="T9" fmla="*/ 52 h 93"/>
                <a:gd name="T10" fmla="*/ 71 w 75"/>
                <a:gd name="T11" fmla="*/ 40 h 93"/>
                <a:gd name="T12" fmla="*/ 71 w 75"/>
                <a:gd name="T13" fmla="*/ 40 h 93"/>
                <a:gd name="T14" fmla="*/ 65 w 75"/>
                <a:gd name="T15" fmla="*/ 15 h 93"/>
                <a:gd name="T16" fmla="*/ 65 w 75"/>
                <a:gd name="T17" fmla="*/ 15 h 93"/>
                <a:gd name="T18" fmla="*/ 58 w 75"/>
                <a:gd name="T19" fmla="*/ 5 h 93"/>
                <a:gd name="T20" fmla="*/ 58 w 75"/>
                <a:gd name="T21" fmla="*/ 5 h 93"/>
                <a:gd name="T22" fmla="*/ 41 w 75"/>
                <a:gd name="T23" fmla="*/ 4 h 93"/>
                <a:gd name="T24" fmla="*/ 42 w 75"/>
                <a:gd name="T25" fmla="*/ 0 h 93"/>
                <a:gd name="T26" fmla="*/ 60 w 75"/>
                <a:gd name="T27" fmla="*/ 1 h 93"/>
                <a:gd name="T28" fmla="*/ 60 w 75"/>
                <a:gd name="T29" fmla="*/ 2 h 93"/>
                <a:gd name="T30" fmla="*/ 68 w 75"/>
                <a:gd name="T31" fmla="*/ 13 h 93"/>
                <a:gd name="T32" fmla="*/ 68 w 75"/>
                <a:gd name="T33" fmla="*/ 13 h 93"/>
                <a:gd name="T34" fmla="*/ 75 w 75"/>
                <a:gd name="T35" fmla="*/ 40 h 93"/>
                <a:gd name="T36" fmla="*/ 75 w 75"/>
                <a:gd name="T37" fmla="*/ 40 h 93"/>
                <a:gd name="T38" fmla="*/ 73 w 75"/>
                <a:gd name="T39" fmla="*/ 53 h 93"/>
                <a:gd name="T40" fmla="*/ 73 w 75"/>
                <a:gd name="T41" fmla="*/ 53 h 93"/>
                <a:gd name="T42" fmla="*/ 34 w 75"/>
                <a:gd name="T43" fmla="*/ 84 h 93"/>
                <a:gd name="T44" fmla="*/ 34 w 75"/>
                <a:gd name="T45" fmla="*/ 84 h 93"/>
                <a:gd name="T46" fmla="*/ 1 w 75"/>
                <a:gd name="T47" fmla="*/ 93 h 93"/>
                <a:gd name="T48" fmla="*/ 1 w 75"/>
                <a:gd name="T49" fmla="*/ 93 h 93"/>
                <a:gd name="T50" fmla="*/ 0 w 75"/>
                <a:gd name="T51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3">
                  <a:moveTo>
                    <a:pt x="0" y="89"/>
                  </a:moveTo>
                  <a:cubicBezTo>
                    <a:pt x="0" y="89"/>
                    <a:pt x="16" y="86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50" y="74"/>
                    <a:pt x="67" y="64"/>
                    <a:pt x="6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48"/>
                    <a:pt x="71" y="44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0"/>
                    <a:pt x="68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0"/>
                    <a:pt x="59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3"/>
                    <a:pt x="65" y="7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2" y="20"/>
                    <a:pt x="75" y="29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4"/>
                    <a:pt x="74" y="48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68"/>
                    <a:pt x="51" y="77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7" y="90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3766"/>
            <p:cNvSpPr>
              <a:spLocks noEditPoints="1"/>
            </p:cNvSpPr>
            <p:nvPr/>
          </p:nvSpPr>
          <p:spPr bwMode="auto">
            <a:xfrm>
              <a:off x="5352085" y="2496443"/>
              <a:ext cx="437617" cy="548278"/>
            </a:xfrm>
            <a:custGeom>
              <a:avLst/>
              <a:gdLst>
                <a:gd name="T0" fmla="*/ 0 w 79"/>
                <a:gd name="T1" fmla="*/ 92 h 99"/>
                <a:gd name="T2" fmla="*/ 0 w 79"/>
                <a:gd name="T3" fmla="*/ 92 h 99"/>
                <a:gd name="T4" fmla="*/ 1 w 79"/>
                <a:gd name="T5" fmla="*/ 91 h 99"/>
                <a:gd name="T6" fmla="*/ 1 w 79"/>
                <a:gd name="T7" fmla="*/ 90 h 99"/>
                <a:gd name="T8" fmla="*/ 2 w 79"/>
                <a:gd name="T9" fmla="*/ 90 h 99"/>
                <a:gd name="T10" fmla="*/ 2 w 79"/>
                <a:gd name="T11" fmla="*/ 90 h 99"/>
                <a:gd name="T12" fmla="*/ 2 w 79"/>
                <a:gd name="T13" fmla="*/ 90 h 99"/>
                <a:gd name="T14" fmla="*/ 2 w 79"/>
                <a:gd name="T15" fmla="*/ 90 h 99"/>
                <a:gd name="T16" fmla="*/ 4 w 79"/>
                <a:gd name="T17" fmla="*/ 90 h 99"/>
                <a:gd name="T18" fmla="*/ 12 w 79"/>
                <a:gd name="T19" fmla="*/ 88 h 99"/>
                <a:gd name="T20" fmla="*/ 34 w 79"/>
                <a:gd name="T21" fmla="*/ 81 h 99"/>
                <a:gd name="T22" fmla="*/ 69 w 79"/>
                <a:gd name="T23" fmla="*/ 54 h 99"/>
                <a:gd name="T24" fmla="*/ 71 w 79"/>
                <a:gd name="T25" fmla="*/ 43 h 99"/>
                <a:gd name="T26" fmla="*/ 65 w 79"/>
                <a:gd name="T27" fmla="*/ 19 h 99"/>
                <a:gd name="T28" fmla="*/ 59 w 79"/>
                <a:gd name="T29" fmla="*/ 10 h 99"/>
                <a:gd name="T30" fmla="*/ 41 w 79"/>
                <a:gd name="T31" fmla="*/ 8 h 99"/>
                <a:gd name="T32" fmla="*/ 62 w 79"/>
                <a:gd name="T33" fmla="*/ 2 h 99"/>
                <a:gd name="T34" fmla="*/ 63 w 79"/>
                <a:gd name="T35" fmla="*/ 3 h 99"/>
                <a:gd name="T36" fmla="*/ 72 w 79"/>
                <a:gd name="T37" fmla="*/ 15 h 99"/>
                <a:gd name="T38" fmla="*/ 79 w 79"/>
                <a:gd name="T39" fmla="*/ 43 h 99"/>
                <a:gd name="T40" fmla="*/ 79 w 79"/>
                <a:gd name="T41" fmla="*/ 43 h 99"/>
                <a:gd name="T42" fmla="*/ 77 w 79"/>
                <a:gd name="T43" fmla="*/ 56 h 99"/>
                <a:gd name="T44" fmla="*/ 37 w 79"/>
                <a:gd name="T45" fmla="*/ 89 h 99"/>
                <a:gd name="T46" fmla="*/ 3 w 79"/>
                <a:gd name="T47" fmla="*/ 98 h 99"/>
                <a:gd name="T48" fmla="*/ 1 w 79"/>
                <a:gd name="T49" fmla="*/ 96 h 99"/>
                <a:gd name="T50" fmla="*/ 5 w 79"/>
                <a:gd name="T51" fmla="*/ 93 h 99"/>
                <a:gd name="T52" fmla="*/ 13 w 79"/>
                <a:gd name="T53" fmla="*/ 92 h 99"/>
                <a:gd name="T54" fmla="*/ 28 w 79"/>
                <a:gd name="T55" fmla="*/ 88 h 99"/>
                <a:gd name="T56" fmla="*/ 4 w 79"/>
                <a:gd name="T57" fmla="*/ 94 h 99"/>
                <a:gd name="T58" fmla="*/ 4 w 79"/>
                <a:gd name="T59" fmla="*/ 94 h 99"/>
                <a:gd name="T60" fmla="*/ 28 w 79"/>
                <a:gd name="T61" fmla="*/ 87 h 99"/>
                <a:gd name="T62" fmla="*/ 28 w 79"/>
                <a:gd name="T63" fmla="*/ 88 h 99"/>
                <a:gd name="T64" fmla="*/ 43 w 79"/>
                <a:gd name="T65" fmla="*/ 82 h 99"/>
                <a:gd name="T66" fmla="*/ 73 w 79"/>
                <a:gd name="T67" fmla="*/ 55 h 99"/>
                <a:gd name="T68" fmla="*/ 74 w 79"/>
                <a:gd name="T69" fmla="*/ 53 h 99"/>
                <a:gd name="T70" fmla="*/ 73 w 79"/>
                <a:gd name="T71" fmla="*/ 55 h 99"/>
                <a:gd name="T72" fmla="*/ 70 w 79"/>
                <a:gd name="T73" fmla="*/ 20 h 99"/>
                <a:gd name="T74" fmla="*/ 75 w 79"/>
                <a:gd name="T75" fmla="*/ 42 h 99"/>
                <a:gd name="T76" fmla="*/ 62 w 79"/>
                <a:gd name="T77" fmla="*/ 7 h 99"/>
                <a:gd name="T78" fmla="*/ 65 w 79"/>
                <a:gd name="T79" fmla="*/ 11 h 99"/>
                <a:gd name="T80" fmla="*/ 61 w 79"/>
                <a:gd name="T81" fmla="*/ 6 h 99"/>
                <a:gd name="T82" fmla="*/ 45 w 79"/>
                <a:gd name="T83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99">
                  <a:moveTo>
                    <a:pt x="1" y="96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6" y="89"/>
                    <a:pt x="9" y="89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8" y="86"/>
                    <a:pt x="26" y="84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51" y="75"/>
                    <a:pt x="68" y="6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0"/>
                    <a:pt x="71" y="46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3"/>
                    <a:pt x="68" y="25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5"/>
                    <a:pt x="60" y="11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5"/>
                    <a:pt x="69" y="9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6" y="22"/>
                    <a:pt x="79" y="32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7"/>
                    <a:pt x="78" y="51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3" y="73"/>
                    <a:pt x="54" y="82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0" y="95"/>
                    <a:pt x="5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6"/>
                    <a:pt x="1" y="96"/>
                    <a:pt x="1" y="96"/>
                  </a:cubicBezTo>
                  <a:close/>
                  <a:moveTo>
                    <a:pt x="4" y="94"/>
                  </a:moveTo>
                  <a:cubicBezTo>
                    <a:pt x="5" y="94"/>
                    <a:pt x="5" y="94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7" y="93"/>
                    <a:pt x="10" y="93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7" y="91"/>
                    <a:pt x="22" y="8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7" y="91"/>
                    <a:pt x="8" y="93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lose/>
                  <a:moveTo>
                    <a:pt x="28" y="88"/>
                  </a:move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8"/>
                  </a:cubicBezTo>
                  <a:close/>
                  <a:moveTo>
                    <a:pt x="73" y="55"/>
                  </a:moveTo>
                  <a:cubicBezTo>
                    <a:pt x="71" y="67"/>
                    <a:pt x="57" y="76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57" y="76"/>
                    <a:pt x="71" y="67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4" y="54"/>
                    <a:pt x="74" y="54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4"/>
                    <a:pt x="74" y="54"/>
                    <a:pt x="73" y="55"/>
                  </a:cubicBezTo>
                  <a:close/>
                  <a:moveTo>
                    <a:pt x="75" y="42"/>
                  </a:moveTo>
                  <a:cubicBezTo>
                    <a:pt x="75" y="33"/>
                    <a:pt x="72" y="26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26"/>
                    <a:pt x="75" y="33"/>
                    <a:pt x="75" y="42"/>
                  </a:cubicBezTo>
                  <a:close/>
                  <a:moveTo>
                    <a:pt x="65" y="11"/>
                  </a:moveTo>
                  <a:cubicBezTo>
                    <a:pt x="64" y="9"/>
                    <a:pt x="63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lose/>
                  <a:moveTo>
                    <a:pt x="45" y="5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3767"/>
            <p:cNvSpPr>
              <a:spLocks/>
            </p:cNvSpPr>
            <p:nvPr/>
          </p:nvSpPr>
          <p:spPr bwMode="auto">
            <a:xfrm>
              <a:off x="5623708" y="2431054"/>
              <a:ext cx="45272" cy="100601"/>
            </a:xfrm>
            <a:custGeom>
              <a:avLst/>
              <a:gdLst>
                <a:gd name="T0" fmla="*/ 0 w 9"/>
                <a:gd name="T1" fmla="*/ 0 h 20"/>
                <a:gd name="T2" fmla="*/ 4 w 9"/>
                <a:gd name="T3" fmla="*/ 0 h 20"/>
                <a:gd name="T4" fmla="*/ 9 w 9"/>
                <a:gd name="T5" fmla="*/ 19 h 20"/>
                <a:gd name="T6" fmla="*/ 4 w 9"/>
                <a:gd name="T7" fmla="*/ 20 h 20"/>
                <a:gd name="T8" fmla="*/ 0 w 9"/>
                <a:gd name="T9" fmla="*/ 0 h 20"/>
                <a:gd name="T10" fmla="*/ 0 w 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4" y="0"/>
                  </a:lnTo>
                  <a:lnTo>
                    <a:pt x="9" y="19"/>
                  </a:lnTo>
                  <a:lnTo>
                    <a:pt x="4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3768"/>
            <p:cNvSpPr>
              <a:spLocks noEditPoints="1"/>
            </p:cNvSpPr>
            <p:nvPr/>
          </p:nvSpPr>
          <p:spPr bwMode="auto">
            <a:xfrm>
              <a:off x="5613648" y="2415962"/>
              <a:ext cx="65392" cy="125753"/>
            </a:xfrm>
            <a:custGeom>
              <a:avLst/>
              <a:gdLst>
                <a:gd name="T0" fmla="*/ 0 w 13"/>
                <a:gd name="T1" fmla="*/ 4 h 25"/>
                <a:gd name="T2" fmla="*/ 2 w 13"/>
                <a:gd name="T3" fmla="*/ 3 h 25"/>
                <a:gd name="T4" fmla="*/ 3 w 13"/>
                <a:gd name="T5" fmla="*/ 5 h 25"/>
                <a:gd name="T6" fmla="*/ 2 w 13"/>
                <a:gd name="T7" fmla="*/ 3 h 25"/>
                <a:gd name="T8" fmla="*/ 0 w 13"/>
                <a:gd name="T9" fmla="*/ 4 h 25"/>
                <a:gd name="T10" fmla="*/ 0 w 13"/>
                <a:gd name="T11" fmla="*/ 2 h 25"/>
                <a:gd name="T12" fmla="*/ 8 w 13"/>
                <a:gd name="T13" fmla="*/ 0 h 25"/>
                <a:gd name="T14" fmla="*/ 13 w 13"/>
                <a:gd name="T15" fmla="*/ 24 h 25"/>
                <a:gd name="T16" fmla="*/ 4 w 13"/>
                <a:gd name="T17" fmla="*/ 25 h 25"/>
                <a:gd name="T18" fmla="*/ 0 w 13"/>
                <a:gd name="T19" fmla="*/ 4 h 25"/>
                <a:gd name="T20" fmla="*/ 0 w 13"/>
                <a:gd name="T21" fmla="*/ 4 h 25"/>
                <a:gd name="T22" fmla="*/ 7 w 13"/>
                <a:gd name="T23" fmla="*/ 21 h 25"/>
                <a:gd name="T24" fmla="*/ 7 w 13"/>
                <a:gd name="T25" fmla="*/ 21 h 25"/>
                <a:gd name="T26" fmla="*/ 5 w 13"/>
                <a:gd name="T27" fmla="*/ 5 h 25"/>
                <a:gd name="T28" fmla="*/ 5 w 13"/>
                <a:gd name="T29" fmla="*/ 5 h 25"/>
                <a:gd name="T30" fmla="*/ 7 w 13"/>
                <a:gd name="T31" fmla="*/ 21 h 25"/>
                <a:gd name="T32" fmla="*/ 7 w 13"/>
                <a:gd name="T3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5">
                  <a:moveTo>
                    <a:pt x="0" y="4"/>
                  </a:moveTo>
                  <a:lnTo>
                    <a:pt x="2" y="3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13" y="24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7" y="21"/>
                  </a:moveTo>
                  <a:lnTo>
                    <a:pt x="7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3769"/>
            <p:cNvSpPr>
              <a:spLocks/>
            </p:cNvSpPr>
            <p:nvPr/>
          </p:nvSpPr>
          <p:spPr bwMode="auto">
            <a:xfrm>
              <a:off x="5653888" y="2441114"/>
              <a:ext cx="25152" cy="85513"/>
            </a:xfrm>
            <a:custGeom>
              <a:avLst/>
              <a:gdLst>
                <a:gd name="T0" fmla="*/ 0 w 5"/>
                <a:gd name="T1" fmla="*/ 17 h 17"/>
                <a:gd name="T2" fmla="*/ 0 w 5"/>
                <a:gd name="T3" fmla="*/ 0 h 17"/>
                <a:gd name="T4" fmla="*/ 5 w 5"/>
                <a:gd name="T5" fmla="*/ 0 h 17"/>
                <a:gd name="T6" fmla="*/ 5 w 5"/>
                <a:gd name="T7" fmla="*/ 17 h 17"/>
                <a:gd name="T8" fmla="*/ 0 w 5"/>
                <a:gd name="T9" fmla="*/ 17 h 17"/>
                <a:gd name="T10" fmla="*/ 0 w 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770"/>
            <p:cNvSpPr>
              <a:spLocks noEditPoints="1"/>
            </p:cNvSpPr>
            <p:nvPr/>
          </p:nvSpPr>
          <p:spPr bwMode="auto">
            <a:xfrm>
              <a:off x="5643828" y="2431054"/>
              <a:ext cx="45272" cy="105633"/>
            </a:xfrm>
            <a:custGeom>
              <a:avLst/>
              <a:gdLst>
                <a:gd name="T0" fmla="*/ 7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5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7 w 9"/>
                <a:gd name="T21" fmla="*/ 21 h 21"/>
                <a:gd name="T22" fmla="*/ 7 w 9"/>
                <a:gd name="T23" fmla="*/ 21 h 21"/>
                <a:gd name="T24" fmla="*/ 5 w 9"/>
                <a:gd name="T25" fmla="*/ 16 h 21"/>
                <a:gd name="T26" fmla="*/ 5 w 9"/>
                <a:gd name="T27" fmla="*/ 16 h 21"/>
                <a:gd name="T28" fmla="*/ 5 w 9"/>
                <a:gd name="T29" fmla="*/ 4 h 21"/>
                <a:gd name="T30" fmla="*/ 5 w 9"/>
                <a:gd name="T31" fmla="*/ 4 h 21"/>
                <a:gd name="T32" fmla="*/ 5 w 9"/>
                <a:gd name="T33" fmla="*/ 16 h 21"/>
                <a:gd name="T34" fmla="*/ 5 w 9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1">
                  <a:moveTo>
                    <a:pt x="7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771"/>
            <p:cNvSpPr>
              <a:spLocks/>
            </p:cNvSpPr>
            <p:nvPr/>
          </p:nvSpPr>
          <p:spPr bwMode="auto">
            <a:xfrm>
              <a:off x="5653888" y="2436083"/>
              <a:ext cx="50301" cy="95573"/>
            </a:xfrm>
            <a:custGeom>
              <a:avLst/>
              <a:gdLst>
                <a:gd name="T0" fmla="*/ 0 w 10"/>
                <a:gd name="T1" fmla="*/ 18 h 19"/>
                <a:gd name="T2" fmla="*/ 6 w 10"/>
                <a:gd name="T3" fmla="*/ 0 h 19"/>
                <a:gd name="T4" fmla="*/ 10 w 10"/>
                <a:gd name="T5" fmla="*/ 2 h 19"/>
                <a:gd name="T6" fmla="*/ 5 w 10"/>
                <a:gd name="T7" fmla="*/ 19 h 19"/>
                <a:gd name="T8" fmla="*/ 0 w 10"/>
                <a:gd name="T9" fmla="*/ 18 h 19"/>
                <a:gd name="T10" fmla="*/ 0 w 1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0" y="18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3772"/>
            <p:cNvSpPr>
              <a:spLocks/>
            </p:cNvSpPr>
            <p:nvPr/>
          </p:nvSpPr>
          <p:spPr bwMode="auto">
            <a:xfrm>
              <a:off x="5638800" y="2426023"/>
              <a:ext cx="80481" cy="120721"/>
            </a:xfrm>
            <a:custGeom>
              <a:avLst/>
              <a:gdLst>
                <a:gd name="T0" fmla="*/ 7 w 16"/>
                <a:gd name="T1" fmla="*/ 23 h 24"/>
                <a:gd name="T2" fmla="*/ 2 w 16"/>
                <a:gd name="T3" fmla="*/ 22 h 24"/>
                <a:gd name="T4" fmla="*/ 3 w 16"/>
                <a:gd name="T5" fmla="*/ 20 h 24"/>
                <a:gd name="T6" fmla="*/ 6 w 16"/>
                <a:gd name="T7" fmla="*/ 21 h 24"/>
                <a:gd name="T8" fmla="*/ 3 w 16"/>
                <a:gd name="T9" fmla="*/ 20 h 24"/>
                <a:gd name="T10" fmla="*/ 2 w 16"/>
                <a:gd name="T11" fmla="*/ 22 h 24"/>
                <a:gd name="T12" fmla="*/ 0 w 16"/>
                <a:gd name="T13" fmla="*/ 21 h 24"/>
                <a:gd name="T14" fmla="*/ 8 w 16"/>
                <a:gd name="T15" fmla="*/ 0 h 24"/>
                <a:gd name="T16" fmla="*/ 16 w 16"/>
                <a:gd name="T17" fmla="*/ 2 h 24"/>
                <a:gd name="T18" fmla="*/ 9 w 16"/>
                <a:gd name="T19" fmla="*/ 24 h 24"/>
                <a:gd name="T20" fmla="*/ 7 w 16"/>
                <a:gd name="T21" fmla="*/ 23 h 24"/>
                <a:gd name="T22" fmla="*/ 7 w 16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7" y="23"/>
                  </a:moveTo>
                  <a:lnTo>
                    <a:pt x="2" y="22"/>
                  </a:lnTo>
                  <a:lnTo>
                    <a:pt x="3" y="20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16" y="2"/>
                  </a:lnTo>
                  <a:lnTo>
                    <a:pt x="9" y="24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3773"/>
            <p:cNvSpPr>
              <a:spLocks/>
            </p:cNvSpPr>
            <p:nvPr/>
          </p:nvSpPr>
          <p:spPr bwMode="auto">
            <a:xfrm>
              <a:off x="5674009" y="2466263"/>
              <a:ext cx="45272" cy="70421"/>
            </a:xfrm>
            <a:custGeom>
              <a:avLst/>
              <a:gdLst>
                <a:gd name="T0" fmla="*/ 0 w 9"/>
                <a:gd name="T1" fmla="*/ 12 h 14"/>
                <a:gd name="T2" fmla="*/ 4 w 9"/>
                <a:gd name="T3" fmla="*/ 0 h 14"/>
                <a:gd name="T4" fmla="*/ 9 w 9"/>
                <a:gd name="T5" fmla="*/ 2 h 14"/>
                <a:gd name="T6" fmla="*/ 3 w 9"/>
                <a:gd name="T7" fmla="*/ 14 h 14"/>
                <a:gd name="T8" fmla="*/ 0 w 9"/>
                <a:gd name="T9" fmla="*/ 12 h 14"/>
                <a:gd name="T10" fmla="*/ 0 w 9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0" y="12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3774"/>
            <p:cNvSpPr>
              <a:spLocks noEditPoints="1"/>
            </p:cNvSpPr>
            <p:nvPr/>
          </p:nvSpPr>
          <p:spPr bwMode="auto">
            <a:xfrm>
              <a:off x="5653888" y="2446143"/>
              <a:ext cx="80481" cy="100601"/>
            </a:xfrm>
            <a:custGeom>
              <a:avLst/>
              <a:gdLst>
                <a:gd name="T0" fmla="*/ 6 w 16"/>
                <a:gd name="T1" fmla="*/ 19 h 20"/>
                <a:gd name="T2" fmla="*/ 3 w 16"/>
                <a:gd name="T3" fmla="*/ 18 h 20"/>
                <a:gd name="T4" fmla="*/ 4 w 16"/>
                <a:gd name="T5" fmla="*/ 16 h 20"/>
                <a:gd name="T6" fmla="*/ 5 w 16"/>
                <a:gd name="T7" fmla="*/ 17 h 20"/>
                <a:gd name="T8" fmla="*/ 4 w 16"/>
                <a:gd name="T9" fmla="*/ 16 h 20"/>
                <a:gd name="T10" fmla="*/ 3 w 16"/>
                <a:gd name="T11" fmla="*/ 18 h 20"/>
                <a:gd name="T12" fmla="*/ 0 w 16"/>
                <a:gd name="T13" fmla="*/ 17 h 20"/>
                <a:gd name="T14" fmla="*/ 7 w 16"/>
                <a:gd name="T15" fmla="*/ 0 h 20"/>
                <a:gd name="T16" fmla="*/ 16 w 16"/>
                <a:gd name="T17" fmla="*/ 5 h 20"/>
                <a:gd name="T18" fmla="*/ 8 w 16"/>
                <a:gd name="T19" fmla="*/ 20 h 20"/>
                <a:gd name="T20" fmla="*/ 6 w 16"/>
                <a:gd name="T21" fmla="*/ 19 h 20"/>
                <a:gd name="T22" fmla="*/ 6 w 16"/>
                <a:gd name="T23" fmla="*/ 19 h 20"/>
                <a:gd name="T24" fmla="*/ 7 w 16"/>
                <a:gd name="T25" fmla="*/ 13 h 20"/>
                <a:gd name="T26" fmla="*/ 9 w 16"/>
                <a:gd name="T27" fmla="*/ 7 h 20"/>
                <a:gd name="T28" fmla="*/ 9 w 16"/>
                <a:gd name="T29" fmla="*/ 7 h 20"/>
                <a:gd name="T30" fmla="*/ 7 w 16"/>
                <a:gd name="T31" fmla="*/ 13 h 20"/>
                <a:gd name="T32" fmla="*/ 7 w 16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0">
                  <a:moveTo>
                    <a:pt x="6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6" y="5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7" y="13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3775"/>
            <p:cNvSpPr>
              <a:spLocks/>
            </p:cNvSpPr>
            <p:nvPr/>
          </p:nvSpPr>
          <p:spPr bwMode="auto">
            <a:xfrm>
              <a:off x="5392325" y="3562816"/>
              <a:ext cx="160962" cy="965772"/>
            </a:xfrm>
            <a:custGeom>
              <a:avLst/>
              <a:gdLst>
                <a:gd name="T0" fmla="*/ 0 w 29"/>
                <a:gd name="T1" fmla="*/ 174 h 175"/>
                <a:gd name="T2" fmla="*/ 0 w 29"/>
                <a:gd name="T3" fmla="*/ 170 h 175"/>
                <a:gd name="T4" fmla="*/ 20 w 29"/>
                <a:gd name="T5" fmla="*/ 171 h 175"/>
                <a:gd name="T6" fmla="*/ 20 w 29"/>
                <a:gd name="T7" fmla="*/ 171 h 175"/>
                <a:gd name="T8" fmla="*/ 25 w 29"/>
                <a:gd name="T9" fmla="*/ 171 h 175"/>
                <a:gd name="T10" fmla="*/ 25 w 29"/>
                <a:gd name="T11" fmla="*/ 171 h 175"/>
                <a:gd name="T12" fmla="*/ 17 w 29"/>
                <a:gd name="T13" fmla="*/ 83 h 175"/>
                <a:gd name="T14" fmla="*/ 17 w 29"/>
                <a:gd name="T15" fmla="*/ 83 h 175"/>
                <a:gd name="T16" fmla="*/ 9 w 29"/>
                <a:gd name="T17" fmla="*/ 0 h 175"/>
                <a:gd name="T18" fmla="*/ 9 w 29"/>
                <a:gd name="T19" fmla="*/ 0 h 175"/>
                <a:gd name="T20" fmla="*/ 9 w 29"/>
                <a:gd name="T21" fmla="*/ 0 h 175"/>
                <a:gd name="T22" fmla="*/ 13 w 29"/>
                <a:gd name="T23" fmla="*/ 0 h 175"/>
                <a:gd name="T24" fmla="*/ 29 w 29"/>
                <a:gd name="T25" fmla="*/ 172 h 175"/>
                <a:gd name="T26" fmla="*/ 29 w 29"/>
                <a:gd name="T27" fmla="*/ 172 h 175"/>
                <a:gd name="T28" fmla="*/ 29 w 29"/>
                <a:gd name="T29" fmla="*/ 173 h 175"/>
                <a:gd name="T30" fmla="*/ 29 w 29"/>
                <a:gd name="T31" fmla="*/ 173 h 175"/>
                <a:gd name="T32" fmla="*/ 29 w 29"/>
                <a:gd name="T33" fmla="*/ 173 h 175"/>
                <a:gd name="T34" fmla="*/ 29 w 29"/>
                <a:gd name="T35" fmla="*/ 173 h 175"/>
                <a:gd name="T36" fmla="*/ 27 w 29"/>
                <a:gd name="T37" fmla="*/ 174 h 175"/>
                <a:gd name="T38" fmla="*/ 27 w 29"/>
                <a:gd name="T39" fmla="*/ 174 h 175"/>
                <a:gd name="T40" fmla="*/ 25 w 29"/>
                <a:gd name="T41" fmla="*/ 175 h 175"/>
                <a:gd name="T42" fmla="*/ 25 w 29"/>
                <a:gd name="T43" fmla="*/ 175 h 175"/>
                <a:gd name="T44" fmla="*/ 20 w 29"/>
                <a:gd name="T45" fmla="*/ 175 h 175"/>
                <a:gd name="T46" fmla="*/ 20 w 29"/>
                <a:gd name="T47" fmla="*/ 175 h 175"/>
                <a:gd name="T48" fmla="*/ 0 w 29"/>
                <a:gd name="T4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75">
                  <a:moveTo>
                    <a:pt x="0" y="174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12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2" y="171"/>
                    <a:pt x="24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62"/>
                    <a:pt x="21" y="122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3" y="4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29" y="164"/>
                    <a:pt x="29" y="172"/>
                  </a:cubicBezTo>
                  <a:cubicBezTo>
                    <a:pt x="29" y="172"/>
                    <a:pt x="29" y="172"/>
                    <a:pt x="29" y="172"/>
                  </a:cubicBezTo>
                  <a:cubicBezTo>
                    <a:pt x="29" y="172"/>
                    <a:pt x="29" y="172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5"/>
                    <a:pt x="28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6" y="174"/>
                    <a:pt x="26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4" y="175"/>
                    <a:pt x="22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2" y="175"/>
                    <a:pt x="0" y="174"/>
                    <a:pt x="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3776"/>
            <p:cNvSpPr>
              <a:spLocks noEditPoints="1"/>
            </p:cNvSpPr>
            <p:nvPr/>
          </p:nvSpPr>
          <p:spPr bwMode="auto">
            <a:xfrm>
              <a:off x="5382265" y="3532636"/>
              <a:ext cx="181082" cy="1016072"/>
            </a:xfrm>
            <a:custGeom>
              <a:avLst/>
              <a:gdLst>
                <a:gd name="T0" fmla="*/ 0 w 33"/>
                <a:gd name="T1" fmla="*/ 181 h 184"/>
                <a:gd name="T2" fmla="*/ 0 w 33"/>
                <a:gd name="T3" fmla="*/ 180 h 184"/>
                <a:gd name="T4" fmla="*/ 0 w 33"/>
                <a:gd name="T5" fmla="*/ 179 h 184"/>
                <a:gd name="T6" fmla="*/ 0 w 33"/>
                <a:gd name="T7" fmla="*/ 179 h 184"/>
                <a:gd name="T8" fmla="*/ 2 w 33"/>
                <a:gd name="T9" fmla="*/ 173 h 184"/>
                <a:gd name="T10" fmla="*/ 22 w 33"/>
                <a:gd name="T11" fmla="*/ 174 h 184"/>
                <a:gd name="T12" fmla="*/ 23 w 33"/>
                <a:gd name="T13" fmla="*/ 174 h 184"/>
                <a:gd name="T14" fmla="*/ 25 w 33"/>
                <a:gd name="T15" fmla="*/ 174 h 184"/>
                <a:gd name="T16" fmla="*/ 17 w 33"/>
                <a:gd name="T17" fmla="*/ 89 h 184"/>
                <a:gd name="T18" fmla="*/ 9 w 33"/>
                <a:gd name="T19" fmla="*/ 5 h 184"/>
                <a:gd name="T20" fmla="*/ 12 w 33"/>
                <a:gd name="T21" fmla="*/ 3 h 184"/>
                <a:gd name="T22" fmla="*/ 17 w 33"/>
                <a:gd name="T23" fmla="*/ 5 h 184"/>
                <a:gd name="T24" fmla="*/ 17 w 33"/>
                <a:gd name="T25" fmla="*/ 5 h 184"/>
                <a:gd name="T26" fmla="*/ 18 w 33"/>
                <a:gd name="T27" fmla="*/ 6 h 184"/>
                <a:gd name="T28" fmla="*/ 18 w 33"/>
                <a:gd name="T29" fmla="*/ 12 h 184"/>
                <a:gd name="T30" fmla="*/ 20 w 33"/>
                <a:gd name="T31" fmla="*/ 30 h 184"/>
                <a:gd name="T32" fmla="*/ 25 w 33"/>
                <a:gd name="T33" fmla="*/ 88 h 184"/>
                <a:gd name="T34" fmla="*/ 33 w 33"/>
                <a:gd name="T35" fmla="*/ 177 h 184"/>
                <a:gd name="T36" fmla="*/ 33 w 33"/>
                <a:gd name="T37" fmla="*/ 177 h 184"/>
                <a:gd name="T38" fmla="*/ 33 w 33"/>
                <a:gd name="T39" fmla="*/ 178 h 184"/>
                <a:gd name="T40" fmla="*/ 33 w 33"/>
                <a:gd name="T41" fmla="*/ 178 h 184"/>
                <a:gd name="T42" fmla="*/ 33 w 33"/>
                <a:gd name="T43" fmla="*/ 179 h 184"/>
                <a:gd name="T44" fmla="*/ 33 w 33"/>
                <a:gd name="T45" fmla="*/ 180 h 184"/>
                <a:gd name="T46" fmla="*/ 30 w 33"/>
                <a:gd name="T47" fmla="*/ 181 h 184"/>
                <a:gd name="T48" fmla="*/ 30 w 33"/>
                <a:gd name="T49" fmla="*/ 181 h 184"/>
                <a:gd name="T50" fmla="*/ 27 w 33"/>
                <a:gd name="T51" fmla="*/ 182 h 184"/>
                <a:gd name="T52" fmla="*/ 22 w 33"/>
                <a:gd name="T53" fmla="*/ 182 h 184"/>
                <a:gd name="T54" fmla="*/ 4 w 33"/>
                <a:gd name="T55" fmla="*/ 181 h 184"/>
                <a:gd name="T56" fmla="*/ 3 w 33"/>
                <a:gd name="T57" fmla="*/ 184 h 184"/>
                <a:gd name="T58" fmla="*/ 2 w 33"/>
                <a:gd name="T59" fmla="*/ 181 h 184"/>
                <a:gd name="T60" fmla="*/ 2 w 33"/>
                <a:gd name="T61" fmla="*/ 181 h 184"/>
                <a:gd name="T62" fmla="*/ 1 w 33"/>
                <a:gd name="T63" fmla="*/ 181 h 184"/>
                <a:gd name="T64" fmla="*/ 2 w 33"/>
                <a:gd name="T65" fmla="*/ 179 h 184"/>
                <a:gd name="T66" fmla="*/ 2 w 33"/>
                <a:gd name="T67" fmla="*/ 179 h 184"/>
                <a:gd name="T68" fmla="*/ 2 w 33"/>
                <a:gd name="T69" fmla="*/ 179 h 184"/>
                <a:gd name="T70" fmla="*/ 25 w 33"/>
                <a:gd name="T71" fmla="*/ 178 h 184"/>
                <a:gd name="T72" fmla="*/ 27 w 33"/>
                <a:gd name="T73" fmla="*/ 178 h 184"/>
                <a:gd name="T74" fmla="*/ 27 w 33"/>
                <a:gd name="T75" fmla="*/ 178 h 184"/>
                <a:gd name="T76" fmla="*/ 33 w 33"/>
                <a:gd name="T77" fmla="*/ 178 h 184"/>
                <a:gd name="T78" fmla="*/ 33 w 33"/>
                <a:gd name="T79" fmla="*/ 178 h 184"/>
                <a:gd name="T80" fmla="*/ 26 w 33"/>
                <a:gd name="T81" fmla="*/ 135 h 184"/>
                <a:gd name="T82" fmla="*/ 29 w 33"/>
                <a:gd name="T83" fmla="*/ 175 h 184"/>
                <a:gd name="T84" fmla="*/ 14 w 33"/>
                <a:gd name="T85" fmla="*/ 7 h 184"/>
                <a:gd name="T86" fmla="*/ 14 w 33"/>
                <a:gd name="T87" fmla="*/ 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184">
                  <a:moveTo>
                    <a:pt x="0" y="181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2" y="173"/>
                    <a:pt x="14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4" y="174"/>
                    <a:pt x="25" y="174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4" y="162"/>
                    <a:pt x="21" y="125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3" y="4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9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6"/>
                    <a:pt x="19" y="23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46"/>
                    <a:pt x="23" y="67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9" y="130"/>
                    <a:pt x="33" y="173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8" y="182"/>
                    <a:pt x="27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6" y="182"/>
                    <a:pt x="24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6" y="182"/>
                    <a:pt x="7" y="181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2" y="181"/>
                  </a:move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2" y="181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5" y="178"/>
                  </a:moveTo>
                  <a:cubicBezTo>
                    <a:pt x="26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6" y="178"/>
                    <a:pt x="25" y="178"/>
                  </a:cubicBezTo>
                  <a:close/>
                  <a:moveTo>
                    <a:pt x="33" y="178"/>
                  </a:move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lose/>
                  <a:moveTo>
                    <a:pt x="29" y="175"/>
                  </a:moveTo>
                  <a:cubicBezTo>
                    <a:pt x="29" y="169"/>
                    <a:pt x="28" y="154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8" y="154"/>
                    <a:pt x="29" y="169"/>
                    <a:pt x="29" y="175"/>
                  </a:cubicBezTo>
                  <a:close/>
                  <a:moveTo>
                    <a:pt x="15" y="17"/>
                  </a:moveTo>
                  <a:cubicBezTo>
                    <a:pt x="14" y="13"/>
                    <a:pt x="14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13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3777"/>
            <p:cNvSpPr>
              <a:spLocks noEditPoints="1"/>
            </p:cNvSpPr>
            <p:nvPr/>
          </p:nvSpPr>
          <p:spPr bwMode="auto">
            <a:xfrm>
              <a:off x="5573407" y="3281133"/>
              <a:ext cx="850082" cy="377256"/>
            </a:xfrm>
            <a:custGeom>
              <a:avLst/>
              <a:gdLst>
                <a:gd name="T0" fmla="*/ 128 w 154"/>
                <a:gd name="T1" fmla="*/ 65 h 68"/>
                <a:gd name="T2" fmla="*/ 122 w 154"/>
                <a:gd name="T3" fmla="*/ 40 h 68"/>
                <a:gd name="T4" fmla="*/ 122 w 154"/>
                <a:gd name="T5" fmla="*/ 40 h 68"/>
                <a:gd name="T6" fmla="*/ 110 w 154"/>
                <a:gd name="T7" fmla="*/ 6 h 68"/>
                <a:gd name="T8" fmla="*/ 110 w 154"/>
                <a:gd name="T9" fmla="*/ 6 h 68"/>
                <a:gd name="T10" fmla="*/ 105 w 154"/>
                <a:gd name="T11" fmla="*/ 4 h 68"/>
                <a:gd name="T12" fmla="*/ 105 w 154"/>
                <a:gd name="T13" fmla="*/ 4 h 68"/>
                <a:gd name="T14" fmla="*/ 45 w 154"/>
                <a:gd name="T15" fmla="*/ 23 h 68"/>
                <a:gd name="T16" fmla="*/ 45 w 154"/>
                <a:gd name="T17" fmla="*/ 23 h 68"/>
                <a:gd name="T18" fmla="*/ 2 w 154"/>
                <a:gd name="T19" fmla="*/ 42 h 68"/>
                <a:gd name="T20" fmla="*/ 2 w 154"/>
                <a:gd name="T21" fmla="*/ 42 h 68"/>
                <a:gd name="T22" fmla="*/ 0 w 154"/>
                <a:gd name="T23" fmla="*/ 38 h 68"/>
                <a:gd name="T24" fmla="*/ 105 w 154"/>
                <a:gd name="T25" fmla="*/ 0 h 68"/>
                <a:gd name="T26" fmla="*/ 105 w 154"/>
                <a:gd name="T27" fmla="*/ 0 h 68"/>
                <a:gd name="T28" fmla="*/ 113 w 154"/>
                <a:gd name="T29" fmla="*/ 4 h 68"/>
                <a:gd name="T30" fmla="*/ 113 w 154"/>
                <a:gd name="T31" fmla="*/ 4 h 68"/>
                <a:gd name="T32" fmla="*/ 131 w 154"/>
                <a:gd name="T33" fmla="*/ 62 h 68"/>
                <a:gd name="T34" fmla="*/ 131 w 154"/>
                <a:gd name="T35" fmla="*/ 62 h 68"/>
                <a:gd name="T36" fmla="*/ 153 w 154"/>
                <a:gd name="T37" fmla="*/ 53 h 68"/>
                <a:gd name="T38" fmla="*/ 154 w 154"/>
                <a:gd name="T39" fmla="*/ 57 h 68"/>
                <a:gd name="T40" fmla="*/ 128 w 154"/>
                <a:gd name="T41" fmla="*/ 68 h 68"/>
                <a:gd name="T42" fmla="*/ 128 w 154"/>
                <a:gd name="T43" fmla="*/ 65 h 68"/>
                <a:gd name="T44" fmla="*/ 2 w 154"/>
                <a:gd name="T45" fmla="*/ 42 h 68"/>
                <a:gd name="T46" fmla="*/ 2 w 154"/>
                <a:gd name="T47" fmla="*/ 42 h 68"/>
                <a:gd name="T48" fmla="*/ 2 w 154"/>
                <a:gd name="T49" fmla="*/ 42 h 68"/>
                <a:gd name="T50" fmla="*/ 2 w 154"/>
                <a:gd name="T51" fmla="*/ 42 h 68"/>
                <a:gd name="T52" fmla="*/ 2 w 154"/>
                <a:gd name="T53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68">
                  <a:moveTo>
                    <a:pt x="128" y="65"/>
                  </a:moveTo>
                  <a:cubicBezTo>
                    <a:pt x="128" y="65"/>
                    <a:pt x="125" y="54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18" y="27"/>
                    <a:pt x="113" y="12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08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94" y="4"/>
                    <a:pt x="68" y="1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3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8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9" y="0"/>
                    <a:pt x="112" y="1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20" y="15"/>
                    <a:pt x="129" y="53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5"/>
                    <a:pt x="128" y="65"/>
                    <a:pt x="128" y="65"/>
                  </a:cubicBezTo>
                  <a:close/>
                  <a:moveTo>
                    <a:pt x="2" y="42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3778"/>
            <p:cNvSpPr>
              <a:spLocks noEditPoints="1"/>
            </p:cNvSpPr>
            <p:nvPr/>
          </p:nvSpPr>
          <p:spPr bwMode="auto">
            <a:xfrm>
              <a:off x="5558319" y="3271073"/>
              <a:ext cx="880262" cy="397376"/>
            </a:xfrm>
            <a:custGeom>
              <a:avLst/>
              <a:gdLst>
                <a:gd name="T0" fmla="*/ 129 w 160"/>
                <a:gd name="T1" fmla="*/ 68 h 72"/>
                <a:gd name="T2" fmla="*/ 129 w 160"/>
                <a:gd name="T3" fmla="*/ 68 h 72"/>
                <a:gd name="T4" fmla="*/ 129 w 160"/>
                <a:gd name="T5" fmla="*/ 68 h 72"/>
                <a:gd name="T6" fmla="*/ 131 w 160"/>
                <a:gd name="T7" fmla="*/ 67 h 72"/>
                <a:gd name="T8" fmla="*/ 131 w 160"/>
                <a:gd name="T9" fmla="*/ 67 h 72"/>
                <a:gd name="T10" fmla="*/ 129 w 160"/>
                <a:gd name="T11" fmla="*/ 68 h 72"/>
                <a:gd name="T12" fmla="*/ 129 w 160"/>
                <a:gd name="T13" fmla="*/ 68 h 72"/>
                <a:gd name="T14" fmla="*/ 129 w 160"/>
                <a:gd name="T15" fmla="*/ 67 h 72"/>
                <a:gd name="T16" fmla="*/ 128 w 160"/>
                <a:gd name="T17" fmla="*/ 66 h 72"/>
                <a:gd name="T18" fmla="*/ 127 w 160"/>
                <a:gd name="T19" fmla="*/ 60 h 72"/>
                <a:gd name="T20" fmla="*/ 123 w 160"/>
                <a:gd name="T21" fmla="*/ 43 h 72"/>
                <a:gd name="T22" fmla="*/ 111 w 160"/>
                <a:gd name="T23" fmla="*/ 9 h 72"/>
                <a:gd name="T24" fmla="*/ 111 w 160"/>
                <a:gd name="T25" fmla="*/ 9 h 72"/>
                <a:gd name="T26" fmla="*/ 109 w 160"/>
                <a:gd name="T27" fmla="*/ 8 h 72"/>
                <a:gd name="T28" fmla="*/ 108 w 160"/>
                <a:gd name="T29" fmla="*/ 8 h 72"/>
                <a:gd name="T30" fmla="*/ 49 w 160"/>
                <a:gd name="T31" fmla="*/ 27 h 72"/>
                <a:gd name="T32" fmla="*/ 7 w 160"/>
                <a:gd name="T33" fmla="*/ 45 h 72"/>
                <a:gd name="T34" fmla="*/ 7 w 160"/>
                <a:gd name="T35" fmla="*/ 46 h 72"/>
                <a:gd name="T36" fmla="*/ 4 w 160"/>
                <a:gd name="T37" fmla="*/ 47 h 72"/>
                <a:gd name="T38" fmla="*/ 3 w 160"/>
                <a:gd name="T39" fmla="*/ 39 h 72"/>
                <a:gd name="T40" fmla="*/ 3 w 160"/>
                <a:gd name="T41" fmla="*/ 38 h 72"/>
                <a:gd name="T42" fmla="*/ 6 w 160"/>
                <a:gd name="T43" fmla="*/ 37 h 72"/>
                <a:gd name="T44" fmla="*/ 15 w 160"/>
                <a:gd name="T45" fmla="*/ 33 h 72"/>
                <a:gd name="T46" fmla="*/ 46 w 160"/>
                <a:gd name="T47" fmla="*/ 20 h 72"/>
                <a:gd name="T48" fmla="*/ 108 w 160"/>
                <a:gd name="T49" fmla="*/ 0 h 72"/>
                <a:gd name="T50" fmla="*/ 118 w 160"/>
                <a:gd name="T51" fmla="*/ 5 h 72"/>
                <a:gd name="T52" fmla="*/ 136 w 160"/>
                <a:gd name="T53" fmla="*/ 61 h 72"/>
                <a:gd name="T54" fmla="*/ 160 w 160"/>
                <a:gd name="T55" fmla="*/ 60 h 72"/>
                <a:gd name="T56" fmla="*/ 129 w 160"/>
                <a:gd name="T57" fmla="*/ 70 h 72"/>
                <a:gd name="T58" fmla="*/ 133 w 160"/>
                <a:gd name="T59" fmla="*/ 67 h 72"/>
                <a:gd name="T60" fmla="*/ 133 w 160"/>
                <a:gd name="T61" fmla="*/ 67 h 72"/>
                <a:gd name="T62" fmla="*/ 133 w 160"/>
                <a:gd name="T63" fmla="*/ 67 h 72"/>
                <a:gd name="T64" fmla="*/ 131 w 160"/>
                <a:gd name="T65" fmla="*/ 59 h 72"/>
                <a:gd name="T66" fmla="*/ 115 w 160"/>
                <a:gd name="T67" fmla="*/ 7 h 72"/>
                <a:gd name="T68" fmla="*/ 115 w 160"/>
                <a:gd name="T69" fmla="*/ 7 h 72"/>
                <a:gd name="T70" fmla="*/ 126 w 160"/>
                <a:gd name="T71" fmla="*/ 42 h 72"/>
                <a:gd name="T72" fmla="*/ 8 w 160"/>
                <a:gd name="T73" fmla="*/ 40 h 72"/>
                <a:gd name="T74" fmla="*/ 7 w 160"/>
                <a:gd name="T75" fmla="*/ 41 h 72"/>
                <a:gd name="T76" fmla="*/ 115 w 160"/>
                <a:gd name="T77" fmla="*/ 7 h 72"/>
                <a:gd name="T78" fmla="*/ 114 w 160"/>
                <a:gd name="T79" fmla="*/ 6 h 72"/>
                <a:gd name="T80" fmla="*/ 115 w 160"/>
                <a:gd name="T81" fmla="*/ 7 h 72"/>
                <a:gd name="T82" fmla="*/ 109 w 160"/>
                <a:gd name="T83" fmla="*/ 4 h 72"/>
                <a:gd name="T84" fmla="*/ 112 w 160"/>
                <a:gd name="T85" fmla="*/ 5 h 72"/>
                <a:gd name="T86" fmla="*/ 129 w 160"/>
                <a:gd name="T87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72">
                  <a:moveTo>
                    <a:pt x="129" y="70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4"/>
                    <a:pt x="128" y="63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56"/>
                    <a:pt x="124" y="49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9" y="30"/>
                    <a:pt x="115" y="14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0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98" y="8"/>
                    <a:pt x="71" y="1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29" y="35"/>
                    <a:pt x="11" y="43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5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6"/>
                    <a:pt x="11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3" y="29"/>
                    <a:pt x="34" y="24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69" y="10"/>
                    <a:pt x="95" y="1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2" y="0"/>
                    <a:pt x="116" y="1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5" y="16"/>
                    <a:pt x="133" y="49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0"/>
                    <a:pt x="129" y="70"/>
                    <a:pt x="129" y="70"/>
                  </a:cubicBezTo>
                  <a:close/>
                  <a:moveTo>
                    <a:pt x="133" y="67"/>
                  </a:moveTo>
                  <a:cubicBezTo>
                    <a:pt x="133" y="67"/>
                    <a:pt x="133" y="67"/>
                    <a:pt x="133" y="67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lose/>
                  <a:moveTo>
                    <a:pt x="126" y="42"/>
                  </a:moveTo>
                  <a:cubicBezTo>
                    <a:pt x="128" y="48"/>
                    <a:pt x="130" y="54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27" y="45"/>
                    <a:pt x="120" y="16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8" y="13"/>
                    <a:pt x="123" y="28"/>
                    <a:pt x="126" y="42"/>
                  </a:cubicBezTo>
                  <a:close/>
                  <a:moveTo>
                    <a:pt x="7" y="41"/>
                  </a:moveTo>
                  <a:cubicBezTo>
                    <a:pt x="7" y="41"/>
                    <a:pt x="8" y="41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5" y="7"/>
                  </a:cubicBezTo>
                  <a:close/>
                  <a:moveTo>
                    <a:pt x="112" y="5"/>
                  </a:moveTo>
                  <a:cubicBezTo>
                    <a:pt x="111" y="4"/>
                    <a:pt x="110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1" y="5"/>
                    <a:pt x="112" y="5"/>
                  </a:cubicBezTo>
                  <a:close/>
                  <a:moveTo>
                    <a:pt x="129" y="68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914263" y="3039309"/>
            <a:ext cx="1144079" cy="2086765"/>
            <a:chOff x="6332948" y="2078950"/>
            <a:chExt cx="1343028" cy="24496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5" name="Freeform 3779"/>
            <p:cNvSpPr>
              <a:spLocks noEditPoints="1"/>
            </p:cNvSpPr>
            <p:nvPr/>
          </p:nvSpPr>
          <p:spPr bwMode="auto">
            <a:xfrm>
              <a:off x="6750442" y="2320393"/>
              <a:ext cx="623728" cy="628759"/>
            </a:xfrm>
            <a:custGeom>
              <a:avLst/>
              <a:gdLst>
                <a:gd name="T0" fmla="*/ 0 w 113"/>
                <a:gd name="T1" fmla="*/ 57 h 114"/>
                <a:gd name="T2" fmla="*/ 55 w 113"/>
                <a:gd name="T3" fmla="*/ 0 h 114"/>
                <a:gd name="T4" fmla="*/ 55 w 113"/>
                <a:gd name="T5" fmla="*/ 0 h 114"/>
                <a:gd name="T6" fmla="*/ 113 w 113"/>
                <a:gd name="T7" fmla="*/ 57 h 114"/>
                <a:gd name="T8" fmla="*/ 113 w 113"/>
                <a:gd name="T9" fmla="*/ 57 h 114"/>
                <a:gd name="T10" fmla="*/ 55 w 113"/>
                <a:gd name="T11" fmla="*/ 114 h 114"/>
                <a:gd name="T12" fmla="*/ 55 w 113"/>
                <a:gd name="T13" fmla="*/ 114 h 114"/>
                <a:gd name="T14" fmla="*/ 0 w 113"/>
                <a:gd name="T15" fmla="*/ 57 h 114"/>
                <a:gd name="T16" fmla="*/ 4 w 113"/>
                <a:gd name="T17" fmla="*/ 57 h 114"/>
                <a:gd name="T18" fmla="*/ 55 w 113"/>
                <a:gd name="T19" fmla="*/ 110 h 114"/>
                <a:gd name="T20" fmla="*/ 55 w 113"/>
                <a:gd name="T21" fmla="*/ 110 h 114"/>
                <a:gd name="T22" fmla="*/ 109 w 113"/>
                <a:gd name="T23" fmla="*/ 57 h 114"/>
                <a:gd name="T24" fmla="*/ 109 w 113"/>
                <a:gd name="T25" fmla="*/ 57 h 114"/>
                <a:gd name="T26" fmla="*/ 55 w 113"/>
                <a:gd name="T27" fmla="*/ 4 h 114"/>
                <a:gd name="T28" fmla="*/ 55 w 113"/>
                <a:gd name="T29" fmla="*/ 4 h 114"/>
                <a:gd name="T30" fmla="*/ 4 w 113"/>
                <a:gd name="T31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14">
                  <a:moveTo>
                    <a:pt x="0" y="57"/>
                  </a:moveTo>
                  <a:cubicBezTo>
                    <a:pt x="0" y="25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5" y="0"/>
                    <a:pt x="113" y="25"/>
                    <a:pt x="113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88"/>
                    <a:pt x="85" y="114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24" y="114"/>
                    <a:pt x="0" y="88"/>
                    <a:pt x="0" y="57"/>
                  </a:cubicBezTo>
                  <a:close/>
                  <a:moveTo>
                    <a:pt x="4" y="57"/>
                  </a:moveTo>
                  <a:cubicBezTo>
                    <a:pt x="4" y="86"/>
                    <a:pt x="27" y="110"/>
                    <a:pt x="55" y="110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83" y="110"/>
                    <a:pt x="109" y="86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27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27" y="4"/>
                    <a:pt x="4" y="27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3780"/>
            <p:cNvSpPr>
              <a:spLocks noEditPoints="1"/>
            </p:cNvSpPr>
            <p:nvPr/>
          </p:nvSpPr>
          <p:spPr bwMode="auto">
            <a:xfrm>
              <a:off x="6740382" y="2310333"/>
              <a:ext cx="643848" cy="648879"/>
            </a:xfrm>
            <a:custGeom>
              <a:avLst/>
              <a:gdLst>
                <a:gd name="T0" fmla="*/ 0 w 117"/>
                <a:gd name="T1" fmla="*/ 59 h 118"/>
                <a:gd name="T2" fmla="*/ 2 w 117"/>
                <a:gd name="T3" fmla="*/ 59 h 118"/>
                <a:gd name="T4" fmla="*/ 0 w 117"/>
                <a:gd name="T5" fmla="*/ 59 h 118"/>
                <a:gd name="T6" fmla="*/ 57 w 117"/>
                <a:gd name="T7" fmla="*/ 0 h 118"/>
                <a:gd name="T8" fmla="*/ 57 w 117"/>
                <a:gd name="T9" fmla="*/ 0 h 118"/>
                <a:gd name="T10" fmla="*/ 117 w 117"/>
                <a:gd name="T11" fmla="*/ 59 h 118"/>
                <a:gd name="T12" fmla="*/ 117 w 117"/>
                <a:gd name="T13" fmla="*/ 59 h 118"/>
                <a:gd name="T14" fmla="*/ 57 w 117"/>
                <a:gd name="T15" fmla="*/ 118 h 118"/>
                <a:gd name="T16" fmla="*/ 57 w 117"/>
                <a:gd name="T17" fmla="*/ 118 h 118"/>
                <a:gd name="T18" fmla="*/ 0 w 117"/>
                <a:gd name="T19" fmla="*/ 59 h 118"/>
                <a:gd name="T20" fmla="*/ 57 w 117"/>
                <a:gd name="T21" fmla="*/ 114 h 118"/>
                <a:gd name="T22" fmla="*/ 113 w 117"/>
                <a:gd name="T23" fmla="*/ 59 h 118"/>
                <a:gd name="T24" fmla="*/ 113 w 117"/>
                <a:gd name="T25" fmla="*/ 59 h 118"/>
                <a:gd name="T26" fmla="*/ 57 w 117"/>
                <a:gd name="T27" fmla="*/ 4 h 118"/>
                <a:gd name="T28" fmla="*/ 57 w 117"/>
                <a:gd name="T29" fmla="*/ 4 h 118"/>
                <a:gd name="T30" fmla="*/ 19 w 117"/>
                <a:gd name="T31" fmla="*/ 20 h 118"/>
                <a:gd name="T32" fmla="*/ 19 w 117"/>
                <a:gd name="T33" fmla="*/ 20 h 118"/>
                <a:gd name="T34" fmla="*/ 57 w 117"/>
                <a:gd name="T35" fmla="*/ 4 h 118"/>
                <a:gd name="T36" fmla="*/ 57 w 117"/>
                <a:gd name="T37" fmla="*/ 4 h 118"/>
                <a:gd name="T38" fmla="*/ 113 w 117"/>
                <a:gd name="T39" fmla="*/ 59 h 118"/>
                <a:gd name="T40" fmla="*/ 113 w 117"/>
                <a:gd name="T41" fmla="*/ 59 h 118"/>
                <a:gd name="T42" fmla="*/ 57 w 117"/>
                <a:gd name="T43" fmla="*/ 114 h 118"/>
                <a:gd name="T44" fmla="*/ 57 w 117"/>
                <a:gd name="T45" fmla="*/ 114 h 118"/>
                <a:gd name="T46" fmla="*/ 17 w 117"/>
                <a:gd name="T47" fmla="*/ 95 h 118"/>
                <a:gd name="T48" fmla="*/ 17 w 117"/>
                <a:gd name="T49" fmla="*/ 95 h 118"/>
                <a:gd name="T50" fmla="*/ 57 w 117"/>
                <a:gd name="T51" fmla="*/ 114 h 118"/>
                <a:gd name="T52" fmla="*/ 57 w 117"/>
                <a:gd name="T53" fmla="*/ 110 h 118"/>
                <a:gd name="T54" fmla="*/ 109 w 117"/>
                <a:gd name="T55" fmla="*/ 59 h 118"/>
                <a:gd name="T56" fmla="*/ 109 w 117"/>
                <a:gd name="T57" fmla="*/ 59 h 118"/>
                <a:gd name="T58" fmla="*/ 57 w 117"/>
                <a:gd name="T59" fmla="*/ 8 h 118"/>
                <a:gd name="T60" fmla="*/ 57 w 117"/>
                <a:gd name="T61" fmla="*/ 8 h 118"/>
                <a:gd name="T62" fmla="*/ 8 w 117"/>
                <a:gd name="T63" fmla="*/ 59 h 118"/>
                <a:gd name="T64" fmla="*/ 8 w 117"/>
                <a:gd name="T65" fmla="*/ 59 h 118"/>
                <a:gd name="T66" fmla="*/ 57 w 117"/>
                <a:gd name="T67" fmla="*/ 110 h 118"/>
                <a:gd name="T68" fmla="*/ 4 w 117"/>
                <a:gd name="T69" fmla="*/ 63 h 118"/>
                <a:gd name="T70" fmla="*/ 4 w 117"/>
                <a:gd name="T71" fmla="*/ 59 h 118"/>
                <a:gd name="T72" fmla="*/ 4 w 117"/>
                <a:gd name="T73" fmla="*/ 59 h 118"/>
                <a:gd name="T74" fmla="*/ 6 w 117"/>
                <a:gd name="T75" fmla="*/ 59 h 118"/>
                <a:gd name="T76" fmla="*/ 4 w 117"/>
                <a:gd name="T77" fmla="*/ 59 h 118"/>
                <a:gd name="T78" fmla="*/ 4 w 117"/>
                <a:gd name="T79" fmla="*/ 54 h 118"/>
                <a:gd name="T80" fmla="*/ 4 w 117"/>
                <a:gd name="T81" fmla="*/ 54 h 118"/>
                <a:gd name="T82" fmla="*/ 4 w 117"/>
                <a:gd name="T83" fmla="*/ 59 h 118"/>
                <a:gd name="T84" fmla="*/ 4 w 117"/>
                <a:gd name="T85" fmla="*/ 59 h 118"/>
                <a:gd name="T86" fmla="*/ 4 w 117"/>
                <a:gd name="T87" fmla="*/ 6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18">
                  <a:moveTo>
                    <a:pt x="0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5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8" y="0"/>
                    <a:pt x="117" y="26"/>
                    <a:pt x="117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91"/>
                    <a:pt x="88" y="118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25" y="118"/>
                    <a:pt x="0" y="91"/>
                    <a:pt x="0" y="59"/>
                  </a:cubicBezTo>
                  <a:close/>
                  <a:moveTo>
                    <a:pt x="57" y="114"/>
                  </a:moveTo>
                  <a:cubicBezTo>
                    <a:pt x="86" y="114"/>
                    <a:pt x="113" y="89"/>
                    <a:pt x="113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3" y="28"/>
                    <a:pt x="86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42" y="4"/>
                    <a:pt x="29" y="1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9" y="10"/>
                    <a:pt x="42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86" y="4"/>
                    <a:pt x="113" y="28"/>
                    <a:pt x="113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3" y="89"/>
                    <a:pt x="86" y="113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27" y="106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27" y="106"/>
                    <a:pt x="41" y="114"/>
                    <a:pt x="57" y="114"/>
                  </a:cubicBezTo>
                  <a:close/>
                  <a:moveTo>
                    <a:pt x="57" y="110"/>
                  </a:moveTo>
                  <a:cubicBezTo>
                    <a:pt x="84" y="110"/>
                    <a:pt x="109" y="86"/>
                    <a:pt x="109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31"/>
                    <a:pt x="84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30" y="8"/>
                    <a:pt x="8" y="30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87"/>
                    <a:pt x="30" y="110"/>
                    <a:pt x="57" y="110"/>
                  </a:cubicBezTo>
                  <a:close/>
                  <a:moveTo>
                    <a:pt x="4" y="63"/>
                  </a:moveTo>
                  <a:cubicBezTo>
                    <a:pt x="4" y="62"/>
                    <a:pt x="4" y="60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7"/>
                    <a:pt x="4" y="56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4" y="57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2"/>
                    <a:pt x="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3781"/>
            <p:cNvSpPr>
              <a:spLocks noEditPoints="1"/>
            </p:cNvSpPr>
            <p:nvPr/>
          </p:nvSpPr>
          <p:spPr bwMode="auto">
            <a:xfrm>
              <a:off x="6861103" y="2602076"/>
              <a:ext cx="347076" cy="165994"/>
            </a:xfrm>
            <a:custGeom>
              <a:avLst/>
              <a:gdLst>
                <a:gd name="T0" fmla="*/ 0 w 63"/>
                <a:gd name="T1" fmla="*/ 10 h 30"/>
                <a:gd name="T2" fmla="*/ 3 w 63"/>
                <a:gd name="T3" fmla="*/ 8 h 30"/>
                <a:gd name="T4" fmla="*/ 11 w 63"/>
                <a:gd name="T5" fmla="*/ 17 h 30"/>
                <a:gd name="T6" fmla="*/ 11 w 63"/>
                <a:gd name="T7" fmla="*/ 17 h 30"/>
                <a:gd name="T8" fmla="*/ 31 w 63"/>
                <a:gd name="T9" fmla="*/ 26 h 30"/>
                <a:gd name="T10" fmla="*/ 31 w 63"/>
                <a:gd name="T11" fmla="*/ 26 h 30"/>
                <a:gd name="T12" fmla="*/ 35 w 63"/>
                <a:gd name="T13" fmla="*/ 25 h 30"/>
                <a:gd name="T14" fmla="*/ 35 w 63"/>
                <a:gd name="T15" fmla="*/ 25 h 30"/>
                <a:gd name="T16" fmla="*/ 54 w 63"/>
                <a:gd name="T17" fmla="*/ 11 h 30"/>
                <a:gd name="T18" fmla="*/ 54 w 63"/>
                <a:gd name="T19" fmla="*/ 11 h 30"/>
                <a:gd name="T20" fmla="*/ 59 w 63"/>
                <a:gd name="T21" fmla="*/ 0 h 30"/>
                <a:gd name="T22" fmla="*/ 59 w 63"/>
                <a:gd name="T23" fmla="*/ 0 h 30"/>
                <a:gd name="T24" fmla="*/ 63 w 63"/>
                <a:gd name="T25" fmla="*/ 1 h 30"/>
                <a:gd name="T26" fmla="*/ 35 w 63"/>
                <a:gd name="T27" fmla="*/ 29 h 30"/>
                <a:gd name="T28" fmla="*/ 35 w 63"/>
                <a:gd name="T29" fmla="*/ 29 h 30"/>
                <a:gd name="T30" fmla="*/ 31 w 63"/>
                <a:gd name="T31" fmla="*/ 30 h 30"/>
                <a:gd name="T32" fmla="*/ 31 w 63"/>
                <a:gd name="T33" fmla="*/ 30 h 30"/>
                <a:gd name="T34" fmla="*/ 0 w 63"/>
                <a:gd name="T35" fmla="*/ 10 h 30"/>
                <a:gd name="T36" fmla="*/ 0 w 63"/>
                <a:gd name="T37" fmla="*/ 10 h 30"/>
                <a:gd name="T38" fmla="*/ 0 w 63"/>
                <a:gd name="T39" fmla="*/ 10 h 30"/>
                <a:gd name="T40" fmla="*/ 0 w 63"/>
                <a:gd name="T41" fmla="*/ 10 h 30"/>
                <a:gd name="T42" fmla="*/ 0 w 63"/>
                <a:gd name="T43" fmla="*/ 10 h 30"/>
                <a:gd name="T44" fmla="*/ 0 w 63"/>
                <a:gd name="T4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30">
                  <a:moveTo>
                    <a:pt x="0" y="1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12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6" y="21"/>
                    <a:pt x="23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3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43" y="24"/>
                    <a:pt x="49" y="17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8" y="5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56" y="25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3" y="29"/>
                    <a:pt x="0" y="10"/>
                    <a:pt x="0" y="10"/>
                  </a:cubicBezTo>
                  <a:close/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3782"/>
            <p:cNvSpPr>
              <a:spLocks noEditPoints="1"/>
            </p:cNvSpPr>
            <p:nvPr/>
          </p:nvSpPr>
          <p:spPr bwMode="auto">
            <a:xfrm>
              <a:off x="6840983" y="2586985"/>
              <a:ext cx="387316" cy="191142"/>
            </a:xfrm>
            <a:custGeom>
              <a:avLst/>
              <a:gdLst>
                <a:gd name="T0" fmla="*/ 0 w 70"/>
                <a:gd name="T1" fmla="*/ 13 h 35"/>
                <a:gd name="T2" fmla="*/ 6 w 70"/>
                <a:gd name="T3" fmla="*/ 9 h 35"/>
                <a:gd name="T4" fmla="*/ 7 w 70"/>
                <a:gd name="T5" fmla="*/ 9 h 35"/>
                <a:gd name="T6" fmla="*/ 7 w 70"/>
                <a:gd name="T7" fmla="*/ 9 h 35"/>
                <a:gd name="T8" fmla="*/ 7 w 70"/>
                <a:gd name="T9" fmla="*/ 9 h 35"/>
                <a:gd name="T10" fmla="*/ 7 w 70"/>
                <a:gd name="T11" fmla="*/ 9 h 35"/>
                <a:gd name="T12" fmla="*/ 8 w 70"/>
                <a:gd name="T13" fmla="*/ 9 h 35"/>
                <a:gd name="T14" fmla="*/ 8 w 70"/>
                <a:gd name="T15" fmla="*/ 10 h 35"/>
                <a:gd name="T16" fmla="*/ 8 w 70"/>
                <a:gd name="T17" fmla="*/ 10 h 35"/>
                <a:gd name="T18" fmla="*/ 8 w 70"/>
                <a:gd name="T19" fmla="*/ 10 h 35"/>
                <a:gd name="T20" fmla="*/ 8 w 70"/>
                <a:gd name="T21" fmla="*/ 10 h 35"/>
                <a:gd name="T22" fmla="*/ 10 w 70"/>
                <a:gd name="T23" fmla="*/ 12 h 35"/>
                <a:gd name="T24" fmla="*/ 15 w 70"/>
                <a:gd name="T25" fmla="*/ 18 h 35"/>
                <a:gd name="T26" fmla="*/ 33 w 70"/>
                <a:gd name="T27" fmla="*/ 27 h 35"/>
                <a:gd name="T28" fmla="*/ 34 w 70"/>
                <a:gd name="T29" fmla="*/ 27 h 35"/>
                <a:gd name="T30" fmla="*/ 34 w 70"/>
                <a:gd name="T31" fmla="*/ 27 h 35"/>
                <a:gd name="T32" fmla="*/ 37 w 70"/>
                <a:gd name="T33" fmla="*/ 26 h 35"/>
                <a:gd name="T34" fmla="*/ 55 w 70"/>
                <a:gd name="T35" fmla="*/ 13 h 35"/>
                <a:gd name="T36" fmla="*/ 60 w 70"/>
                <a:gd name="T37" fmla="*/ 2 h 35"/>
                <a:gd name="T38" fmla="*/ 60 w 70"/>
                <a:gd name="T39" fmla="*/ 0 h 35"/>
                <a:gd name="T40" fmla="*/ 68 w 70"/>
                <a:gd name="T41" fmla="*/ 5 h 35"/>
                <a:gd name="T42" fmla="*/ 68 w 70"/>
                <a:gd name="T43" fmla="*/ 6 h 35"/>
                <a:gd name="T44" fmla="*/ 67 w 70"/>
                <a:gd name="T45" fmla="*/ 9 h 35"/>
                <a:gd name="T46" fmla="*/ 62 w 70"/>
                <a:gd name="T47" fmla="*/ 18 h 35"/>
                <a:gd name="T48" fmla="*/ 39 w 70"/>
                <a:gd name="T49" fmla="*/ 34 h 35"/>
                <a:gd name="T50" fmla="*/ 34 w 70"/>
                <a:gd name="T51" fmla="*/ 35 h 35"/>
                <a:gd name="T52" fmla="*/ 34 w 70"/>
                <a:gd name="T53" fmla="*/ 31 h 35"/>
                <a:gd name="T54" fmla="*/ 36 w 70"/>
                <a:gd name="T55" fmla="*/ 31 h 35"/>
                <a:gd name="T56" fmla="*/ 33 w 70"/>
                <a:gd name="T57" fmla="*/ 31 h 35"/>
                <a:gd name="T58" fmla="*/ 33 w 70"/>
                <a:gd name="T59" fmla="*/ 31 h 35"/>
                <a:gd name="T60" fmla="*/ 33 w 70"/>
                <a:gd name="T61" fmla="*/ 31 h 35"/>
                <a:gd name="T62" fmla="*/ 20 w 70"/>
                <a:gd name="T63" fmla="*/ 27 h 35"/>
                <a:gd name="T64" fmla="*/ 13 w 70"/>
                <a:gd name="T65" fmla="*/ 21 h 35"/>
                <a:gd name="T66" fmla="*/ 9 w 70"/>
                <a:gd name="T67" fmla="*/ 18 h 35"/>
                <a:gd name="T68" fmla="*/ 13 w 70"/>
                <a:gd name="T69" fmla="*/ 21 h 35"/>
                <a:gd name="T70" fmla="*/ 54 w 70"/>
                <a:gd name="T71" fmla="*/ 20 h 35"/>
                <a:gd name="T72" fmla="*/ 54 w 70"/>
                <a:gd name="T73" fmla="*/ 20 h 35"/>
                <a:gd name="T74" fmla="*/ 55 w 70"/>
                <a:gd name="T75" fmla="*/ 20 h 35"/>
                <a:gd name="T76" fmla="*/ 60 w 70"/>
                <a:gd name="T77" fmla="*/ 12 h 35"/>
                <a:gd name="T78" fmla="*/ 58 w 70"/>
                <a:gd name="T79" fmla="*/ 15 h 35"/>
                <a:gd name="T80" fmla="*/ 3 w 70"/>
                <a:gd name="T81" fmla="*/ 13 h 35"/>
                <a:gd name="T82" fmla="*/ 3 w 70"/>
                <a:gd name="T83" fmla="*/ 13 h 35"/>
                <a:gd name="T84" fmla="*/ 1 w 70"/>
                <a:gd name="T85" fmla="*/ 14 h 35"/>
                <a:gd name="T86" fmla="*/ 1 w 70"/>
                <a:gd name="T87" fmla="*/ 14 h 35"/>
                <a:gd name="T88" fmla="*/ 4 w 70"/>
                <a:gd name="T89" fmla="*/ 11 h 35"/>
                <a:gd name="T90" fmla="*/ 4 w 70"/>
                <a:gd name="T91" fmla="*/ 12 h 35"/>
                <a:gd name="T92" fmla="*/ 4 w 70"/>
                <a:gd name="T93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35">
                  <a:moveTo>
                    <a:pt x="1" y="1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4"/>
                    <a:pt x="13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0" y="23"/>
                    <a:pt x="27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6" y="27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5" y="25"/>
                    <a:pt x="51" y="19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8"/>
                    <a:pt x="60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6"/>
                    <a:pt x="67" y="7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1"/>
                    <a:pt x="64" y="14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7" y="24"/>
                    <a:pt x="50" y="32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4"/>
                    <a:pt x="35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15" y="34"/>
                    <a:pt x="2" y="16"/>
                    <a:pt x="1" y="14"/>
                  </a:cubicBezTo>
                  <a:close/>
                  <a:moveTo>
                    <a:pt x="34" y="31"/>
                  </a:moveTo>
                  <a:cubicBezTo>
                    <a:pt x="34" y="31"/>
                    <a:pt x="35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1"/>
                    <a:pt x="34" y="31"/>
                    <a:pt x="34" y="31"/>
                  </a:cubicBezTo>
                  <a:close/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13" y="21"/>
                  </a:moveTo>
                  <a:cubicBezTo>
                    <a:pt x="15" y="23"/>
                    <a:pt x="17" y="25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7" y="25"/>
                    <a:pt x="15" y="23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1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1" y="20"/>
                    <a:pt x="13" y="21"/>
                  </a:cubicBezTo>
                  <a:close/>
                  <a:moveTo>
                    <a:pt x="54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lose/>
                  <a:moveTo>
                    <a:pt x="58" y="15"/>
                  </a:moveTo>
                  <a:cubicBezTo>
                    <a:pt x="57" y="17"/>
                    <a:pt x="56" y="19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7" y="17"/>
                    <a:pt x="59" y="15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59" y="14"/>
                    <a:pt x="58" y="15"/>
                  </a:cubicBezTo>
                  <a:close/>
                  <a:moveTo>
                    <a:pt x="4" y="15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1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3783"/>
            <p:cNvSpPr>
              <a:spLocks/>
            </p:cNvSpPr>
            <p:nvPr/>
          </p:nvSpPr>
          <p:spPr bwMode="auto">
            <a:xfrm>
              <a:off x="6891283" y="2501475"/>
              <a:ext cx="25152" cy="25152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3784"/>
            <p:cNvSpPr>
              <a:spLocks noEditPoints="1"/>
            </p:cNvSpPr>
            <p:nvPr/>
          </p:nvSpPr>
          <p:spPr bwMode="auto">
            <a:xfrm>
              <a:off x="6881223" y="2491415"/>
              <a:ext cx="45272" cy="45272"/>
            </a:xfrm>
            <a:custGeom>
              <a:avLst/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  <a:gd name="T24" fmla="*/ 4 w 9"/>
                <a:gd name="T25" fmla="*/ 4 h 9"/>
                <a:gd name="T26" fmla="*/ 4 w 9"/>
                <a:gd name="T27" fmla="*/ 4 h 9"/>
                <a:gd name="T28" fmla="*/ 4 w 9"/>
                <a:gd name="T29" fmla="*/ 4 h 9"/>
                <a:gd name="T30" fmla="*/ 4 w 9"/>
                <a:gd name="T31" fmla="*/ 4 h 9"/>
                <a:gd name="T32" fmla="*/ 4 w 9"/>
                <a:gd name="T3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3785"/>
            <p:cNvSpPr>
              <a:spLocks/>
            </p:cNvSpPr>
            <p:nvPr/>
          </p:nvSpPr>
          <p:spPr bwMode="auto">
            <a:xfrm>
              <a:off x="7172967" y="2461235"/>
              <a:ext cx="25152" cy="20120"/>
            </a:xfrm>
            <a:custGeom>
              <a:avLst/>
              <a:gdLst>
                <a:gd name="T0" fmla="*/ 0 w 5"/>
                <a:gd name="T1" fmla="*/ 4 h 4"/>
                <a:gd name="T2" fmla="*/ 0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  <a:gd name="T10" fmla="*/ 0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3786"/>
            <p:cNvSpPr>
              <a:spLocks/>
            </p:cNvSpPr>
            <p:nvPr/>
          </p:nvSpPr>
          <p:spPr bwMode="auto">
            <a:xfrm>
              <a:off x="7162907" y="2446143"/>
              <a:ext cx="45272" cy="45272"/>
            </a:xfrm>
            <a:custGeom>
              <a:avLst/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3787"/>
            <p:cNvSpPr>
              <a:spLocks/>
            </p:cNvSpPr>
            <p:nvPr/>
          </p:nvSpPr>
          <p:spPr bwMode="auto">
            <a:xfrm>
              <a:off x="6629720" y="2511535"/>
              <a:ext cx="171022" cy="306835"/>
            </a:xfrm>
            <a:custGeom>
              <a:avLst/>
              <a:gdLst>
                <a:gd name="T0" fmla="*/ 0 w 31"/>
                <a:gd name="T1" fmla="*/ 31 h 55"/>
                <a:gd name="T2" fmla="*/ 0 w 31"/>
                <a:gd name="T3" fmla="*/ 30 h 55"/>
                <a:gd name="T4" fmla="*/ 0 w 31"/>
                <a:gd name="T5" fmla="*/ 30 h 55"/>
                <a:gd name="T6" fmla="*/ 25 w 31"/>
                <a:gd name="T7" fmla="*/ 0 h 55"/>
                <a:gd name="T8" fmla="*/ 25 w 31"/>
                <a:gd name="T9" fmla="*/ 0 h 55"/>
                <a:gd name="T10" fmla="*/ 27 w 31"/>
                <a:gd name="T11" fmla="*/ 1 h 55"/>
                <a:gd name="T12" fmla="*/ 27 w 31"/>
                <a:gd name="T13" fmla="*/ 1 h 55"/>
                <a:gd name="T14" fmla="*/ 27 w 31"/>
                <a:gd name="T15" fmla="*/ 4 h 55"/>
                <a:gd name="T16" fmla="*/ 25 w 31"/>
                <a:gd name="T17" fmla="*/ 4 h 55"/>
                <a:gd name="T18" fmla="*/ 25 w 31"/>
                <a:gd name="T19" fmla="*/ 4 h 55"/>
                <a:gd name="T20" fmla="*/ 4 w 31"/>
                <a:gd name="T21" fmla="*/ 30 h 55"/>
                <a:gd name="T22" fmla="*/ 4 w 31"/>
                <a:gd name="T23" fmla="*/ 30 h 55"/>
                <a:gd name="T24" fmla="*/ 4 w 31"/>
                <a:gd name="T25" fmla="*/ 31 h 55"/>
                <a:gd name="T26" fmla="*/ 4 w 31"/>
                <a:gd name="T27" fmla="*/ 31 h 55"/>
                <a:gd name="T28" fmla="*/ 17 w 31"/>
                <a:gd name="T29" fmla="*/ 47 h 55"/>
                <a:gd name="T30" fmla="*/ 17 w 31"/>
                <a:gd name="T31" fmla="*/ 47 h 55"/>
                <a:gd name="T32" fmla="*/ 31 w 31"/>
                <a:gd name="T33" fmla="*/ 51 h 55"/>
                <a:gd name="T34" fmla="*/ 31 w 31"/>
                <a:gd name="T35" fmla="*/ 51 h 55"/>
                <a:gd name="T36" fmla="*/ 30 w 31"/>
                <a:gd name="T37" fmla="*/ 55 h 55"/>
                <a:gd name="T38" fmla="*/ 0 w 31"/>
                <a:gd name="T39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55">
                  <a:moveTo>
                    <a:pt x="0" y="31"/>
                  </a:moveTo>
                  <a:cubicBezTo>
                    <a:pt x="0" y="31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12"/>
                    <a:pt x="1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8" y="4"/>
                    <a:pt x="5" y="14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9"/>
                    <a:pt x="10" y="44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4" y="50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1" y="5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3788"/>
            <p:cNvSpPr>
              <a:spLocks noEditPoints="1"/>
            </p:cNvSpPr>
            <p:nvPr/>
          </p:nvSpPr>
          <p:spPr bwMode="auto">
            <a:xfrm>
              <a:off x="6614632" y="2501475"/>
              <a:ext cx="196174" cy="326956"/>
            </a:xfrm>
            <a:custGeom>
              <a:avLst/>
              <a:gdLst>
                <a:gd name="T0" fmla="*/ 31 w 35"/>
                <a:gd name="T1" fmla="*/ 59 h 59"/>
                <a:gd name="T2" fmla="*/ 30 w 35"/>
                <a:gd name="T3" fmla="*/ 59 h 59"/>
                <a:gd name="T4" fmla="*/ 27 w 35"/>
                <a:gd name="T5" fmla="*/ 58 h 59"/>
                <a:gd name="T6" fmla="*/ 16 w 35"/>
                <a:gd name="T7" fmla="*/ 54 h 59"/>
                <a:gd name="T8" fmla="*/ 0 w 35"/>
                <a:gd name="T9" fmla="*/ 33 h 59"/>
                <a:gd name="T10" fmla="*/ 2 w 35"/>
                <a:gd name="T11" fmla="*/ 33 h 59"/>
                <a:gd name="T12" fmla="*/ 0 w 35"/>
                <a:gd name="T13" fmla="*/ 32 h 59"/>
                <a:gd name="T14" fmla="*/ 27 w 35"/>
                <a:gd name="T15" fmla="*/ 0 h 59"/>
                <a:gd name="T16" fmla="*/ 30 w 35"/>
                <a:gd name="T17" fmla="*/ 1 h 59"/>
                <a:gd name="T18" fmla="*/ 32 w 35"/>
                <a:gd name="T19" fmla="*/ 1 h 59"/>
                <a:gd name="T20" fmla="*/ 28 w 35"/>
                <a:gd name="T21" fmla="*/ 8 h 59"/>
                <a:gd name="T22" fmla="*/ 27 w 35"/>
                <a:gd name="T23" fmla="*/ 8 h 59"/>
                <a:gd name="T24" fmla="*/ 8 w 35"/>
                <a:gd name="T25" fmla="*/ 32 h 59"/>
                <a:gd name="T26" fmla="*/ 8 w 35"/>
                <a:gd name="T27" fmla="*/ 33 h 59"/>
                <a:gd name="T28" fmla="*/ 8 w 35"/>
                <a:gd name="T29" fmla="*/ 33 h 59"/>
                <a:gd name="T30" fmla="*/ 20 w 35"/>
                <a:gd name="T31" fmla="*/ 47 h 59"/>
                <a:gd name="T32" fmla="*/ 33 w 35"/>
                <a:gd name="T33" fmla="*/ 51 h 59"/>
                <a:gd name="T34" fmla="*/ 33 w 35"/>
                <a:gd name="T35" fmla="*/ 51 h 59"/>
                <a:gd name="T36" fmla="*/ 35 w 35"/>
                <a:gd name="T37" fmla="*/ 53 h 59"/>
                <a:gd name="T38" fmla="*/ 32 w 35"/>
                <a:gd name="T39" fmla="*/ 57 h 59"/>
                <a:gd name="T40" fmla="*/ 32 w 35"/>
                <a:gd name="T41" fmla="*/ 57 h 59"/>
                <a:gd name="T42" fmla="*/ 32 w 35"/>
                <a:gd name="T43" fmla="*/ 59 h 59"/>
                <a:gd name="T44" fmla="*/ 32 w 35"/>
                <a:gd name="T45" fmla="*/ 57 h 59"/>
                <a:gd name="T46" fmla="*/ 31 w 35"/>
                <a:gd name="T47" fmla="*/ 59 h 59"/>
                <a:gd name="T48" fmla="*/ 18 w 35"/>
                <a:gd name="T49" fmla="*/ 51 h 59"/>
                <a:gd name="T50" fmla="*/ 10 w 35"/>
                <a:gd name="T51" fmla="*/ 45 h 59"/>
                <a:gd name="T52" fmla="*/ 26 w 35"/>
                <a:gd name="T53" fmla="*/ 53 h 59"/>
                <a:gd name="T54" fmla="*/ 4 w 35"/>
                <a:gd name="T55" fmla="*/ 32 h 59"/>
                <a:gd name="T56" fmla="*/ 4 w 35"/>
                <a:gd name="T57" fmla="*/ 32 h 59"/>
                <a:gd name="T58" fmla="*/ 27 w 35"/>
                <a:gd name="T59" fmla="*/ 4 h 59"/>
                <a:gd name="T60" fmla="*/ 27 w 35"/>
                <a:gd name="T61" fmla="*/ 4 h 59"/>
                <a:gd name="T62" fmla="*/ 27 w 35"/>
                <a:gd name="T63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59">
                  <a:moveTo>
                    <a:pt x="32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8"/>
                    <a:pt x="28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4" y="57"/>
                    <a:pt x="20" y="56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9" y="51"/>
                    <a:pt x="0" y="44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13"/>
                    <a:pt x="15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1" y="8"/>
                    <a:pt x="9" y="17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9"/>
                    <a:pt x="13" y="44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6" y="50"/>
                    <a:pt x="31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lose/>
                  <a:moveTo>
                    <a:pt x="31" y="59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6" y="53"/>
                  </a:moveTo>
                  <a:cubicBezTo>
                    <a:pt x="24" y="53"/>
                    <a:pt x="21" y="52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49"/>
                    <a:pt x="12" y="48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5" y="50"/>
                    <a:pt x="21" y="52"/>
                    <a:pt x="26" y="53"/>
                  </a:cubicBezTo>
                  <a:close/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lose/>
                  <a:moveTo>
                    <a:pt x="27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3789"/>
            <p:cNvSpPr>
              <a:spLocks noEditPoints="1"/>
            </p:cNvSpPr>
            <p:nvPr/>
          </p:nvSpPr>
          <p:spPr bwMode="auto">
            <a:xfrm>
              <a:off x="7308780" y="2441114"/>
              <a:ext cx="186114" cy="286715"/>
            </a:xfrm>
            <a:custGeom>
              <a:avLst/>
              <a:gdLst>
                <a:gd name="T0" fmla="*/ 7 w 34"/>
                <a:gd name="T1" fmla="*/ 51 h 52"/>
                <a:gd name="T2" fmla="*/ 10 w 34"/>
                <a:gd name="T3" fmla="*/ 48 h 52"/>
                <a:gd name="T4" fmla="*/ 9 w 34"/>
                <a:gd name="T5" fmla="*/ 49 h 52"/>
                <a:gd name="T6" fmla="*/ 9 w 34"/>
                <a:gd name="T7" fmla="*/ 48 h 52"/>
                <a:gd name="T8" fmla="*/ 9 w 34"/>
                <a:gd name="T9" fmla="*/ 48 h 52"/>
                <a:gd name="T10" fmla="*/ 9 w 34"/>
                <a:gd name="T11" fmla="*/ 48 h 52"/>
                <a:gd name="T12" fmla="*/ 9 w 34"/>
                <a:gd name="T13" fmla="*/ 48 h 52"/>
                <a:gd name="T14" fmla="*/ 9 w 34"/>
                <a:gd name="T15" fmla="*/ 48 h 52"/>
                <a:gd name="T16" fmla="*/ 9 w 34"/>
                <a:gd name="T17" fmla="*/ 48 h 52"/>
                <a:gd name="T18" fmla="*/ 9 w 34"/>
                <a:gd name="T19" fmla="*/ 48 h 52"/>
                <a:gd name="T20" fmla="*/ 21 w 34"/>
                <a:gd name="T21" fmla="*/ 42 h 52"/>
                <a:gd name="T22" fmla="*/ 21 w 34"/>
                <a:gd name="T23" fmla="*/ 42 h 52"/>
                <a:gd name="T24" fmla="*/ 30 w 34"/>
                <a:gd name="T25" fmla="*/ 24 h 52"/>
                <a:gd name="T26" fmla="*/ 30 w 34"/>
                <a:gd name="T27" fmla="*/ 24 h 52"/>
                <a:gd name="T28" fmla="*/ 29 w 34"/>
                <a:gd name="T29" fmla="*/ 20 h 52"/>
                <a:gd name="T30" fmla="*/ 29 w 34"/>
                <a:gd name="T31" fmla="*/ 20 h 52"/>
                <a:gd name="T32" fmla="*/ 14 w 34"/>
                <a:gd name="T33" fmla="*/ 4 h 52"/>
                <a:gd name="T34" fmla="*/ 14 w 34"/>
                <a:gd name="T35" fmla="*/ 4 h 52"/>
                <a:gd name="T36" fmla="*/ 6 w 34"/>
                <a:gd name="T37" fmla="*/ 5 h 52"/>
                <a:gd name="T38" fmla="*/ 6 w 34"/>
                <a:gd name="T39" fmla="*/ 5 h 52"/>
                <a:gd name="T40" fmla="*/ 2 w 34"/>
                <a:gd name="T41" fmla="*/ 7 h 52"/>
                <a:gd name="T42" fmla="*/ 2 w 34"/>
                <a:gd name="T43" fmla="*/ 7 h 52"/>
                <a:gd name="T44" fmla="*/ 0 w 34"/>
                <a:gd name="T45" fmla="*/ 4 h 52"/>
                <a:gd name="T46" fmla="*/ 14 w 34"/>
                <a:gd name="T47" fmla="*/ 0 h 52"/>
                <a:gd name="T48" fmla="*/ 14 w 34"/>
                <a:gd name="T49" fmla="*/ 0 h 52"/>
                <a:gd name="T50" fmla="*/ 33 w 34"/>
                <a:gd name="T51" fmla="*/ 19 h 52"/>
                <a:gd name="T52" fmla="*/ 33 w 34"/>
                <a:gd name="T53" fmla="*/ 19 h 52"/>
                <a:gd name="T54" fmla="*/ 34 w 34"/>
                <a:gd name="T55" fmla="*/ 24 h 52"/>
                <a:gd name="T56" fmla="*/ 34 w 34"/>
                <a:gd name="T57" fmla="*/ 24 h 52"/>
                <a:gd name="T58" fmla="*/ 23 w 34"/>
                <a:gd name="T59" fmla="*/ 45 h 52"/>
                <a:gd name="T60" fmla="*/ 23 w 34"/>
                <a:gd name="T61" fmla="*/ 45 h 52"/>
                <a:gd name="T62" fmla="*/ 9 w 34"/>
                <a:gd name="T63" fmla="*/ 52 h 52"/>
                <a:gd name="T64" fmla="*/ 9 w 34"/>
                <a:gd name="T65" fmla="*/ 52 h 52"/>
                <a:gd name="T66" fmla="*/ 7 w 34"/>
                <a:gd name="T67" fmla="*/ 51 h 52"/>
                <a:gd name="T68" fmla="*/ 2 w 34"/>
                <a:gd name="T69" fmla="*/ 7 h 52"/>
                <a:gd name="T70" fmla="*/ 2 w 34"/>
                <a:gd name="T71" fmla="*/ 7 h 52"/>
                <a:gd name="T72" fmla="*/ 2 w 34"/>
                <a:gd name="T73" fmla="*/ 7 h 52"/>
                <a:gd name="T74" fmla="*/ 2 w 34"/>
                <a:gd name="T75" fmla="*/ 7 h 52"/>
                <a:gd name="T76" fmla="*/ 2 w 34"/>
                <a:gd name="T7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52">
                  <a:moveTo>
                    <a:pt x="7" y="51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6" y="46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6" y="37"/>
                    <a:pt x="30" y="32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3"/>
                    <a:pt x="30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7" y="6"/>
                    <a:pt x="20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8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31" y="4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21"/>
                    <a:pt x="34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33"/>
                    <a:pt x="29" y="40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8" y="49"/>
                    <a:pt x="12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7" y="51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3790"/>
            <p:cNvSpPr>
              <a:spLocks noEditPoints="1"/>
            </p:cNvSpPr>
            <p:nvPr/>
          </p:nvSpPr>
          <p:spPr bwMode="auto">
            <a:xfrm>
              <a:off x="7288660" y="2431054"/>
              <a:ext cx="216294" cy="306835"/>
            </a:xfrm>
            <a:custGeom>
              <a:avLst/>
              <a:gdLst>
                <a:gd name="T0" fmla="*/ 10 w 39"/>
                <a:gd name="T1" fmla="*/ 53 h 56"/>
                <a:gd name="T2" fmla="*/ 7 w 39"/>
                <a:gd name="T3" fmla="*/ 52 h 56"/>
                <a:gd name="T4" fmla="*/ 12 w 39"/>
                <a:gd name="T5" fmla="*/ 48 h 56"/>
                <a:gd name="T6" fmla="*/ 31 w 39"/>
                <a:gd name="T7" fmla="*/ 26 h 56"/>
                <a:gd name="T8" fmla="*/ 31 w 39"/>
                <a:gd name="T9" fmla="*/ 26 h 56"/>
                <a:gd name="T10" fmla="*/ 17 w 39"/>
                <a:gd name="T11" fmla="*/ 8 h 56"/>
                <a:gd name="T12" fmla="*/ 9 w 39"/>
                <a:gd name="T13" fmla="*/ 9 h 56"/>
                <a:gd name="T14" fmla="*/ 7 w 39"/>
                <a:gd name="T15" fmla="*/ 11 h 56"/>
                <a:gd name="T16" fmla="*/ 0 w 39"/>
                <a:gd name="T17" fmla="*/ 5 h 56"/>
                <a:gd name="T18" fmla="*/ 3 w 39"/>
                <a:gd name="T19" fmla="*/ 4 h 56"/>
                <a:gd name="T20" fmla="*/ 4 w 39"/>
                <a:gd name="T21" fmla="*/ 3 h 56"/>
                <a:gd name="T22" fmla="*/ 17 w 39"/>
                <a:gd name="T23" fmla="*/ 0 h 56"/>
                <a:gd name="T24" fmla="*/ 17 w 39"/>
                <a:gd name="T25" fmla="*/ 0 h 56"/>
                <a:gd name="T26" fmla="*/ 39 w 39"/>
                <a:gd name="T27" fmla="*/ 26 h 56"/>
                <a:gd name="T28" fmla="*/ 28 w 39"/>
                <a:gd name="T29" fmla="*/ 48 h 56"/>
                <a:gd name="T30" fmla="*/ 12 w 39"/>
                <a:gd name="T31" fmla="*/ 56 h 56"/>
                <a:gd name="T32" fmla="*/ 11 w 39"/>
                <a:gd name="T33" fmla="*/ 54 h 56"/>
                <a:gd name="T34" fmla="*/ 14 w 39"/>
                <a:gd name="T35" fmla="*/ 51 h 56"/>
                <a:gd name="T36" fmla="*/ 14 w 39"/>
                <a:gd name="T37" fmla="*/ 51 h 56"/>
                <a:gd name="T38" fmla="*/ 21 w 39"/>
                <a:gd name="T39" fmla="*/ 48 h 56"/>
                <a:gd name="T40" fmla="*/ 21 w 39"/>
                <a:gd name="T41" fmla="*/ 48 h 56"/>
                <a:gd name="T42" fmla="*/ 35 w 39"/>
                <a:gd name="T43" fmla="*/ 29 h 56"/>
                <a:gd name="T44" fmla="*/ 34 w 39"/>
                <a:gd name="T45" fmla="*/ 22 h 56"/>
                <a:gd name="T46" fmla="*/ 35 w 39"/>
                <a:gd name="T47" fmla="*/ 27 h 56"/>
                <a:gd name="T48" fmla="*/ 34 w 39"/>
                <a:gd name="T49" fmla="*/ 22 h 56"/>
                <a:gd name="T50" fmla="*/ 33 w 39"/>
                <a:gd name="T51" fmla="*/ 16 h 56"/>
                <a:gd name="T52" fmla="*/ 33 w 39"/>
                <a:gd name="T53" fmla="*/ 16 h 56"/>
                <a:gd name="T54" fmla="*/ 33 w 39"/>
                <a:gd name="T55" fmla="*/ 16 h 56"/>
                <a:gd name="T56" fmla="*/ 33 w 39"/>
                <a:gd name="T57" fmla="*/ 16 h 56"/>
                <a:gd name="T58" fmla="*/ 33 w 39"/>
                <a:gd name="T59" fmla="*/ 16 h 56"/>
                <a:gd name="T60" fmla="*/ 33 w 39"/>
                <a:gd name="T61" fmla="*/ 15 h 56"/>
                <a:gd name="T62" fmla="*/ 33 w 39"/>
                <a:gd name="T63" fmla="*/ 15 h 56"/>
                <a:gd name="T64" fmla="*/ 33 w 39"/>
                <a:gd name="T65" fmla="*/ 15 h 56"/>
                <a:gd name="T66" fmla="*/ 32 w 39"/>
                <a:gd name="T67" fmla="*/ 15 h 56"/>
                <a:gd name="T68" fmla="*/ 32 w 39"/>
                <a:gd name="T69" fmla="*/ 15 h 56"/>
                <a:gd name="T70" fmla="*/ 32 w 39"/>
                <a:gd name="T71" fmla="*/ 15 h 56"/>
                <a:gd name="T72" fmla="*/ 32 w 39"/>
                <a:gd name="T73" fmla="*/ 15 h 56"/>
                <a:gd name="T74" fmla="*/ 32 w 39"/>
                <a:gd name="T75" fmla="*/ 14 h 56"/>
                <a:gd name="T76" fmla="*/ 32 w 39"/>
                <a:gd name="T77" fmla="*/ 14 h 56"/>
                <a:gd name="T78" fmla="*/ 32 w 39"/>
                <a:gd name="T79" fmla="*/ 14 h 56"/>
                <a:gd name="T80" fmla="*/ 32 w 39"/>
                <a:gd name="T81" fmla="*/ 14 h 56"/>
                <a:gd name="T82" fmla="*/ 32 w 39"/>
                <a:gd name="T83" fmla="*/ 14 h 56"/>
                <a:gd name="T84" fmla="*/ 32 w 39"/>
                <a:gd name="T85" fmla="*/ 13 h 56"/>
                <a:gd name="T86" fmla="*/ 32 w 39"/>
                <a:gd name="T87" fmla="*/ 13 h 56"/>
                <a:gd name="T88" fmla="*/ 32 w 39"/>
                <a:gd name="T89" fmla="*/ 13 h 56"/>
                <a:gd name="T90" fmla="*/ 31 w 39"/>
                <a:gd name="T91" fmla="*/ 13 h 56"/>
                <a:gd name="T92" fmla="*/ 31 w 39"/>
                <a:gd name="T93" fmla="*/ 13 h 56"/>
                <a:gd name="T94" fmla="*/ 31 w 39"/>
                <a:gd name="T95" fmla="*/ 13 h 56"/>
                <a:gd name="T96" fmla="*/ 31 w 39"/>
                <a:gd name="T97" fmla="*/ 13 h 56"/>
                <a:gd name="T98" fmla="*/ 31 w 39"/>
                <a:gd name="T99" fmla="*/ 12 h 56"/>
                <a:gd name="T100" fmla="*/ 31 w 39"/>
                <a:gd name="T101" fmla="*/ 12 h 56"/>
                <a:gd name="T102" fmla="*/ 31 w 39"/>
                <a:gd name="T103" fmla="*/ 12 h 56"/>
                <a:gd name="T104" fmla="*/ 31 w 39"/>
                <a:gd name="T105" fmla="*/ 12 h 56"/>
                <a:gd name="T106" fmla="*/ 31 w 39"/>
                <a:gd name="T107" fmla="*/ 12 h 56"/>
                <a:gd name="T108" fmla="*/ 17 w 39"/>
                <a:gd name="T109" fmla="*/ 4 h 56"/>
                <a:gd name="T110" fmla="*/ 17 w 39"/>
                <a:gd name="T111" fmla="*/ 4 h 56"/>
                <a:gd name="T112" fmla="*/ 17 w 39"/>
                <a:gd name="T113" fmla="*/ 4 h 56"/>
                <a:gd name="T114" fmla="*/ 17 w 39"/>
                <a:gd name="T115" fmla="*/ 4 h 56"/>
                <a:gd name="T116" fmla="*/ 8 w 39"/>
                <a:gd name="T117" fmla="*/ 6 h 56"/>
                <a:gd name="T118" fmla="*/ 12 w 39"/>
                <a:gd name="T119" fmla="*/ 4 h 56"/>
                <a:gd name="T120" fmla="*/ 7 w 39"/>
                <a:gd name="T12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56">
                  <a:moveTo>
                    <a:pt x="8" y="54"/>
                  </a:move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4" y="47"/>
                    <a:pt x="19" y="45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7" y="38"/>
                    <a:pt x="31" y="33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5"/>
                    <a:pt x="31" y="24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7" y="9"/>
                    <a:pt x="23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4" y="8"/>
                    <a:pt x="12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6" y="5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3"/>
                    <a:pt x="39" y="24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6"/>
                    <a:pt x="33" y="43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2" y="53"/>
                    <a:pt x="16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9" y="56"/>
                    <a:pt x="8" y="54"/>
                  </a:cubicBezTo>
                  <a:close/>
                  <a:moveTo>
                    <a:pt x="11" y="54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lose/>
                  <a:moveTo>
                    <a:pt x="14" y="51"/>
                  </a:moveTo>
                  <a:cubicBezTo>
                    <a:pt x="15" y="51"/>
                    <a:pt x="18" y="50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8" y="50"/>
                    <a:pt x="15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lose/>
                  <a:moveTo>
                    <a:pt x="28" y="42"/>
                  </a:moveTo>
                  <a:cubicBezTo>
                    <a:pt x="31" y="39"/>
                    <a:pt x="34" y="34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4"/>
                    <a:pt x="31" y="39"/>
                    <a:pt x="28" y="42"/>
                  </a:cubicBezTo>
                  <a:close/>
                  <a:moveTo>
                    <a:pt x="34" y="22"/>
                  </a:moveTo>
                  <a:cubicBezTo>
                    <a:pt x="35" y="23"/>
                    <a:pt x="35" y="25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3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18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8"/>
                    <a:pt x="34" y="20"/>
                    <a:pt x="34" y="22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6"/>
                    <a:pt x="33" y="16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3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2" y="13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2" y="13"/>
                  </a:moveTo>
                  <a:cubicBezTo>
                    <a:pt x="32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2" y="13"/>
                    <a:pt x="32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27" y="6"/>
                    <a:pt x="22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6"/>
                    <a:pt x="31" y="12"/>
                  </a:cubicBezTo>
                  <a:close/>
                  <a:moveTo>
                    <a:pt x="7" y="6"/>
                  </a:move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10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5"/>
                    <a:pt x="8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3791"/>
            <p:cNvSpPr>
              <a:spLocks/>
            </p:cNvSpPr>
            <p:nvPr/>
          </p:nvSpPr>
          <p:spPr bwMode="auto">
            <a:xfrm>
              <a:off x="6685052" y="2089010"/>
              <a:ext cx="699180" cy="467797"/>
            </a:xfrm>
            <a:custGeom>
              <a:avLst/>
              <a:gdLst>
                <a:gd name="T0" fmla="*/ 2 w 127"/>
                <a:gd name="T1" fmla="*/ 83 h 85"/>
                <a:gd name="T2" fmla="*/ 3 w 127"/>
                <a:gd name="T3" fmla="*/ 84 h 85"/>
                <a:gd name="T4" fmla="*/ 1 w 127"/>
                <a:gd name="T5" fmla="*/ 84 h 85"/>
                <a:gd name="T6" fmla="*/ 1 w 127"/>
                <a:gd name="T7" fmla="*/ 84 h 85"/>
                <a:gd name="T8" fmla="*/ 1 w 127"/>
                <a:gd name="T9" fmla="*/ 84 h 85"/>
                <a:gd name="T10" fmla="*/ 1 w 127"/>
                <a:gd name="T11" fmla="*/ 84 h 85"/>
                <a:gd name="T12" fmla="*/ 1 w 127"/>
                <a:gd name="T13" fmla="*/ 84 h 85"/>
                <a:gd name="T14" fmla="*/ 1 w 127"/>
                <a:gd name="T15" fmla="*/ 84 h 85"/>
                <a:gd name="T16" fmla="*/ 0 w 127"/>
                <a:gd name="T17" fmla="*/ 49 h 85"/>
                <a:gd name="T18" fmla="*/ 0 w 127"/>
                <a:gd name="T19" fmla="*/ 49 h 85"/>
                <a:gd name="T20" fmla="*/ 0 w 127"/>
                <a:gd name="T21" fmla="*/ 40 h 85"/>
                <a:gd name="T22" fmla="*/ 0 w 127"/>
                <a:gd name="T23" fmla="*/ 40 h 85"/>
                <a:gd name="T24" fmla="*/ 2 w 127"/>
                <a:gd name="T25" fmla="*/ 35 h 85"/>
                <a:gd name="T26" fmla="*/ 2 w 127"/>
                <a:gd name="T27" fmla="*/ 35 h 85"/>
                <a:gd name="T28" fmla="*/ 49 w 127"/>
                <a:gd name="T29" fmla="*/ 1 h 85"/>
                <a:gd name="T30" fmla="*/ 49 w 127"/>
                <a:gd name="T31" fmla="*/ 1 h 85"/>
                <a:gd name="T32" fmla="*/ 70 w 127"/>
                <a:gd name="T33" fmla="*/ 0 h 85"/>
                <a:gd name="T34" fmla="*/ 70 w 127"/>
                <a:gd name="T35" fmla="*/ 0 h 85"/>
                <a:gd name="T36" fmla="*/ 103 w 127"/>
                <a:gd name="T37" fmla="*/ 9 h 85"/>
                <a:gd name="T38" fmla="*/ 103 w 127"/>
                <a:gd name="T39" fmla="*/ 9 h 85"/>
                <a:gd name="T40" fmla="*/ 118 w 127"/>
                <a:gd name="T41" fmla="*/ 37 h 85"/>
                <a:gd name="T42" fmla="*/ 118 w 127"/>
                <a:gd name="T43" fmla="*/ 37 h 85"/>
                <a:gd name="T44" fmla="*/ 127 w 127"/>
                <a:gd name="T45" fmla="*/ 65 h 85"/>
                <a:gd name="T46" fmla="*/ 127 w 127"/>
                <a:gd name="T47" fmla="*/ 65 h 85"/>
                <a:gd name="T48" fmla="*/ 123 w 127"/>
                <a:gd name="T49" fmla="*/ 66 h 85"/>
                <a:gd name="T50" fmla="*/ 114 w 127"/>
                <a:gd name="T51" fmla="*/ 39 h 85"/>
                <a:gd name="T52" fmla="*/ 114 w 127"/>
                <a:gd name="T53" fmla="*/ 39 h 85"/>
                <a:gd name="T54" fmla="*/ 100 w 127"/>
                <a:gd name="T55" fmla="*/ 12 h 85"/>
                <a:gd name="T56" fmla="*/ 100 w 127"/>
                <a:gd name="T57" fmla="*/ 12 h 85"/>
                <a:gd name="T58" fmla="*/ 70 w 127"/>
                <a:gd name="T59" fmla="*/ 4 h 85"/>
                <a:gd name="T60" fmla="*/ 70 w 127"/>
                <a:gd name="T61" fmla="*/ 4 h 85"/>
                <a:gd name="T62" fmla="*/ 50 w 127"/>
                <a:gd name="T63" fmla="*/ 5 h 85"/>
                <a:gd name="T64" fmla="*/ 50 w 127"/>
                <a:gd name="T65" fmla="*/ 5 h 85"/>
                <a:gd name="T66" fmla="*/ 5 w 127"/>
                <a:gd name="T67" fmla="*/ 37 h 85"/>
                <a:gd name="T68" fmla="*/ 5 w 127"/>
                <a:gd name="T69" fmla="*/ 37 h 85"/>
                <a:gd name="T70" fmla="*/ 4 w 127"/>
                <a:gd name="T71" fmla="*/ 41 h 85"/>
                <a:gd name="T72" fmla="*/ 4 w 127"/>
                <a:gd name="T73" fmla="*/ 41 h 85"/>
                <a:gd name="T74" fmla="*/ 4 w 127"/>
                <a:gd name="T75" fmla="*/ 49 h 85"/>
                <a:gd name="T76" fmla="*/ 4 w 127"/>
                <a:gd name="T77" fmla="*/ 49 h 85"/>
                <a:gd name="T78" fmla="*/ 5 w 127"/>
                <a:gd name="T79" fmla="*/ 84 h 85"/>
                <a:gd name="T80" fmla="*/ 5 w 127"/>
                <a:gd name="T81" fmla="*/ 84 h 85"/>
                <a:gd name="T82" fmla="*/ 5 w 127"/>
                <a:gd name="T83" fmla="*/ 84 h 85"/>
                <a:gd name="T84" fmla="*/ 5 w 127"/>
                <a:gd name="T85" fmla="*/ 84 h 85"/>
                <a:gd name="T86" fmla="*/ 5 w 127"/>
                <a:gd name="T87" fmla="*/ 85 h 85"/>
                <a:gd name="T88" fmla="*/ 5 w 127"/>
                <a:gd name="T89" fmla="*/ 85 h 85"/>
                <a:gd name="T90" fmla="*/ 2 w 127"/>
                <a:gd name="T91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85">
                  <a:moveTo>
                    <a:pt x="2" y="83"/>
                  </a:moveTo>
                  <a:cubicBezTo>
                    <a:pt x="3" y="84"/>
                    <a:pt x="3" y="84"/>
                    <a:pt x="3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1"/>
                    <a:pt x="0" y="6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5" y="31"/>
                    <a:pt x="16" y="6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7" y="0"/>
                    <a:pt x="64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0" y="0"/>
                    <a:pt x="99" y="5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7" y="14"/>
                    <a:pt x="112" y="23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4" y="52"/>
                    <a:pt x="127" y="65"/>
                    <a:pt x="127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3" y="66"/>
                    <a:pt x="120" y="53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09" y="25"/>
                    <a:pt x="103" y="16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8" y="9"/>
                    <a:pt x="89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4" y="4"/>
                    <a:pt x="58" y="4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19" y="10"/>
                    <a:pt x="9" y="32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4" y="39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3"/>
                    <a:pt x="4" y="46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3"/>
                    <a:pt x="5" y="82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3"/>
                    <a:pt x="2" y="83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3792"/>
            <p:cNvSpPr>
              <a:spLocks noEditPoints="1"/>
            </p:cNvSpPr>
            <p:nvPr/>
          </p:nvSpPr>
          <p:spPr bwMode="auto">
            <a:xfrm>
              <a:off x="6669961" y="2078950"/>
              <a:ext cx="729360" cy="497978"/>
            </a:xfrm>
            <a:custGeom>
              <a:avLst/>
              <a:gdLst>
                <a:gd name="T0" fmla="*/ 1 w 132"/>
                <a:gd name="T1" fmla="*/ 88 h 90"/>
                <a:gd name="T2" fmla="*/ 1 w 132"/>
                <a:gd name="T3" fmla="*/ 86 h 90"/>
                <a:gd name="T4" fmla="*/ 1 w 132"/>
                <a:gd name="T5" fmla="*/ 86 h 90"/>
                <a:gd name="T6" fmla="*/ 1 w 132"/>
                <a:gd name="T7" fmla="*/ 86 h 90"/>
                <a:gd name="T8" fmla="*/ 0 w 132"/>
                <a:gd name="T9" fmla="*/ 52 h 90"/>
                <a:gd name="T10" fmla="*/ 0 w 132"/>
                <a:gd name="T11" fmla="*/ 52 h 90"/>
                <a:gd name="T12" fmla="*/ 0 w 132"/>
                <a:gd name="T13" fmla="*/ 51 h 90"/>
                <a:gd name="T14" fmla="*/ 0 w 132"/>
                <a:gd name="T15" fmla="*/ 42 h 90"/>
                <a:gd name="T16" fmla="*/ 2 w 132"/>
                <a:gd name="T17" fmla="*/ 35 h 90"/>
                <a:gd name="T18" fmla="*/ 51 w 132"/>
                <a:gd name="T19" fmla="*/ 1 h 90"/>
                <a:gd name="T20" fmla="*/ 72 w 132"/>
                <a:gd name="T21" fmla="*/ 0 h 90"/>
                <a:gd name="T22" fmla="*/ 106 w 132"/>
                <a:gd name="T23" fmla="*/ 10 h 90"/>
                <a:gd name="T24" fmla="*/ 122 w 132"/>
                <a:gd name="T25" fmla="*/ 39 h 90"/>
                <a:gd name="T26" fmla="*/ 131 w 132"/>
                <a:gd name="T27" fmla="*/ 67 h 90"/>
                <a:gd name="T28" fmla="*/ 124 w 132"/>
                <a:gd name="T29" fmla="*/ 71 h 90"/>
                <a:gd name="T30" fmla="*/ 123 w 132"/>
                <a:gd name="T31" fmla="*/ 69 h 90"/>
                <a:gd name="T32" fmla="*/ 123 w 132"/>
                <a:gd name="T33" fmla="*/ 69 h 90"/>
                <a:gd name="T34" fmla="*/ 123 w 132"/>
                <a:gd name="T35" fmla="*/ 69 h 90"/>
                <a:gd name="T36" fmla="*/ 123 w 132"/>
                <a:gd name="T37" fmla="*/ 68 h 90"/>
                <a:gd name="T38" fmla="*/ 123 w 132"/>
                <a:gd name="T39" fmla="*/ 67 h 90"/>
                <a:gd name="T40" fmla="*/ 121 w 132"/>
                <a:gd name="T41" fmla="*/ 60 h 90"/>
                <a:gd name="T42" fmla="*/ 114 w 132"/>
                <a:gd name="T43" fmla="*/ 42 h 90"/>
                <a:gd name="T44" fmla="*/ 100 w 132"/>
                <a:gd name="T45" fmla="*/ 15 h 90"/>
                <a:gd name="T46" fmla="*/ 72 w 132"/>
                <a:gd name="T47" fmla="*/ 8 h 90"/>
                <a:gd name="T48" fmla="*/ 72 w 132"/>
                <a:gd name="T49" fmla="*/ 8 h 90"/>
                <a:gd name="T50" fmla="*/ 52 w 132"/>
                <a:gd name="T51" fmla="*/ 9 h 90"/>
                <a:gd name="T52" fmla="*/ 9 w 132"/>
                <a:gd name="T53" fmla="*/ 40 h 90"/>
                <a:gd name="T54" fmla="*/ 8 w 132"/>
                <a:gd name="T55" fmla="*/ 41 h 90"/>
                <a:gd name="T56" fmla="*/ 8 w 132"/>
                <a:gd name="T57" fmla="*/ 43 h 90"/>
                <a:gd name="T58" fmla="*/ 8 w 132"/>
                <a:gd name="T59" fmla="*/ 51 h 90"/>
                <a:gd name="T60" fmla="*/ 9 w 132"/>
                <a:gd name="T61" fmla="*/ 86 h 90"/>
                <a:gd name="T62" fmla="*/ 9 w 132"/>
                <a:gd name="T63" fmla="*/ 86 h 90"/>
                <a:gd name="T64" fmla="*/ 9 w 132"/>
                <a:gd name="T65" fmla="*/ 86 h 90"/>
                <a:gd name="T66" fmla="*/ 9 w 132"/>
                <a:gd name="T67" fmla="*/ 88 h 90"/>
                <a:gd name="T68" fmla="*/ 5 w 132"/>
                <a:gd name="T69" fmla="*/ 88 h 90"/>
                <a:gd name="T70" fmla="*/ 4 w 132"/>
                <a:gd name="T71" fmla="*/ 51 h 90"/>
                <a:gd name="T72" fmla="*/ 4 w 132"/>
                <a:gd name="T73" fmla="*/ 52 h 90"/>
                <a:gd name="T74" fmla="*/ 5 w 132"/>
                <a:gd name="T75" fmla="*/ 80 h 90"/>
                <a:gd name="T76" fmla="*/ 126 w 132"/>
                <a:gd name="T77" fmla="*/ 62 h 90"/>
                <a:gd name="T78" fmla="*/ 125 w 132"/>
                <a:gd name="T79" fmla="*/ 59 h 90"/>
                <a:gd name="T80" fmla="*/ 118 w 132"/>
                <a:gd name="T81" fmla="*/ 40 h 90"/>
                <a:gd name="T82" fmla="*/ 109 w 132"/>
                <a:gd name="T83" fmla="*/ 20 h 90"/>
                <a:gd name="T84" fmla="*/ 118 w 132"/>
                <a:gd name="T85" fmla="*/ 40 h 90"/>
                <a:gd name="T86" fmla="*/ 5 w 132"/>
                <a:gd name="T87" fmla="*/ 38 h 90"/>
                <a:gd name="T88" fmla="*/ 5 w 132"/>
                <a:gd name="T89" fmla="*/ 38 h 90"/>
                <a:gd name="T90" fmla="*/ 4 w 132"/>
                <a:gd name="T91" fmla="*/ 41 h 90"/>
                <a:gd name="T92" fmla="*/ 8 w 132"/>
                <a:gd name="T93" fmla="*/ 40 h 90"/>
                <a:gd name="T94" fmla="*/ 8 w 132"/>
                <a:gd name="T95" fmla="*/ 40 h 90"/>
                <a:gd name="T96" fmla="*/ 5 w 132"/>
                <a:gd name="T97" fmla="*/ 38 h 90"/>
                <a:gd name="T98" fmla="*/ 5 w 132"/>
                <a:gd name="T99" fmla="*/ 38 h 90"/>
                <a:gd name="T100" fmla="*/ 5 w 132"/>
                <a:gd name="T101" fmla="*/ 38 h 90"/>
                <a:gd name="T102" fmla="*/ 5 w 132"/>
                <a:gd name="T103" fmla="*/ 38 h 90"/>
                <a:gd name="T104" fmla="*/ 5 w 132"/>
                <a:gd name="T105" fmla="*/ 38 h 90"/>
                <a:gd name="T106" fmla="*/ 5 w 132"/>
                <a:gd name="T107" fmla="*/ 38 h 90"/>
                <a:gd name="T108" fmla="*/ 5 w 132"/>
                <a:gd name="T109" fmla="*/ 38 h 90"/>
                <a:gd name="T110" fmla="*/ 5 w 132"/>
                <a:gd name="T111" fmla="*/ 38 h 90"/>
                <a:gd name="T112" fmla="*/ 6 w 132"/>
                <a:gd name="T113" fmla="*/ 38 h 90"/>
                <a:gd name="T114" fmla="*/ 5 w 132"/>
                <a:gd name="T115" fmla="*/ 38 h 90"/>
                <a:gd name="T116" fmla="*/ 9 w 132"/>
                <a:gd name="T117" fmla="*/ 32 h 90"/>
                <a:gd name="T118" fmla="*/ 52 w 132"/>
                <a:gd name="T119" fmla="*/ 5 h 90"/>
                <a:gd name="T120" fmla="*/ 71 w 132"/>
                <a:gd name="T121" fmla="*/ 4 h 90"/>
                <a:gd name="T122" fmla="*/ 72 w 132"/>
                <a:gd name="T123" fmla="*/ 4 h 90"/>
                <a:gd name="T124" fmla="*/ 52 w 132"/>
                <a:gd name="T12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90">
                  <a:moveTo>
                    <a:pt x="5" y="88"/>
                  </a:moveTo>
                  <a:cubicBezTo>
                    <a:pt x="1" y="88"/>
                    <a:pt x="1" y="88"/>
                    <a:pt x="1" y="88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3"/>
                    <a:pt x="0" y="65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0" y="45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1" y="3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5" y="32"/>
                    <a:pt x="17" y="6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9" y="0"/>
                    <a:pt x="66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2" y="0"/>
                    <a:pt x="102" y="5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1" y="15"/>
                    <a:pt x="116" y="24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8" y="53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3" y="69"/>
                    <a:pt x="124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8"/>
                    <a:pt x="123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8"/>
                    <a:pt x="123" y="67"/>
                    <a:pt x="123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2" y="65"/>
                    <a:pt x="122" y="63"/>
                    <a:pt x="121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9" y="55"/>
                    <a:pt x="117" y="49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09" y="28"/>
                    <a:pt x="103" y="18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9" y="13"/>
                    <a:pt x="91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6" y="8"/>
                    <a:pt x="60" y="8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2" y="14"/>
                    <a:pt x="13" y="34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8" y="48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65"/>
                    <a:pt x="9" y="83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5" y="88"/>
                    <a:pt x="5" y="88"/>
                    <a:pt x="5" y="88"/>
                  </a:cubicBezTo>
                  <a:close/>
                  <a:moveTo>
                    <a:pt x="5" y="80"/>
                  </a:moveTo>
                  <a:cubicBezTo>
                    <a:pt x="5" y="73"/>
                    <a:pt x="4" y="6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61"/>
                    <a:pt x="5" y="73"/>
                    <a:pt x="5" y="80"/>
                  </a:cubicBezTo>
                  <a:close/>
                  <a:moveTo>
                    <a:pt x="118" y="40"/>
                  </a:moveTo>
                  <a:cubicBezTo>
                    <a:pt x="121" y="49"/>
                    <a:pt x="124" y="57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1"/>
                    <a:pt x="125" y="60"/>
                    <a:pt x="125" y="59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3" y="54"/>
                    <a:pt x="121" y="47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5" y="32"/>
                    <a:pt x="111" y="25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1" y="25"/>
                    <a:pt x="115" y="32"/>
                    <a:pt x="118" y="40"/>
                  </a:cubicBezTo>
                  <a:close/>
                  <a:moveTo>
                    <a:pt x="4" y="41"/>
                  </a:moveTo>
                  <a:cubicBezTo>
                    <a:pt x="5" y="40"/>
                    <a:pt x="5" y="39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40"/>
                    <a:pt x="4" y="41"/>
                  </a:cubicBezTo>
                  <a:close/>
                  <a:moveTo>
                    <a:pt x="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5" y="38"/>
                    <a:pt x="5" y="38"/>
                  </a:cubicBezTo>
                  <a:close/>
                  <a:moveTo>
                    <a:pt x="52" y="5"/>
                  </a:moveTo>
                  <a:cubicBezTo>
                    <a:pt x="27" y="9"/>
                    <a:pt x="15" y="2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5" y="24"/>
                    <a:pt x="27" y="9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9" y="4"/>
                    <a:pt x="66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6" y="4"/>
                    <a:pt x="59" y="4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3793"/>
            <p:cNvSpPr>
              <a:spLocks/>
            </p:cNvSpPr>
            <p:nvPr/>
          </p:nvSpPr>
          <p:spPr bwMode="auto">
            <a:xfrm>
              <a:off x="7052245" y="2949149"/>
              <a:ext cx="20120" cy="85513"/>
            </a:xfrm>
            <a:custGeom>
              <a:avLst/>
              <a:gdLst>
                <a:gd name="T0" fmla="*/ 0 w 4"/>
                <a:gd name="T1" fmla="*/ 17 h 17"/>
                <a:gd name="T2" fmla="*/ 0 w 4"/>
                <a:gd name="T3" fmla="*/ 0 h 17"/>
                <a:gd name="T4" fmla="*/ 4 w 4"/>
                <a:gd name="T5" fmla="*/ 0 h 17"/>
                <a:gd name="T6" fmla="*/ 4 w 4"/>
                <a:gd name="T7" fmla="*/ 17 h 17"/>
                <a:gd name="T8" fmla="*/ 0 w 4"/>
                <a:gd name="T9" fmla="*/ 17 h 17"/>
                <a:gd name="T10" fmla="*/ 0 w 4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7">
                  <a:moveTo>
                    <a:pt x="0" y="1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3794"/>
            <p:cNvSpPr>
              <a:spLocks noEditPoints="1"/>
            </p:cNvSpPr>
            <p:nvPr/>
          </p:nvSpPr>
          <p:spPr bwMode="auto">
            <a:xfrm>
              <a:off x="7042185" y="2939089"/>
              <a:ext cx="45272" cy="105633"/>
            </a:xfrm>
            <a:custGeom>
              <a:avLst/>
              <a:gdLst>
                <a:gd name="T0" fmla="*/ 6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4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6 w 9"/>
                <a:gd name="T21" fmla="*/ 21 h 21"/>
                <a:gd name="T22" fmla="*/ 6 w 9"/>
                <a:gd name="T23" fmla="*/ 21 h 21"/>
                <a:gd name="T24" fmla="*/ 4 w 9"/>
                <a:gd name="T25" fmla="*/ 16 h 21"/>
                <a:gd name="T26" fmla="*/ 4 w 9"/>
                <a:gd name="T27" fmla="*/ 4 h 21"/>
                <a:gd name="T28" fmla="*/ 4 w 9"/>
                <a:gd name="T29" fmla="*/ 16 h 21"/>
                <a:gd name="T30" fmla="*/ 4 w 9"/>
                <a:gd name="T3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21">
                  <a:moveTo>
                    <a:pt x="6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1"/>
                  </a:lnTo>
                  <a:close/>
                  <a:moveTo>
                    <a:pt x="4" y="16"/>
                  </a:moveTo>
                  <a:lnTo>
                    <a:pt x="4" y="4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3795"/>
            <p:cNvSpPr>
              <a:spLocks/>
            </p:cNvSpPr>
            <p:nvPr/>
          </p:nvSpPr>
          <p:spPr bwMode="auto">
            <a:xfrm>
              <a:off x="6941584" y="3009510"/>
              <a:ext cx="196174" cy="80481"/>
            </a:xfrm>
            <a:custGeom>
              <a:avLst/>
              <a:gdLst>
                <a:gd name="T0" fmla="*/ 25 w 35"/>
                <a:gd name="T1" fmla="*/ 13 h 14"/>
                <a:gd name="T2" fmla="*/ 20 w 35"/>
                <a:gd name="T3" fmla="*/ 9 h 14"/>
                <a:gd name="T4" fmla="*/ 20 w 35"/>
                <a:gd name="T5" fmla="*/ 9 h 14"/>
                <a:gd name="T6" fmla="*/ 19 w 35"/>
                <a:gd name="T7" fmla="*/ 7 h 14"/>
                <a:gd name="T8" fmla="*/ 19 w 35"/>
                <a:gd name="T9" fmla="*/ 7 h 14"/>
                <a:gd name="T10" fmla="*/ 7 w 35"/>
                <a:gd name="T11" fmla="*/ 14 h 14"/>
                <a:gd name="T12" fmla="*/ 7 w 35"/>
                <a:gd name="T13" fmla="*/ 14 h 14"/>
                <a:gd name="T14" fmla="*/ 6 w 35"/>
                <a:gd name="T15" fmla="*/ 14 h 14"/>
                <a:gd name="T16" fmla="*/ 6 w 35"/>
                <a:gd name="T17" fmla="*/ 14 h 14"/>
                <a:gd name="T18" fmla="*/ 1 w 35"/>
                <a:gd name="T19" fmla="*/ 4 h 14"/>
                <a:gd name="T20" fmla="*/ 1 w 35"/>
                <a:gd name="T21" fmla="*/ 4 h 14"/>
                <a:gd name="T22" fmla="*/ 1 w 35"/>
                <a:gd name="T23" fmla="*/ 3 h 14"/>
                <a:gd name="T24" fmla="*/ 1 w 35"/>
                <a:gd name="T25" fmla="*/ 3 h 14"/>
                <a:gd name="T26" fmla="*/ 5 w 35"/>
                <a:gd name="T27" fmla="*/ 4 h 14"/>
                <a:gd name="T28" fmla="*/ 5 w 35"/>
                <a:gd name="T29" fmla="*/ 4 h 14"/>
                <a:gd name="T30" fmla="*/ 5 w 35"/>
                <a:gd name="T31" fmla="*/ 4 h 14"/>
                <a:gd name="T32" fmla="*/ 5 w 35"/>
                <a:gd name="T33" fmla="*/ 7 h 14"/>
                <a:gd name="T34" fmla="*/ 5 w 35"/>
                <a:gd name="T35" fmla="*/ 7 h 14"/>
                <a:gd name="T36" fmla="*/ 7 w 35"/>
                <a:gd name="T37" fmla="*/ 10 h 14"/>
                <a:gd name="T38" fmla="*/ 7 w 35"/>
                <a:gd name="T39" fmla="*/ 10 h 14"/>
                <a:gd name="T40" fmla="*/ 7 w 35"/>
                <a:gd name="T41" fmla="*/ 10 h 14"/>
                <a:gd name="T42" fmla="*/ 7 w 35"/>
                <a:gd name="T43" fmla="*/ 10 h 14"/>
                <a:gd name="T44" fmla="*/ 13 w 35"/>
                <a:gd name="T45" fmla="*/ 6 h 14"/>
                <a:gd name="T46" fmla="*/ 13 w 35"/>
                <a:gd name="T47" fmla="*/ 6 h 14"/>
                <a:gd name="T48" fmla="*/ 18 w 35"/>
                <a:gd name="T49" fmla="*/ 2 h 14"/>
                <a:gd name="T50" fmla="*/ 18 w 35"/>
                <a:gd name="T51" fmla="*/ 2 h 14"/>
                <a:gd name="T52" fmla="*/ 20 w 35"/>
                <a:gd name="T53" fmla="*/ 0 h 14"/>
                <a:gd name="T54" fmla="*/ 21 w 35"/>
                <a:gd name="T55" fmla="*/ 3 h 14"/>
                <a:gd name="T56" fmla="*/ 23 w 35"/>
                <a:gd name="T57" fmla="*/ 6 h 14"/>
                <a:gd name="T58" fmla="*/ 23 w 35"/>
                <a:gd name="T59" fmla="*/ 6 h 14"/>
                <a:gd name="T60" fmla="*/ 26 w 35"/>
                <a:gd name="T61" fmla="*/ 10 h 14"/>
                <a:gd name="T62" fmla="*/ 26 w 35"/>
                <a:gd name="T63" fmla="*/ 10 h 14"/>
                <a:gd name="T64" fmla="*/ 26 w 35"/>
                <a:gd name="T65" fmla="*/ 10 h 14"/>
                <a:gd name="T66" fmla="*/ 26 w 35"/>
                <a:gd name="T67" fmla="*/ 10 h 14"/>
                <a:gd name="T68" fmla="*/ 26 w 35"/>
                <a:gd name="T69" fmla="*/ 10 h 14"/>
                <a:gd name="T70" fmla="*/ 26 w 35"/>
                <a:gd name="T71" fmla="*/ 10 h 14"/>
                <a:gd name="T72" fmla="*/ 27 w 35"/>
                <a:gd name="T73" fmla="*/ 9 h 14"/>
                <a:gd name="T74" fmla="*/ 27 w 35"/>
                <a:gd name="T75" fmla="*/ 9 h 14"/>
                <a:gd name="T76" fmla="*/ 29 w 35"/>
                <a:gd name="T77" fmla="*/ 5 h 14"/>
                <a:gd name="T78" fmla="*/ 29 w 35"/>
                <a:gd name="T79" fmla="*/ 5 h 14"/>
                <a:gd name="T80" fmla="*/ 31 w 35"/>
                <a:gd name="T81" fmla="*/ 0 h 14"/>
                <a:gd name="T82" fmla="*/ 31 w 35"/>
                <a:gd name="T83" fmla="*/ 0 h 14"/>
                <a:gd name="T84" fmla="*/ 35 w 35"/>
                <a:gd name="T85" fmla="*/ 2 h 14"/>
                <a:gd name="T86" fmla="*/ 32 w 35"/>
                <a:gd name="T87" fmla="*/ 7 h 14"/>
                <a:gd name="T88" fmla="*/ 32 w 35"/>
                <a:gd name="T89" fmla="*/ 7 h 14"/>
                <a:gd name="T90" fmla="*/ 27 w 35"/>
                <a:gd name="T91" fmla="*/ 13 h 14"/>
                <a:gd name="T92" fmla="*/ 27 w 35"/>
                <a:gd name="T93" fmla="*/ 13 h 14"/>
                <a:gd name="T94" fmla="*/ 27 w 35"/>
                <a:gd name="T95" fmla="*/ 14 h 14"/>
                <a:gd name="T96" fmla="*/ 27 w 35"/>
                <a:gd name="T97" fmla="*/ 14 h 14"/>
                <a:gd name="T98" fmla="*/ 26 w 35"/>
                <a:gd name="T99" fmla="*/ 14 h 14"/>
                <a:gd name="T100" fmla="*/ 26 w 35"/>
                <a:gd name="T101" fmla="*/ 14 h 14"/>
                <a:gd name="T102" fmla="*/ 26 w 35"/>
                <a:gd name="T103" fmla="*/ 14 h 14"/>
                <a:gd name="T104" fmla="*/ 26 w 35"/>
                <a:gd name="T105" fmla="*/ 14 h 14"/>
                <a:gd name="T106" fmla="*/ 25 w 35"/>
                <a:gd name="T107" fmla="*/ 14 h 14"/>
                <a:gd name="T108" fmla="*/ 25 w 35"/>
                <a:gd name="T10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4">
                  <a:moveTo>
                    <a:pt x="25" y="13"/>
                  </a:moveTo>
                  <a:cubicBezTo>
                    <a:pt x="23" y="13"/>
                    <a:pt x="21" y="11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9"/>
                    <a:pt x="12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2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11" y="8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6" y="4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2" y="4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7"/>
                    <a:pt x="25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8" y="7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3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4" y="5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10"/>
                    <a:pt x="30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3"/>
                    <a:pt x="25" y="13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3796"/>
            <p:cNvSpPr>
              <a:spLocks noEditPoints="1"/>
            </p:cNvSpPr>
            <p:nvPr/>
          </p:nvSpPr>
          <p:spPr bwMode="auto">
            <a:xfrm>
              <a:off x="6931524" y="2994421"/>
              <a:ext cx="216294" cy="105633"/>
            </a:xfrm>
            <a:custGeom>
              <a:avLst/>
              <a:gdLst>
                <a:gd name="T0" fmla="*/ 20 w 39"/>
                <a:gd name="T1" fmla="*/ 13 h 19"/>
                <a:gd name="T2" fmla="*/ 8 w 39"/>
                <a:gd name="T3" fmla="*/ 18 h 19"/>
                <a:gd name="T4" fmla="*/ 1 w 39"/>
                <a:gd name="T5" fmla="*/ 7 h 19"/>
                <a:gd name="T6" fmla="*/ 1 w 39"/>
                <a:gd name="T7" fmla="*/ 4 h 19"/>
                <a:gd name="T8" fmla="*/ 9 w 39"/>
                <a:gd name="T9" fmla="*/ 7 h 19"/>
                <a:gd name="T10" fmla="*/ 9 w 39"/>
                <a:gd name="T11" fmla="*/ 7 h 19"/>
                <a:gd name="T12" fmla="*/ 9 w 39"/>
                <a:gd name="T13" fmla="*/ 10 h 19"/>
                <a:gd name="T14" fmla="*/ 10 w 39"/>
                <a:gd name="T15" fmla="*/ 10 h 19"/>
                <a:gd name="T16" fmla="*/ 11 w 39"/>
                <a:gd name="T17" fmla="*/ 10 h 19"/>
                <a:gd name="T18" fmla="*/ 18 w 39"/>
                <a:gd name="T19" fmla="*/ 4 h 19"/>
                <a:gd name="T20" fmla="*/ 22 w 39"/>
                <a:gd name="T21" fmla="*/ 0 h 19"/>
                <a:gd name="T22" fmla="*/ 25 w 39"/>
                <a:gd name="T23" fmla="*/ 5 h 19"/>
                <a:gd name="T24" fmla="*/ 25 w 39"/>
                <a:gd name="T25" fmla="*/ 5 h 19"/>
                <a:gd name="T26" fmla="*/ 26 w 39"/>
                <a:gd name="T27" fmla="*/ 8 h 19"/>
                <a:gd name="T28" fmla="*/ 28 w 39"/>
                <a:gd name="T29" fmla="*/ 10 h 19"/>
                <a:gd name="T30" fmla="*/ 31 w 39"/>
                <a:gd name="T31" fmla="*/ 3 h 19"/>
                <a:gd name="T32" fmla="*/ 32 w 39"/>
                <a:gd name="T33" fmla="*/ 2 h 19"/>
                <a:gd name="T34" fmla="*/ 39 w 39"/>
                <a:gd name="T35" fmla="*/ 6 h 19"/>
                <a:gd name="T36" fmla="*/ 30 w 39"/>
                <a:gd name="T37" fmla="*/ 18 h 19"/>
                <a:gd name="T38" fmla="*/ 29 w 39"/>
                <a:gd name="T39" fmla="*/ 18 h 19"/>
                <a:gd name="T40" fmla="*/ 28 w 39"/>
                <a:gd name="T41" fmla="*/ 19 h 19"/>
                <a:gd name="T42" fmla="*/ 26 w 39"/>
                <a:gd name="T43" fmla="*/ 18 h 19"/>
                <a:gd name="T44" fmla="*/ 27 w 39"/>
                <a:gd name="T45" fmla="*/ 16 h 19"/>
                <a:gd name="T46" fmla="*/ 9 w 39"/>
                <a:gd name="T47" fmla="*/ 15 h 19"/>
                <a:gd name="T48" fmla="*/ 9 w 39"/>
                <a:gd name="T49" fmla="*/ 15 h 19"/>
                <a:gd name="T50" fmla="*/ 27 w 39"/>
                <a:gd name="T51" fmla="*/ 14 h 19"/>
                <a:gd name="T52" fmla="*/ 27 w 39"/>
                <a:gd name="T53" fmla="*/ 14 h 19"/>
                <a:gd name="T54" fmla="*/ 29 w 39"/>
                <a:gd name="T55" fmla="*/ 14 h 19"/>
                <a:gd name="T56" fmla="*/ 30 w 39"/>
                <a:gd name="T57" fmla="*/ 13 h 19"/>
                <a:gd name="T58" fmla="*/ 5 w 39"/>
                <a:gd name="T59" fmla="*/ 11 h 19"/>
                <a:gd name="T60" fmla="*/ 7 w 39"/>
                <a:gd name="T61" fmla="*/ 14 h 19"/>
                <a:gd name="T62" fmla="*/ 13 w 39"/>
                <a:gd name="T63" fmla="*/ 13 h 19"/>
                <a:gd name="T64" fmla="*/ 17 w 39"/>
                <a:gd name="T65" fmla="*/ 11 h 19"/>
                <a:gd name="T66" fmla="*/ 23 w 39"/>
                <a:gd name="T67" fmla="*/ 11 h 19"/>
                <a:gd name="T68" fmla="*/ 23 w 39"/>
                <a:gd name="T69" fmla="*/ 10 h 19"/>
                <a:gd name="T70" fmla="*/ 33 w 39"/>
                <a:gd name="T71" fmla="*/ 9 h 19"/>
                <a:gd name="T72" fmla="*/ 34 w 39"/>
                <a:gd name="T73" fmla="*/ 7 h 19"/>
                <a:gd name="T74" fmla="*/ 22 w 39"/>
                <a:gd name="T75" fmla="*/ 9 h 19"/>
                <a:gd name="T76" fmla="*/ 22 w 39"/>
                <a:gd name="T77" fmla="*/ 8 h 19"/>
                <a:gd name="T78" fmla="*/ 21 w 39"/>
                <a:gd name="T79" fmla="*/ 7 h 19"/>
                <a:gd name="T80" fmla="*/ 21 w 39"/>
                <a:gd name="T81" fmla="*/ 7 h 19"/>
                <a:gd name="T82" fmla="*/ 21 w 39"/>
                <a:gd name="T83" fmla="*/ 7 h 19"/>
                <a:gd name="T84" fmla="*/ 21 w 39"/>
                <a:gd name="T8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19">
                  <a:moveTo>
                    <a:pt x="26" y="18"/>
                  </a:moveTo>
                  <a:cubicBezTo>
                    <a:pt x="23" y="17"/>
                    <a:pt x="22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5"/>
                    <a:pt x="14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16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6" y="7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5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1" y="3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8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3"/>
                    <a:pt x="34" y="17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9"/>
                    <a:pt x="29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lose/>
                  <a:moveTo>
                    <a:pt x="27" y="16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lose/>
                  <a:moveTo>
                    <a:pt x="27" y="14"/>
                  </a:moveTo>
                  <a:cubicBezTo>
                    <a:pt x="26" y="14"/>
                    <a:pt x="26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4"/>
                    <a:pt x="27" y="14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1" y="13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0" y="13"/>
                  </a:cubicBezTo>
                  <a:close/>
                  <a:moveTo>
                    <a:pt x="7" y="14"/>
                  </a:moveTo>
                  <a:cubicBezTo>
                    <a:pt x="6" y="13"/>
                    <a:pt x="6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6" y="13"/>
                    <a:pt x="7" y="14"/>
                  </a:cubicBezTo>
                  <a:close/>
                  <a:moveTo>
                    <a:pt x="17" y="11"/>
                  </a:moveTo>
                  <a:cubicBezTo>
                    <a:pt x="16" y="12"/>
                    <a:pt x="14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2"/>
                    <a:pt x="18" y="10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8" y="10"/>
                    <a:pt x="17" y="11"/>
                  </a:cubicBezTo>
                  <a:close/>
                  <a:moveTo>
                    <a:pt x="23" y="10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lose/>
                  <a:moveTo>
                    <a:pt x="33" y="9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8"/>
                    <a:pt x="33" y="9"/>
                    <a:pt x="33" y="9"/>
                  </a:cubicBezTo>
                  <a:close/>
                  <a:moveTo>
                    <a:pt x="22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lose/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3797"/>
            <p:cNvSpPr>
              <a:spLocks noEditPoints="1"/>
            </p:cNvSpPr>
            <p:nvPr/>
          </p:nvSpPr>
          <p:spPr bwMode="auto">
            <a:xfrm>
              <a:off x="6956676" y="3044722"/>
              <a:ext cx="145873" cy="487917"/>
            </a:xfrm>
            <a:custGeom>
              <a:avLst/>
              <a:gdLst>
                <a:gd name="T0" fmla="*/ 2 w 29"/>
                <a:gd name="T1" fmla="*/ 74 h 97"/>
                <a:gd name="T2" fmla="*/ 0 w 29"/>
                <a:gd name="T3" fmla="*/ 73 h 97"/>
                <a:gd name="T4" fmla="*/ 0 w 29"/>
                <a:gd name="T5" fmla="*/ 72 h 97"/>
                <a:gd name="T6" fmla="*/ 14 w 29"/>
                <a:gd name="T7" fmla="*/ 0 h 97"/>
                <a:gd name="T8" fmla="*/ 18 w 29"/>
                <a:gd name="T9" fmla="*/ 0 h 97"/>
                <a:gd name="T10" fmla="*/ 29 w 29"/>
                <a:gd name="T11" fmla="*/ 72 h 97"/>
                <a:gd name="T12" fmla="*/ 11 w 29"/>
                <a:gd name="T13" fmla="*/ 97 h 97"/>
                <a:gd name="T14" fmla="*/ 2 w 29"/>
                <a:gd name="T15" fmla="*/ 74 h 97"/>
                <a:gd name="T16" fmla="*/ 2 w 29"/>
                <a:gd name="T17" fmla="*/ 74 h 97"/>
                <a:gd name="T18" fmla="*/ 5 w 29"/>
                <a:gd name="T19" fmla="*/ 72 h 97"/>
                <a:gd name="T20" fmla="*/ 12 w 29"/>
                <a:gd name="T21" fmla="*/ 89 h 97"/>
                <a:gd name="T22" fmla="*/ 25 w 29"/>
                <a:gd name="T23" fmla="*/ 71 h 97"/>
                <a:gd name="T24" fmla="*/ 16 w 29"/>
                <a:gd name="T25" fmla="*/ 13 h 97"/>
                <a:gd name="T26" fmla="*/ 5 w 29"/>
                <a:gd name="T27" fmla="*/ 72 h 97"/>
                <a:gd name="T28" fmla="*/ 5 w 29"/>
                <a:gd name="T29" fmla="*/ 72 h 97"/>
                <a:gd name="T30" fmla="*/ 5 w 29"/>
                <a:gd name="T31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97">
                  <a:moveTo>
                    <a:pt x="2" y="74"/>
                  </a:moveTo>
                  <a:lnTo>
                    <a:pt x="0" y="73"/>
                  </a:lnTo>
                  <a:lnTo>
                    <a:pt x="0" y="7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9" y="72"/>
                  </a:lnTo>
                  <a:lnTo>
                    <a:pt x="11" y="97"/>
                  </a:lnTo>
                  <a:lnTo>
                    <a:pt x="2" y="74"/>
                  </a:lnTo>
                  <a:lnTo>
                    <a:pt x="2" y="74"/>
                  </a:lnTo>
                  <a:close/>
                  <a:moveTo>
                    <a:pt x="5" y="72"/>
                  </a:moveTo>
                  <a:lnTo>
                    <a:pt x="12" y="89"/>
                  </a:lnTo>
                  <a:lnTo>
                    <a:pt x="25" y="71"/>
                  </a:lnTo>
                  <a:lnTo>
                    <a:pt x="16" y="13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3798"/>
            <p:cNvSpPr>
              <a:spLocks noEditPoints="1"/>
            </p:cNvSpPr>
            <p:nvPr/>
          </p:nvSpPr>
          <p:spPr bwMode="auto">
            <a:xfrm>
              <a:off x="6946616" y="3029630"/>
              <a:ext cx="165994" cy="528158"/>
            </a:xfrm>
            <a:custGeom>
              <a:avLst/>
              <a:gdLst>
                <a:gd name="T0" fmla="*/ 1 w 33"/>
                <a:gd name="T1" fmla="*/ 79 h 105"/>
                <a:gd name="T2" fmla="*/ 4 w 33"/>
                <a:gd name="T3" fmla="*/ 77 h 105"/>
                <a:gd name="T4" fmla="*/ 5 w 33"/>
                <a:gd name="T5" fmla="*/ 76 h 105"/>
                <a:gd name="T6" fmla="*/ 9 w 33"/>
                <a:gd name="T7" fmla="*/ 86 h 105"/>
                <a:gd name="T8" fmla="*/ 5 w 33"/>
                <a:gd name="T9" fmla="*/ 76 h 105"/>
                <a:gd name="T10" fmla="*/ 7 w 33"/>
                <a:gd name="T11" fmla="*/ 75 h 105"/>
                <a:gd name="T12" fmla="*/ 9 w 33"/>
                <a:gd name="T13" fmla="*/ 75 h 105"/>
                <a:gd name="T14" fmla="*/ 14 w 33"/>
                <a:gd name="T15" fmla="*/ 87 h 105"/>
                <a:gd name="T16" fmla="*/ 24 w 33"/>
                <a:gd name="T17" fmla="*/ 74 h 105"/>
                <a:gd name="T18" fmla="*/ 17 w 33"/>
                <a:gd name="T19" fmla="*/ 29 h 105"/>
                <a:gd name="T20" fmla="*/ 9 w 33"/>
                <a:gd name="T21" fmla="*/ 74 h 105"/>
                <a:gd name="T22" fmla="*/ 9 w 33"/>
                <a:gd name="T23" fmla="*/ 75 h 105"/>
                <a:gd name="T24" fmla="*/ 7 w 33"/>
                <a:gd name="T25" fmla="*/ 75 h 105"/>
                <a:gd name="T26" fmla="*/ 5 w 33"/>
                <a:gd name="T27" fmla="*/ 76 h 105"/>
                <a:gd name="T28" fmla="*/ 5 w 33"/>
                <a:gd name="T29" fmla="*/ 76 h 105"/>
                <a:gd name="T30" fmla="*/ 4 w 33"/>
                <a:gd name="T31" fmla="*/ 77 h 105"/>
                <a:gd name="T32" fmla="*/ 1 w 33"/>
                <a:gd name="T33" fmla="*/ 79 h 105"/>
                <a:gd name="T34" fmla="*/ 0 w 33"/>
                <a:gd name="T35" fmla="*/ 77 h 105"/>
                <a:gd name="T36" fmla="*/ 0 w 33"/>
                <a:gd name="T37" fmla="*/ 75 h 105"/>
                <a:gd name="T38" fmla="*/ 13 w 33"/>
                <a:gd name="T39" fmla="*/ 0 h 105"/>
                <a:gd name="T40" fmla="*/ 21 w 33"/>
                <a:gd name="T41" fmla="*/ 1 h 105"/>
                <a:gd name="T42" fmla="*/ 33 w 33"/>
                <a:gd name="T43" fmla="*/ 76 h 105"/>
                <a:gd name="T44" fmla="*/ 13 w 33"/>
                <a:gd name="T45" fmla="*/ 105 h 105"/>
                <a:gd name="T46" fmla="*/ 1 w 33"/>
                <a:gd name="T47" fmla="*/ 79 h 105"/>
                <a:gd name="T48" fmla="*/ 1 w 33"/>
                <a:gd name="T49" fmla="*/ 79 h 105"/>
                <a:gd name="T50" fmla="*/ 5 w 33"/>
                <a:gd name="T51" fmla="*/ 75 h 105"/>
                <a:gd name="T52" fmla="*/ 5 w 33"/>
                <a:gd name="T53" fmla="*/ 75 h 105"/>
                <a:gd name="T54" fmla="*/ 5 w 33"/>
                <a:gd name="T55" fmla="*/ 75 h 105"/>
                <a:gd name="T56" fmla="*/ 5 w 33"/>
                <a:gd name="T57" fmla="*/ 75 h 105"/>
                <a:gd name="T58" fmla="*/ 5 w 33"/>
                <a:gd name="T59" fmla="*/ 75 h 105"/>
                <a:gd name="T60" fmla="*/ 5 w 33"/>
                <a:gd name="T61" fmla="*/ 75 h 105"/>
                <a:gd name="T62" fmla="*/ 19 w 33"/>
                <a:gd name="T63" fmla="*/ 16 h 105"/>
                <a:gd name="T64" fmla="*/ 29 w 33"/>
                <a:gd name="T65" fmla="*/ 75 h 105"/>
                <a:gd name="T66" fmla="*/ 18 w 33"/>
                <a:gd name="T67" fmla="*/ 5 h 105"/>
                <a:gd name="T68" fmla="*/ 17 w 33"/>
                <a:gd name="T69" fmla="*/ 5 h 105"/>
                <a:gd name="T70" fmla="*/ 8 w 33"/>
                <a:gd name="T71" fmla="*/ 58 h 105"/>
                <a:gd name="T72" fmla="*/ 16 w 33"/>
                <a:gd name="T73" fmla="*/ 16 h 105"/>
                <a:gd name="T74" fmla="*/ 19 w 33"/>
                <a:gd name="T75" fmla="*/ 16 h 105"/>
                <a:gd name="T76" fmla="*/ 19 w 33"/>
                <a:gd name="T77" fmla="*/ 1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105">
                  <a:moveTo>
                    <a:pt x="1" y="79"/>
                  </a:moveTo>
                  <a:lnTo>
                    <a:pt x="4" y="77"/>
                  </a:lnTo>
                  <a:lnTo>
                    <a:pt x="5" y="76"/>
                  </a:lnTo>
                  <a:lnTo>
                    <a:pt x="9" y="86"/>
                  </a:lnTo>
                  <a:lnTo>
                    <a:pt x="5" y="76"/>
                  </a:lnTo>
                  <a:lnTo>
                    <a:pt x="7" y="75"/>
                  </a:lnTo>
                  <a:lnTo>
                    <a:pt x="9" y="75"/>
                  </a:lnTo>
                  <a:lnTo>
                    <a:pt x="14" y="87"/>
                  </a:lnTo>
                  <a:lnTo>
                    <a:pt x="24" y="74"/>
                  </a:lnTo>
                  <a:lnTo>
                    <a:pt x="17" y="29"/>
                  </a:lnTo>
                  <a:lnTo>
                    <a:pt x="9" y="74"/>
                  </a:lnTo>
                  <a:lnTo>
                    <a:pt x="9" y="75"/>
                  </a:lnTo>
                  <a:lnTo>
                    <a:pt x="7" y="75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4" y="77"/>
                  </a:lnTo>
                  <a:lnTo>
                    <a:pt x="1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13" y="0"/>
                  </a:lnTo>
                  <a:lnTo>
                    <a:pt x="21" y="1"/>
                  </a:lnTo>
                  <a:lnTo>
                    <a:pt x="33" y="76"/>
                  </a:lnTo>
                  <a:lnTo>
                    <a:pt x="13" y="105"/>
                  </a:lnTo>
                  <a:lnTo>
                    <a:pt x="1" y="79"/>
                  </a:lnTo>
                  <a:lnTo>
                    <a:pt x="1" y="79"/>
                  </a:lnTo>
                  <a:close/>
                  <a:moveTo>
                    <a:pt x="5" y="75"/>
                  </a:move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close/>
                  <a:moveTo>
                    <a:pt x="19" y="16"/>
                  </a:moveTo>
                  <a:lnTo>
                    <a:pt x="29" y="7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8" y="58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3799"/>
            <p:cNvSpPr>
              <a:spLocks noEditPoints="1"/>
            </p:cNvSpPr>
            <p:nvPr/>
          </p:nvSpPr>
          <p:spPr bwMode="auto">
            <a:xfrm>
              <a:off x="6780622" y="2989389"/>
              <a:ext cx="447677" cy="684088"/>
            </a:xfrm>
            <a:custGeom>
              <a:avLst/>
              <a:gdLst>
                <a:gd name="T0" fmla="*/ 12 w 81"/>
                <a:gd name="T1" fmla="*/ 101 h 124"/>
                <a:gd name="T2" fmla="*/ 0 w 81"/>
                <a:gd name="T3" fmla="*/ 56 h 124"/>
                <a:gd name="T4" fmla="*/ 0 w 81"/>
                <a:gd name="T5" fmla="*/ 56 h 124"/>
                <a:gd name="T6" fmla="*/ 0 w 81"/>
                <a:gd name="T7" fmla="*/ 46 h 124"/>
                <a:gd name="T8" fmla="*/ 0 w 81"/>
                <a:gd name="T9" fmla="*/ 46 h 124"/>
                <a:gd name="T10" fmla="*/ 51 w 81"/>
                <a:gd name="T11" fmla="*/ 0 h 124"/>
                <a:gd name="T12" fmla="*/ 51 w 81"/>
                <a:gd name="T13" fmla="*/ 0 h 124"/>
                <a:gd name="T14" fmla="*/ 75 w 81"/>
                <a:gd name="T15" fmla="*/ 17 h 124"/>
                <a:gd name="T16" fmla="*/ 75 w 81"/>
                <a:gd name="T17" fmla="*/ 17 h 124"/>
                <a:gd name="T18" fmla="*/ 81 w 81"/>
                <a:gd name="T19" fmla="*/ 58 h 124"/>
                <a:gd name="T20" fmla="*/ 81 w 81"/>
                <a:gd name="T21" fmla="*/ 58 h 124"/>
                <a:gd name="T22" fmla="*/ 40 w 81"/>
                <a:gd name="T23" fmla="*/ 124 h 124"/>
                <a:gd name="T24" fmla="*/ 40 w 81"/>
                <a:gd name="T25" fmla="*/ 124 h 124"/>
                <a:gd name="T26" fmla="*/ 12 w 81"/>
                <a:gd name="T27" fmla="*/ 101 h 124"/>
                <a:gd name="T28" fmla="*/ 4 w 81"/>
                <a:gd name="T29" fmla="*/ 47 h 124"/>
                <a:gd name="T30" fmla="*/ 4 w 81"/>
                <a:gd name="T31" fmla="*/ 56 h 124"/>
                <a:gd name="T32" fmla="*/ 4 w 81"/>
                <a:gd name="T33" fmla="*/ 56 h 124"/>
                <a:gd name="T34" fmla="*/ 16 w 81"/>
                <a:gd name="T35" fmla="*/ 99 h 124"/>
                <a:gd name="T36" fmla="*/ 16 w 81"/>
                <a:gd name="T37" fmla="*/ 99 h 124"/>
                <a:gd name="T38" fmla="*/ 40 w 81"/>
                <a:gd name="T39" fmla="*/ 120 h 124"/>
                <a:gd name="T40" fmla="*/ 40 w 81"/>
                <a:gd name="T41" fmla="*/ 120 h 124"/>
                <a:gd name="T42" fmla="*/ 66 w 81"/>
                <a:gd name="T43" fmla="*/ 101 h 124"/>
                <a:gd name="T44" fmla="*/ 66 w 81"/>
                <a:gd name="T45" fmla="*/ 101 h 124"/>
                <a:gd name="T46" fmla="*/ 77 w 81"/>
                <a:gd name="T47" fmla="*/ 58 h 124"/>
                <a:gd name="T48" fmla="*/ 77 w 81"/>
                <a:gd name="T49" fmla="*/ 58 h 124"/>
                <a:gd name="T50" fmla="*/ 71 w 81"/>
                <a:gd name="T51" fmla="*/ 19 h 124"/>
                <a:gd name="T52" fmla="*/ 71 w 81"/>
                <a:gd name="T53" fmla="*/ 19 h 124"/>
                <a:gd name="T54" fmla="*/ 51 w 81"/>
                <a:gd name="T55" fmla="*/ 4 h 124"/>
                <a:gd name="T56" fmla="*/ 51 w 81"/>
                <a:gd name="T57" fmla="*/ 4 h 124"/>
                <a:gd name="T58" fmla="*/ 4 w 81"/>
                <a:gd name="T59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124">
                  <a:moveTo>
                    <a:pt x="12" y="101"/>
                  </a:moveTo>
                  <a:cubicBezTo>
                    <a:pt x="5" y="88"/>
                    <a:pt x="0" y="72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49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13"/>
                    <a:pt x="29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8"/>
                    <a:pt x="81" y="42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91"/>
                    <a:pt x="64" y="124"/>
                    <a:pt x="40" y="124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29" y="124"/>
                    <a:pt x="20" y="114"/>
                    <a:pt x="12" y="101"/>
                  </a:cubicBezTo>
                  <a:close/>
                  <a:moveTo>
                    <a:pt x="4" y="47"/>
                  </a:moveTo>
                  <a:cubicBezTo>
                    <a:pt x="4" y="50"/>
                    <a:pt x="4" y="53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71"/>
                    <a:pt x="8" y="87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3" y="112"/>
                    <a:pt x="32" y="120"/>
                    <a:pt x="4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0" y="120"/>
                    <a:pt x="59" y="113"/>
                    <a:pt x="66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3" y="89"/>
                    <a:pt x="77" y="74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42"/>
                    <a:pt x="75" y="28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7" y="9"/>
                    <a:pt x="60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30" y="4"/>
                    <a:pt x="9" y="15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3800"/>
            <p:cNvSpPr>
              <a:spLocks noEditPoints="1"/>
            </p:cNvSpPr>
            <p:nvPr/>
          </p:nvSpPr>
          <p:spPr bwMode="auto">
            <a:xfrm>
              <a:off x="6770562" y="2979329"/>
              <a:ext cx="467797" cy="704208"/>
            </a:xfrm>
            <a:custGeom>
              <a:avLst/>
              <a:gdLst>
                <a:gd name="T0" fmla="*/ 12 w 85"/>
                <a:gd name="T1" fmla="*/ 104 h 128"/>
                <a:gd name="T2" fmla="*/ 0 w 85"/>
                <a:gd name="T3" fmla="*/ 48 h 128"/>
                <a:gd name="T4" fmla="*/ 52 w 85"/>
                <a:gd name="T5" fmla="*/ 0 h 128"/>
                <a:gd name="T6" fmla="*/ 53 w 85"/>
                <a:gd name="T7" fmla="*/ 0 h 128"/>
                <a:gd name="T8" fmla="*/ 78 w 85"/>
                <a:gd name="T9" fmla="*/ 19 h 128"/>
                <a:gd name="T10" fmla="*/ 42 w 85"/>
                <a:gd name="T11" fmla="*/ 128 h 128"/>
                <a:gd name="T12" fmla="*/ 42 w 85"/>
                <a:gd name="T13" fmla="*/ 124 h 128"/>
                <a:gd name="T14" fmla="*/ 42 w 85"/>
                <a:gd name="T15" fmla="*/ 124 h 128"/>
                <a:gd name="T16" fmla="*/ 42 w 85"/>
                <a:gd name="T17" fmla="*/ 124 h 128"/>
                <a:gd name="T18" fmla="*/ 18 w 85"/>
                <a:gd name="T19" fmla="*/ 106 h 128"/>
                <a:gd name="T20" fmla="*/ 50 w 85"/>
                <a:gd name="T21" fmla="*/ 123 h 128"/>
                <a:gd name="T22" fmla="*/ 50 w 85"/>
                <a:gd name="T23" fmla="*/ 123 h 128"/>
                <a:gd name="T24" fmla="*/ 50 w 85"/>
                <a:gd name="T25" fmla="*/ 123 h 128"/>
                <a:gd name="T26" fmla="*/ 50 w 85"/>
                <a:gd name="T27" fmla="*/ 123 h 128"/>
                <a:gd name="T28" fmla="*/ 70 w 85"/>
                <a:gd name="T29" fmla="*/ 104 h 128"/>
                <a:gd name="T30" fmla="*/ 66 w 85"/>
                <a:gd name="T31" fmla="*/ 102 h 128"/>
                <a:gd name="T32" fmla="*/ 77 w 85"/>
                <a:gd name="T33" fmla="*/ 60 h 128"/>
                <a:gd name="T34" fmla="*/ 77 w 85"/>
                <a:gd name="T35" fmla="*/ 60 h 128"/>
                <a:gd name="T36" fmla="*/ 71 w 85"/>
                <a:gd name="T37" fmla="*/ 22 h 128"/>
                <a:gd name="T38" fmla="*/ 53 w 85"/>
                <a:gd name="T39" fmla="*/ 8 h 128"/>
                <a:gd name="T40" fmla="*/ 8 w 85"/>
                <a:gd name="T41" fmla="*/ 58 h 128"/>
                <a:gd name="T42" fmla="*/ 8 w 85"/>
                <a:gd name="T43" fmla="*/ 58 h 128"/>
                <a:gd name="T44" fmla="*/ 19 w 85"/>
                <a:gd name="T45" fmla="*/ 100 h 128"/>
                <a:gd name="T46" fmla="*/ 42 w 85"/>
                <a:gd name="T47" fmla="*/ 120 h 128"/>
                <a:gd name="T48" fmla="*/ 42 w 85"/>
                <a:gd name="T49" fmla="*/ 120 h 128"/>
                <a:gd name="T50" fmla="*/ 16 w 85"/>
                <a:gd name="T51" fmla="*/ 102 h 128"/>
                <a:gd name="T52" fmla="*/ 78 w 85"/>
                <a:gd name="T53" fmla="*/ 85 h 128"/>
                <a:gd name="T54" fmla="*/ 78 w 85"/>
                <a:gd name="T55" fmla="*/ 85 h 128"/>
                <a:gd name="T56" fmla="*/ 78 w 85"/>
                <a:gd name="T57" fmla="*/ 84 h 128"/>
                <a:gd name="T58" fmla="*/ 81 w 85"/>
                <a:gd name="T59" fmla="*/ 61 h 128"/>
                <a:gd name="T60" fmla="*/ 81 w 85"/>
                <a:gd name="T61" fmla="*/ 60 h 128"/>
                <a:gd name="T62" fmla="*/ 81 w 85"/>
                <a:gd name="T63" fmla="*/ 60 h 128"/>
                <a:gd name="T64" fmla="*/ 4 w 85"/>
                <a:gd name="T65" fmla="*/ 59 h 128"/>
                <a:gd name="T66" fmla="*/ 4 w 85"/>
                <a:gd name="T67" fmla="*/ 59 h 128"/>
                <a:gd name="T68" fmla="*/ 4 w 85"/>
                <a:gd name="T69" fmla="*/ 58 h 128"/>
                <a:gd name="T70" fmla="*/ 4 w 85"/>
                <a:gd name="T71" fmla="*/ 58 h 128"/>
                <a:gd name="T72" fmla="*/ 11 w 85"/>
                <a:gd name="T73" fmla="*/ 29 h 128"/>
                <a:gd name="T74" fmla="*/ 11 w 85"/>
                <a:gd name="T75" fmla="*/ 29 h 128"/>
                <a:gd name="T76" fmla="*/ 11 w 85"/>
                <a:gd name="T77" fmla="*/ 28 h 128"/>
                <a:gd name="T78" fmla="*/ 11 w 85"/>
                <a:gd name="T79" fmla="*/ 28 h 128"/>
                <a:gd name="T80" fmla="*/ 11 w 85"/>
                <a:gd name="T81" fmla="*/ 27 h 128"/>
                <a:gd name="T82" fmla="*/ 11 w 85"/>
                <a:gd name="T83" fmla="*/ 27 h 128"/>
                <a:gd name="T84" fmla="*/ 12 w 85"/>
                <a:gd name="T85" fmla="*/ 26 h 128"/>
                <a:gd name="T86" fmla="*/ 12 w 85"/>
                <a:gd name="T87" fmla="*/ 26 h 128"/>
                <a:gd name="T88" fmla="*/ 12 w 85"/>
                <a:gd name="T89" fmla="*/ 26 h 128"/>
                <a:gd name="T90" fmla="*/ 65 w 85"/>
                <a:gd name="T91" fmla="*/ 8 h 128"/>
                <a:gd name="T92" fmla="*/ 53 w 85"/>
                <a:gd name="T93" fmla="*/ 4 h 128"/>
                <a:gd name="T94" fmla="*/ 52 w 85"/>
                <a:gd name="T95" fmla="*/ 4 h 128"/>
                <a:gd name="T96" fmla="*/ 65 w 85"/>
                <a:gd name="T97" fmla="*/ 8 h 128"/>
                <a:gd name="T98" fmla="*/ 65 w 85"/>
                <a:gd name="T99" fmla="*/ 8 h 128"/>
                <a:gd name="T100" fmla="*/ 65 w 85"/>
                <a:gd name="T101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128">
                  <a:moveTo>
                    <a:pt x="12" y="104"/>
                  </a:moveTo>
                  <a:cubicBezTo>
                    <a:pt x="14" y="103"/>
                    <a:pt x="14" y="103"/>
                    <a:pt x="14" y="103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91"/>
                    <a:pt x="0" y="74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5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8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3" y="29"/>
                    <a:pt x="85" y="44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93"/>
                    <a:pt x="68" y="127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0" y="128"/>
                    <a:pt x="20" y="118"/>
                    <a:pt x="12" y="104"/>
                  </a:cubicBezTo>
                  <a:close/>
                  <a:moveTo>
                    <a:pt x="42" y="124"/>
                  </a:move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lose/>
                  <a:moveTo>
                    <a:pt x="42" y="124"/>
                  </a:moveTo>
                  <a:cubicBezTo>
                    <a:pt x="34" y="124"/>
                    <a:pt x="25" y="117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25" y="117"/>
                    <a:pt x="34" y="124"/>
                    <a:pt x="42" y="124"/>
                  </a:cubicBezTo>
                  <a:close/>
                  <a:moveTo>
                    <a:pt x="50" y="123"/>
                  </a:move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lose/>
                  <a:moveTo>
                    <a:pt x="50" y="123"/>
                  </a:move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lose/>
                  <a:moveTo>
                    <a:pt x="70" y="104"/>
                  </a:moveTo>
                  <a:cubicBezTo>
                    <a:pt x="64" y="113"/>
                    <a:pt x="58" y="120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63" y="118"/>
                    <a:pt x="73" y="103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92"/>
                    <a:pt x="73" y="99"/>
                    <a:pt x="70" y="104"/>
                  </a:cubicBezTo>
                  <a:close/>
                  <a:moveTo>
                    <a:pt x="42" y="120"/>
                  </a:moveTo>
                  <a:cubicBezTo>
                    <a:pt x="42" y="120"/>
                    <a:pt x="42" y="120"/>
                    <a:pt x="42" y="120"/>
                  </a:cubicBezTo>
                  <a:cubicBezTo>
                    <a:pt x="51" y="120"/>
                    <a:pt x="60" y="114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3" y="91"/>
                    <a:pt x="77" y="75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44"/>
                    <a:pt x="75" y="31"/>
                    <a:pt x="71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7" y="13"/>
                    <a:pt x="61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3" y="8"/>
                    <a:pt x="13" y="1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2"/>
                    <a:pt x="8" y="55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72"/>
                    <a:pt x="12" y="88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26" y="113"/>
                    <a:pt x="35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lose/>
                  <a:moveTo>
                    <a:pt x="16" y="102"/>
                  </a:move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lose/>
                  <a:moveTo>
                    <a:pt x="78" y="85"/>
                  </a:moveTo>
                  <a:cubicBezTo>
                    <a:pt x="78" y="85"/>
                    <a:pt x="78" y="85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5"/>
                    <a:pt x="78" y="85"/>
                  </a:cubicBezTo>
                  <a:close/>
                  <a:moveTo>
                    <a:pt x="78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lose/>
                  <a:moveTo>
                    <a:pt x="81" y="61"/>
                  </a:move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lose/>
                  <a:moveTo>
                    <a:pt x="81" y="60"/>
                  </a:moveTo>
                  <a:cubicBezTo>
                    <a:pt x="81" y="46"/>
                    <a:pt x="80" y="3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0" y="33"/>
                    <a:pt x="81" y="46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lose/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lose/>
                  <a:moveTo>
                    <a:pt x="4" y="58"/>
                  </a:move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1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1" y="27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lose/>
                  <a:moveTo>
                    <a:pt x="12" y="26"/>
                  </a:moveTo>
                  <a:cubicBezTo>
                    <a:pt x="22" y="10"/>
                    <a:pt x="37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7" y="4"/>
                    <a:pt x="61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1" y="5"/>
                    <a:pt x="57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37" y="4"/>
                    <a:pt x="22" y="10"/>
                    <a:pt x="12" y="26"/>
                  </a:cubicBezTo>
                  <a:close/>
                  <a:moveTo>
                    <a:pt x="65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lose/>
                  <a:moveTo>
                    <a:pt x="65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3801"/>
            <p:cNvSpPr>
              <a:spLocks/>
            </p:cNvSpPr>
            <p:nvPr/>
          </p:nvSpPr>
          <p:spPr bwMode="auto">
            <a:xfrm>
              <a:off x="6358097" y="2727826"/>
              <a:ext cx="553307" cy="352104"/>
            </a:xfrm>
            <a:custGeom>
              <a:avLst/>
              <a:gdLst>
                <a:gd name="T0" fmla="*/ 22 w 100"/>
                <a:gd name="T1" fmla="*/ 61 h 64"/>
                <a:gd name="T2" fmla="*/ 0 w 100"/>
                <a:gd name="T3" fmla="*/ 13 h 64"/>
                <a:gd name="T4" fmla="*/ 0 w 100"/>
                <a:gd name="T5" fmla="*/ 13 h 64"/>
                <a:gd name="T6" fmla="*/ 1 w 100"/>
                <a:gd name="T7" fmla="*/ 9 h 64"/>
                <a:gd name="T8" fmla="*/ 1 w 100"/>
                <a:gd name="T9" fmla="*/ 9 h 64"/>
                <a:gd name="T10" fmla="*/ 5 w 100"/>
                <a:gd name="T11" fmla="*/ 0 h 64"/>
                <a:gd name="T12" fmla="*/ 9 w 100"/>
                <a:gd name="T13" fmla="*/ 2 h 64"/>
                <a:gd name="T14" fmla="*/ 5 w 100"/>
                <a:gd name="T15" fmla="*/ 10 h 64"/>
                <a:gd name="T16" fmla="*/ 4 w 100"/>
                <a:gd name="T17" fmla="*/ 13 h 64"/>
                <a:gd name="T18" fmla="*/ 4 w 100"/>
                <a:gd name="T19" fmla="*/ 13 h 64"/>
                <a:gd name="T20" fmla="*/ 25 w 100"/>
                <a:gd name="T21" fmla="*/ 58 h 64"/>
                <a:gd name="T22" fmla="*/ 25 w 100"/>
                <a:gd name="T23" fmla="*/ 58 h 64"/>
                <a:gd name="T24" fmla="*/ 42 w 100"/>
                <a:gd name="T25" fmla="*/ 60 h 64"/>
                <a:gd name="T26" fmla="*/ 42 w 100"/>
                <a:gd name="T27" fmla="*/ 60 h 64"/>
                <a:gd name="T28" fmla="*/ 100 w 100"/>
                <a:gd name="T29" fmla="*/ 55 h 64"/>
                <a:gd name="T30" fmla="*/ 100 w 100"/>
                <a:gd name="T31" fmla="*/ 55 h 64"/>
                <a:gd name="T32" fmla="*/ 100 w 100"/>
                <a:gd name="T33" fmla="*/ 59 h 64"/>
                <a:gd name="T34" fmla="*/ 42 w 100"/>
                <a:gd name="T35" fmla="*/ 64 h 64"/>
                <a:gd name="T36" fmla="*/ 42 w 100"/>
                <a:gd name="T37" fmla="*/ 64 h 64"/>
                <a:gd name="T38" fmla="*/ 22 w 100"/>
                <a:gd name="T3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64">
                  <a:moveTo>
                    <a:pt x="22" y="61"/>
                  </a:moveTo>
                  <a:cubicBezTo>
                    <a:pt x="15" y="54"/>
                    <a:pt x="0" y="2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3"/>
                    <a:pt x="19" y="52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59"/>
                    <a:pt x="33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64" y="60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65" y="64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3" y="64"/>
                    <a:pt x="26" y="64"/>
                    <a:pt x="2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3802"/>
            <p:cNvSpPr>
              <a:spLocks noEditPoints="1"/>
            </p:cNvSpPr>
            <p:nvPr/>
          </p:nvSpPr>
          <p:spPr bwMode="auto">
            <a:xfrm>
              <a:off x="6348037" y="2712738"/>
              <a:ext cx="573427" cy="382285"/>
            </a:xfrm>
            <a:custGeom>
              <a:avLst/>
              <a:gdLst>
                <a:gd name="T0" fmla="*/ 24 w 104"/>
                <a:gd name="T1" fmla="*/ 64 h 69"/>
                <a:gd name="T2" fmla="*/ 0 w 104"/>
                <a:gd name="T3" fmla="*/ 16 h 69"/>
                <a:gd name="T4" fmla="*/ 1 w 104"/>
                <a:gd name="T5" fmla="*/ 11 h 69"/>
                <a:gd name="T6" fmla="*/ 6 w 104"/>
                <a:gd name="T7" fmla="*/ 0 h 69"/>
                <a:gd name="T8" fmla="*/ 8 w 104"/>
                <a:gd name="T9" fmla="*/ 14 h 69"/>
                <a:gd name="T10" fmla="*/ 8 w 104"/>
                <a:gd name="T11" fmla="*/ 16 h 69"/>
                <a:gd name="T12" fmla="*/ 8 w 104"/>
                <a:gd name="T13" fmla="*/ 16 h 69"/>
                <a:gd name="T14" fmla="*/ 8 w 104"/>
                <a:gd name="T15" fmla="*/ 16 h 69"/>
                <a:gd name="T16" fmla="*/ 28 w 104"/>
                <a:gd name="T17" fmla="*/ 59 h 69"/>
                <a:gd name="T18" fmla="*/ 29 w 104"/>
                <a:gd name="T19" fmla="*/ 60 h 69"/>
                <a:gd name="T20" fmla="*/ 32 w 104"/>
                <a:gd name="T21" fmla="*/ 60 h 69"/>
                <a:gd name="T22" fmla="*/ 42 w 104"/>
                <a:gd name="T23" fmla="*/ 61 h 69"/>
                <a:gd name="T24" fmla="*/ 44 w 104"/>
                <a:gd name="T25" fmla="*/ 61 h 69"/>
                <a:gd name="T26" fmla="*/ 44 w 104"/>
                <a:gd name="T27" fmla="*/ 61 h 69"/>
                <a:gd name="T28" fmla="*/ 102 w 104"/>
                <a:gd name="T29" fmla="*/ 56 h 69"/>
                <a:gd name="T30" fmla="*/ 103 w 104"/>
                <a:gd name="T31" fmla="*/ 56 h 69"/>
                <a:gd name="T32" fmla="*/ 102 w 104"/>
                <a:gd name="T33" fmla="*/ 64 h 69"/>
                <a:gd name="T34" fmla="*/ 102 w 104"/>
                <a:gd name="T35" fmla="*/ 64 h 69"/>
                <a:gd name="T36" fmla="*/ 101 w 104"/>
                <a:gd name="T37" fmla="*/ 65 h 69"/>
                <a:gd name="T38" fmla="*/ 96 w 104"/>
                <a:gd name="T39" fmla="*/ 65 h 69"/>
                <a:gd name="T40" fmla="*/ 82 w 104"/>
                <a:gd name="T41" fmla="*/ 67 h 69"/>
                <a:gd name="T42" fmla="*/ 44 w 104"/>
                <a:gd name="T43" fmla="*/ 69 h 69"/>
                <a:gd name="T44" fmla="*/ 44 w 104"/>
                <a:gd name="T45" fmla="*/ 65 h 69"/>
                <a:gd name="T46" fmla="*/ 77 w 104"/>
                <a:gd name="T47" fmla="*/ 63 h 69"/>
                <a:gd name="T48" fmla="*/ 44 w 104"/>
                <a:gd name="T49" fmla="*/ 65 h 69"/>
                <a:gd name="T50" fmla="*/ 43 w 104"/>
                <a:gd name="T51" fmla="*/ 65 h 69"/>
                <a:gd name="T52" fmla="*/ 44 w 104"/>
                <a:gd name="T53" fmla="*/ 65 h 69"/>
                <a:gd name="T54" fmla="*/ 28 w 104"/>
                <a:gd name="T55" fmla="*/ 64 h 69"/>
                <a:gd name="T56" fmla="*/ 36 w 104"/>
                <a:gd name="T57" fmla="*/ 65 h 69"/>
                <a:gd name="T58" fmla="*/ 26 w 104"/>
                <a:gd name="T59" fmla="*/ 62 h 69"/>
                <a:gd name="T60" fmla="*/ 26 w 104"/>
                <a:gd name="T61" fmla="*/ 62 h 69"/>
                <a:gd name="T62" fmla="*/ 23 w 104"/>
                <a:gd name="T63" fmla="*/ 59 h 69"/>
                <a:gd name="T64" fmla="*/ 26 w 104"/>
                <a:gd name="T65" fmla="*/ 62 h 69"/>
                <a:gd name="T66" fmla="*/ 88 w 104"/>
                <a:gd name="T67" fmla="*/ 62 h 69"/>
                <a:gd name="T68" fmla="*/ 92 w 104"/>
                <a:gd name="T69" fmla="*/ 62 h 69"/>
                <a:gd name="T70" fmla="*/ 98 w 104"/>
                <a:gd name="T71" fmla="*/ 61 h 69"/>
                <a:gd name="T72" fmla="*/ 100 w 104"/>
                <a:gd name="T73" fmla="*/ 61 h 69"/>
                <a:gd name="T74" fmla="*/ 98 w 104"/>
                <a:gd name="T75" fmla="*/ 61 h 69"/>
                <a:gd name="T76" fmla="*/ 23 w 104"/>
                <a:gd name="T77" fmla="*/ 59 h 69"/>
                <a:gd name="T78" fmla="*/ 23 w 104"/>
                <a:gd name="T7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69">
                  <a:moveTo>
                    <a:pt x="23" y="65"/>
                  </a:moveTo>
                  <a:cubicBezTo>
                    <a:pt x="24" y="64"/>
                    <a:pt x="24" y="64"/>
                    <a:pt x="24" y="6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5" y="57"/>
                    <a:pt x="1" y="3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3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6"/>
                    <a:pt x="23" y="55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30" y="60"/>
                    <a:pt x="31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5" y="61"/>
                    <a:pt x="38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1"/>
                    <a:pt x="43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66" y="61"/>
                    <a:pt x="101" y="56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1" y="65"/>
                    <a:pt x="101" y="65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0" y="65"/>
                    <a:pt x="98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3" y="66"/>
                    <a:pt x="88" y="66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70" y="68"/>
                    <a:pt x="55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35" y="69"/>
                    <a:pt x="28" y="69"/>
                    <a:pt x="23" y="65"/>
                  </a:cubicBezTo>
                  <a:close/>
                  <a:moveTo>
                    <a:pt x="44" y="65"/>
                  </a:moveTo>
                  <a:cubicBezTo>
                    <a:pt x="54" y="65"/>
                    <a:pt x="67" y="64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67" y="64"/>
                    <a:pt x="5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4" y="65"/>
                    <a:pt x="44" y="65"/>
                  </a:cubicBezTo>
                  <a:close/>
                  <a:moveTo>
                    <a:pt x="36" y="65"/>
                  </a:moveTo>
                  <a:cubicBezTo>
                    <a:pt x="33" y="64"/>
                    <a:pt x="30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4"/>
                    <a:pt x="33" y="64"/>
                    <a:pt x="36" y="65"/>
                  </a:cubicBezTo>
                  <a:close/>
                  <a:moveTo>
                    <a:pt x="26" y="62"/>
                  </a:move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4" y="60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60"/>
                    <a:pt x="25" y="61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lose/>
                  <a:moveTo>
                    <a:pt x="88" y="62"/>
                  </a:moveTo>
                  <a:cubicBezTo>
                    <a:pt x="89" y="62"/>
                    <a:pt x="91" y="62"/>
                    <a:pt x="9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1" y="62"/>
                    <a:pt x="89" y="62"/>
                    <a:pt x="88" y="62"/>
                  </a:cubicBezTo>
                  <a:close/>
                  <a:moveTo>
                    <a:pt x="98" y="61"/>
                  </a:moveTo>
                  <a:cubicBezTo>
                    <a:pt x="99" y="61"/>
                    <a:pt x="99" y="61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9" y="61"/>
                    <a:pt x="98" y="61"/>
                  </a:cubicBezTo>
                  <a:close/>
                  <a:moveTo>
                    <a:pt x="23" y="59"/>
                  </a:move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803"/>
            <p:cNvSpPr>
              <a:spLocks/>
            </p:cNvSpPr>
            <p:nvPr/>
          </p:nvSpPr>
          <p:spPr bwMode="auto">
            <a:xfrm>
              <a:off x="6373189" y="2657405"/>
              <a:ext cx="85513" cy="100601"/>
            </a:xfrm>
            <a:custGeom>
              <a:avLst/>
              <a:gdLst>
                <a:gd name="T0" fmla="*/ 4 w 15"/>
                <a:gd name="T1" fmla="*/ 18 h 18"/>
                <a:gd name="T2" fmla="*/ 0 w 15"/>
                <a:gd name="T3" fmla="*/ 12 h 18"/>
                <a:gd name="T4" fmla="*/ 0 w 15"/>
                <a:gd name="T5" fmla="*/ 12 h 18"/>
                <a:gd name="T6" fmla="*/ 1 w 15"/>
                <a:gd name="T7" fmla="*/ 8 h 18"/>
                <a:gd name="T8" fmla="*/ 1 w 15"/>
                <a:gd name="T9" fmla="*/ 8 h 18"/>
                <a:gd name="T10" fmla="*/ 7 w 15"/>
                <a:gd name="T11" fmla="*/ 0 h 18"/>
                <a:gd name="T12" fmla="*/ 7 w 15"/>
                <a:gd name="T13" fmla="*/ 0 h 18"/>
                <a:gd name="T14" fmla="*/ 9 w 15"/>
                <a:gd name="T15" fmla="*/ 3 h 18"/>
                <a:gd name="T16" fmla="*/ 8 w 15"/>
                <a:gd name="T17" fmla="*/ 4 h 18"/>
                <a:gd name="T18" fmla="*/ 8 w 15"/>
                <a:gd name="T19" fmla="*/ 4 h 18"/>
                <a:gd name="T20" fmla="*/ 5 w 15"/>
                <a:gd name="T21" fmla="*/ 10 h 18"/>
                <a:gd name="T22" fmla="*/ 5 w 15"/>
                <a:gd name="T23" fmla="*/ 10 h 18"/>
                <a:gd name="T24" fmla="*/ 4 w 15"/>
                <a:gd name="T25" fmla="*/ 12 h 18"/>
                <a:gd name="T26" fmla="*/ 4 w 15"/>
                <a:gd name="T27" fmla="*/ 12 h 18"/>
                <a:gd name="T28" fmla="*/ 5 w 15"/>
                <a:gd name="T29" fmla="*/ 14 h 18"/>
                <a:gd name="T30" fmla="*/ 5 w 15"/>
                <a:gd name="T31" fmla="*/ 14 h 18"/>
                <a:gd name="T32" fmla="*/ 5 w 15"/>
                <a:gd name="T33" fmla="*/ 14 h 18"/>
                <a:gd name="T34" fmla="*/ 5 w 15"/>
                <a:gd name="T35" fmla="*/ 14 h 18"/>
                <a:gd name="T36" fmla="*/ 14 w 15"/>
                <a:gd name="T37" fmla="*/ 12 h 18"/>
                <a:gd name="T38" fmla="*/ 14 w 15"/>
                <a:gd name="T39" fmla="*/ 12 h 18"/>
                <a:gd name="T40" fmla="*/ 15 w 15"/>
                <a:gd name="T41" fmla="*/ 16 h 18"/>
                <a:gd name="T42" fmla="*/ 5 w 15"/>
                <a:gd name="T43" fmla="*/ 18 h 18"/>
                <a:gd name="T44" fmla="*/ 4 w 15"/>
                <a:gd name="T4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8">
                  <a:moveTo>
                    <a:pt x="4" y="18"/>
                  </a:moveTo>
                  <a:cubicBezTo>
                    <a:pt x="4" y="18"/>
                    <a:pt x="0" y="1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804"/>
            <p:cNvSpPr>
              <a:spLocks noEditPoints="1"/>
            </p:cNvSpPr>
            <p:nvPr/>
          </p:nvSpPr>
          <p:spPr bwMode="auto">
            <a:xfrm>
              <a:off x="6363129" y="2642317"/>
              <a:ext cx="105633" cy="125753"/>
            </a:xfrm>
            <a:custGeom>
              <a:avLst/>
              <a:gdLst>
                <a:gd name="T0" fmla="*/ 6 w 19"/>
                <a:gd name="T1" fmla="*/ 23 h 23"/>
                <a:gd name="T2" fmla="*/ 5 w 19"/>
                <a:gd name="T3" fmla="*/ 23 h 23"/>
                <a:gd name="T4" fmla="*/ 6 w 19"/>
                <a:gd name="T5" fmla="*/ 21 h 23"/>
                <a:gd name="T6" fmla="*/ 7 w 19"/>
                <a:gd name="T7" fmla="*/ 21 h 23"/>
                <a:gd name="T8" fmla="*/ 6 w 19"/>
                <a:gd name="T9" fmla="*/ 21 h 23"/>
                <a:gd name="T10" fmla="*/ 5 w 19"/>
                <a:gd name="T11" fmla="*/ 23 h 23"/>
                <a:gd name="T12" fmla="*/ 5 w 19"/>
                <a:gd name="T13" fmla="*/ 23 h 23"/>
                <a:gd name="T14" fmla="*/ 5 w 19"/>
                <a:gd name="T15" fmla="*/ 23 h 23"/>
                <a:gd name="T16" fmla="*/ 5 w 19"/>
                <a:gd name="T17" fmla="*/ 22 h 23"/>
                <a:gd name="T18" fmla="*/ 5 w 19"/>
                <a:gd name="T19" fmla="*/ 22 h 23"/>
                <a:gd name="T20" fmla="*/ 3 w 19"/>
                <a:gd name="T21" fmla="*/ 21 h 23"/>
                <a:gd name="T22" fmla="*/ 3 w 19"/>
                <a:gd name="T23" fmla="*/ 21 h 23"/>
                <a:gd name="T24" fmla="*/ 0 w 19"/>
                <a:gd name="T25" fmla="*/ 15 h 23"/>
                <a:gd name="T26" fmla="*/ 0 w 19"/>
                <a:gd name="T27" fmla="*/ 15 h 23"/>
                <a:gd name="T28" fmla="*/ 2 w 19"/>
                <a:gd name="T29" fmla="*/ 9 h 23"/>
                <a:gd name="T30" fmla="*/ 2 w 19"/>
                <a:gd name="T31" fmla="*/ 9 h 23"/>
                <a:gd name="T32" fmla="*/ 7 w 19"/>
                <a:gd name="T33" fmla="*/ 2 h 23"/>
                <a:gd name="T34" fmla="*/ 7 w 19"/>
                <a:gd name="T35" fmla="*/ 2 h 23"/>
                <a:gd name="T36" fmla="*/ 9 w 19"/>
                <a:gd name="T37" fmla="*/ 0 h 23"/>
                <a:gd name="T38" fmla="*/ 13 w 19"/>
                <a:gd name="T39" fmla="*/ 5 h 23"/>
                <a:gd name="T40" fmla="*/ 13 w 19"/>
                <a:gd name="T41" fmla="*/ 6 h 23"/>
                <a:gd name="T42" fmla="*/ 13 w 19"/>
                <a:gd name="T43" fmla="*/ 7 h 23"/>
                <a:gd name="T44" fmla="*/ 13 w 19"/>
                <a:gd name="T45" fmla="*/ 7 h 23"/>
                <a:gd name="T46" fmla="*/ 13 w 19"/>
                <a:gd name="T47" fmla="*/ 7 h 23"/>
                <a:gd name="T48" fmla="*/ 13 w 19"/>
                <a:gd name="T49" fmla="*/ 7 h 23"/>
                <a:gd name="T50" fmla="*/ 13 w 19"/>
                <a:gd name="T51" fmla="*/ 7 h 23"/>
                <a:gd name="T52" fmla="*/ 13 w 19"/>
                <a:gd name="T53" fmla="*/ 7 h 23"/>
                <a:gd name="T54" fmla="*/ 13 w 19"/>
                <a:gd name="T55" fmla="*/ 7 h 23"/>
                <a:gd name="T56" fmla="*/ 13 w 19"/>
                <a:gd name="T57" fmla="*/ 8 h 23"/>
                <a:gd name="T58" fmla="*/ 13 w 19"/>
                <a:gd name="T59" fmla="*/ 8 h 23"/>
                <a:gd name="T60" fmla="*/ 12 w 19"/>
                <a:gd name="T61" fmla="*/ 8 h 23"/>
                <a:gd name="T62" fmla="*/ 12 w 19"/>
                <a:gd name="T63" fmla="*/ 8 h 23"/>
                <a:gd name="T64" fmla="*/ 8 w 19"/>
                <a:gd name="T65" fmla="*/ 14 h 23"/>
                <a:gd name="T66" fmla="*/ 8 w 19"/>
                <a:gd name="T67" fmla="*/ 14 h 23"/>
                <a:gd name="T68" fmla="*/ 8 w 19"/>
                <a:gd name="T69" fmla="*/ 15 h 23"/>
                <a:gd name="T70" fmla="*/ 8 w 19"/>
                <a:gd name="T71" fmla="*/ 15 h 23"/>
                <a:gd name="T72" fmla="*/ 15 w 19"/>
                <a:gd name="T73" fmla="*/ 13 h 23"/>
                <a:gd name="T74" fmla="*/ 16 w 19"/>
                <a:gd name="T75" fmla="*/ 13 h 23"/>
                <a:gd name="T76" fmla="*/ 17 w 19"/>
                <a:gd name="T77" fmla="*/ 13 h 23"/>
                <a:gd name="T78" fmla="*/ 19 w 19"/>
                <a:gd name="T79" fmla="*/ 20 h 23"/>
                <a:gd name="T80" fmla="*/ 7 w 19"/>
                <a:gd name="T81" fmla="*/ 23 h 23"/>
                <a:gd name="T82" fmla="*/ 6 w 19"/>
                <a:gd name="T83" fmla="*/ 23 h 23"/>
                <a:gd name="T84" fmla="*/ 7 w 19"/>
                <a:gd name="T85" fmla="*/ 19 h 23"/>
                <a:gd name="T86" fmla="*/ 14 w 19"/>
                <a:gd name="T87" fmla="*/ 17 h 23"/>
                <a:gd name="T88" fmla="*/ 14 w 19"/>
                <a:gd name="T89" fmla="*/ 17 h 23"/>
                <a:gd name="T90" fmla="*/ 7 w 19"/>
                <a:gd name="T91" fmla="*/ 19 h 23"/>
                <a:gd name="T92" fmla="*/ 7 w 19"/>
                <a:gd name="T93" fmla="*/ 19 h 23"/>
                <a:gd name="T94" fmla="*/ 6 w 19"/>
                <a:gd name="T95" fmla="*/ 19 h 23"/>
                <a:gd name="T96" fmla="*/ 5 w 19"/>
                <a:gd name="T97" fmla="*/ 18 h 23"/>
                <a:gd name="T98" fmla="*/ 5 w 19"/>
                <a:gd name="T99" fmla="*/ 18 h 23"/>
                <a:gd name="T100" fmla="*/ 5 w 19"/>
                <a:gd name="T101" fmla="*/ 17 h 23"/>
                <a:gd name="T102" fmla="*/ 5 w 19"/>
                <a:gd name="T103" fmla="*/ 17 h 23"/>
                <a:gd name="T104" fmla="*/ 6 w 19"/>
                <a:gd name="T105" fmla="*/ 19 h 23"/>
                <a:gd name="T106" fmla="*/ 4 w 19"/>
                <a:gd name="T107" fmla="*/ 15 h 23"/>
                <a:gd name="T108" fmla="*/ 4 w 19"/>
                <a:gd name="T109" fmla="*/ 13 h 23"/>
                <a:gd name="T110" fmla="*/ 4 w 19"/>
                <a:gd name="T111" fmla="*/ 13 h 23"/>
                <a:gd name="T112" fmla="*/ 4 w 19"/>
                <a:gd name="T113" fmla="*/ 15 h 23"/>
                <a:gd name="T114" fmla="*/ 6 w 19"/>
                <a:gd name="T115" fmla="*/ 10 h 23"/>
                <a:gd name="T116" fmla="*/ 7 w 19"/>
                <a:gd name="T117" fmla="*/ 8 h 23"/>
                <a:gd name="T118" fmla="*/ 7 w 19"/>
                <a:gd name="T119" fmla="*/ 8 h 23"/>
                <a:gd name="T120" fmla="*/ 6 w 19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" h="23">
                  <a:moveTo>
                    <a:pt x="6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0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5" y="4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1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7" y="19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lose/>
                  <a:moveTo>
                    <a:pt x="6" y="19"/>
                  </a:moveTo>
                  <a:cubicBezTo>
                    <a:pt x="6" y="19"/>
                    <a:pt x="6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6" y="18"/>
                    <a:pt x="6" y="19"/>
                  </a:cubicBezTo>
                  <a:close/>
                  <a:moveTo>
                    <a:pt x="4" y="15"/>
                  </a:move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close/>
                  <a:moveTo>
                    <a:pt x="6" y="10"/>
                  </a:move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805"/>
            <p:cNvSpPr>
              <a:spLocks/>
            </p:cNvSpPr>
            <p:nvPr/>
          </p:nvSpPr>
          <p:spPr bwMode="auto">
            <a:xfrm>
              <a:off x="6353068" y="2677526"/>
              <a:ext cx="85513" cy="85513"/>
            </a:xfrm>
            <a:custGeom>
              <a:avLst/>
              <a:gdLst>
                <a:gd name="T0" fmla="*/ 0 w 17"/>
                <a:gd name="T1" fmla="*/ 9 h 17"/>
                <a:gd name="T2" fmla="*/ 3 w 17"/>
                <a:gd name="T3" fmla="*/ 6 h 17"/>
                <a:gd name="T4" fmla="*/ 6 w 17"/>
                <a:gd name="T5" fmla="*/ 10 h 17"/>
                <a:gd name="T6" fmla="*/ 14 w 17"/>
                <a:gd name="T7" fmla="*/ 0 h 17"/>
                <a:gd name="T8" fmla="*/ 14 w 17"/>
                <a:gd name="T9" fmla="*/ 0 h 17"/>
                <a:gd name="T10" fmla="*/ 17 w 17"/>
                <a:gd name="T11" fmla="*/ 4 h 17"/>
                <a:gd name="T12" fmla="*/ 7 w 17"/>
                <a:gd name="T13" fmla="*/ 17 h 17"/>
                <a:gd name="T14" fmla="*/ 0 w 17"/>
                <a:gd name="T15" fmla="*/ 9 h 17"/>
                <a:gd name="T16" fmla="*/ 0 w 17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3" y="6"/>
                  </a:lnTo>
                  <a:lnTo>
                    <a:pt x="6" y="1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806"/>
            <p:cNvSpPr>
              <a:spLocks noEditPoints="1"/>
            </p:cNvSpPr>
            <p:nvPr/>
          </p:nvSpPr>
          <p:spPr bwMode="auto">
            <a:xfrm>
              <a:off x="6332948" y="2667465"/>
              <a:ext cx="125753" cy="110661"/>
            </a:xfrm>
            <a:custGeom>
              <a:avLst/>
              <a:gdLst>
                <a:gd name="T0" fmla="*/ 2 w 25"/>
                <a:gd name="T1" fmla="*/ 13 h 22"/>
                <a:gd name="T2" fmla="*/ 4 w 25"/>
                <a:gd name="T3" fmla="*/ 11 h 22"/>
                <a:gd name="T4" fmla="*/ 5 w 25"/>
                <a:gd name="T5" fmla="*/ 13 h 22"/>
                <a:gd name="T6" fmla="*/ 4 w 25"/>
                <a:gd name="T7" fmla="*/ 11 h 22"/>
                <a:gd name="T8" fmla="*/ 2 w 25"/>
                <a:gd name="T9" fmla="*/ 13 h 22"/>
                <a:gd name="T10" fmla="*/ 0 w 25"/>
                <a:gd name="T11" fmla="*/ 11 h 22"/>
                <a:gd name="T12" fmla="*/ 7 w 25"/>
                <a:gd name="T13" fmla="*/ 6 h 22"/>
                <a:gd name="T14" fmla="*/ 8 w 25"/>
                <a:gd name="T15" fmla="*/ 7 h 22"/>
                <a:gd name="T16" fmla="*/ 10 w 25"/>
                <a:gd name="T17" fmla="*/ 9 h 22"/>
                <a:gd name="T18" fmla="*/ 17 w 25"/>
                <a:gd name="T19" fmla="*/ 0 h 22"/>
                <a:gd name="T20" fmla="*/ 18 w 25"/>
                <a:gd name="T21" fmla="*/ 0 h 22"/>
                <a:gd name="T22" fmla="*/ 18 w 25"/>
                <a:gd name="T23" fmla="*/ 0 h 22"/>
                <a:gd name="T24" fmla="*/ 25 w 25"/>
                <a:gd name="T25" fmla="*/ 5 h 22"/>
                <a:gd name="T26" fmla="*/ 11 w 25"/>
                <a:gd name="T27" fmla="*/ 22 h 22"/>
                <a:gd name="T28" fmla="*/ 2 w 25"/>
                <a:gd name="T29" fmla="*/ 13 h 22"/>
                <a:gd name="T30" fmla="*/ 2 w 25"/>
                <a:gd name="T31" fmla="*/ 13 h 22"/>
                <a:gd name="T32" fmla="*/ 11 w 25"/>
                <a:gd name="T33" fmla="*/ 16 h 22"/>
                <a:gd name="T34" fmla="*/ 18 w 25"/>
                <a:gd name="T35" fmla="*/ 6 h 22"/>
                <a:gd name="T36" fmla="*/ 18 w 25"/>
                <a:gd name="T37" fmla="*/ 6 h 22"/>
                <a:gd name="T38" fmla="*/ 11 w 25"/>
                <a:gd name="T39" fmla="*/ 16 h 22"/>
                <a:gd name="T40" fmla="*/ 11 w 25"/>
                <a:gd name="T41" fmla="*/ 16 h 22"/>
                <a:gd name="T42" fmla="*/ 11 w 25"/>
                <a:gd name="T4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2">
                  <a:moveTo>
                    <a:pt x="2" y="13"/>
                  </a:moveTo>
                  <a:lnTo>
                    <a:pt x="4" y="11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7" y="6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5"/>
                  </a:lnTo>
                  <a:lnTo>
                    <a:pt x="11" y="22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11" y="1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807"/>
            <p:cNvSpPr>
              <a:spLocks noEditPoints="1"/>
            </p:cNvSpPr>
            <p:nvPr/>
          </p:nvSpPr>
          <p:spPr bwMode="auto">
            <a:xfrm>
              <a:off x="7142786" y="3009510"/>
              <a:ext cx="523126" cy="286715"/>
            </a:xfrm>
            <a:custGeom>
              <a:avLst/>
              <a:gdLst>
                <a:gd name="T0" fmla="*/ 70 w 95"/>
                <a:gd name="T1" fmla="*/ 50 h 52"/>
                <a:gd name="T2" fmla="*/ 71 w 95"/>
                <a:gd name="T3" fmla="*/ 46 h 52"/>
                <a:gd name="T4" fmla="*/ 74 w 95"/>
                <a:gd name="T5" fmla="*/ 47 h 52"/>
                <a:gd name="T6" fmla="*/ 74 w 95"/>
                <a:gd name="T7" fmla="*/ 47 h 52"/>
                <a:gd name="T8" fmla="*/ 82 w 95"/>
                <a:gd name="T9" fmla="*/ 48 h 52"/>
                <a:gd name="T10" fmla="*/ 82 w 95"/>
                <a:gd name="T11" fmla="*/ 48 h 52"/>
                <a:gd name="T12" fmla="*/ 90 w 95"/>
                <a:gd name="T13" fmla="*/ 47 h 52"/>
                <a:gd name="T14" fmla="*/ 90 w 95"/>
                <a:gd name="T15" fmla="*/ 47 h 52"/>
                <a:gd name="T16" fmla="*/ 91 w 95"/>
                <a:gd name="T17" fmla="*/ 40 h 52"/>
                <a:gd name="T18" fmla="*/ 91 w 95"/>
                <a:gd name="T19" fmla="*/ 40 h 52"/>
                <a:gd name="T20" fmla="*/ 79 w 95"/>
                <a:gd name="T21" fmla="*/ 8 h 52"/>
                <a:gd name="T22" fmla="*/ 79 w 95"/>
                <a:gd name="T23" fmla="*/ 8 h 52"/>
                <a:gd name="T24" fmla="*/ 43 w 95"/>
                <a:gd name="T25" fmla="*/ 4 h 52"/>
                <a:gd name="T26" fmla="*/ 43 w 95"/>
                <a:gd name="T27" fmla="*/ 4 h 52"/>
                <a:gd name="T28" fmla="*/ 0 w 95"/>
                <a:gd name="T29" fmla="*/ 6 h 52"/>
                <a:gd name="T30" fmla="*/ 0 w 95"/>
                <a:gd name="T31" fmla="*/ 6 h 52"/>
                <a:gd name="T32" fmla="*/ 0 w 95"/>
                <a:gd name="T33" fmla="*/ 2 h 52"/>
                <a:gd name="T34" fmla="*/ 43 w 95"/>
                <a:gd name="T35" fmla="*/ 0 h 52"/>
                <a:gd name="T36" fmla="*/ 43 w 95"/>
                <a:gd name="T37" fmla="*/ 0 h 52"/>
                <a:gd name="T38" fmla="*/ 81 w 95"/>
                <a:gd name="T39" fmla="*/ 4 h 52"/>
                <a:gd name="T40" fmla="*/ 81 w 95"/>
                <a:gd name="T41" fmla="*/ 4 h 52"/>
                <a:gd name="T42" fmla="*/ 95 w 95"/>
                <a:gd name="T43" fmla="*/ 40 h 52"/>
                <a:gd name="T44" fmla="*/ 95 w 95"/>
                <a:gd name="T45" fmla="*/ 40 h 52"/>
                <a:gd name="T46" fmla="*/ 91 w 95"/>
                <a:gd name="T47" fmla="*/ 50 h 52"/>
                <a:gd name="T48" fmla="*/ 91 w 95"/>
                <a:gd name="T49" fmla="*/ 50 h 52"/>
                <a:gd name="T50" fmla="*/ 82 w 95"/>
                <a:gd name="T51" fmla="*/ 52 h 52"/>
                <a:gd name="T52" fmla="*/ 82 w 95"/>
                <a:gd name="T53" fmla="*/ 52 h 52"/>
                <a:gd name="T54" fmla="*/ 70 w 95"/>
                <a:gd name="T55" fmla="*/ 50 h 52"/>
                <a:gd name="T56" fmla="*/ 0 w 95"/>
                <a:gd name="T57" fmla="*/ 6 h 52"/>
                <a:gd name="T58" fmla="*/ 0 w 95"/>
                <a:gd name="T59" fmla="*/ 6 h 52"/>
                <a:gd name="T60" fmla="*/ 0 w 95"/>
                <a:gd name="T61" fmla="*/ 6 h 52"/>
                <a:gd name="T62" fmla="*/ 0 w 95"/>
                <a:gd name="T63" fmla="*/ 6 h 52"/>
                <a:gd name="T64" fmla="*/ 0 w 95"/>
                <a:gd name="T65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52">
                  <a:moveTo>
                    <a:pt x="70" y="50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2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8"/>
                    <a:pt x="79" y="48"/>
                    <a:pt x="82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5" y="48"/>
                    <a:pt x="87" y="48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6"/>
                    <a:pt x="92" y="44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29"/>
                    <a:pt x="85" y="11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5" y="5"/>
                    <a:pt x="59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22" y="4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2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75" y="1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9" y="10"/>
                    <a:pt x="95" y="28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44"/>
                    <a:pt x="95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88" y="52"/>
                    <a:pt x="85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76" y="52"/>
                    <a:pt x="70" y="50"/>
                    <a:pt x="70" y="50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808"/>
            <p:cNvSpPr>
              <a:spLocks noEditPoints="1"/>
            </p:cNvSpPr>
            <p:nvPr/>
          </p:nvSpPr>
          <p:spPr bwMode="auto">
            <a:xfrm>
              <a:off x="7127698" y="2999449"/>
              <a:ext cx="548278" cy="306835"/>
            </a:xfrm>
            <a:custGeom>
              <a:avLst/>
              <a:gdLst>
                <a:gd name="T0" fmla="*/ 70 w 99"/>
                <a:gd name="T1" fmla="*/ 52 h 56"/>
                <a:gd name="T2" fmla="*/ 72 w 99"/>
                <a:gd name="T3" fmla="*/ 47 h 56"/>
                <a:gd name="T4" fmla="*/ 74 w 99"/>
                <a:gd name="T5" fmla="*/ 47 h 56"/>
                <a:gd name="T6" fmla="*/ 74 w 99"/>
                <a:gd name="T7" fmla="*/ 47 h 56"/>
                <a:gd name="T8" fmla="*/ 77 w 99"/>
                <a:gd name="T9" fmla="*/ 47 h 56"/>
                <a:gd name="T10" fmla="*/ 84 w 99"/>
                <a:gd name="T11" fmla="*/ 48 h 56"/>
                <a:gd name="T12" fmla="*/ 91 w 99"/>
                <a:gd name="T13" fmla="*/ 47 h 56"/>
                <a:gd name="T14" fmla="*/ 91 w 99"/>
                <a:gd name="T15" fmla="*/ 42 h 56"/>
                <a:gd name="T16" fmla="*/ 91 w 99"/>
                <a:gd name="T17" fmla="*/ 42 h 56"/>
                <a:gd name="T18" fmla="*/ 80 w 99"/>
                <a:gd name="T19" fmla="*/ 11 h 56"/>
                <a:gd name="T20" fmla="*/ 68 w 99"/>
                <a:gd name="T21" fmla="*/ 9 h 56"/>
                <a:gd name="T22" fmla="*/ 45 w 99"/>
                <a:gd name="T23" fmla="*/ 8 h 56"/>
                <a:gd name="T24" fmla="*/ 3 w 99"/>
                <a:gd name="T25" fmla="*/ 10 h 56"/>
                <a:gd name="T26" fmla="*/ 2 w 99"/>
                <a:gd name="T27" fmla="*/ 2 h 56"/>
                <a:gd name="T28" fmla="*/ 3 w 99"/>
                <a:gd name="T29" fmla="*/ 2 h 56"/>
                <a:gd name="T30" fmla="*/ 6 w 99"/>
                <a:gd name="T31" fmla="*/ 1 h 56"/>
                <a:gd name="T32" fmla="*/ 45 w 99"/>
                <a:gd name="T33" fmla="*/ 0 h 56"/>
                <a:gd name="T34" fmla="*/ 84 w 99"/>
                <a:gd name="T35" fmla="*/ 5 h 56"/>
                <a:gd name="T36" fmla="*/ 94 w 99"/>
                <a:gd name="T37" fmla="*/ 54 h 56"/>
                <a:gd name="T38" fmla="*/ 84 w 99"/>
                <a:gd name="T39" fmla="*/ 56 h 56"/>
                <a:gd name="T40" fmla="*/ 72 w 99"/>
                <a:gd name="T41" fmla="*/ 52 h 56"/>
                <a:gd name="T42" fmla="*/ 71 w 99"/>
                <a:gd name="T43" fmla="*/ 54 h 56"/>
                <a:gd name="T44" fmla="*/ 84 w 99"/>
                <a:gd name="T45" fmla="*/ 52 h 56"/>
                <a:gd name="T46" fmla="*/ 84 w 99"/>
                <a:gd name="T47" fmla="*/ 52 h 56"/>
                <a:gd name="T48" fmla="*/ 92 w 99"/>
                <a:gd name="T49" fmla="*/ 50 h 56"/>
                <a:gd name="T50" fmla="*/ 92 w 99"/>
                <a:gd name="T51" fmla="*/ 50 h 56"/>
                <a:gd name="T52" fmla="*/ 76 w 99"/>
                <a:gd name="T53" fmla="*/ 51 h 56"/>
                <a:gd name="T54" fmla="*/ 74 w 99"/>
                <a:gd name="T55" fmla="*/ 51 h 56"/>
                <a:gd name="T56" fmla="*/ 73 w 99"/>
                <a:gd name="T57" fmla="*/ 50 h 56"/>
                <a:gd name="T58" fmla="*/ 73 w 99"/>
                <a:gd name="T59" fmla="*/ 50 h 56"/>
                <a:gd name="T60" fmla="*/ 72 w 99"/>
                <a:gd name="T61" fmla="*/ 50 h 56"/>
                <a:gd name="T62" fmla="*/ 73 w 99"/>
                <a:gd name="T63" fmla="*/ 50 h 56"/>
                <a:gd name="T64" fmla="*/ 93 w 99"/>
                <a:gd name="T65" fmla="*/ 50 h 56"/>
                <a:gd name="T66" fmla="*/ 92 w 99"/>
                <a:gd name="T67" fmla="*/ 50 h 56"/>
                <a:gd name="T68" fmla="*/ 71 w 99"/>
                <a:gd name="T69" fmla="*/ 49 h 56"/>
                <a:gd name="T70" fmla="*/ 95 w 99"/>
                <a:gd name="T71" fmla="*/ 47 h 56"/>
                <a:gd name="T72" fmla="*/ 95 w 99"/>
                <a:gd name="T73" fmla="*/ 45 h 56"/>
                <a:gd name="T74" fmla="*/ 95 w 99"/>
                <a:gd name="T75" fmla="*/ 40 h 56"/>
                <a:gd name="T76" fmla="*/ 82 w 99"/>
                <a:gd name="T77" fmla="*/ 8 h 56"/>
                <a:gd name="T78" fmla="*/ 2 w 99"/>
                <a:gd name="T79" fmla="*/ 10 h 56"/>
                <a:gd name="T80" fmla="*/ 68 w 99"/>
                <a:gd name="T81" fmla="*/ 5 h 56"/>
                <a:gd name="T82" fmla="*/ 62 w 99"/>
                <a:gd name="T83" fmla="*/ 5 h 56"/>
                <a:gd name="T84" fmla="*/ 4 w 99"/>
                <a:gd name="T85" fmla="*/ 5 h 56"/>
                <a:gd name="T86" fmla="*/ 4 w 99"/>
                <a:gd name="T87" fmla="*/ 5 h 56"/>
                <a:gd name="T88" fmla="*/ 8 w 99"/>
                <a:gd name="T89" fmla="*/ 5 h 56"/>
                <a:gd name="T90" fmla="*/ 8 w 99"/>
                <a:gd name="T91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56">
                  <a:moveTo>
                    <a:pt x="71" y="54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6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9" y="48"/>
                    <a:pt x="81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6" y="48"/>
                    <a:pt x="89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1" y="44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2" y="32"/>
                    <a:pt x="85" y="14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4" y="10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2" y="9"/>
                    <a:pt x="54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24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12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4" y="1"/>
                    <a:pt x="3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0"/>
                    <a:pt x="77" y="1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94" y="11"/>
                    <a:pt x="99" y="29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6"/>
                    <a:pt x="99" y="51"/>
                    <a:pt x="94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1" y="56"/>
                    <a:pt x="87" y="56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78" y="56"/>
                    <a:pt x="72" y="55"/>
                    <a:pt x="71" y="54"/>
                  </a:cubicBezTo>
                  <a:close/>
                  <a:moveTo>
                    <a:pt x="71" y="54"/>
                  </a:moveTo>
                  <a:cubicBezTo>
                    <a:pt x="72" y="52"/>
                    <a:pt x="72" y="52"/>
                    <a:pt x="72" y="52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4"/>
                    <a:pt x="71" y="54"/>
                    <a:pt x="71" y="54"/>
                  </a:cubicBezTo>
                  <a:close/>
                  <a:moveTo>
                    <a:pt x="84" y="52"/>
                  </a:move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lose/>
                  <a:moveTo>
                    <a:pt x="84" y="52"/>
                  </a:moveTo>
                  <a:cubicBezTo>
                    <a:pt x="84" y="52"/>
                    <a:pt x="84" y="52"/>
                    <a:pt x="84" y="52"/>
                  </a:cubicBezTo>
                  <a:cubicBezTo>
                    <a:pt x="87" y="52"/>
                    <a:pt x="90" y="52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0" y="52"/>
                    <a:pt x="87" y="52"/>
                    <a:pt x="84" y="52"/>
                  </a:cubicBezTo>
                  <a:close/>
                  <a:moveTo>
                    <a:pt x="80" y="52"/>
                  </a:moveTo>
                  <a:cubicBezTo>
                    <a:pt x="78" y="52"/>
                    <a:pt x="77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1"/>
                    <a:pt x="75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6" y="51"/>
                    <a:pt x="78" y="52"/>
                    <a:pt x="80" y="52"/>
                  </a:cubicBezTo>
                  <a:close/>
                  <a:moveTo>
                    <a:pt x="73" y="50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lose/>
                  <a:moveTo>
                    <a:pt x="92" y="50"/>
                  </a:moveTo>
                  <a:cubicBezTo>
                    <a:pt x="92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lose/>
                  <a:moveTo>
                    <a:pt x="71" y="50"/>
                  </a:moveTo>
                  <a:cubicBezTo>
                    <a:pt x="71" y="50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50"/>
                  </a:cubicBezTo>
                  <a:close/>
                  <a:moveTo>
                    <a:pt x="95" y="47"/>
                  </a:moveTo>
                  <a:cubicBezTo>
                    <a:pt x="94" y="48"/>
                    <a:pt x="94" y="48"/>
                    <a:pt x="94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5" y="48"/>
                    <a:pt x="95" y="47"/>
                    <a:pt x="95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6"/>
                    <a:pt x="95" y="47"/>
                    <a:pt x="95" y="47"/>
                  </a:cubicBezTo>
                  <a:close/>
                  <a:moveTo>
                    <a:pt x="95" y="40"/>
                  </a:moveTo>
                  <a:cubicBezTo>
                    <a:pt x="95" y="29"/>
                    <a:pt x="89" y="12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9" y="12"/>
                    <a:pt x="95" y="29"/>
                    <a:pt x="95" y="40"/>
                  </a:cubicBezTo>
                  <a:close/>
                  <a:moveTo>
                    <a:pt x="2" y="10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lose/>
                  <a:moveTo>
                    <a:pt x="68" y="5"/>
                  </a:moveTo>
                  <a:cubicBezTo>
                    <a:pt x="71" y="5"/>
                    <a:pt x="73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1" y="5"/>
                    <a:pt x="67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5" y="5"/>
                    <a:pt x="67" y="5"/>
                    <a:pt x="68" y="5"/>
                  </a:cubicBezTo>
                  <a:close/>
                  <a:moveTo>
                    <a:pt x="4" y="5"/>
                  </a:moveTo>
                  <a:cubicBezTo>
                    <a:pt x="5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809"/>
            <p:cNvSpPr>
              <a:spLocks/>
            </p:cNvSpPr>
            <p:nvPr/>
          </p:nvSpPr>
          <p:spPr bwMode="auto">
            <a:xfrm>
              <a:off x="7540163" y="3276104"/>
              <a:ext cx="80481" cy="45272"/>
            </a:xfrm>
            <a:custGeom>
              <a:avLst/>
              <a:gdLst>
                <a:gd name="T0" fmla="*/ 0 w 16"/>
                <a:gd name="T1" fmla="*/ 4 h 9"/>
                <a:gd name="T2" fmla="*/ 15 w 16"/>
                <a:gd name="T3" fmla="*/ 0 h 9"/>
                <a:gd name="T4" fmla="*/ 16 w 16"/>
                <a:gd name="T5" fmla="*/ 4 h 9"/>
                <a:gd name="T6" fmla="*/ 1 w 16"/>
                <a:gd name="T7" fmla="*/ 9 h 9"/>
                <a:gd name="T8" fmla="*/ 0 w 16"/>
                <a:gd name="T9" fmla="*/ 4 h 9"/>
                <a:gd name="T10" fmla="*/ 0 w 16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0" y="4"/>
                  </a:moveTo>
                  <a:lnTo>
                    <a:pt x="15" y="0"/>
                  </a:lnTo>
                  <a:lnTo>
                    <a:pt x="16" y="4"/>
                  </a:lnTo>
                  <a:lnTo>
                    <a:pt x="1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810"/>
            <p:cNvSpPr>
              <a:spLocks noEditPoints="1"/>
            </p:cNvSpPr>
            <p:nvPr/>
          </p:nvSpPr>
          <p:spPr bwMode="auto">
            <a:xfrm>
              <a:off x="7520043" y="3266044"/>
              <a:ext cx="115693" cy="65392"/>
            </a:xfrm>
            <a:custGeom>
              <a:avLst/>
              <a:gdLst>
                <a:gd name="T0" fmla="*/ 3 w 23"/>
                <a:gd name="T1" fmla="*/ 11 h 13"/>
                <a:gd name="T2" fmla="*/ 1 w 23"/>
                <a:gd name="T3" fmla="*/ 6 h 13"/>
                <a:gd name="T4" fmla="*/ 4 w 23"/>
                <a:gd name="T5" fmla="*/ 6 h 13"/>
                <a:gd name="T6" fmla="*/ 4 w 23"/>
                <a:gd name="T7" fmla="*/ 8 h 13"/>
                <a:gd name="T8" fmla="*/ 4 w 23"/>
                <a:gd name="T9" fmla="*/ 6 h 13"/>
                <a:gd name="T10" fmla="*/ 1 w 23"/>
                <a:gd name="T11" fmla="*/ 6 h 13"/>
                <a:gd name="T12" fmla="*/ 0 w 23"/>
                <a:gd name="T13" fmla="*/ 4 h 13"/>
                <a:gd name="T14" fmla="*/ 21 w 23"/>
                <a:gd name="T15" fmla="*/ 0 h 13"/>
                <a:gd name="T16" fmla="*/ 23 w 23"/>
                <a:gd name="T17" fmla="*/ 7 h 13"/>
                <a:gd name="T18" fmla="*/ 3 w 23"/>
                <a:gd name="T19" fmla="*/ 13 h 13"/>
                <a:gd name="T20" fmla="*/ 3 w 23"/>
                <a:gd name="T21" fmla="*/ 11 h 13"/>
                <a:gd name="T22" fmla="*/ 3 w 23"/>
                <a:gd name="T23" fmla="*/ 11 h 13"/>
                <a:gd name="T24" fmla="*/ 7 w 23"/>
                <a:gd name="T25" fmla="*/ 7 h 13"/>
                <a:gd name="T26" fmla="*/ 18 w 23"/>
                <a:gd name="T27" fmla="*/ 4 h 13"/>
                <a:gd name="T28" fmla="*/ 18 w 23"/>
                <a:gd name="T29" fmla="*/ 4 h 13"/>
                <a:gd name="T30" fmla="*/ 7 w 23"/>
                <a:gd name="T31" fmla="*/ 7 h 13"/>
                <a:gd name="T32" fmla="*/ 7 w 23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3">
                  <a:moveTo>
                    <a:pt x="3" y="11"/>
                  </a:moveTo>
                  <a:lnTo>
                    <a:pt x="1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1" y="0"/>
                  </a:lnTo>
                  <a:lnTo>
                    <a:pt x="23" y="7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7" y="7"/>
                  </a:moveTo>
                  <a:lnTo>
                    <a:pt x="18" y="4"/>
                  </a:lnTo>
                  <a:lnTo>
                    <a:pt x="18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811"/>
            <p:cNvSpPr>
              <a:spLocks/>
            </p:cNvSpPr>
            <p:nvPr/>
          </p:nvSpPr>
          <p:spPr bwMode="auto">
            <a:xfrm>
              <a:off x="7595492" y="3271073"/>
              <a:ext cx="40240" cy="45272"/>
            </a:xfrm>
            <a:custGeom>
              <a:avLst/>
              <a:gdLst>
                <a:gd name="T0" fmla="*/ 0 w 8"/>
                <a:gd name="T1" fmla="*/ 5 h 9"/>
                <a:gd name="T2" fmla="*/ 5 w 8"/>
                <a:gd name="T3" fmla="*/ 0 h 9"/>
                <a:gd name="T4" fmla="*/ 8 w 8"/>
                <a:gd name="T5" fmla="*/ 4 h 9"/>
                <a:gd name="T6" fmla="*/ 2 w 8"/>
                <a:gd name="T7" fmla="*/ 9 h 9"/>
                <a:gd name="T8" fmla="*/ 0 w 8"/>
                <a:gd name="T9" fmla="*/ 5 h 9"/>
                <a:gd name="T10" fmla="*/ 0 w 8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5" y="0"/>
                  </a:lnTo>
                  <a:lnTo>
                    <a:pt x="8" y="4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812"/>
            <p:cNvSpPr>
              <a:spLocks/>
            </p:cNvSpPr>
            <p:nvPr/>
          </p:nvSpPr>
          <p:spPr bwMode="auto">
            <a:xfrm>
              <a:off x="7575372" y="3261013"/>
              <a:ext cx="80481" cy="70421"/>
            </a:xfrm>
            <a:custGeom>
              <a:avLst/>
              <a:gdLst>
                <a:gd name="T0" fmla="*/ 1 w 16"/>
                <a:gd name="T1" fmla="*/ 8 h 14"/>
                <a:gd name="T2" fmla="*/ 4 w 16"/>
                <a:gd name="T3" fmla="*/ 7 h 14"/>
                <a:gd name="T4" fmla="*/ 5 w 16"/>
                <a:gd name="T5" fmla="*/ 9 h 14"/>
                <a:gd name="T6" fmla="*/ 4 w 16"/>
                <a:gd name="T7" fmla="*/ 7 h 14"/>
                <a:gd name="T8" fmla="*/ 1 w 16"/>
                <a:gd name="T9" fmla="*/ 8 h 14"/>
                <a:gd name="T10" fmla="*/ 0 w 16"/>
                <a:gd name="T11" fmla="*/ 7 h 14"/>
                <a:gd name="T12" fmla="*/ 10 w 16"/>
                <a:gd name="T13" fmla="*/ 0 h 14"/>
                <a:gd name="T14" fmla="*/ 16 w 16"/>
                <a:gd name="T15" fmla="*/ 6 h 14"/>
                <a:gd name="T16" fmla="*/ 6 w 16"/>
                <a:gd name="T17" fmla="*/ 14 h 14"/>
                <a:gd name="T18" fmla="*/ 1 w 16"/>
                <a:gd name="T19" fmla="*/ 8 h 14"/>
                <a:gd name="T20" fmla="*/ 1 w 16"/>
                <a:gd name="T2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">
                  <a:moveTo>
                    <a:pt x="1" y="8"/>
                  </a:moveTo>
                  <a:lnTo>
                    <a:pt x="4" y="7"/>
                  </a:lnTo>
                  <a:lnTo>
                    <a:pt x="5" y="9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6" y="6"/>
                  </a:lnTo>
                  <a:lnTo>
                    <a:pt x="6" y="14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813"/>
            <p:cNvSpPr>
              <a:spLocks/>
            </p:cNvSpPr>
            <p:nvPr/>
          </p:nvSpPr>
          <p:spPr bwMode="auto">
            <a:xfrm>
              <a:off x="6403369" y="3557788"/>
              <a:ext cx="513066" cy="442645"/>
            </a:xfrm>
            <a:custGeom>
              <a:avLst/>
              <a:gdLst>
                <a:gd name="T0" fmla="*/ 0 w 93"/>
                <a:gd name="T1" fmla="*/ 76 h 80"/>
                <a:gd name="T2" fmla="*/ 23 w 93"/>
                <a:gd name="T3" fmla="*/ 76 h 80"/>
                <a:gd name="T4" fmla="*/ 28 w 93"/>
                <a:gd name="T5" fmla="*/ 45 h 80"/>
                <a:gd name="T6" fmla="*/ 28 w 93"/>
                <a:gd name="T7" fmla="*/ 45 h 80"/>
                <a:gd name="T8" fmla="*/ 38 w 93"/>
                <a:gd name="T9" fmla="*/ 3 h 80"/>
                <a:gd name="T10" fmla="*/ 38 w 93"/>
                <a:gd name="T11" fmla="*/ 3 h 80"/>
                <a:gd name="T12" fmla="*/ 50 w 93"/>
                <a:gd name="T13" fmla="*/ 0 h 80"/>
                <a:gd name="T14" fmla="*/ 50 w 93"/>
                <a:gd name="T15" fmla="*/ 0 h 80"/>
                <a:gd name="T16" fmla="*/ 93 w 93"/>
                <a:gd name="T17" fmla="*/ 9 h 80"/>
                <a:gd name="T18" fmla="*/ 93 w 93"/>
                <a:gd name="T19" fmla="*/ 9 h 80"/>
                <a:gd name="T20" fmla="*/ 93 w 93"/>
                <a:gd name="T21" fmla="*/ 9 h 80"/>
                <a:gd name="T22" fmla="*/ 92 w 93"/>
                <a:gd name="T23" fmla="*/ 13 h 80"/>
                <a:gd name="T24" fmla="*/ 76 w 93"/>
                <a:gd name="T25" fmla="*/ 8 h 80"/>
                <a:gd name="T26" fmla="*/ 76 w 93"/>
                <a:gd name="T27" fmla="*/ 8 h 80"/>
                <a:gd name="T28" fmla="*/ 50 w 93"/>
                <a:gd name="T29" fmla="*/ 4 h 80"/>
                <a:gd name="T30" fmla="*/ 50 w 93"/>
                <a:gd name="T31" fmla="*/ 4 h 80"/>
                <a:gd name="T32" fmla="*/ 41 w 93"/>
                <a:gd name="T33" fmla="*/ 6 h 80"/>
                <a:gd name="T34" fmla="*/ 41 w 93"/>
                <a:gd name="T35" fmla="*/ 6 h 80"/>
                <a:gd name="T36" fmla="*/ 32 w 93"/>
                <a:gd name="T37" fmla="*/ 45 h 80"/>
                <a:gd name="T38" fmla="*/ 32 w 93"/>
                <a:gd name="T39" fmla="*/ 45 h 80"/>
                <a:gd name="T40" fmla="*/ 27 w 93"/>
                <a:gd name="T41" fmla="*/ 78 h 80"/>
                <a:gd name="T42" fmla="*/ 27 w 93"/>
                <a:gd name="T43" fmla="*/ 78 h 80"/>
                <a:gd name="T44" fmla="*/ 27 w 93"/>
                <a:gd name="T45" fmla="*/ 80 h 80"/>
                <a:gd name="T46" fmla="*/ 0 w 93"/>
                <a:gd name="T47" fmla="*/ 80 h 80"/>
                <a:gd name="T48" fmla="*/ 0 w 93"/>
                <a:gd name="T4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0">
                  <a:moveTo>
                    <a:pt x="0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4" y="72"/>
                    <a:pt x="26" y="58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31" y="27"/>
                    <a:pt x="34" y="9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0" y="0"/>
                    <a:pt x="45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6" y="0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85" y="10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8" y="6"/>
                    <a:pt x="57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5" y="4"/>
                    <a:pt x="42" y="5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9"/>
                    <a:pt x="35" y="28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9" y="62"/>
                    <a:pt x="27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814"/>
            <p:cNvSpPr>
              <a:spLocks noEditPoints="1"/>
            </p:cNvSpPr>
            <p:nvPr/>
          </p:nvSpPr>
          <p:spPr bwMode="auto">
            <a:xfrm>
              <a:off x="6388277" y="3547728"/>
              <a:ext cx="538218" cy="462766"/>
            </a:xfrm>
            <a:custGeom>
              <a:avLst/>
              <a:gdLst>
                <a:gd name="T0" fmla="*/ 0 w 97"/>
                <a:gd name="T1" fmla="*/ 78 h 84"/>
                <a:gd name="T2" fmla="*/ 24 w 97"/>
                <a:gd name="T3" fmla="*/ 76 h 84"/>
                <a:gd name="T4" fmla="*/ 28 w 97"/>
                <a:gd name="T5" fmla="*/ 46 h 84"/>
                <a:gd name="T6" fmla="*/ 38 w 97"/>
                <a:gd name="T7" fmla="*/ 4 h 84"/>
                <a:gd name="T8" fmla="*/ 52 w 97"/>
                <a:gd name="T9" fmla="*/ 0 h 84"/>
                <a:gd name="T10" fmla="*/ 96 w 97"/>
                <a:gd name="T11" fmla="*/ 9 h 84"/>
                <a:gd name="T12" fmla="*/ 97 w 97"/>
                <a:gd name="T13" fmla="*/ 11 h 84"/>
                <a:gd name="T14" fmla="*/ 95 w 97"/>
                <a:gd name="T15" fmla="*/ 17 h 84"/>
                <a:gd name="T16" fmla="*/ 93 w 97"/>
                <a:gd name="T17" fmla="*/ 17 h 84"/>
                <a:gd name="T18" fmla="*/ 93 w 97"/>
                <a:gd name="T19" fmla="*/ 16 h 84"/>
                <a:gd name="T20" fmla="*/ 93 w 97"/>
                <a:gd name="T21" fmla="*/ 16 h 84"/>
                <a:gd name="T22" fmla="*/ 93 w 97"/>
                <a:gd name="T23" fmla="*/ 16 h 84"/>
                <a:gd name="T24" fmla="*/ 92 w 97"/>
                <a:gd name="T25" fmla="*/ 16 h 84"/>
                <a:gd name="T26" fmla="*/ 89 w 97"/>
                <a:gd name="T27" fmla="*/ 15 h 84"/>
                <a:gd name="T28" fmla="*/ 78 w 97"/>
                <a:gd name="T29" fmla="*/ 12 h 84"/>
                <a:gd name="T30" fmla="*/ 52 w 97"/>
                <a:gd name="T31" fmla="*/ 8 h 84"/>
                <a:gd name="T32" fmla="*/ 51 w 97"/>
                <a:gd name="T33" fmla="*/ 8 h 84"/>
                <a:gd name="T34" fmla="*/ 51 w 97"/>
                <a:gd name="T35" fmla="*/ 8 h 84"/>
                <a:gd name="T36" fmla="*/ 45 w 97"/>
                <a:gd name="T37" fmla="*/ 9 h 84"/>
                <a:gd name="T38" fmla="*/ 45 w 97"/>
                <a:gd name="T39" fmla="*/ 9 h 84"/>
                <a:gd name="T40" fmla="*/ 41 w 97"/>
                <a:gd name="T41" fmla="*/ 23 h 84"/>
                <a:gd name="T42" fmla="*/ 36 w 97"/>
                <a:gd name="T43" fmla="*/ 48 h 84"/>
                <a:gd name="T44" fmla="*/ 31 w 97"/>
                <a:gd name="T45" fmla="*/ 81 h 84"/>
                <a:gd name="T46" fmla="*/ 0 w 97"/>
                <a:gd name="T47" fmla="*/ 84 h 84"/>
                <a:gd name="T48" fmla="*/ 27 w 97"/>
                <a:gd name="T49" fmla="*/ 79 h 84"/>
                <a:gd name="T50" fmla="*/ 27 w 97"/>
                <a:gd name="T51" fmla="*/ 80 h 84"/>
                <a:gd name="T52" fmla="*/ 27 w 97"/>
                <a:gd name="T53" fmla="*/ 80 h 84"/>
                <a:gd name="T54" fmla="*/ 27 w 97"/>
                <a:gd name="T55" fmla="*/ 79 h 84"/>
                <a:gd name="T56" fmla="*/ 27 w 97"/>
                <a:gd name="T57" fmla="*/ 77 h 84"/>
                <a:gd name="T58" fmla="*/ 28 w 97"/>
                <a:gd name="T59" fmla="*/ 70 h 84"/>
                <a:gd name="T60" fmla="*/ 30 w 97"/>
                <a:gd name="T61" fmla="*/ 61 h 84"/>
                <a:gd name="T62" fmla="*/ 36 w 97"/>
                <a:gd name="T63" fmla="*/ 26 h 84"/>
                <a:gd name="T64" fmla="*/ 37 w 97"/>
                <a:gd name="T65" fmla="*/ 22 h 84"/>
                <a:gd name="T66" fmla="*/ 39 w 97"/>
                <a:gd name="T67" fmla="*/ 13 h 84"/>
                <a:gd name="T68" fmla="*/ 79 w 97"/>
                <a:gd name="T69" fmla="*/ 8 h 84"/>
                <a:gd name="T70" fmla="*/ 93 w 97"/>
                <a:gd name="T71" fmla="*/ 12 h 84"/>
                <a:gd name="T72" fmla="*/ 90 w 97"/>
                <a:gd name="T73" fmla="*/ 11 h 84"/>
                <a:gd name="T74" fmla="*/ 79 w 97"/>
                <a:gd name="T75" fmla="*/ 8 h 84"/>
                <a:gd name="T76" fmla="*/ 66 w 97"/>
                <a:gd name="T77" fmla="*/ 5 h 84"/>
                <a:gd name="T78" fmla="*/ 79 w 97"/>
                <a:gd name="T79" fmla="*/ 8 h 84"/>
                <a:gd name="T80" fmla="*/ 41 w 97"/>
                <a:gd name="T81" fmla="*/ 7 h 84"/>
                <a:gd name="T82" fmla="*/ 42 w 97"/>
                <a:gd name="T83" fmla="*/ 7 h 84"/>
                <a:gd name="T84" fmla="*/ 42 w 97"/>
                <a:gd name="T85" fmla="*/ 7 h 84"/>
                <a:gd name="T86" fmla="*/ 44 w 97"/>
                <a:gd name="T87" fmla="*/ 5 h 84"/>
                <a:gd name="T88" fmla="*/ 47 w 97"/>
                <a:gd name="T89" fmla="*/ 4 h 84"/>
                <a:gd name="T90" fmla="*/ 51 w 97"/>
                <a:gd name="T91" fmla="*/ 4 h 84"/>
                <a:gd name="T92" fmla="*/ 52 w 97"/>
                <a:gd name="T93" fmla="*/ 4 h 84"/>
                <a:gd name="T94" fmla="*/ 55 w 97"/>
                <a:gd name="T95" fmla="*/ 4 h 84"/>
                <a:gd name="T96" fmla="*/ 52 w 97"/>
                <a:gd name="T97" fmla="*/ 4 h 84"/>
                <a:gd name="T98" fmla="*/ 51 w 97"/>
                <a:gd name="T99" fmla="*/ 4 h 84"/>
                <a:gd name="T100" fmla="*/ 52 w 97"/>
                <a:gd name="T101" fmla="*/ 4 h 84"/>
                <a:gd name="T102" fmla="*/ 51 w 97"/>
                <a:gd name="T10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84">
                  <a:moveTo>
                    <a:pt x="0" y="8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1"/>
                    <a:pt x="26" y="59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31" y="29"/>
                    <a:pt x="34" y="11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0"/>
                    <a:pt x="47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8" y="0"/>
                    <a:pt x="93" y="8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3" y="17"/>
                    <a:pt x="94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1" y="16"/>
                    <a:pt x="90" y="16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6" y="14"/>
                    <a:pt x="82" y="13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69" y="10"/>
                    <a:pt x="59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8" y="7"/>
                    <a:pt x="45" y="8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10"/>
                    <a:pt x="42" y="16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30"/>
                    <a:pt x="37" y="3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3" y="65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0" y="82"/>
                    <a:pt x="0" y="82"/>
                  </a:cubicBezTo>
                  <a:close/>
                  <a:moveTo>
                    <a:pt x="27" y="79"/>
                  </a:move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8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6"/>
                    <a:pt x="28" y="73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9" y="67"/>
                    <a:pt x="29" y="64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9" y="69"/>
                    <a:pt x="28" y="76"/>
                    <a:pt x="27" y="79"/>
                  </a:cubicBezTo>
                  <a:close/>
                  <a:moveTo>
                    <a:pt x="36" y="26"/>
                  </a:moveTo>
                  <a:cubicBezTo>
                    <a:pt x="36" y="25"/>
                    <a:pt x="36" y="23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19"/>
                    <a:pt x="38" y="16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7"/>
                    <a:pt x="37" y="21"/>
                    <a:pt x="36" y="26"/>
                  </a:cubicBezTo>
                  <a:close/>
                  <a:moveTo>
                    <a:pt x="79" y="8"/>
                  </a:moveTo>
                  <a:cubicBezTo>
                    <a:pt x="85" y="10"/>
                    <a:pt x="90" y="11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2"/>
                    <a:pt x="91" y="12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7" y="10"/>
                    <a:pt x="83" y="9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5" y="7"/>
                    <a:pt x="70" y="6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70" y="6"/>
                    <a:pt x="75" y="7"/>
                    <a:pt x="79" y="8"/>
                  </a:cubicBezTo>
                  <a:close/>
                  <a:moveTo>
                    <a:pt x="42" y="7"/>
                  </a:moveTo>
                  <a:cubicBezTo>
                    <a:pt x="42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3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2" y="6"/>
                    <a:pt x="42" y="7"/>
                  </a:cubicBezTo>
                  <a:close/>
                  <a:moveTo>
                    <a:pt x="47" y="4"/>
                  </a:moveTo>
                  <a:cubicBezTo>
                    <a:pt x="48" y="4"/>
                    <a:pt x="49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8" y="4"/>
                    <a:pt x="47" y="4"/>
                  </a:cubicBezTo>
                  <a:close/>
                  <a:moveTo>
                    <a:pt x="52" y="4"/>
                  </a:moveTo>
                  <a:cubicBezTo>
                    <a:pt x="53" y="4"/>
                    <a:pt x="54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lose/>
                  <a:moveTo>
                    <a:pt x="51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815"/>
            <p:cNvSpPr>
              <a:spLocks/>
            </p:cNvSpPr>
            <p:nvPr/>
          </p:nvSpPr>
          <p:spPr bwMode="auto">
            <a:xfrm>
              <a:off x="6951644" y="3658389"/>
              <a:ext cx="281683" cy="860142"/>
            </a:xfrm>
            <a:custGeom>
              <a:avLst/>
              <a:gdLst>
                <a:gd name="T0" fmla="*/ 2 w 51"/>
                <a:gd name="T1" fmla="*/ 154 h 156"/>
                <a:gd name="T2" fmla="*/ 0 w 51"/>
                <a:gd name="T3" fmla="*/ 152 h 156"/>
                <a:gd name="T4" fmla="*/ 0 w 51"/>
                <a:gd name="T5" fmla="*/ 152 h 156"/>
                <a:gd name="T6" fmla="*/ 7 w 51"/>
                <a:gd name="T7" fmla="*/ 137 h 156"/>
                <a:gd name="T8" fmla="*/ 7 w 51"/>
                <a:gd name="T9" fmla="*/ 137 h 156"/>
                <a:gd name="T10" fmla="*/ 21 w 51"/>
                <a:gd name="T11" fmla="*/ 115 h 156"/>
                <a:gd name="T12" fmla="*/ 21 w 51"/>
                <a:gd name="T13" fmla="*/ 115 h 156"/>
                <a:gd name="T14" fmla="*/ 46 w 51"/>
                <a:gd name="T15" fmla="*/ 79 h 156"/>
                <a:gd name="T16" fmla="*/ 46 w 51"/>
                <a:gd name="T17" fmla="*/ 79 h 156"/>
                <a:gd name="T18" fmla="*/ 47 w 51"/>
                <a:gd name="T19" fmla="*/ 76 h 156"/>
                <a:gd name="T20" fmla="*/ 47 w 51"/>
                <a:gd name="T21" fmla="*/ 76 h 156"/>
                <a:gd name="T22" fmla="*/ 32 w 51"/>
                <a:gd name="T23" fmla="*/ 33 h 156"/>
                <a:gd name="T24" fmla="*/ 32 w 51"/>
                <a:gd name="T25" fmla="*/ 33 h 156"/>
                <a:gd name="T26" fmla="*/ 17 w 51"/>
                <a:gd name="T27" fmla="*/ 2 h 156"/>
                <a:gd name="T28" fmla="*/ 17 w 51"/>
                <a:gd name="T29" fmla="*/ 2 h 156"/>
                <a:gd name="T30" fmla="*/ 20 w 51"/>
                <a:gd name="T31" fmla="*/ 0 h 156"/>
                <a:gd name="T32" fmla="*/ 51 w 51"/>
                <a:gd name="T33" fmla="*/ 76 h 156"/>
                <a:gd name="T34" fmla="*/ 51 w 51"/>
                <a:gd name="T35" fmla="*/ 76 h 156"/>
                <a:gd name="T36" fmla="*/ 50 w 51"/>
                <a:gd name="T37" fmla="*/ 81 h 156"/>
                <a:gd name="T38" fmla="*/ 50 w 51"/>
                <a:gd name="T39" fmla="*/ 81 h 156"/>
                <a:gd name="T40" fmla="*/ 10 w 51"/>
                <a:gd name="T41" fmla="*/ 139 h 156"/>
                <a:gd name="T42" fmla="*/ 10 w 51"/>
                <a:gd name="T43" fmla="*/ 139 h 156"/>
                <a:gd name="T44" fmla="*/ 4 w 51"/>
                <a:gd name="T45" fmla="*/ 151 h 156"/>
                <a:gd name="T46" fmla="*/ 4 w 51"/>
                <a:gd name="T47" fmla="*/ 151 h 156"/>
                <a:gd name="T48" fmla="*/ 20 w 51"/>
                <a:gd name="T49" fmla="*/ 152 h 156"/>
                <a:gd name="T50" fmla="*/ 20 w 51"/>
                <a:gd name="T51" fmla="*/ 152 h 156"/>
                <a:gd name="T52" fmla="*/ 31 w 51"/>
                <a:gd name="T53" fmla="*/ 152 h 156"/>
                <a:gd name="T54" fmla="*/ 31 w 51"/>
                <a:gd name="T55" fmla="*/ 152 h 156"/>
                <a:gd name="T56" fmla="*/ 31 w 51"/>
                <a:gd name="T57" fmla="*/ 156 h 156"/>
                <a:gd name="T58" fmla="*/ 20 w 51"/>
                <a:gd name="T59" fmla="*/ 156 h 156"/>
                <a:gd name="T60" fmla="*/ 20 w 51"/>
                <a:gd name="T61" fmla="*/ 156 h 156"/>
                <a:gd name="T62" fmla="*/ 2 w 51"/>
                <a:gd name="T63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156">
                  <a:moveTo>
                    <a:pt x="2" y="154"/>
                  </a:moveTo>
                  <a:cubicBezTo>
                    <a:pt x="1" y="154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48"/>
                    <a:pt x="3" y="144"/>
                    <a:pt x="7" y="137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31"/>
                    <a:pt x="16" y="123"/>
                    <a:pt x="21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32" y="100"/>
                    <a:pt x="44" y="84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7" y="79"/>
                    <a:pt x="47" y="78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69"/>
                    <a:pt x="39" y="50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4" y="17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51" y="58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8"/>
                    <a:pt x="51" y="80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5" y="89"/>
                    <a:pt x="22" y="120"/>
                    <a:pt x="10" y="139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7" y="145"/>
                    <a:pt x="5" y="149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7" y="152"/>
                    <a:pt x="14" y="152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6" y="152"/>
                    <a:pt x="31" y="152"/>
                    <a:pt x="31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26" y="156"/>
                    <a:pt x="20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4" y="156"/>
                    <a:pt x="6" y="156"/>
                    <a:pt x="2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816"/>
            <p:cNvSpPr>
              <a:spLocks noEditPoints="1"/>
            </p:cNvSpPr>
            <p:nvPr/>
          </p:nvSpPr>
          <p:spPr bwMode="auto">
            <a:xfrm>
              <a:off x="6941584" y="3638269"/>
              <a:ext cx="301804" cy="890322"/>
            </a:xfrm>
            <a:custGeom>
              <a:avLst/>
              <a:gdLst>
                <a:gd name="T0" fmla="*/ 4 w 55"/>
                <a:gd name="T1" fmla="*/ 157 h 161"/>
                <a:gd name="T2" fmla="*/ 0 w 55"/>
                <a:gd name="T3" fmla="*/ 155 h 161"/>
                <a:gd name="T4" fmla="*/ 0 w 55"/>
                <a:gd name="T5" fmla="*/ 154 h 161"/>
                <a:gd name="T6" fmla="*/ 7 w 55"/>
                <a:gd name="T7" fmla="*/ 139 h 161"/>
                <a:gd name="T8" fmla="*/ 22 w 55"/>
                <a:gd name="T9" fmla="*/ 117 h 161"/>
                <a:gd name="T10" fmla="*/ 47 w 55"/>
                <a:gd name="T11" fmla="*/ 81 h 161"/>
                <a:gd name="T12" fmla="*/ 47 w 55"/>
                <a:gd name="T13" fmla="*/ 79 h 161"/>
                <a:gd name="T14" fmla="*/ 47 w 55"/>
                <a:gd name="T15" fmla="*/ 79 h 161"/>
                <a:gd name="T16" fmla="*/ 47 w 55"/>
                <a:gd name="T17" fmla="*/ 79 h 161"/>
                <a:gd name="T18" fmla="*/ 47 w 55"/>
                <a:gd name="T19" fmla="*/ 79 h 161"/>
                <a:gd name="T20" fmla="*/ 32 w 55"/>
                <a:gd name="T21" fmla="*/ 37 h 161"/>
                <a:gd name="T22" fmla="*/ 17 w 55"/>
                <a:gd name="T23" fmla="*/ 6 h 161"/>
                <a:gd name="T24" fmla="*/ 17 w 55"/>
                <a:gd name="T25" fmla="*/ 6 h 161"/>
                <a:gd name="T26" fmla="*/ 24 w 55"/>
                <a:gd name="T27" fmla="*/ 0 h 161"/>
                <a:gd name="T28" fmla="*/ 25 w 55"/>
                <a:gd name="T29" fmla="*/ 3 h 161"/>
                <a:gd name="T30" fmla="*/ 26 w 55"/>
                <a:gd name="T31" fmla="*/ 5 h 161"/>
                <a:gd name="T32" fmla="*/ 29 w 55"/>
                <a:gd name="T33" fmla="*/ 12 h 161"/>
                <a:gd name="T34" fmla="*/ 39 w 55"/>
                <a:gd name="T35" fmla="*/ 34 h 161"/>
                <a:gd name="T36" fmla="*/ 55 w 55"/>
                <a:gd name="T37" fmla="*/ 79 h 161"/>
                <a:gd name="T38" fmla="*/ 54 w 55"/>
                <a:gd name="T39" fmla="*/ 85 h 161"/>
                <a:gd name="T40" fmla="*/ 14 w 55"/>
                <a:gd name="T41" fmla="*/ 143 h 161"/>
                <a:gd name="T42" fmla="*/ 9 w 55"/>
                <a:gd name="T43" fmla="*/ 152 h 161"/>
                <a:gd name="T44" fmla="*/ 21 w 55"/>
                <a:gd name="T45" fmla="*/ 153 h 161"/>
                <a:gd name="T46" fmla="*/ 22 w 55"/>
                <a:gd name="T47" fmla="*/ 153 h 161"/>
                <a:gd name="T48" fmla="*/ 33 w 55"/>
                <a:gd name="T49" fmla="*/ 153 h 161"/>
                <a:gd name="T50" fmla="*/ 35 w 55"/>
                <a:gd name="T51" fmla="*/ 153 h 161"/>
                <a:gd name="T52" fmla="*/ 33 w 55"/>
                <a:gd name="T53" fmla="*/ 161 h 161"/>
                <a:gd name="T54" fmla="*/ 22 w 55"/>
                <a:gd name="T55" fmla="*/ 161 h 161"/>
                <a:gd name="T56" fmla="*/ 22 w 55"/>
                <a:gd name="T57" fmla="*/ 157 h 161"/>
                <a:gd name="T58" fmla="*/ 31 w 55"/>
                <a:gd name="T59" fmla="*/ 157 h 161"/>
                <a:gd name="T60" fmla="*/ 22 w 55"/>
                <a:gd name="T61" fmla="*/ 157 h 161"/>
                <a:gd name="T62" fmla="*/ 22 w 55"/>
                <a:gd name="T63" fmla="*/ 157 h 161"/>
                <a:gd name="T64" fmla="*/ 7 w 55"/>
                <a:gd name="T65" fmla="*/ 156 h 161"/>
                <a:gd name="T66" fmla="*/ 17 w 55"/>
                <a:gd name="T67" fmla="*/ 157 h 161"/>
                <a:gd name="T68" fmla="*/ 7 w 55"/>
                <a:gd name="T69" fmla="*/ 148 h 161"/>
                <a:gd name="T70" fmla="*/ 5 w 55"/>
                <a:gd name="T71" fmla="*/ 152 h 161"/>
                <a:gd name="T72" fmla="*/ 11 w 55"/>
                <a:gd name="T73" fmla="*/ 141 h 161"/>
                <a:gd name="T74" fmla="*/ 11 w 55"/>
                <a:gd name="T75" fmla="*/ 141 h 161"/>
                <a:gd name="T76" fmla="*/ 18 w 55"/>
                <a:gd name="T77" fmla="*/ 130 h 161"/>
                <a:gd name="T78" fmla="*/ 11 w 55"/>
                <a:gd name="T79" fmla="*/ 141 h 161"/>
                <a:gd name="T80" fmla="*/ 18 w 55"/>
                <a:gd name="T81" fmla="*/ 129 h 161"/>
                <a:gd name="T82" fmla="*/ 18 w 55"/>
                <a:gd name="T83" fmla="*/ 130 h 161"/>
                <a:gd name="T84" fmla="*/ 21 w 55"/>
                <a:gd name="T85" fmla="*/ 125 h 161"/>
                <a:gd name="T86" fmla="*/ 21 w 55"/>
                <a:gd name="T87" fmla="*/ 125 h 161"/>
                <a:gd name="T88" fmla="*/ 25 w 55"/>
                <a:gd name="T89" fmla="*/ 119 h 161"/>
                <a:gd name="T90" fmla="*/ 21 w 55"/>
                <a:gd name="T91" fmla="*/ 125 h 161"/>
                <a:gd name="T92" fmla="*/ 50 w 55"/>
                <a:gd name="T93" fmla="*/ 83 h 161"/>
                <a:gd name="T94" fmla="*/ 51 w 55"/>
                <a:gd name="T95" fmla="*/ 80 h 161"/>
                <a:gd name="T96" fmla="*/ 51 w 55"/>
                <a:gd name="T97" fmla="*/ 80 h 161"/>
                <a:gd name="T98" fmla="*/ 36 w 55"/>
                <a:gd name="T99" fmla="*/ 35 h 161"/>
                <a:gd name="T100" fmla="*/ 51 w 55"/>
                <a:gd name="T101" fmla="*/ 79 h 161"/>
                <a:gd name="T102" fmla="*/ 51 w 55"/>
                <a:gd name="T103" fmla="*/ 79 h 161"/>
                <a:gd name="T104" fmla="*/ 34 w 55"/>
                <a:gd name="T105" fmla="*/ 3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161">
                  <a:moveTo>
                    <a:pt x="3" y="159"/>
                  </a:moveTo>
                  <a:cubicBezTo>
                    <a:pt x="4" y="157"/>
                    <a:pt x="4" y="157"/>
                    <a:pt x="4" y="157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1" y="158"/>
                    <a:pt x="0" y="156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" y="150"/>
                    <a:pt x="3" y="146"/>
                    <a:pt x="7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11" y="133"/>
                    <a:pt x="16" y="125"/>
                    <a:pt x="22" y="117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32" y="102"/>
                    <a:pt x="44" y="85"/>
                    <a:pt x="47" y="8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6" y="81"/>
                    <a:pt x="47" y="80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2"/>
                    <a:pt x="39" y="53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25" y="21"/>
                    <a:pt x="18" y="8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7"/>
                    <a:pt x="28" y="9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2" y="17"/>
                    <a:pt x="36" y="25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7" y="50"/>
                    <a:pt x="55" y="6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1"/>
                    <a:pt x="54" y="83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9" y="93"/>
                    <a:pt x="25" y="125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2" y="147"/>
                    <a:pt x="10" y="150"/>
                    <a:pt x="9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2" y="153"/>
                    <a:pt x="17" y="153"/>
                    <a:pt x="21" y="153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8" y="153"/>
                    <a:pt x="32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1"/>
                    <a:pt x="28" y="161"/>
                    <a:pt x="22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15" y="161"/>
                    <a:pt x="8" y="161"/>
                    <a:pt x="3" y="159"/>
                  </a:cubicBezTo>
                  <a:close/>
                  <a:moveTo>
                    <a:pt x="22" y="157"/>
                  </a:moveTo>
                  <a:cubicBezTo>
                    <a:pt x="26" y="157"/>
                    <a:pt x="29" y="157"/>
                    <a:pt x="31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29" y="157"/>
                    <a:pt x="26" y="157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lose/>
                  <a:moveTo>
                    <a:pt x="17" y="157"/>
                  </a:moveTo>
                  <a:cubicBezTo>
                    <a:pt x="14" y="157"/>
                    <a:pt x="10" y="157"/>
                    <a:pt x="7" y="156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10" y="157"/>
                    <a:pt x="14" y="157"/>
                    <a:pt x="17" y="157"/>
                  </a:cubicBezTo>
                  <a:close/>
                  <a:moveTo>
                    <a:pt x="5" y="152"/>
                  </a:moveTo>
                  <a:cubicBezTo>
                    <a:pt x="5" y="151"/>
                    <a:pt x="6" y="150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50"/>
                    <a:pt x="5" y="151"/>
                    <a:pt x="5" y="152"/>
                  </a:cubicBezTo>
                  <a:close/>
                  <a:moveTo>
                    <a:pt x="11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3" y="138"/>
                    <a:pt x="15" y="134"/>
                    <a:pt x="18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4"/>
                    <a:pt x="13" y="138"/>
                    <a:pt x="11" y="141"/>
                  </a:cubicBezTo>
                  <a:close/>
                  <a:moveTo>
                    <a:pt x="18" y="130"/>
                  </a:moveTo>
                  <a:cubicBezTo>
                    <a:pt x="18" y="130"/>
                    <a:pt x="18" y="130"/>
                    <a:pt x="18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8" y="130"/>
                    <a:pt x="18" y="130"/>
                    <a:pt x="18" y="130"/>
                  </a:cubicBezTo>
                  <a:close/>
                  <a:moveTo>
                    <a:pt x="21" y="125"/>
                  </a:move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lose/>
                  <a:moveTo>
                    <a:pt x="50" y="83"/>
                  </a:moveTo>
                  <a:cubicBezTo>
                    <a:pt x="47" y="88"/>
                    <a:pt x="36" y="104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4" y="121"/>
                    <a:pt x="23" y="123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33" y="108"/>
                    <a:pt x="47" y="89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2"/>
                    <a:pt x="51" y="81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1"/>
                    <a:pt x="50" y="82"/>
                    <a:pt x="50" y="83"/>
                  </a:cubicBezTo>
                  <a:close/>
                  <a:moveTo>
                    <a:pt x="36" y="35"/>
                  </a:moveTo>
                  <a:cubicBezTo>
                    <a:pt x="43" y="52"/>
                    <a:pt x="51" y="70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0"/>
                    <a:pt x="42" y="49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5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597" y="1153409"/>
            <a:ext cx="7038933" cy="496678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3" y="3205216"/>
            <a:ext cx="3223895" cy="3223895"/>
          </a:xfrm>
          <a:prstGeom prst="rect">
            <a:avLst/>
          </a:prstGeom>
        </p:spPr>
      </p:pic>
      <p:cxnSp>
        <p:nvCxnSpPr>
          <p:cNvPr id="29" name="直接连接符 28"/>
          <p:cNvCxnSpPr/>
          <p:nvPr>
            <p:custDataLst>
              <p:tags r:id="rId1"/>
            </p:custDataLst>
          </p:nvPr>
        </p:nvCxnSpPr>
        <p:spPr>
          <a:xfrm>
            <a:off x="5170506" y="3504326"/>
            <a:ext cx="622800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5170506" y="4653860"/>
            <a:ext cx="622800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题 5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23809" y="1420459"/>
            <a:ext cx="2506889" cy="71850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 fontScale="62500" lnSpcReduction="20000"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学习目标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76" y="2183318"/>
            <a:ext cx="1171739" cy="171474"/>
          </a:xfrm>
          <a:prstGeom prst="rect">
            <a:avLst/>
          </a:prstGeom>
        </p:spPr>
      </p:pic>
      <p:cxnSp>
        <p:nvCxnSpPr>
          <p:cNvPr id="34" name="直接连接符 33"/>
          <p:cNvCxnSpPr/>
          <p:nvPr>
            <p:custDataLst>
              <p:tags r:id="rId4"/>
            </p:custDataLst>
          </p:nvPr>
        </p:nvCxnSpPr>
        <p:spPr>
          <a:xfrm>
            <a:off x="5170506" y="2354792"/>
            <a:ext cx="622800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5"/>
            </p:custDataLst>
          </p:nvPr>
        </p:nvCxnSpPr>
        <p:spPr>
          <a:xfrm>
            <a:off x="5170506" y="5803394"/>
            <a:ext cx="622800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170506" y="1896870"/>
            <a:ext cx="5410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了解不同媒介和社交媒体的表现方式</a:t>
            </a:r>
          </a:p>
        </p:txBody>
      </p:sp>
      <p:sp>
        <p:nvSpPr>
          <p:cNvPr id="39" name="矩形 38"/>
          <p:cNvSpPr/>
          <p:nvPr/>
        </p:nvSpPr>
        <p:spPr>
          <a:xfrm>
            <a:off x="5170506" y="3038150"/>
            <a:ext cx="5102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了解数字化表现方式的功能和价值</a:t>
            </a:r>
          </a:p>
        </p:txBody>
      </p:sp>
      <p:sp>
        <p:nvSpPr>
          <p:cNvPr id="41" name="矩形 40"/>
          <p:cNvSpPr/>
          <p:nvPr/>
        </p:nvSpPr>
        <p:spPr>
          <a:xfrm>
            <a:off x="5170506" y="4212088"/>
            <a:ext cx="5763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利用数字技术制作宣传学校的电子作品</a:t>
            </a:r>
            <a:endParaRPr lang="zh-CN" altLang="en-US" sz="24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170506" y="5342481"/>
            <a:ext cx="5410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正确发布及推广宣传学校的电子作品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7" y="355735"/>
            <a:ext cx="6916115" cy="79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 bwMode="auto">
          <a:xfrm>
            <a:off x="511629" y="782666"/>
            <a:ext cx="11310257" cy="5563705"/>
          </a:xfrm>
          <a:prstGeom prst="roundRect">
            <a:avLst>
              <a:gd name="adj" fmla="val 4833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6" y="765577"/>
            <a:ext cx="4299520" cy="948424"/>
          </a:xfrm>
          <a:prstGeom prst="rect">
            <a:avLst/>
          </a:prstGeom>
        </p:spPr>
      </p:pic>
      <p:sp>
        <p:nvSpPr>
          <p:cNvPr id="17" name="TextBox 28"/>
          <p:cNvSpPr txBox="1"/>
          <p:nvPr/>
        </p:nvSpPr>
        <p:spPr bwMode="auto">
          <a:xfrm>
            <a:off x="1127814" y="1020850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项目情境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830150" y="1751601"/>
            <a:ext cx="587828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 algn="just">
              <a:lnSpc>
                <a:spcPct val="175000"/>
              </a:lnSpc>
            </a:pP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rPr>
              <a:t>步入校园，老师的讲课声、琅琅的读书声、整齐的跑步声、游戏时的喧闹声、比赛时的喝彩声，声声入耳；学校兴办了篮球队、动漫社等多个社团，并为学生搭建艺术节、运动会等展示平台，用行动践行着“合格加特长，规范加创新”的办学理念，让孩子们放飞青春梦想，实现全面发展。让我们走进方舟中学，一起在网上宣传方舟中学！</a:t>
            </a:r>
            <a:endParaRPr lang="zh-CN" altLang="en-US" sz="2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3300" y="140275"/>
            <a:ext cx="3854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向世界介绍我们的学校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165390" y="6457890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七下   跨学科主题学习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06" y="1714001"/>
            <a:ext cx="4573861" cy="3754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60" y="981960"/>
            <a:ext cx="45862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了解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线上宣传学校的方法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421" y="4135176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92155" y="1865082"/>
            <a:ext cx="10160088" cy="10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/>
              <a:t>        </a:t>
            </a: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网上宣传的形式有很多种，可以编辑百科词条、制作美篇，或制作短视频上传到专门的视频网站等。使用搜索引擎，查看其他学校的宣传方法，填写在表中。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19" y="3274567"/>
            <a:ext cx="6839905" cy="2114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29528" y="981960"/>
            <a:ext cx="45862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明确线上宣传学校任务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421" y="4135176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92156" y="1683257"/>
            <a:ext cx="10160088" cy="10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/>
              <a:t>        </a:t>
            </a: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根据自己的实际情况，选取自己能够实现的任务，并将选择同一任务的同学填写在横线上，组成学习小组。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570470"/>
              </p:ext>
            </p:extLst>
          </p:nvPr>
        </p:nvGraphicFramePr>
        <p:xfrm>
          <a:off x="3973686" y="2578650"/>
          <a:ext cx="6125407" cy="3419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678553" imgH="2594995" progId="Word.Document.8">
                  <p:embed/>
                </p:oleObj>
              </mc:Choice>
              <mc:Fallback>
                <p:oleObj name="Document" r:id="rId5" imgW="4678553" imgH="2594995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686" y="2578650"/>
                        <a:ext cx="6125407" cy="3419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99601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7716" y="990655"/>
            <a:ext cx="39585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规划制作流程及分工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421" y="4135176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36991" y="1928316"/>
            <a:ext cx="10171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小组成员协商确定作品名称，并分析和讨论完成作品的流程，以及每个环节同学的具体分工，填写在横线上。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14" y="3367115"/>
            <a:ext cx="6035157" cy="26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5188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865745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收集作品素材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93821" y="1799685"/>
            <a:ext cx="10374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根据制作作品的类型，小组讨论制作作品所需的素材，并根据不同的素材，确定收集素材的方式，填写在表中。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2" y="3056736"/>
            <a:ext cx="7078063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8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865745"/>
            <a:ext cx="69541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加工作品素材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5" y="4279377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93821" y="1694091"/>
            <a:ext cx="10374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编辑、加工不同的素材，需要使用不同的软件，如图所示，列出的软件，在框中分别标出属于的软件，并选择合适的软件对已收集的素材进行加工。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53" y="4324986"/>
            <a:ext cx="3943900" cy="8764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73" y="4324986"/>
            <a:ext cx="3972479" cy="943107"/>
          </a:xfrm>
          <a:prstGeom prst="rect">
            <a:avLst/>
          </a:prstGeom>
        </p:spPr>
      </p:pic>
      <p:sp>
        <p:nvSpPr>
          <p:cNvPr id="5" name="右大括号 4"/>
          <p:cNvSpPr/>
          <p:nvPr/>
        </p:nvSpPr>
        <p:spPr>
          <a:xfrm rot="16200000">
            <a:off x="3767827" y="2583443"/>
            <a:ext cx="337455" cy="3145631"/>
          </a:xfrm>
          <a:prstGeom prst="rightBrace">
            <a:avLst>
              <a:gd name="adj1" fmla="val 72849"/>
              <a:gd name="adj2" fmla="val 50000"/>
            </a:avLst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809882" y="3238766"/>
            <a:ext cx="2253343" cy="580038"/>
          </a:xfrm>
          <a:prstGeom prst="roundRect">
            <a:avLst/>
          </a:prstGeom>
          <a:noFill/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大括号 9"/>
          <p:cNvSpPr/>
          <p:nvPr/>
        </p:nvSpPr>
        <p:spPr>
          <a:xfrm rot="16200000">
            <a:off x="8381673" y="2583443"/>
            <a:ext cx="337455" cy="3145631"/>
          </a:xfrm>
          <a:prstGeom prst="rightBrace">
            <a:avLst>
              <a:gd name="adj1" fmla="val 72849"/>
              <a:gd name="adj2" fmla="val 50000"/>
            </a:avLst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423728" y="3238766"/>
            <a:ext cx="2253343" cy="580038"/>
          </a:xfrm>
          <a:prstGeom prst="roundRect">
            <a:avLst/>
          </a:prstGeom>
          <a:noFill/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9173" y="5268031"/>
            <a:ext cx="695325" cy="333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/>
          <a:srcRect t="11279" r="50039"/>
          <a:stretch/>
        </p:blipFill>
        <p:spPr>
          <a:xfrm>
            <a:off x="3032093" y="5305633"/>
            <a:ext cx="837543" cy="2957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5412" y="5258506"/>
            <a:ext cx="857250" cy="342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040" y="5272112"/>
            <a:ext cx="676275" cy="2857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7051" y="5287081"/>
            <a:ext cx="885825" cy="285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1167" y="5252887"/>
            <a:ext cx="1143000" cy="3143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4978" y="5272793"/>
            <a:ext cx="1190625" cy="3143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829" y="5280352"/>
            <a:ext cx="13335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6650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865745"/>
            <a:ext cx="69541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制作电子作品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运动会短视频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4091" y="1721780"/>
            <a:ext cx="10374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使用准备的素材，选择合适的方式制作运动会短视频。短视频的制作可以采用线上和线下两种方式，编辑的平台与软件有很多，线上、线下制作都需要注意以下事项：  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9" y="573753"/>
            <a:ext cx="1053594" cy="134576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31125" y="2907209"/>
            <a:ext cx="2035629" cy="23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主题明确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画质清晰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配有字幕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符合规范</a:t>
            </a:r>
            <a:endParaRPr lang="en-US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693227" y="3693642"/>
            <a:ext cx="203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要注意传播正能量！</a:t>
            </a:r>
          </a:p>
        </p:txBody>
      </p:sp>
    </p:spTree>
    <p:extLst>
      <p:ext uri="{BB962C8B-B14F-4D97-AF65-F5344CB8AC3E}">
        <p14:creationId xmlns:p14="http://schemas.microsoft.com/office/powerpoint/2010/main" val="4102786961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FlNzg2MWU0MzVkOTllNDBlYmIxYTQ5NzIyOTNlMW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786</Words>
  <Application>Microsoft Office PowerPoint</Application>
  <PresentationFormat>宽屏</PresentationFormat>
  <Paragraphs>64</Paragraphs>
  <Slides>16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等线</vt:lpstr>
      <vt:lpstr>方正小标宋简体</vt:lpstr>
      <vt:lpstr>方正姚体简体</vt:lpstr>
      <vt:lpstr>黑体</vt:lpstr>
      <vt:lpstr>迷你简卡通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Office 主题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7上4单元项目2课件A</dc:title>
  <dc:creator>梁祥</dc:creator>
  <cp:keywords>安徽初中信息科技</cp:keywords>
  <cp:lastModifiedBy>Administrator</cp:lastModifiedBy>
  <cp:revision>239</cp:revision>
  <dcterms:created xsi:type="dcterms:W3CDTF">2021-03-10T08:28:00Z</dcterms:created>
  <dcterms:modified xsi:type="dcterms:W3CDTF">2025-02-08T00:48:08Z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