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353" r:id="rId14"/>
    <p:sldId id="471" r:id="rId15"/>
    <p:sldId id="550" r:id="rId16"/>
    <p:sldId id="524" r:id="rId17"/>
    <p:sldId id="611" r:id="rId18"/>
    <p:sldId id="525" r:id="rId19"/>
    <p:sldId id="610" r:id="rId20"/>
    <p:sldId id="526" r:id="rId21"/>
    <p:sldId id="630" r:id="rId22"/>
    <p:sldId id="609" r:id="rId23"/>
    <p:sldId id="629" r:id="rId24"/>
    <p:sldId id="631" r:id="rId25"/>
    <p:sldId id="527" r:id="rId26"/>
  </p:sldIdLst>
  <p:sldSz cx="12190095" cy="685927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778" userDrawn="1">
          <p15:clr>
            <a:srgbClr val="A4A3A4"/>
          </p15:clr>
        </p15:guide>
        <p15:guide id="3" pos="382" userDrawn="1">
          <p15:clr>
            <a:srgbClr val="A4A3A4"/>
          </p15:clr>
        </p15:guide>
        <p15:guide id="4" pos="7269" userDrawn="1">
          <p15:clr>
            <a:srgbClr val="A4A3A4"/>
          </p15:clr>
        </p15:guide>
        <p15:guide id="5" orient="horz" pos="604" userDrawn="1">
          <p15:clr>
            <a:srgbClr val="A4A3A4"/>
          </p15:clr>
        </p15:guide>
        <p15:guide id="6" orient="horz" pos="1826" userDrawn="1">
          <p15:clr>
            <a:srgbClr val="A4A3A4"/>
          </p15:clr>
        </p15:guide>
        <p15:guide id="7" orient="horz" pos="3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687"/>
    <a:srgbClr val="F0F9FE"/>
    <a:srgbClr val="24896B"/>
    <a:srgbClr val="F68F19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3" autoAdjust="0"/>
    <p:restoredTop sz="97778" autoAdjust="0"/>
  </p:normalViewPr>
  <p:slideViewPr>
    <p:cSldViewPr snapToGrid="0" showGuides="1">
      <p:cViewPr varScale="1">
        <p:scale>
          <a:sx n="40" d="100"/>
          <a:sy n="40" d="100"/>
        </p:scale>
        <p:origin x="66" y="762"/>
      </p:cViewPr>
      <p:guideLst>
        <p:guide orient="horz" pos="2114"/>
        <p:guide pos="3778"/>
        <p:guide pos="382"/>
        <p:guide pos="7269"/>
        <p:guide orient="horz" pos="604"/>
        <p:guide orient="horz" pos="1826"/>
        <p:guide orient="horz" pos="3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gs" Target="tags/tag3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12" y="1514075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7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openxmlformats.org/officeDocument/2006/relationships/image" Target="../media/image7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3" Type="http://schemas.openxmlformats.org/officeDocument/2006/relationships/notesSlide" Target="../notesSlides/notesSlide2.xml"/><Relationship Id="rId32" Type="http://schemas.openxmlformats.org/officeDocument/2006/relationships/slideLayout" Target="../slideLayouts/slideLayout43.xml"/><Relationship Id="rId31" Type="http://schemas.microsoft.com/office/2007/relationships/hdphoto" Target="../media/image13.wdp"/><Relationship Id="rId30" Type="http://schemas.openxmlformats.org/officeDocument/2006/relationships/image" Target="../media/image12.png"/><Relationship Id="rId3" Type="http://schemas.openxmlformats.org/officeDocument/2006/relationships/tags" Target="../tags/tag2.xml"/><Relationship Id="rId29" Type="http://schemas.microsoft.com/office/2007/relationships/hdphoto" Target="../media/image11.wdp"/><Relationship Id="rId28" Type="http://schemas.openxmlformats.org/officeDocument/2006/relationships/image" Target="../media/image10.png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image" Target="../media/image9.png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7.xml"/><Relationship Id="rId7" Type="http://schemas.openxmlformats.org/officeDocument/2006/relationships/image" Target="../media/image20.png"/><Relationship Id="rId6" Type="http://schemas.openxmlformats.org/officeDocument/2006/relationships/tags" Target="../tags/tag2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tags" Target="../tags/tag27.xml"/><Relationship Id="rId2" Type="http://schemas.openxmlformats.org/officeDocument/2006/relationships/image" Target="../media/image17.jpe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7.xml"/><Relationship Id="rId5" Type="http://schemas.openxmlformats.org/officeDocument/2006/relationships/tags" Target="../tags/tag29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920" y="3571875"/>
            <a:ext cx="12190730" cy="3287395"/>
          </a:xfrm>
          <a:prstGeom prst="rect">
            <a:avLst/>
          </a:prstGeom>
        </p:spPr>
      </p:pic>
      <p:pic>
        <p:nvPicPr>
          <p:cNvPr id="26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062" y="-4011472"/>
            <a:ext cx="609600" cy="609600"/>
          </a:xfrm>
          <a:prstGeom prst="rect">
            <a:avLst/>
          </a:prstGeom>
        </p:spPr>
      </p:pic>
      <p:sp>
        <p:nvSpPr>
          <p:cNvPr id="10" name="前言"/>
          <p:cNvSpPr>
            <a:spLocks noChangeArrowheads="1"/>
          </p:cNvSpPr>
          <p:nvPr/>
        </p:nvSpPr>
        <p:spPr bwMode="auto">
          <a:xfrm>
            <a:off x="414004" y="798074"/>
            <a:ext cx="11548110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spc="300" dirty="0">
                <a:solidFill>
                  <a:srgbClr val="456687"/>
                </a:solidFill>
              </a:rPr>
              <a:t>高花亭小学</a:t>
            </a:r>
            <a:r>
              <a:rPr lang="en-US" altLang="zh-CN" sz="2800" b="1" spc="300" dirty="0">
                <a:solidFill>
                  <a:srgbClr val="456687"/>
                </a:solidFill>
              </a:rPr>
              <a:t>2025-2026</a:t>
            </a:r>
            <a:r>
              <a:rPr lang="zh-CN" altLang="en-US" sz="2800" b="1" spc="300" dirty="0">
                <a:solidFill>
                  <a:srgbClr val="456687"/>
                </a:solidFill>
              </a:rPr>
              <a:t>学年第一学期期末一年级数学无纸笔测评</a:t>
            </a:r>
            <a:endParaRPr lang="zh-CN" altLang="en-US" sz="2800" b="1" spc="300" dirty="0">
              <a:solidFill>
                <a:srgbClr val="456687"/>
              </a:solidFill>
              <a:sym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235" y="998855"/>
            <a:ext cx="11574145" cy="3784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80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Calibri" panose="020F0502020204030204" pitchFamily="34" charset="0"/>
            </a:endParaRPr>
          </a:p>
          <a:p>
            <a:pPr algn="ctr"/>
            <a:r>
              <a:rPr lang="zh-CN" altLang="en-US" sz="8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Calibri" panose="020F0502020204030204" pitchFamily="34" charset="0"/>
              </a:rPr>
              <a:t>趣数乐翻天  无纸智</a:t>
            </a:r>
            <a:r>
              <a:rPr lang="zh-CN" altLang="en-US" sz="8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Calibri" panose="020F0502020204030204" pitchFamily="34" charset="0"/>
              </a:rPr>
              <a:t>闯关</a:t>
            </a:r>
            <a:endParaRPr lang="zh-CN" altLang="en-US" sz="80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Calibri" panose="020F0502020204030204" pitchFamily="34" charset="0"/>
            </a:endParaRPr>
          </a:p>
          <a:p>
            <a:pPr algn="ctr"/>
            <a:endParaRPr lang="zh-CN" altLang="en-US" sz="8000" b="1" cap="none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6473889" y="1108095"/>
            <a:ext cx="5085625" cy="5394960"/>
            <a:chOff x="6179728" y="578256"/>
            <a:chExt cx="5085625" cy="5394960"/>
          </a:xfrm>
        </p:grpSpPr>
        <p:sp>
          <p:nvSpPr>
            <p:cNvPr id="104" name="圆角矩形 58"/>
            <p:cNvSpPr/>
            <p:nvPr/>
          </p:nvSpPr>
          <p:spPr>
            <a:xfrm>
              <a:off x="6272348" y="578256"/>
              <a:ext cx="4993005" cy="5394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 descr="微信图片_2025010917032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2669" t="33552" r="18159" b="39783"/>
            <a:stretch>
              <a:fillRect/>
            </a:stretch>
          </p:blipFill>
          <p:spPr>
            <a:xfrm>
              <a:off x="6179728" y="1126414"/>
              <a:ext cx="5085625" cy="454667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672738" y="628015"/>
              <a:ext cx="29038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4000" b="1" dirty="0"/>
                <a:t>数一数</a:t>
              </a:r>
              <a:endParaRPr lang="zh-CN" altLang="zh-CN" sz="4000" b="1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5413" y="1108095"/>
            <a:ext cx="5501774" cy="5394960"/>
            <a:chOff x="678180" y="464060"/>
            <a:chExt cx="5501774" cy="5394960"/>
          </a:xfrm>
        </p:grpSpPr>
        <p:grpSp>
          <p:nvGrpSpPr>
            <p:cNvPr id="27" name="组合 26"/>
            <p:cNvGrpSpPr/>
            <p:nvPr/>
          </p:nvGrpSpPr>
          <p:grpSpPr>
            <a:xfrm>
              <a:off x="695323" y="464060"/>
              <a:ext cx="5484631" cy="5394960"/>
              <a:chOff x="460636" y="528046"/>
              <a:chExt cx="5484631" cy="5394960"/>
            </a:xfrm>
          </p:grpSpPr>
          <p:sp>
            <p:nvSpPr>
              <p:cNvPr id="9" name="圆角矩形 58"/>
              <p:cNvSpPr/>
              <p:nvPr/>
            </p:nvSpPr>
            <p:spPr>
              <a:xfrm>
                <a:off x="460636" y="528046"/>
                <a:ext cx="4993005" cy="53949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2" name="图片 1" descr="微信图片_2025010917031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8879" t="78246" r="16035" b="7833"/>
              <a:stretch>
                <a:fillRect/>
              </a:stretch>
            </p:blipFill>
            <p:spPr>
              <a:xfrm>
                <a:off x="612537" y="4118379"/>
                <a:ext cx="5332730" cy="1668145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701040" y="679313"/>
              <a:ext cx="295084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4000" b="1" dirty="0"/>
                <a:t>分一分</a:t>
              </a:r>
              <a:endParaRPr lang="zh-CN" altLang="zh-CN" sz="4000" b="1" dirty="0"/>
            </a:p>
          </p:txBody>
        </p:sp>
        <p:sp>
          <p:nvSpPr>
            <p:cNvPr id="7" name="圆柱形 6"/>
            <p:cNvSpPr/>
            <p:nvPr/>
          </p:nvSpPr>
          <p:spPr>
            <a:xfrm>
              <a:off x="1681480" y="1626733"/>
              <a:ext cx="401955" cy="920750"/>
            </a:xfrm>
            <a:prstGeom prst="can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柱形 7"/>
            <p:cNvSpPr/>
            <p:nvPr/>
          </p:nvSpPr>
          <p:spPr>
            <a:xfrm rot="18540000">
              <a:off x="3698240" y="1158103"/>
              <a:ext cx="299720" cy="8382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微信图片_202501091703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7981" t="59608" r="42262" b="34541"/>
            <a:stretch>
              <a:fillRect/>
            </a:stretch>
          </p:blipFill>
          <p:spPr>
            <a:xfrm>
              <a:off x="678180" y="1581648"/>
              <a:ext cx="799465" cy="701040"/>
            </a:xfrm>
            <a:prstGeom prst="rect">
              <a:avLst/>
            </a:prstGeom>
          </p:spPr>
        </p:pic>
        <p:sp>
          <p:nvSpPr>
            <p:cNvPr id="12" name="立方体 11"/>
            <p:cNvSpPr/>
            <p:nvPr/>
          </p:nvSpPr>
          <p:spPr>
            <a:xfrm>
              <a:off x="4468495" y="1462268"/>
              <a:ext cx="573405" cy="1327785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立方体 12"/>
            <p:cNvSpPr/>
            <p:nvPr/>
          </p:nvSpPr>
          <p:spPr>
            <a:xfrm rot="4260000">
              <a:off x="1394460" y="2691628"/>
              <a:ext cx="382270" cy="14859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立方体 13"/>
            <p:cNvSpPr/>
            <p:nvPr/>
          </p:nvSpPr>
          <p:spPr>
            <a:xfrm rot="5400000">
              <a:off x="3056890" y="1975348"/>
              <a:ext cx="387350" cy="1327785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立方体 14"/>
            <p:cNvSpPr/>
            <p:nvPr/>
          </p:nvSpPr>
          <p:spPr>
            <a:xfrm>
              <a:off x="2515235" y="1394958"/>
              <a:ext cx="575945" cy="575945"/>
            </a:xfrm>
            <a:prstGeom prst="cube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立方体 15"/>
            <p:cNvSpPr/>
            <p:nvPr/>
          </p:nvSpPr>
          <p:spPr>
            <a:xfrm>
              <a:off x="2858770" y="3136763"/>
              <a:ext cx="828040" cy="828040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微信图片_2025010917032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3029" t="45288" r="30614" b="52121"/>
            <a:stretch>
              <a:fillRect/>
            </a:stretch>
          </p:blipFill>
          <p:spPr>
            <a:xfrm>
              <a:off x="4204970" y="3061833"/>
              <a:ext cx="972185" cy="655955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916305" y="2205853"/>
              <a:ext cx="687070" cy="582930"/>
              <a:chOff x="6186" y="560"/>
              <a:chExt cx="1082" cy="91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1</a:t>
                </a:r>
                <a:endParaRPr lang="en-US" altLang="zh-CN" sz="32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90370" y="1916928"/>
              <a:ext cx="687705" cy="583565"/>
              <a:chOff x="6186" y="560"/>
              <a:chExt cx="1083" cy="91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2</a:t>
                </a:r>
                <a:endParaRPr lang="en-US" altLang="zh-CN" sz="3200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533650" y="1431788"/>
              <a:ext cx="687705" cy="583565"/>
              <a:chOff x="6186" y="560"/>
              <a:chExt cx="1083" cy="919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3</a:t>
                </a:r>
                <a:endParaRPr lang="en-US" altLang="zh-CN" sz="3200" dirty="0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588385" y="1699758"/>
              <a:ext cx="687705" cy="583565"/>
              <a:chOff x="6186" y="560"/>
              <a:chExt cx="1083" cy="91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4</a:t>
                </a:r>
                <a:endParaRPr lang="en-US" altLang="zh-CN" sz="3200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468495" y="1939153"/>
              <a:ext cx="687705" cy="583565"/>
              <a:chOff x="6186" y="560"/>
              <a:chExt cx="1083" cy="91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5</a:t>
                </a:r>
                <a:endParaRPr lang="en-US" altLang="zh-CN" sz="320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88110" y="3548243"/>
              <a:ext cx="687705" cy="583565"/>
              <a:chOff x="6186" y="560"/>
              <a:chExt cx="1083" cy="91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6</a:t>
                </a:r>
                <a:endParaRPr lang="en-US" altLang="zh-CN" sz="320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972435" y="3346313"/>
              <a:ext cx="687705" cy="583565"/>
              <a:chOff x="6186" y="560"/>
              <a:chExt cx="1083" cy="919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7</a:t>
                </a:r>
                <a:endParaRPr lang="en-US" altLang="zh-CN" sz="32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006090" y="2322058"/>
              <a:ext cx="687705" cy="583565"/>
              <a:chOff x="6186" y="560"/>
              <a:chExt cx="1083" cy="919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8</a:t>
                </a:r>
                <a:endParaRPr lang="en-US" altLang="zh-CN" sz="320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503420" y="3577453"/>
              <a:ext cx="687705" cy="583565"/>
              <a:chOff x="6186" y="560"/>
              <a:chExt cx="1083" cy="919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6201" y="744"/>
                <a:ext cx="592" cy="6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186" y="560"/>
                <a:ext cx="1083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/>
                  <a:t>9</a:t>
                </a:r>
                <a:endParaRPr lang="en-US" altLang="zh-CN" sz="3200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流程图: 可选过程 110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Straight Connector 26"/>
          <p:cNvCxnSpPr/>
          <p:nvPr>
            <p:custDataLst>
              <p:tags r:id="rId3"/>
            </p:custDataLst>
          </p:nvPr>
        </p:nvCxnSpPr>
        <p:spPr>
          <a:xfrm>
            <a:off x="6130323" y="1006056"/>
            <a:ext cx="0" cy="5496999"/>
          </a:xfrm>
          <a:prstGeom prst="line">
            <a:avLst/>
          </a:prstGeom>
          <a:ln w="38100">
            <a:solidFill>
              <a:srgbClr val="4566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39775" y="1108075"/>
            <a:ext cx="4992370" cy="5394960"/>
            <a:chOff x="1117" y="1745"/>
            <a:chExt cx="7862" cy="8496"/>
          </a:xfrm>
        </p:grpSpPr>
        <p:grpSp>
          <p:nvGrpSpPr>
            <p:cNvPr id="65" name="组合 64"/>
            <p:cNvGrpSpPr/>
            <p:nvPr/>
          </p:nvGrpSpPr>
          <p:grpSpPr>
            <a:xfrm>
              <a:off x="1117" y="1745"/>
              <a:ext cx="7863" cy="8496"/>
              <a:chOff x="558" y="635"/>
              <a:chExt cx="7863" cy="849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558" y="635"/>
                <a:ext cx="7863" cy="8496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653" y="6931"/>
                <a:ext cx="1461" cy="13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chemeClr val="accent1">
                        <a:lumMod val="50000"/>
                      </a:schemeClr>
                    </a:solidFill>
                  </a:rPr>
                  <a:t>①</a:t>
                </a:r>
                <a:endParaRPr lang="zh-CN" altLang="en-US" sz="4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2" name="图片 21" descr="微信图片_20260113084543_252_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" y="2667"/>
              <a:ext cx="5378" cy="537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6547485" y="1108075"/>
            <a:ext cx="4992370" cy="5394960"/>
            <a:chOff x="10311" y="1745"/>
            <a:chExt cx="7862" cy="8496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0311" y="1745"/>
              <a:ext cx="7863" cy="8496"/>
              <a:chOff x="558" y="635"/>
              <a:chExt cx="7863" cy="849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8" name="圆角矩形 58"/>
              <p:cNvSpPr/>
              <p:nvPr/>
            </p:nvSpPr>
            <p:spPr>
              <a:xfrm>
                <a:off x="558" y="635"/>
                <a:ext cx="7863" cy="8496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4115" y="6935"/>
                <a:ext cx="1086" cy="13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b="1" dirty="0">
                    <a:solidFill>
                      <a:schemeClr val="accent1">
                        <a:lumMod val="50000"/>
                      </a:schemeClr>
                    </a:solidFill>
                  </a:rPr>
                  <a:t>②</a:t>
                </a:r>
                <a:endParaRPr lang="zh-CN" altLang="en-US" sz="4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3" name="图片 22" descr="微信图片_20260113084543_252_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10" y="2667"/>
              <a:ext cx="5378" cy="53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167238" y="1394567"/>
            <a:ext cx="4091440" cy="1001404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第五关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456813" y="2735697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应用小天才</a:t>
            </a:r>
            <a:endParaRPr lang="zh-CN" altLang="en-US" sz="54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fc417983c9675ce1b60e983870aeb8a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358" y="3929497"/>
            <a:ext cx="3521887" cy="27220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9435" y="1705848"/>
            <a:ext cx="3100772" cy="3557709"/>
            <a:chOff x="8147009" y="1729614"/>
            <a:chExt cx="3100772" cy="3557709"/>
          </a:xfrm>
        </p:grpSpPr>
        <p:grpSp>
          <p:nvGrpSpPr>
            <p:cNvPr id="64" name="组合 63"/>
            <p:cNvGrpSpPr/>
            <p:nvPr/>
          </p:nvGrpSpPr>
          <p:grpSpPr>
            <a:xfrm>
              <a:off x="8147009" y="1729614"/>
              <a:ext cx="3100772" cy="3557709"/>
              <a:chOff x="8209893" y="1065665"/>
              <a:chExt cx="3100772" cy="3557709"/>
            </a:xfrm>
          </p:grpSpPr>
          <p:sp>
            <p:nvSpPr>
              <p:cNvPr id="54" name="矩形: 圆角 53"/>
              <p:cNvSpPr/>
              <p:nvPr/>
            </p:nvSpPr>
            <p:spPr>
              <a:xfrm>
                <a:off x="8209893" y="1065665"/>
                <a:ext cx="3004457" cy="35577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235784" y="1383120"/>
                <a:ext cx="307488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/>
                  <a:t>有</a:t>
                </a:r>
                <a:r>
                  <a:rPr lang="en-US" altLang="zh-CN" sz="2800" b="1" dirty="0"/>
                  <a:t>10</a:t>
                </a:r>
                <a:r>
                  <a:rPr lang="zh-CN" altLang="en-US" sz="2800" b="1" dirty="0"/>
                  <a:t>块西瓜，吃了</a:t>
                </a:r>
                <a:endParaRPr lang="en-US" altLang="zh-CN" sz="2800" b="1" dirty="0"/>
              </a:p>
              <a:p>
                <a:r>
                  <a:rPr lang="en-US" altLang="zh-CN" sz="2800" b="1" dirty="0"/>
                  <a:t>4</a:t>
                </a:r>
                <a:r>
                  <a:rPr lang="zh-CN" altLang="en-US" sz="2800" b="1" dirty="0"/>
                  <a:t>块，还剩几块？</a:t>
                </a:r>
                <a:endParaRPr lang="zh-CN" altLang="en-US" sz="2800" b="1" dirty="0"/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93" t="38195" r="10155" b="50060"/>
            <a:stretch>
              <a:fillRect/>
            </a:stretch>
          </p:blipFill>
          <p:spPr>
            <a:xfrm>
              <a:off x="8297474" y="2949299"/>
              <a:ext cx="2829840" cy="199857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486315" y="1705848"/>
            <a:ext cx="3310252" cy="3557709"/>
            <a:chOff x="4486315" y="1744268"/>
            <a:chExt cx="3310252" cy="3557709"/>
          </a:xfrm>
        </p:grpSpPr>
        <p:sp>
          <p:nvSpPr>
            <p:cNvPr id="27" name="矩形: 圆角 26"/>
            <p:cNvSpPr/>
            <p:nvPr/>
          </p:nvSpPr>
          <p:spPr>
            <a:xfrm>
              <a:off x="4486315" y="1744268"/>
              <a:ext cx="3004457" cy="35577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0" t="55785" r="10942" b="33712"/>
            <a:stretch>
              <a:fillRect/>
            </a:stretch>
          </p:blipFill>
          <p:spPr>
            <a:xfrm>
              <a:off x="4556903" y="2780264"/>
              <a:ext cx="2776290" cy="220664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519708" y="1971256"/>
              <a:ext cx="3276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/>
                <a:t>小猫钓了</a:t>
              </a:r>
              <a:r>
                <a:rPr lang="en-US" altLang="zh-CN" sz="3200" b="1" dirty="0"/>
                <a:t>8</a:t>
              </a:r>
              <a:r>
                <a:rPr lang="zh-CN" altLang="en-US" sz="3200" b="1" dirty="0"/>
                <a:t>条鱼。</a:t>
              </a:r>
              <a:endParaRPr lang="zh-CN" altLang="en-US" sz="32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1875" y="1705848"/>
            <a:ext cx="3004457" cy="3557709"/>
            <a:chOff x="751875" y="1705848"/>
            <a:chExt cx="3004457" cy="3557709"/>
          </a:xfrm>
        </p:grpSpPr>
        <p:sp>
          <p:nvSpPr>
            <p:cNvPr id="2" name="矩形: 圆角 1"/>
            <p:cNvSpPr/>
            <p:nvPr/>
          </p:nvSpPr>
          <p:spPr>
            <a:xfrm>
              <a:off x="751875" y="1705848"/>
              <a:ext cx="3004457" cy="35577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5" t="56570" r="19359" b="32006"/>
            <a:stretch>
              <a:fillRect/>
            </a:stretch>
          </p:blipFill>
          <p:spPr>
            <a:xfrm>
              <a:off x="806823" y="2254827"/>
              <a:ext cx="2900879" cy="2604804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可选过程 24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4248457" y="5774143"/>
            <a:ext cx="1400919" cy="103850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646" y="5061825"/>
            <a:ext cx="747063" cy="22203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54380" y="1722120"/>
            <a:ext cx="3003550" cy="3557270"/>
            <a:chOff x="1188" y="2712"/>
            <a:chExt cx="4730" cy="5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1188" y="2712"/>
              <a:ext cx="4731" cy="5603"/>
              <a:chOff x="937264" y="1114184"/>
              <a:chExt cx="3004457" cy="3557709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937264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1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5" name="图片 4" descr="微信图片_20260113084543_252_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" y="3300"/>
              <a:ext cx="3696" cy="369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496435" y="1705610"/>
            <a:ext cx="3003550" cy="3557270"/>
            <a:chOff x="7081" y="2686"/>
            <a:chExt cx="4730" cy="56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081" y="2686"/>
              <a:ext cx="4731" cy="5603"/>
              <a:chOff x="794389" y="1114184"/>
              <a:chExt cx="3004457" cy="3557709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794389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22" name="图片 21" descr="微信图片_20260113084543_252_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5" y="3401"/>
              <a:ext cx="3696" cy="369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155940" y="1705610"/>
            <a:ext cx="3003550" cy="3557270"/>
            <a:chOff x="12844" y="2686"/>
            <a:chExt cx="4730" cy="5602"/>
          </a:xfrm>
        </p:grpSpPr>
        <p:grpSp>
          <p:nvGrpSpPr>
            <p:cNvPr id="57" name="组合 56"/>
            <p:cNvGrpSpPr/>
            <p:nvPr/>
          </p:nvGrpSpPr>
          <p:grpSpPr>
            <a:xfrm>
              <a:off x="12844" y="2686"/>
              <a:ext cx="4731" cy="5603"/>
              <a:chOff x="794389" y="1114184"/>
              <a:chExt cx="3004457" cy="3557709"/>
            </a:xfrm>
          </p:grpSpPr>
          <p:sp>
            <p:nvSpPr>
              <p:cNvPr id="58" name="矩形: 圆角 57"/>
              <p:cNvSpPr/>
              <p:nvPr/>
            </p:nvSpPr>
            <p:spPr>
              <a:xfrm>
                <a:off x="794389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23" name="图片 22" descr="微信图片_20260113084543_252_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7" y="3300"/>
              <a:ext cx="3696" cy="36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8202106" y="1705847"/>
            <a:ext cx="3291529" cy="3557709"/>
            <a:chOff x="8209893" y="1065665"/>
            <a:chExt cx="3291529" cy="3557709"/>
          </a:xfrm>
        </p:grpSpPr>
        <p:sp>
          <p:nvSpPr>
            <p:cNvPr id="54" name="矩形: 圆角 53"/>
            <p:cNvSpPr/>
            <p:nvPr/>
          </p:nvSpPr>
          <p:spPr>
            <a:xfrm>
              <a:off x="8209893" y="1065665"/>
              <a:ext cx="3004457" cy="35577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2" t="20347" r="54701" b="68978"/>
            <a:stretch>
              <a:fillRect/>
            </a:stretch>
          </p:blipFill>
          <p:spPr>
            <a:xfrm>
              <a:off x="8339925" y="2059320"/>
              <a:ext cx="2778872" cy="2253915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8235784" y="1383120"/>
              <a:ext cx="3265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/>
                <a:t>车上原来有</a:t>
              </a:r>
              <a:r>
                <a:rPr lang="en-US" altLang="zh-CN" sz="3200" b="1" dirty="0"/>
                <a:t>9</a:t>
              </a:r>
              <a:r>
                <a:rPr lang="zh-CN" altLang="en-US" sz="3200" b="1" dirty="0"/>
                <a:t>人。</a:t>
              </a:r>
              <a:endParaRPr lang="zh-CN" altLang="en-US" sz="3200" b="1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86315" y="1705847"/>
            <a:ext cx="3134488" cy="3557709"/>
            <a:chOff x="4355687" y="1383120"/>
            <a:chExt cx="3134488" cy="3557709"/>
          </a:xfrm>
        </p:grpSpPr>
        <p:sp>
          <p:nvSpPr>
            <p:cNvPr id="27" name="矩形: 圆角 26"/>
            <p:cNvSpPr/>
            <p:nvPr/>
          </p:nvSpPr>
          <p:spPr>
            <a:xfrm>
              <a:off x="4355687" y="1383120"/>
              <a:ext cx="3004457" cy="35577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rcRect l="8205" t="36814" r="53818" b="38794"/>
            <a:stretch>
              <a:fillRect/>
            </a:stretch>
          </p:blipFill>
          <p:spPr>
            <a:xfrm>
              <a:off x="4385419" y="2174582"/>
              <a:ext cx="2878313" cy="239191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4432928" y="1646222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一共有几只铅笔？</a:t>
              </a:r>
              <a:endParaRPr lang="zh-CN" altLang="en-US" sz="28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1875" y="1705847"/>
            <a:ext cx="3004457" cy="3557709"/>
            <a:chOff x="5140619" y="991239"/>
            <a:chExt cx="3103886" cy="3211927"/>
          </a:xfrm>
        </p:grpSpPr>
        <p:sp>
          <p:nvSpPr>
            <p:cNvPr id="2" name="矩形: 圆角 1"/>
            <p:cNvSpPr/>
            <p:nvPr/>
          </p:nvSpPr>
          <p:spPr>
            <a:xfrm>
              <a:off x="5140619" y="991239"/>
              <a:ext cx="3103886" cy="32119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9" t="20578" r="54023" b="66790"/>
            <a:stretch>
              <a:fillRect/>
            </a:stretch>
          </p:blipFill>
          <p:spPr>
            <a:xfrm>
              <a:off x="5217459" y="1329337"/>
              <a:ext cx="2966037" cy="2429139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可选过程 24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4248457" y="5774143"/>
            <a:ext cx="1400919" cy="103850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646" y="5061825"/>
            <a:ext cx="747063" cy="222035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51840" y="1705610"/>
            <a:ext cx="3003550" cy="3557270"/>
            <a:chOff x="1184" y="2686"/>
            <a:chExt cx="4730" cy="5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1184" y="2686"/>
              <a:ext cx="4731" cy="5603"/>
              <a:chOff x="794389" y="1114184"/>
              <a:chExt cx="3004457" cy="3557709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794389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4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24" name="图片 23" descr="微信图片_20260113084543_252_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1" y="3263"/>
              <a:ext cx="3696" cy="369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505325" y="1705610"/>
            <a:ext cx="3003550" cy="3557270"/>
            <a:chOff x="7095" y="2686"/>
            <a:chExt cx="4730" cy="56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095" y="2686"/>
              <a:ext cx="4731" cy="5603"/>
              <a:chOff x="794389" y="1114184"/>
              <a:chExt cx="3004457" cy="3557709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794389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5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" name="图片 2" descr="微信图片_20260113084543_252_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2" y="3286"/>
              <a:ext cx="3696" cy="369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8220075" y="1705610"/>
            <a:ext cx="3003550" cy="3557270"/>
            <a:chOff x="12945" y="2686"/>
            <a:chExt cx="4730" cy="5602"/>
          </a:xfrm>
        </p:grpSpPr>
        <p:grpSp>
          <p:nvGrpSpPr>
            <p:cNvPr id="57" name="组合 56"/>
            <p:cNvGrpSpPr/>
            <p:nvPr/>
          </p:nvGrpSpPr>
          <p:grpSpPr>
            <a:xfrm>
              <a:off x="12945" y="2686"/>
              <a:ext cx="4731" cy="5603"/>
              <a:chOff x="794389" y="1114184"/>
              <a:chExt cx="3004457" cy="3557709"/>
            </a:xfrm>
          </p:grpSpPr>
          <p:sp>
            <p:nvSpPr>
              <p:cNvPr id="58" name="矩形: 圆角 57"/>
              <p:cNvSpPr/>
              <p:nvPr/>
            </p:nvSpPr>
            <p:spPr>
              <a:xfrm>
                <a:off x="794389" y="1114184"/>
                <a:ext cx="3004457" cy="35577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2044542" y="3834355"/>
                <a:ext cx="1001272" cy="707886"/>
                <a:chOff x="3342554" y="4625789"/>
                <a:chExt cx="1001272" cy="707886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3342554" y="4633473"/>
                  <a:ext cx="660828" cy="69156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3458402" y="4625789"/>
                  <a:ext cx="885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6</a:t>
                  </a:r>
                  <a:endParaRPr lang="zh-CN" altLang="en-US" sz="4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4" name="图片 3" descr="微信图片_20260113084543_252_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24" y="3286"/>
              <a:ext cx="3696" cy="36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" y="3239951"/>
            <a:ext cx="12190413" cy="3619637"/>
          </a:xfrm>
          <a:prstGeom prst="rect">
            <a:avLst/>
          </a:prstGeom>
        </p:spPr>
      </p:pic>
      <p:pic>
        <p:nvPicPr>
          <p:cNvPr id="17" name="图片 16" descr="图片包含 文字&#10;&#10;已生成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13" r="100000">
                        <a14:foregroundMark x1="55253" y1="16967" x2="40078" y2="68123"/>
                        <a14:foregroundMark x1="75097" y1="23650" x2="59144" y2="31620"/>
                        <a14:foregroundMark x1="41634" y1="65553" x2="78599" y2="68123"/>
                        <a14:foregroundMark x1="30350" y1="68638" x2="27237" y2="78149"/>
                        <a14:foregroundMark x1="35409" y1="79177" x2="78599" y2="7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623" y="1029879"/>
            <a:ext cx="1629579" cy="247270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4188565" y="1557393"/>
            <a:ext cx="4774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  见！</a:t>
            </a:r>
            <a:endParaRPr lang="zh-CN" altLang="en-US" sz="80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dubuque精美钢琴曲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062" y="-4011472"/>
            <a:ext cx="609600" cy="609600"/>
          </a:xfrm>
          <a:prstGeom prst="rect">
            <a:avLst/>
          </a:prstGeom>
        </p:spPr>
      </p:pic>
      <p:pic>
        <p:nvPicPr>
          <p:cNvPr id="18" name="图片 17" descr="图片包含 文字&#10;&#10;已生成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3091" y="884502"/>
            <a:ext cx="2355298" cy="2423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/>
          <a:stretch>
            <a:fillRect/>
          </a:stretch>
        </p:blipFill>
        <p:spPr>
          <a:xfrm>
            <a:off x="2600395" y="4692152"/>
            <a:ext cx="6380276" cy="179297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13060" y="1308247"/>
            <a:ext cx="3354952" cy="703262"/>
            <a:chOff x="7046724" y="2482133"/>
            <a:chExt cx="3354952" cy="703262"/>
          </a:xfrm>
          <a:solidFill>
            <a:srgbClr val="538D45"/>
          </a:solidFill>
        </p:grpSpPr>
        <p:sp>
          <p:nvSpPr>
            <p:cNvPr id="17" name="Freeform 10"/>
            <p:cNvSpPr/>
            <p:nvPr>
              <p:custDataLst>
                <p:tags r:id="rId3"/>
              </p:custDataLst>
            </p:nvPr>
          </p:nvSpPr>
          <p:spPr bwMode="auto">
            <a:xfrm>
              <a:off x="7046724" y="2579384"/>
              <a:ext cx="3354952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45668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14927" y="2568233"/>
              <a:ext cx="547246" cy="535234"/>
            </a:xfrm>
            <a:prstGeom prst="teardrop">
              <a:avLst/>
            </a:prstGeom>
            <a:solidFill>
              <a:srgbClr val="F0F9FE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0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921922" y="2616779"/>
              <a:ext cx="1869706" cy="438563"/>
            </a:xfrm>
            <a:prstGeom prst="rect">
              <a:avLst/>
            </a:prstGeom>
            <a:solidFill>
              <a:srgbClr val="456687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口算小达人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0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11538" y="2482133"/>
              <a:ext cx="559874" cy="703262"/>
            </a:xfrm>
            <a:prstGeom prst="teardrop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300" dirty="0">
                  <a:solidFill>
                    <a:srgbClr val="4566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spc="3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4113059" y="2906229"/>
            <a:ext cx="3354953" cy="535234"/>
            <a:chOff x="7046723" y="3455337"/>
            <a:chExt cx="3354953" cy="535234"/>
          </a:xfrm>
          <a:solidFill>
            <a:srgbClr val="CA7070"/>
          </a:solidFill>
        </p:grpSpPr>
        <p:sp>
          <p:nvSpPr>
            <p:cNvPr id="22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7046723" y="3455337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45668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13200" y="3455337"/>
              <a:ext cx="547246" cy="535234"/>
            </a:xfrm>
            <a:prstGeom prst="teardrop">
              <a:avLst/>
            </a:prstGeom>
            <a:solidFill>
              <a:srgbClr val="F0F9FE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0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921922" y="3514603"/>
              <a:ext cx="1869706" cy="438563"/>
            </a:xfrm>
            <a:prstGeom prst="rect">
              <a:avLst/>
            </a:prstGeom>
            <a:solidFill>
              <a:srgbClr val="456687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时间小主人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0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31006" y="3482520"/>
              <a:ext cx="39815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300" dirty="0">
                  <a:solidFill>
                    <a:srgbClr val="4566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spc="3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2"/>
            </p:custDataLst>
          </p:nvPr>
        </p:nvGrpSpPr>
        <p:grpSpPr>
          <a:xfrm>
            <a:off x="4113059" y="2175362"/>
            <a:ext cx="3354953" cy="546385"/>
            <a:chOff x="7055400" y="4342222"/>
            <a:chExt cx="3354953" cy="546385"/>
          </a:xfrm>
          <a:solidFill>
            <a:srgbClr val="CA7070"/>
          </a:solidFill>
        </p:grpSpPr>
        <p:sp>
          <p:nvSpPr>
            <p:cNvPr id="27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7055400" y="4342222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45668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223605" y="4353373"/>
              <a:ext cx="547246" cy="535234"/>
            </a:xfrm>
            <a:prstGeom prst="teardrop">
              <a:avLst/>
            </a:prstGeom>
            <a:solidFill>
              <a:srgbClr val="F0F9FE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30598" y="4363503"/>
              <a:ext cx="1869706" cy="438563"/>
            </a:xfrm>
            <a:prstGeom prst="rect">
              <a:avLst/>
            </a:prstGeom>
            <a:solidFill>
              <a:srgbClr val="456687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方位小能手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39683" y="4342691"/>
              <a:ext cx="39815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300" dirty="0">
                  <a:solidFill>
                    <a:srgbClr val="4566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spc="3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7"/>
            </p:custDataLst>
          </p:nvPr>
        </p:nvGrpSpPr>
        <p:grpSpPr>
          <a:xfrm>
            <a:off x="4113059" y="3698539"/>
            <a:ext cx="3354953" cy="535234"/>
            <a:chOff x="7055400" y="5205513"/>
            <a:chExt cx="3354953" cy="535234"/>
          </a:xfrm>
          <a:solidFill>
            <a:srgbClr val="538D45"/>
          </a:solidFill>
        </p:grpSpPr>
        <p:sp>
          <p:nvSpPr>
            <p:cNvPr id="32" name="Freeform 10"/>
            <p:cNvSpPr/>
            <p:nvPr>
              <p:custDataLst>
                <p:tags r:id="rId18"/>
              </p:custDataLst>
            </p:nvPr>
          </p:nvSpPr>
          <p:spPr bwMode="auto">
            <a:xfrm>
              <a:off x="7055400" y="5210119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45668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223604" y="5205513"/>
              <a:ext cx="547246" cy="535234"/>
            </a:xfrm>
            <a:prstGeom prst="teardrop">
              <a:avLst/>
            </a:prstGeom>
            <a:solidFill>
              <a:srgbClr val="F0F9FE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11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30598" y="5239457"/>
              <a:ext cx="1869706" cy="438563"/>
            </a:xfrm>
            <a:prstGeom prst="rect">
              <a:avLst/>
            </a:prstGeom>
            <a:solidFill>
              <a:srgbClr val="456687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图形小专家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1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39683" y="5218213"/>
              <a:ext cx="39815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300" dirty="0">
                  <a:solidFill>
                    <a:srgbClr val="4566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spc="3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前言"/>
          <p:cNvSpPr>
            <a:spLocks noChangeArrowheads="1"/>
          </p:cNvSpPr>
          <p:nvPr/>
        </p:nvSpPr>
        <p:spPr bwMode="auto">
          <a:xfrm>
            <a:off x="4781468" y="428813"/>
            <a:ext cx="1865238" cy="8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400" b="1" spc="300" dirty="0">
                <a:solidFill>
                  <a:srgbClr val="456687"/>
                </a:solidFill>
              </a:rPr>
              <a:t>目  录</a:t>
            </a:r>
            <a:endParaRPr lang="zh-CN" altLang="en-US" sz="4000" b="1" spc="300" dirty="0">
              <a:solidFill>
                <a:srgbClr val="456687"/>
              </a:solidFill>
              <a:sym typeface="Impact" panose="020B080603090205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961">
            <a:off x="11026087" y="5417511"/>
            <a:ext cx="1034919" cy="1293065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23"/>
            </p:custDataLst>
          </p:nvPr>
        </p:nvGrpSpPr>
        <p:grpSpPr>
          <a:xfrm>
            <a:off x="4113059" y="4438927"/>
            <a:ext cx="3354953" cy="535234"/>
            <a:chOff x="7055400" y="5205513"/>
            <a:chExt cx="3354953" cy="535234"/>
          </a:xfrm>
          <a:solidFill>
            <a:srgbClr val="538D45"/>
          </a:solidFill>
        </p:grpSpPr>
        <p:sp>
          <p:nvSpPr>
            <p:cNvPr id="4" name="Freeform 10"/>
            <p:cNvSpPr/>
            <p:nvPr>
              <p:custDataLst>
                <p:tags r:id="rId24"/>
              </p:custDataLst>
            </p:nvPr>
          </p:nvSpPr>
          <p:spPr bwMode="auto">
            <a:xfrm>
              <a:off x="7055400" y="5210119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45668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223604" y="5205513"/>
              <a:ext cx="547246" cy="535234"/>
            </a:xfrm>
            <a:prstGeom prst="teardrop">
              <a:avLst/>
            </a:prstGeom>
            <a:solidFill>
              <a:srgbClr val="F0F9FE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1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930598" y="5239457"/>
              <a:ext cx="1869706" cy="438563"/>
            </a:xfrm>
            <a:prstGeom prst="rect">
              <a:avLst/>
            </a:prstGeom>
            <a:solidFill>
              <a:srgbClr val="456687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应用小天才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1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39683" y="5218213"/>
              <a:ext cx="39815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300" dirty="0">
                  <a:solidFill>
                    <a:srgbClr val="4566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spc="3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图片包含 文字&#10;&#10;已生成高可信度的说明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3091" y="884502"/>
            <a:ext cx="2355298" cy="2423966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3113" r="100000">
                        <a14:foregroundMark x1="55253" y1="16967" x2="40078" y2="68123"/>
                        <a14:foregroundMark x1="75097" y1="23650" x2="59144" y2="31620"/>
                        <a14:foregroundMark x1="41634" y1="65553" x2="78599" y2="68123"/>
                        <a14:foregroundMark x1="30350" y1="68638" x2="27237" y2="78149"/>
                        <a14:foregroundMark x1="35409" y1="79177" x2="78599" y2="7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623" y="1029879"/>
            <a:ext cx="1629579" cy="2472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3952807" y="1394567"/>
            <a:ext cx="4091440" cy="1001404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第一关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456813" y="2735697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口算小达人</a:t>
            </a:r>
            <a:endParaRPr lang="zh-CN" altLang="en-US" sz="54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fc417983c9675ce1b60e983870aeb8a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358" y="3929497"/>
            <a:ext cx="3521887" cy="27220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4248457" y="5774143"/>
            <a:ext cx="1400919" cy="10385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646" y="5061825"/>
            <a:ext cx="747063" cy="22203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51585" y="11626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4+5=</a:t>
            </a:r>
            <a:endParaRPr lang="en-US" altLang="zh-CN" sz="4800" b="1"/>
          </a:p>
        </p:txBody>
      </p:sp>
      <p:sp>
        <p:nvSpPr>
          <p:cNvPr id="2" name="文本框 1"/>
          <p:cNvSpPr txBox="1"/>
          <p:nvPr/>
        </p:nvSpPr>
        <p:spPr>
          <a:xfrm>
            <a:off x="3577590" y="11626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10-3=</a:t>
            </a:r>
            <a:endParaRPr lang="en-US" altLang="zh-CN" sz="4800" b="1"/>
          </a:p>
        </p:txBody>
      </p:sp>
      <p:sp>
        <p:nvSpPr>
          <p:cNvPr id="3" name="文本框 2"/>
          <p:cNvSpPr txBox="1"/>
          <p:nvPr/>
        </p:nvSpPr>
        <p:spPr>
          <a:xfrm>
            <a:off x="6296660" y="11626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2+4=</a:t>
            </a:r>
            <a:endParaRPr lang="en-US" altLang="zh-CN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9097645" y="11626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7-4=</a:t>
            </a:r>
            <a:endParaRPr lang="en-US" altLang="zh-CN" sz="4800" b="1"/>
          </a:p>
        </p:txBody>
      </p:sp>
      <p:sp>
        <p:nvSpPr>
          <p:cNvPr id="5" name="文本框 4"/>
          <p:cNvSpPr txBox="1"/>
          <p:nvPr/>
        </p:nvSpPr>
        <p:spPr>
          <a:xfrm>
            <a:off x="1263650" y="21278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3+5=</a:t>
            </a:r>
            <a:endParaRPr lang="en-US" altLang="zh-CN" sz="4800" b="1"/>
          </a:p>
        </p:txBody>
      </p:sp>
      <p:sp>
        <p:nvSpPr>
          <p:cNvPr id="6" name="文本框 5"/>
          <p:cNvSpPr txBox="1"/>
          <p:nvPr/>
        </p:nvSpPr>
        <p:spPr>
          <a:xfrm>
            <a:off x="3577590" y="21278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9-7=</a:t>
            </a:r>
            <a:endParaRPr lang="en-US" altLang="zh-CN" sz="4800" b="1"/>
          </a:p>
        </p:txBody>
      </p:sp>
      <p:sp>
        <p:nvSpPr>
          <p:cNvPr id="7" name="文本框 6"/>
          <p:cNvSpPr txBox="1"/>
          <p:nvPr/>
        </p:nvSpPr>
        <p:spPr>
          <a:xfrm>
            <a:off x="6296660" y="21278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3+6=</a:t>
            </a:r>
            <a:endParaRPr lang="en-US" altLang="zh-CN" sz="4800" b="1"/>
          </a:p>
        </p:txBody>
      </p:sp>
      <p:sp>
        <p:nvSpPr>
          <p:cNvPr id="8" name="文本框 7"/>
          <p:cNvSpPr txBox="1"/>
          <p:nvPr/>
        </p:nvSpPr>
        <p:spPr>
          <a:xfrm>
            <a:off x="9097645" y="212788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8-5=</a:t>
            </a:r>
            <a:endParaRPr lang="en-US" altLang="zh-CN" sz="4800" b="1"/>
          </a:p>
        </p:txBody>
      </p:sp>
      <p:sp>
        <p:nvSpPr>
          <p:cNvPr id="9" name="文本框 8"/>
          <p:cNvSpPr txBox="1"/>
          <p:nvPr/>
        </p:nvSpPr>
        <p:spPr>
          <a:xfrm>
            <a:off x="1273810" y="302768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6-4=</a:t>
            </a:r>
            <a:endParaRPr lang="en-US" altLang="zh-CN" sz="4800" b="1"/>
          </a:p>
        </p:txBody>
      </p:sp>
      <p:sp>
        <p:nvSpPr>
          <p:cNvPr id="11" name="文本框 10"/>
          <p:cNvSpPr txBox="1"/>
          <p:nvPr/>
        </p:nvSpPr>
        <p:spPr>
          <a:xfrm>
            <a:off x="3577590" y="302768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8+2=</a:t>
            </a:r>
            <a:endParaRPr lang="en-US" altLang="zh-CN" sz="4800" b="1"/>
          </a:p>
        </p:txBody>
      </p:sp>
      <p:sp>
        <p:nvSpPr>
          <p:cNvPr id="17" name="文本框 16"/>
          <p:cNvSpPr txBox="1"/>
          <p:nvPr/>
        </p:nvSpPr>
        <p:spPr>
          <a:xfrm>
            <a:off x="6296660" y="302768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7-5=</a:t>
            </a:r>
            <a:endParaRPr lang="en-US" altLang="zh-CN" sz="4800" b="1"/>
          </a:p>
        </p:txBody>
      </p:sp>
      <p:sp>
        <p:nvSpPr>
          <p:cNvPr id="25" name="文本框 24"/>
          <p:cNvSpPr txBox="1"/>
          <p:nvPr/>
        </p:nvSpPr>
        <p:spPr>
          <a:xfrm>
            <a:off x="9097645" y="302768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5+5=</a:t>
            </a:r>
            <a:endParaRPr lang="en-US" altLang="zh-CN" sz="4800" b="1"/>
          </a:p>
        </p:txBody>
      </p:sp>
      <p:sp>
        <p:nvSpPr>
          <p:cNvPr id="26" name="文本框 25"/>
          <p:cNvSpPr txBox="1"/>
          <p:nvPr/>
        </p:nvSpPr>
        <p:spPr>
          <a:xfrm>
            <a:off x="1002030" y="400494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4+3=</a:t>
            </a:r>
            <a:endParaRPr lang="en-US" altLang="zh-CN" sz="4800" b="1"/>
          </a:p>
        </p:txBody>
      </p:sp>
      <p:sp>
        <p:nvSpPr>
          <p:cNvPr id="27" name="文本框 26"/>
          <p:cNvSpPr txBox="1"/>
          <p:nvPr/>
        </p:nvSpPr>
        <p:spPr>
          <a:xfrm>
            <a:off x="3577590" y="400494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9-6=</a:t>
            </a:r>
            <a:endParaRPr lang="en-US" altLang="zh-CN" sz="4800" b="1"/>
          </a:p>
        </p:txBody>
      </p:sp>
      <p:sp>
        <p:nvSpPr>
          <p:cNvPr id="28" name="文本框 27"/>
          <p:cNvSpPr txBox="1"/>
          <p:nvPr/>
        </p:nvSpPr>
        <p:spPr>
          <a:xfrm>
            <a:off x="6296660" y="400494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7+3=</a:t>
            </a:r>
            <a:endParaRPr lang="en-US" altLang="zh-CN" sz="4800" b="1"/>
          </a:p>
        </p:txBody>
      </p:sp>
      <p:sp>
        <p:nvSpPr>
          <p:cNvPr id="29" name="文本框 28"/>
          <p:cNvSpPr txBox="1"/>
          <p:nvPr/>
        </p:nvSpPr>
        <p:spPr>
          <a:xfrm>
            <a:off x="9097645" y="4004945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10-8=</a:t>
            </a:r>
            <a:endParaRPr lang="en-US" altLang="zh-CN" sz="4800" b="1"/>
          </a:p>
        </p:txBody>
      </p:sp>
      <p:grpSp>
        <p:nvGrpSpPr>
          <p:cNvPr id="15" name="组合 14"/>
          <p:cNvGrpSpPr/>
          <p:nvPr/>
        </p:nvGrpSpPr>
        <p:grpSpPr>
          <a:xfrm>
            <a:off x="1002030" y="1162685"/>
            <a:ext cx="1997075" cy="706755"/>
            <a:chOff x="2612" y="1917"/>
            <a:chExt cx="3145" cy="1113"/>
          </a:xfrm>
        </p:grpSpPr>
        <p:sp>
          <p:nvSpPr>
            <p:cNvPr id="13" name="流程图: 可选过程 12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661" y="1917"/>
              <a:ext cx="1280" cy="1113"/>
              <a:chOff x="9761" y="2725"/>
              <a:chExt cx="1280" cy="111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856" y="2725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1002030" y="492887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7-3=</a:t>
            </a:r>
            <a:endParaRPr lang="en-US" altLang="zh-CN" sz="4800" b="1"/>
          </a:p>
        </p:txBody>
      </p:sp>
      <p:sp>
        <p:nvSpPr>
          <p:cNvPr id="31" name="文本框 30"/>
          <p:cNvSpPr txBox="1"/>
          <p:nvPr/>
        </p:nvSpPr>
        <p:spPr>
          <a:xfrm>
            <a:off x="3577590" y="492887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6+4=</a:t>
            </a:r>
            <a:endParaRPr lang="en-US" altLang="zh-CN" sz="4800" b="1"/>
          </a:p>
        </p:txBody>
      </p:sp>
      <p:sp>
        <p:nvSpPr>
          <p:cNvPr id="32" name="文本框 31"/>
          <p:cNvSpPr txBox="1"/>
          <p:nvPr/>
        </p:nvSpPr>
        <p:spPr>
          <a:xfrm>
            <a:off x="6296660" y="492887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8-6=</a:t>
            </a:r>
            <a:endParaRPr lang="en-US" altLang="zh-CN" sz="4800" b="1"/>
          </a:p>
        </p:txBody>
      </p:sp>
      <p:sp>
        <p:nvSpPr>
          <p:cNvPr id="33" name="文本框 32"/>
          <p:cNvSpPr txBox="1"/>
          <p:nvPr/>
        </p:nvSpPr>
        <p:spPr>
          <a:xfrm>
            <a:off x="9097645" y="4928870"/>
            <a:ext cx="1997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5+2=</a:t>
            </a:r>
            <a:endParaRPr lang="en-US" altLang="zh-CN" sz="4800" b="1"/>
          </a:p>
        </p:txBody>
      </p:sp>
      <p:grpSp>
        <p:nvGrpSpPr>
          <p:cNvPr id="35" name="组合 34"/>
          <p:cNvGrpSpPr/>
          <p:nvPr/>
        </p:nvGrpSpPr>
        <p:grpSpPr>
          <a:xfrm>
            <a:off x="3577590" y="1162685"/>
            <a:ext cx="1997075" cy="706755"/>
            <a:chOff x="2612" y="1933"/>
            <a:chExt cx="3145" cy="1113"/>
          </a:xfrm>
        </p:grpSpPr>
        <p:sp>
          <p:nvSpPr>
            <p:cNvPr id="36" name="流程图: 可选过程 35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661" y="1933"/>
              <a:ext cx="1264" cy="1113"/>
              <a:chOff x="9761" y="2741"/>
              <a:chExt cx="1264" cy="111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9840" y="2741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6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96660" y="1162685"/>
            <a:ext cx="1997075" cy="706755"/>
            <a:chOff x="2612" y="1914"/>
            <a:chExt cx="3145" cy="1113"/>
          </a:xfrm>
        </p:grpSpPr>
        <p:sp>
          <p:nvSpPr>
            <p:cNvPr id="41" name="流程图: 可选过程 40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11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002030" y="2127885"/>
            <a:ext cx="1997075" cy="706755"/>
            <a:chOff x="2612" y="1917"/>
            <a:chExt cx="3145" cy="1113"/>
          </a:xfrm>
        </p:grpSpPr>
        <p:sp>
          <p:nvSpPr>
            <p:cNvPr id="51" name="流程图: 可选过程 50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661" y="1917"/>
              <a:ext cx="1293" cy="1113"/>
              <a:chOff x="9761" y="2725"/>
              <a:chExt cx="1293" cy="1113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9869" y="2725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577590" y="2127885"/>
            <a:ext cx="1997075" cy="706755"/>
            <a:chOff x="2612" y="1933"/>
            <a:chExt cx="3145" cy="1113"/>
          </a:xfrm>
        </p:grpSpPr>
        <p:sp>
          <p:nvSpPr>
            <p:cNvPr id="61" name="流程图: 可选过程 60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661" y="1933"/>
              <a:ext cx="1283" cy="1113"/>
              <a:chOff x="9761" y="2741"/>
              <a:chExt cx="1283" cy="1113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9859" y="2741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7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1002030" y="3027680"/>
            <a:ext cx="1997075" cy="706755"/>
            <a:chOff x="2612" y="1933"/>
            <a:chExt cx="3145" cy="1113"/>
          </a:xfrm>
        </p:grpSpPr>
        <p:sp>
          <p:nvSpPr>
            <p:cNvPr id="83" name="流程图: 可选过程 82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3661" y="1933"/>
              <a:ext cx="1283" cy="1113"/>
              <a:chOff x="9761" y="2741"/>
              <a:chExt cx="1283" cy="1113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9859" y="2741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3577590" y="3027680"/>
            <a:ext cx="1997075" cy="706755"/>
            <a:chOff x="2612" y="1914"/>
            <a:chExt cx="3145" cy="1113"/>
          </a:xfrm>
        </p:grpSpPr>
        <p:sp>
          <p:nvSpPr>
            <p:cNvPr id="88" name="流程图: 可选过程 87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3661" y="1914"/>
              <a:ext cx="1264" cy="1113"/>
              <a:chOff x="9761" y="2722"/>
              <a:chExt cx="1264" cy="1113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9840" y="2722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8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1002030" y="4004945"/>
            <a:ext cx="1997075" cy="706755"/>
            <a:chOff x="2612" y="1914"/>
            <a:chExt cx="3145" cy="1113"/>
          </a:xfrm>
        </p:grpSpPr>
        <p:sp>
          <p:nvSpPr>
            <p:cNvPr id="106" name="流程图: 可选过程 105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3661" y="1914"/>
              <a:ext cx="1245" cy="1113"/>
              <a:chOff x="9761" y="2722"/>
              <a:chExt cx="1245" cy="1113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9821" y="2722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4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3577590" y="4004945"/>
            <a:ext cx="1997075" cy="706755"/>
            <a:chOff x="2612" y="1952"/>
            <a:chExt cx="3145" cy="1113"/>
          </a:xfrm>
        </p:grpSpPr>
        <p:sp>
          <p:nvSpPr>
            <p:cNvPr id="112" name="流程图: 可选过程 111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3661" y="1952"/>
              <a:ext cx="1264" cy="1113"/>
              <a:chOff x="9761" y="2760"/>
              <a:chExt cx="1264" cy="1113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9840" y="2760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9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1002030" y="4928870"/>
            <a:ext cx="1997075" cy="706755"/>
            <a:chOff x="2612" y="1933"/>
            <a:chExt cx="3145" cy="1113"/>
          </a:xfrm>
        </p:grpSpPr>
        <p:sp>
          <p:nvSpPr>
            <p:cNvPr id="150" name="流程图: 可选过程 149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组合 150"/>
            <p:cNvGrpSpPr/>
            <p:nvPr/>
          </p:nvGrpSpPr>
          <p:grpSpPr>
            <a:xfrm>
              <a:off x="3661" y="1933"/>
              <a:ext cx="1283" cy="1113"/>
              <a:chOff x="9761" y="2741"/>
              <a:chExt cx="1283" cy="1113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9859" y="2741"/>
                <a:ext cx="11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5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3577590" y="4928870"/>
            <a:ext cx="1997075" cy="706755"/>
            <a:chOff x="2612" y="1933"/>
            <a:chExt cx="3145" cy="1113"/>
          </a:xfrm>
        </p:grpSpPr>
        <p:sp>
          <p:nvSpPr>
            <p:cNvPr id="167" name="流程图: 可选过程 166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3510" y="1933"/>
              <a:ext cx="1553" cy="1113"/>
              <a:chOff x="9610" y="2741"/>
              <a:chExt cx="1553" cy="1113"/>
            </a:xfrm>
          </p:grpSpPr>
          <p:sp>
            <p:nvSpPr>
              <p:cNvPr id="169" name="椭圆 168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文本框 169"/>
              <p:cNvSpPr txBox="1"/>
              <p:nvPr/>
            </p:nvSpPr>
            <p:spPr>
              <a:xfrm>
                <a:off x="9610" y="2741"/>
                <a:ext cx="1553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10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6296660" y="2127885"/>
            <a:ext cx="1997075" cy="706755"/>
            <a:chOff x="2612" y="1914"/>
            <a:chExt cx="3145" cy="1113"/>
          </a:xfrm>
        </p:grpSpPr>
        <p:sp>
          <p:nvSpPr>
            <p:cNvPr id="182" name="流程图: 可选过程 181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3" name="组合 182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184" name="椭圆 183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12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6296660" y="3027680"/>
            <a:ext cx="1997075" cy="706755"/>
            <a:chOff x="2612" y="1914"/>
            <a:chExt cx="3145" cy="1113"/>
          </a:xfrm>
        </p:grpSpPr>
        <p:sp>
          <p:nvSpPr>
            <p:cNvPr id="189" name="流程图: 可选过程 188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192" name="文本框 191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13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6296660" y="4004945"/>
            <a:ext cx="1997075" cy="706755"/>
            <a:chOff x="2612" y="1914"/>
            <a:chExt cx="3145" cy="1113"/>
          </a:xfrm>
        </p:grpSpPr>
        <p:sp>
          <p:nvSpPr>
            <p:cNvPr id="194" name="流程图: 可选过程 193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197" name="文本框 196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14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8" name="组合 197"/>
          <p:cNvGrpSpPr/>
          <p:nvPr/>
        </p:nvGrpSpPr>
        <p:grpSpPr>
          <a:xfrm>
            <a:off x="6296660" y="4928870"/>
            <a:ext cx="1997075" cy="706755"/>
            <a:chOff x="2612" y="1914"/>
            <a:chExt cx="3145" cy="1113"/>
          </a:xfrm>
        </p:grpSpPr>
        <p:sp>
          <p:nvSpPr>
            <p:cNvPr id="199" name="流程图: 可选过程 198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02" name="文本框 201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15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3" name="组合 202"/>
          <p:cNvGrpSpPr/>
          <p:nvPr/>
        </p:nvGrpSpPr>
        <p:grpSpPr>
          <a:xfrm>
            <a:off x="9097645" y="4928870"/>
            <a:ext cx="1997075" cy="706755"/>
            <a:chOff x="2612" y="1914"/>
            <a:chExt cx="3145" cy="1113"/>
          </a:xfrm>
        </p:grpSpPr>
        <p:sp>
          <p:nvSpPr>
            <p:cNvPr id="204" name="流程图: 可选过程 203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07" name="文本框 206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20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4" name="组合 213"/>
          <p:cNvGrpSpPr/>
          <p:nvPr/>
        </p:nvGrpSpPr>
        <p:grpSpPr>
          <a:xfrm>
            <a:off x="9097645" y="4004945"/>
            <a:ext cx="1997075" cy="706755"/>
            <a:chOff x="2612" y="1914"/>
            <a:chExt cx="3145" cy="1113"/>
          </a:xfrm>
        </p:grpSpPr>
        <p:sp>
          <p:nvSpPr>
            <p:cNvPr id="215" name="流程图: 可选过程 214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18" name="文本框 217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19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9097645" y="3027680"/>
            <a:ext cx="1997075" cy="706755"/>
            <a:chOff x="2612" y="1914"/>
            <a:chExt cx="3145" cy="1113"/>
          </a:xfrm>
        </p:grpSpPr>
        <p:sp>
          <p:nvSpPr>
            <p:cNvPr id="220" name="流程图: 可选过程 219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23" name="文本框 222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18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4" name="组合 223"/>
          <p:cNvGrpSpPr/>
          <p:nvPr/>
        </p:nvGrpSpPr>
        <p:grpSpPr>
          <a:xfrm>
            <a:off x="9097645" y="2127885"/>
            <a:ext cx="1997075" cy="706755"/>
            <a:chOff x="2612" y="1914"/>
            <a:chExt cx="3145" cy="1113"/>
          </a:xfrm>
        </p:grpSpPr>
        <p:sp>
          <p:nvSpPr>
            <p:cNvPr id="225" name="流程图: 可选过程 224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28" name="文本框 227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17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9097645" y="1162685"/>
            <a:ext cx="1997075" cy="706755"/>
            <a:chOff x="2612" y="1914"/>
            <a:chExt cx="3145" cy="1113"/>
          </a:xfrm>
        </p:grpSpPr>
        <p:sp>
          <p:nvSpPr>
            <p:cNvPr id="230" name="流程图: 可选过程 229"/>
            <p:cNvSpPr/>
            <p:nvPr/>
          </p:nvSpPr>
          <p:spPr>
            <a:xfrm>
              <a:off x="2612" y="2010"/>
              <a:ext cx="3145" cy="1001"/>
            </a:xfrm>
            <a:prstGeom prst="flowChartAlternateProcess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1" name="组合 230"/>
            <p:cNvGrpSpPr/>
            <p:nvPr/>
          </p:nvGrpSpPr>
          <p:grpSpPr>
            <a:xfrm>
              <a:off x="3553" y="1914"/>
              <a:ext cx="1814" cy="1113"/>
              <a:chOff x="9653" y="2722"/>
              <a:chExt cx="1814" cy="1113"/>
            </a:xfrm>
          </p:grpSpPr>
          <p:sp>
            <p:nvSpPr>
              <p:cNvPr id="233" name="文本框 232"/>
              <p:cNvSpPr txBox="1"/>
              <p:nvPr/>
            </p:nvSpPr>
            <p:spPr>
              <a:xfrm>
                <a:off x="9653" y="2722"/>
                <a:ext cx="181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</a:rPr>
                  <a:t>16</a:t>
                </a:r>
                <a:endParaRPr lang="en-US" altLang="zh-CN" sz="40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9761" y="2869"/>
                <a:ext cx="898" cy="898"/>
              </a:xfrm>
              <a:prstGeom prst="ellipse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流程图: 可选过程 33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167238" y="1394567"/>
            <a:ext cx="4091440" cy="1001404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第二关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456813" y="2735697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方位小能手</a:t>
            </a:r>
            <a:endParaRPr lang="zh-CN" altLang="en-US" sz="54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fc417983c9675ce1b60e983870aeb8a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358" y="3929497"/>
            <a:ext cx="3521887" cy="27220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477559" y="1063603"/>
            <a:ext cx="4993005" cy="5394960"/>
            <a:chOff x="487174" y="1083318"/>
            <a:chExt cx="4993005" cy="5394960"/>
          </a:xfrm>
        </p:grpSpPr>
        <p:sp>
          <p:nvSpPr>
            <p:cNvPr id="147" name="圆角矩形 58"/>
            <p:cNvSpPr/>
            <p:nvPr/>
          </p:nvSpPr>
          <p:spPr>
            <a:xfrm>
              <a:off x="487174" y="1083318"/>
              <a:ext cx="4993005" cy="5394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848497" y="1373862"/>
              <a:ext cx="4316300" cy="4865187"/>
              <a:chOff x="482600" y="1037590"/>
              <a:chExt cx="5062220" cy="5091430"/>
            </a:xfrm>
          </p:grpSpPr>
          <p:pic>
            <p:nvPicPr>
              <p:cNvPr id="150" name="图片 149" descr="微信图片_20250109095344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>
                <a:lum bright="36000"/>
              </a:blip>
              <a:srcRect l="8855" t="2703" r="8753" b="11305"/>
              <a:stretch>
                <a:fillRect/>
              </a:stretch>
            </p:blipFill>
            <p:spPr>
              <a:xfrm>
                <a:off x="488632" y="1037590"/>
                <a:ext cx="5050155" cy="2631440"/>
              </a:xfrm>
              <a:prstGeom prst="rect">
                <a:avLst/>
              </a:prstGeom>
            </p:spPr>
          </p:pic>
          <p:pic>
            <p:nvPicPr>
              <p:cNvPr id="151" name="图片 150" descr="微信图片_2025010916383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>
                <a:lum bright="24000"/>
              </a:blip>
              <a:srcRect l="10555" r="9484" b="5802"/>
              <a:stretch>
                <a:fillRect/>
              </a:stretch>
            </p:blipFill>
            <p:spPr>
              <a:xfrm>
                <a:off x="482600" y="3630930"/>
                <a:ext cx="5062220" cy="2498090"/>
              </a:xfrm>
              <a:prstGeom prst="rect">
                <a:avLst/>
              </a:prstGeom>
            </p:spPr>
          </p:pic>
        </p:grpSp>
      </p:grpSp>
      <p:grpSp>
        <p:nvGrpSpPr>
          <p:cNvPr id="144" name="组合 143"/>
          <p:cNvGrpSpPr/>
          <p:nvPr/>
        </p:nvGrpSpPr>
        <p:grpSpPr>
          <a:xfrm>
            <a:off x="6553864" y="1063603"/>
            <a:ext cx="5078531" cy="5394960"/>
            <a:chOff x="6553864" y="971613"/>
            <a:chExt cx="5078531" cy="5394960"/>
          </a:xfrm>
        </p:grpSpPr>
        <p:sp>
          <p:nvSpPr>
            <p:cNvPr id="104" name="圆角矩形 58"/>
            <p:cNvSpPr/>
            <p:nvPr/>
          </p:nvSpPr>
          <p:spPr>
            <a:xfrm>
              <a:off x="6553864" y="971613"/>
              <a:ext cx="4993005" cy="5394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3" t="55902" r="7390" b="25329"/>
            <a:stretch>
              <a:fillRect/>
            </a:stretch>
          </p:blipFill>
          <p:spPr>
            <a:xfrm>
              <a:off x="7191448" y="1175657"/>
              <a:ext cx="3666091" cy="2891235"/>
            </a:xfrm>
            <a:prstGeom prst="rect">
              <a:avLst/>
            </a:prstGeom>
          </p:spPr>
        </p:pic>
        <p:grpSp>
          <p:nvGrpSpPr>
            <p:cNvPr id="143" name="组合 142"/>
            <p:cNvGrpSpPr/>
            <p:nvPr/>
          </p:nvGrpSpPr>
          <p:grpSpPr>
            <a:xfrm>
              <a:off x="6816472" y="3902948"/>
              <a:ext cx="4815923" cy="2398703"/>
              <a:chOff x="6816472" y="3902948"/>
              <a:chExt cx="4815923" cy="2398703"/>
            </a:xfrm>
          </p:grpSpPr>
          <p:pic>
            <p:nvPicPr>
              <p:cNvPr id="142" name="图片 1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4" t="64680" r="81339" b="30849"/>
              <a:stretch>
                <a:fillRect/>
              </a:stretch>
            </p:blipFill>
            <p:spPr>
              <a:xfrm>
                <a:off x="6952994" y="5611756"/>
                <a:ext cx="794558" cy="595937"/>
              </a:xfrm>
              <a:prstGeom prst="rect">
                <a:avLst/>
              </a:prstGeom>
            </p:spPr>
          </p:pic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98" t="70062" r="74876" b="25628"/>
              <a:stretch>
                <a:fillRect/>
              </a:stretch>
            </p:blipFill>
            <p:spPr>
              <a:xfrm>
                <a:off x="8147022" y="4586883"/>
                <a:ext cx="539437" cy="574375"/>
              </a:xfrm>
              <a:prstGeom prst="rect">
                <a:avLst/>
              </a:prstGeom>
            </p:spPr>
          </p:pic>
          <p:grpSp>
            <p:nvGrpSpPr>
              <p:cNvPr id="129" name="组合 128"/>
              <p:cNvGrpSpPr/>
              <p:nvPr/>
            </p:nvGrpSpPr>
            <p:grpSpPr>
              <a:xfrm>
                <a:off x="6966933" y="3902948"/>
                <a:ext cx="4665462" cy="2398703"/>
                <a:chOff x="6761589" y="3990348"/>
                <a:chExt cx="4665462" cy="2398703"/>
              </a:xfrm>
            </p:grpSpPr>
            <p:pic>
              <p:nvPicPr>
                <p:cNvPr id="125" name="图片 12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64" t="70461" r="83003" b="26480"/>
                <a:stretch>
                  <a:fillRect/>
                </a:stretch>
              </p:blipFill>
              <p:spPr>
                <a:xfrm>
                  <a:off x="7872342" y="4105591"/>
                  <a:ext cx="622767" cy="407679"/>
                </a:xfrm>
                <a:prstGeom prst="rect">
                  <a:avLst/>
                </a:prstGeom>
              </p:spPr>
            </p:pic>
            <p:sp>
              <p:nvSpPr>
                <p:cNvPr id="126" name="文本框 125"/>
                <p:cNvSpPr txBox="1"/>
                <p:nvPr/>
              </p:nvSpPr>
              <p:spPr>
                <a:xfrm>
                  <a:off x="7319987" y="3990348"/>
                  <a:ext cx="4100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/>
                    <a:t>在      的（     ）面。</a:t>
                  </a:r>
                  <a:endParaRPr lang="zh-CN" altLang="en-US" sz="3600" b="1" dirty="0"/>
                </a:p>
              </p:txBody>
            </p:sp>
            <p:pic>
              <p:nvPicPr>
                <p:cNvPr id="127" name="图片 12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217" t="59663" r="75520" b="37344"/>
                <a:stretch>
                  <a:fillRect/>
                </a:stretch>
              </p:blipFill>
              <p:spPr>
                <a:xfrm>
                  <a:off x="6761589" y="4039101"/>
                  <a:ext cx="622767" cy="457342"/>
                </a:xfrm>
                <a:prstGeom prst="rect">
                  <a:avLst/>
                </a:prstGeom>
              </p:spPr>
            </p:pic>
            <p:sp>
              <p:nvSpPr>
                <p:cNvPr id="140" name="文本框 139"/>
                <p:cNvSpPr txBox="1"/>
                <p:nvPr/>
              </p:nvSpPr>
              <p:spPr>
                <a:xfrm>
                  <a:off x="7326248" y="5742720"/>
                  <a:ext cx="4100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/>
                    <a:t>在      的（     ）面。</a:t>
                  </a:r>
                  <a:endParaRPr lang="zh-CN" altLang="en-US" sz="3600" b="1" dirty="0"/>
                </a:p>
              </p:txBody>
            </p:sp>
          </p:grpSp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4" t="64680" r="81339" b="30849"/>
              <a:stretch>
                <a:fillRect/>
              </a:stretch>
            </p:blipFill>
            <p:spPr>
              <a:xfrm>
                <a:off x="6816472" y="4547134"/>
                <a:ext cx="794558" cy="595937"/>
              </a:xfrm>
              <a:prstGeom prst="rect">
                <a:avLst/>
              </a:prstGeom>
            </p:spPr>
          </p:pic>
          <p:sp>
            <p:nvSpPr>
              <p:cNvPr id="132" name="文本框 131"/>
              <p:cNvSpPr txBox="1"/>
              <p:nvPr/>
            </p:nvSpPr>
            <p:spPr>
              <a:xfrm>
                <a:off x="7525330" y="4493578"/>
                <a:ext cx="41008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/>
                  <a:t>在      的（     ）面。</a:t>
                </a:r>
                <a:endParaRPr lang="zh-CN" altLang="en-US" sz="3600" b="1" dirty="0"/>
              </a:p>
            </p:txBody>
          </p:sp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18" t="64957" r="73574" b="30907"/>
              <a:stretch>
                <a:fillRect/>
              </a:stretch>
            </p:blipFill>
            <p:spPr>
              <a:xfrm>
                <a:off x="8235181" y="5732004"/>
                <a:ext cx="465272" cy="551249"/>
              </a:xfrm>
              <a:prstGeom prst="rect">
                <a:avLst/>
              </a:prstGeom>
            </p:spPr>
          </p:pic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4" t="59148" r="83795" b="36423"/>
              <a:stretch>
                <a:fillRect/>
              </a:stretch>
            </p:blipFill>
            <p:spPr>
              <a:xfrm>
                <a:off x="6963727" y="5105832"/>
                <a:ext cx="541075" cy="590261"/>
              </a:xfrm>
              <a:prstGeom prst="rect">
                <a:avLst/>
              </a:prstGeom>
            </p:spPr>
          </p:pic>
          <p:sp>
            <p:nvSpPr>
              <p:cNvPr id="138" name="文本框 137"/>
              <p:cNvSpPr txBox="1"/>
              <p:nvPr/>
            </p:nvSpPr>
            <p:spPr>
              <a:xfrm>
                <a:off x="7526252" y="5096235"/>
                <a:ext cx="41008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/>
                  <a:t>在      的（     ）面。</a:t>
                </a:r>
                <a:endParaRPr lang="zh-CN" altLang="en-US" sz="3600" b="1" dirty="0"/>
              </a:p>
            </p:txBody>
          </p:sp>
          <p:pic>
            <p:nvPicPr>
              <p:cNvPr id="139" name="图片 1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49" t="59454" r="75264" b="36167"/>
              <a:stretch>
                <a:fillRect/>
              </a:stretch>
            </p:blipFill>
            <p:spPr>
              <a:xfrm>
                <a:off x="8093206" y="5161568"/>
                <a:ext cx="648969" cy="583565"/>
              </a:xfrm>
              <a:prstGeom prst="rect">
                <a:avLst/>
              </a:prstGeom>
            </p:spPr>
          </p:pic>
        </p:grpSp>
      </p:grpSp>
      <p:sp>
        <p:nvSpPr>
          <p:cNvPr id="18" name="矩形 17"/>
          <p:cNvSpPr/>
          <p:nvPr/>
        </p:nvSpPr>
        <p:spPr>
          <a:xfrm>
            <a:off x="344374" y="329269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流程图: 可选过程 110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Straight Connector 26"/>
          <p:cNvCxnSpPr/>
          <p:nvPr>
            <p:custDataLst>
              <p:tags r:id="rId6"/>
            </p:custDataLst>
          </p:nvPr>
        </p:nvCxnSpPr>
        <p:spPr>
          <a:xfrm>
            <a:off x="6021738" y="961564"/>
            <a:ext cx="0" cy="5496999"/>
          </a:xfrm>
          <a:prstGeom prst="line">
            <a:avLst/>
          </a:prstGeom>
          <a:ln w="38100">
            <a:solidFill>
              <a:srgbClr val="4566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77520" y="1063625"/>
            <a:ext cx="4992370" cy="5394960"/>
            <a:chOff x="752" y="1675"/>
            <a:chExt cx="7862" cy="8496"/>
          </a:xfrm>
        </p:grpSpPr>
        <p:grpSp>
          <p:nvGrpSpPr>
            <p:cNvPr id="65" name="组合 64"/>
            <p:cNvGrpSpPr/>
            <p:nvPr/>
          </p:nvGrpSpPr>
          <p:grpSpPr>
            <a:xfrm>
              <a:off x="752" y="1675"/>
              <a:ext cx="7863" cy="8496"/>
              <a:chOff x="558" y="635"/>
              <a:chExt cx="7863" cy="849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558" y="635"/>
                <a:ext cx="7863" cy="8496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653" y="6931"/>
                <a:ext cx="1461" cy="13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chemeClr val="accent1">
                        <a:lumMod val="50000"/>
                      </a:schemeClr>
                    </a:solidFill>
                  </a:rPr>
                  <a:t>①</a:t>
                </a:r>
                <a:endParaRPr lang="zh-CN" altLang="en-US" sz="4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" name="图片 2" descr="微信图片_20260113084543_252_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9" y="2597"/>
              <a:ext cx="5378" cy="537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596380" y="1063625"/>
            <a:ext cx="4992370" cy="5394960"/>
            <a:chOff x="10388" y="1675"/>
            <a:chExt cx="7862" cy="8496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0388" y="1675"/>
              <a:ext cx="7863" cy="8496"/>
              <a:chOff x="558" y="635"/>
              <a:chExt cx="7863" cy="849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8" name="圆角矩形 58"/>
              <p:cNvSpPr/>
              <p:nvPr/>
            </p:nvSpPr>
            <p:spPr>
              <a:xfrm>
                <a:off x="558" y="635"/>
                <a:ext cx="7863" cy="8496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4115" y="6935"/>
                <a:ext cx="1086" cy="13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b="1" dirty="0">
                    <a:solidFill>
                      <a:schemeClr val="accent1">
                        <a:lumMod val="50000"/>
                      </a:schemeClr>
                    </a:solidFill>
                  </a:rPr>
                  <a:t>②</a:t>
                </a:r>
                <a:endParaRPr lang="zh-CN" altLang="en-US" sz="4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8" name="图片 7" descr="微信图片_20260113084543_252_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99" y="2593"/>
              <a:ext cx="5378" cy="53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167238" y="1394567"/>
            <a:ext cx="4091440" cy="1001404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第三关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456813" y="2735697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时间小主人</a:t>
            </a:r>
            <a:endParaRPr lang="zh-CN" altLang="en-US" sz="54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fc417983c9675ce1b60e983870aeb8a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358" y="3929497"/>
            <a:ext cx="3521887" cy="27220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51928" y="4137025"/>
            <a:ext cx="1487805" cy="541020"/>
            <a:chOff x="2850" y="6108"/>
            <a:chExt cx="2343" cy="852"/>
          </a:xfrm>
        </p:grpSpPr>
        <p:sp>
          <p:nvSpPr>
            <p:cNvPr id="3" name="圆角矩形 2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945" y="6108"/>
              <a:ext cx="22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3</a:t>
              </a:r>
              <a:r>
                <a:rPr lang="zh-CN" altLang="en-US" sz="2800" b="1"/>
                <a:t>时半</a:t>
              </a:r>
              <a:endParaRPr lang="zh-CN" altLang="en-US" sz="2800" b="1"/>
            </a:p>
          </p:txBody>
        </p:sp>
      </p:grpSp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4248457" y="5774143"/>
            <a:ext cx="1400919" cy="10385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646" y="5061825"/>
            <a:ext cx="747063" cy="2220354"/>
          </a:xfrm>
          <a:prstGeom prst="rect">
            <a:avLst/>
          </a:prstGeom>
        </p:spPr>
      </p:pic>
      <p:pic>
        <p:nvPicPr>
          <p:cNvPr id="8" name="图片 7" descr="5a5aad8e-7d29-47a0-aee4-cf1c656ddefc"/>
          <p:cNvPicPr>
            <a:picLocks noChangeAspect="1"/>
          </p:cNvPicPr>
          <p:nvPr/>
        </p:nvPicPr>
        <p:blipFill>
          <a:blip r:embed="rId3">
            <a:clrChange>
              <a:clrFrom>
                <a:srgbClr val="FDFBFE">
                  <a:alpha val="100000"/>
                </a:srgbClr>
              </a:clrFrom>
              <a:clrTo>
                <a:srgbClr val="FDFB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670" y="865505"/>
            <a:ext cx="3090545" cy="3096260"/>
          </a:xfrm>
          <a:prstGeom prst="rect">
            <a:avLst/>
          </a:prstGeom>
        </p:spPr>
      </p:pic>
      <p:sp>
        <p:nvSpPr>
          <p:cNvPr id="34" name="流程图: 可选过程 33"/>
          <p:cNvSpPr/>
          <p:nvPr/>
        </p:nvSpPr>
        <p:spPr>
          <a:xfrm>
            <a:off x="353695" y="342900"/>
            <a:ext cx="2703830" cy="615315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第三关</a:t>
            </a:r>
            <a:endParaRPr kumimoji="1"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660" y="638242"/>
            <a:ext cx="11657356" cy="2281385"/>
          </a:xfrm>
          <a:prstGeom prst="rect">
            <a:avLst/>
          </a:prstGeom>
        </p:spPr>
      </p:pic>
      <p:sp>
        <p:nvSpPr>
          <p:cNvPr id="33" name="Rectangle 28"/>
          <p:cNvSpPr/>
          <p:nvPr>
            <p:custDataLst>
              <p:tags r:id="rId5"/>
            </p:custDataLst>
          </p:nvPr>
        </p:nvSpPr>
        <p:spPr>
          <a:xfrm>
            <a:off x="2587251" y="1044816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拨一拨。</a:t>
            </a:r>
            <a:endParaRPr lang="en-US" sz="28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51928" y="4137025"/>
            <a:ext cx="1329055" cy="541020"/>
            <a:chOff x="1473" y="4616"/>
            <a:chExt cx="2093" cy="852"/>
          </a:xfrm>
        </p:grpSpPr>
        <p:sp>
          <p:nvSpPr>
            <p:cNvPr id="2" name="圆角矩形 1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451928" y="5017294"/>
            <a:ext cx="1169670" cy="541655"/>
            <a:chOff x="2850" y="6108"/>
            <a:chExt cx="1842" cy="853"/>
          </a:xfrm>
        </p:grpSpPr>
        <p:sp>
          <p:nvSpPr>
            <p:cNvPr id="38" name="圆角矩形 37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945" y="6108"/>
              <a:ext cx="151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 3</a:t>
              </a:r>
              <a:r>
                <a:rPr lang="zh-CN" altLang="en-US" sz="2800" b="1"/>
                <a:t>时</a:t>
              </a:r>
              <a:endParaRPr lang="zh-CN" altLang="en-US" sz="2800" b="1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51928" y="5017294"/>
            <a:ext cx="1329055" cy="541020"/>
            <a:chOff x="1473" y="4616"/>
            <a:chExt cx="2093" cy="852"/>
          </a:xfrm>
        </p:grpSpPr>
        <p:sp>
          <p:nvSpPr>
            <p:cNvPr id="41" name="圆角矩形 40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295333" y="4137025"/>
            <a:ext cx="1488440" cy="541655"/>
            <a:chOff x="2850" y="6108"/>
            <a:chExt cx="2344" cy="853"/>
          </a:xfrm>
        </p:grpSpPr>
        <p:sp>
          <p:nvSpPr>
            <p:cNvPr id="46" name="圆角矩形 45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945" y="6108"/>
              <a:ext cx="22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5</a:t>
              </a:r>
              <a:r>
                <a:rPr lang="zh-CN" altLang="en-US" sz="2800" b="1"/>
                <a:t>时半</a:t>
              </a:r>
              <a:endParaRPr lang="zh-CN" altLang="en-US" sz="2800" b="1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95333" y="4137025"/>
            <a:ext cx="1329055" cy="541020"/>
            <a:chOff x="1473" y="4616"/>
            <a:chExt cx="2093" cy="852"/>
          </a:xfrm>
        </p:grpSpPr>
        <p:sp>
          <p:nvSpPr>
            <p:cNvPr id="49" name="圆角矩形 48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295333" y="5017294"/>
            <a:ext cx="1488440" cy="541655"/>
            <a:chOff x="2850" y="6108"/>
            <a:chExt cx="2344" cy="853"/>
          </a:xfrm>
        </p:grpSpPr>
        <p:sp>
          <p:nvSpPr>
            <p:cNvPr id="54" name="圆角矩形 53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945" y="6108"/>
              <a:ext cx="22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9</a:t>
              </a:r>
              <a:r>
                <a:rPr lang="zh-CN" altLang="en-US" sz="2800" b="1"/>
                <a:t>时半</a:t>
              </a:r>
              <a:endParaRPr lang="zh-CN" altLang="en-US" sz="2800" b="1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295333" y="5017294"/>
            <a:ext cx="1329055" cy="541020"/>
            <a:chOff x="1473" y="4616"/>
            <a:chExt cx="2093" cy="852"/>
          </a:xfrm>
        </p:grpSpPr>
        <p:sp>
          <p:nvSpPr>
            <p:cNvPr id="57" name="圆角矩形 56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4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5390833" y="4137025"/>
            <a:ext cx="1249045" cy="541655"/>
            <a:chOff x="2850" y="6108"/>
            <a:chExt cx="1967" cy="853"/>
          </a:xfrm>
        </p:grpSpPr>
        <p:sp>
          <p:nvSpPr>
            <p:cNvPr id="62" name="圆角矩形 61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945" y="6108"/>
              <a:ext cx="18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/>
                <a:t>  2</a:t>
              </a:r>
              <a:r>
                <a:rPr lang="zh-CN" altLang="en-US" sz="2800" b="1"/>
                <a:t>时</a:t>
              </a:r>
              <a:endParaRPr lang="zh-CN" altLang="en-US" sz="2800" b="1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90833" y="4137025"/>
            <a:ext cx="1329055" cy="541020"/>
            <a:chOff x="1473" y="4616"/>
            <a:chExt cx="2093" cy="852"/>
          </a:xfrm>
        </p:grpSpPr>
        <p:sp>
          <p:nvSpPr>
            <p:cNvPr id="65" name="圆角矩形 64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5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5390833" y="5017294"/>
            <a:ext cx="1169670" cy="541655"/>
            <a:chOff x="2850" y="6108"/>
            <a:chExt cx="1842" cy="853"/>
          </a:xfrm>
        </p:grpSpPr>
        <p:sp>
          <p:nvSpPr>
            <p:cNvPr id="70" name="圆角矩形 69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945" y="6108"/>
              <a:ext cx="174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 8</a:t>
              </a:r>
              <a:r>
                <a:rPr lang="zh-CN" altLang="en-US" sz="2800" b="1"/>
                <a:t>时</a:t>
              </a:r>
              <a:endParaRPr lang="zh-CN" altLang="en-US" sz="2800" b="1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390833" y="5017294"/>
            <a:ext cx="1329055" cy="541020"/>
            <a:chOff x="1473" y="4616"/>
            <a:chExt cx="2093" cy="852"/>
          </a:xfrm>
        </p:grpSpPr>
        <p:sp>
          <p:nvSpPr>
            <p:cNvPr id="73" name="圆角矩形 72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6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7457123" y="4137025"/>
            <a:ext cx="1488440" cy="541655"/>
            <a:chOff x="2850" y="6108"/>
            <a:chExt cx="2344" cy="853"/>
          </a:xfrm>
        </p:grpSpPr>
        <p:sp>
          <p:nvSpPr>
            <p:cNvPr id="78" name="圆角矩形 77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945" y="6108"/>
              <a:ext cx="22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6</a:t>
              </a:r>
              <a:r>
                <a:rPr lang="zh-CN" altLang="en-US" sz="2800" b="1"/>
                <a:t>时半</a:t>
              </a:r>
              <a:endParaRPr lang="zh-CN" altLang="en-US" sz="2800" b="1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457123" y="4137025"/>
            <a:ext cx="1329055" cy="541020"/>
            <a:chOff x="1473" y="4616"/>
            <a:chExt cx="2093" cy="852"/>
          </a:xfrm>
        </p:grpSpPr>
        <p:sp>
          <p:nvSpPr>
            <p:cNvPr id="81" name="圆角矩形 80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7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9482138" y="4137025"/>
            <a:ext cx="1253490" cy="541655"/>
            <a:chOff x="2850" y="6108"/>
            <a:chExt cx="1974" cy="853"/>
          </a:xfrm>
        </p:grpSpPr>
        <p:sp>
          <p:nvSpPr>
            <p:cNvPr id="86" name="圆角矩形 85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945" y="6108"/>
              <a:ext cx="18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4</a:t>
              </a:r>
              <a:r>
                <a:rPr lang="zh-CN" altLang="en-US" sz="2800" b="1"/>
                <a:t>时半</a:t>
              </a:r>
              <a:endParaRPr lang="en-US" altLang="zh-CN" sz="2800" b="1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82138" y="4137025"/>
            <a:ext cx="1329055" cy="541020"/>
            <a:chOff x="1473" y="4616"/>
            <a:chExt cx="2093" cy="852"/>
          </a:xfrm>
        </p:grpSpPr>
        <p:sp>
          <p:nvSpPr>
            <p:cNvPr id="89" name="圆角矩形 88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9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7457123" y="5017294"/>
            <a:ext cx="1253490" cy="541655"/>
            <a:chOff x="2850" y="6108"/>
            <a:chExt cx="1974" cy="853"/>
          </a:xfrm>
        </p:grpSpPr>
        <p:sp>
          <p:nvSpPr>
            <p:cNvPr id="94" name="圆角矩形 93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945" y="6108"/>
              <a:ext cx="18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 12</a:t>
              </a:r>
              <a:r>
                <a:rPr lang="zh-CN" altLang="en-US" sz="2800" b="1"/>
                <a:t>时</a:t>
              </a:r>
              <a:endParaRPr lang="zh-CN" altLang="en-US" sz="2800" b="1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457123" y="5017294"/>
            <a:ext cx="1329055" cy="541020"/>
            <a:chOff x="1473" y="4616"/>
            <a:chExt cx="2093" cy="852"/>
          </a:xfrm>
        </p:grpSpPr>
        <p:sp>
          <p:nvSpPr>
            <p:cNvPr id="97" name="圆角矩形 96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092" y="4654"/>
              <a:ext cx="1475" cy="725"/>
              <a:chOff x="12272" y="5838"/>
              <a:chExt cx="1475" cy="725"/>
            </a:xfrm>
          </p:grpSpPr>
          <p:sp>
            <p:nvSpPr>
              <p:cNvPr id="99" name="文本框 98"/>
              <p:cNvSpPr txBox="1"/>
              <p:nvPr/>
            </p:nvSpPr>
            <p:spPr>
              <a:xfrm>
                <a:off x="12292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8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2272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9482138" y="5017294"/>
            <a:ext cx="1253490" cy="541655"/>
            <a:chOff x="2850" y="6108"/>
            <a:chExt cx="1974" cy="853"/>
          </a:xfrm>
        </p:grpSpPr>
        <p:sp>
          <p:nvSpPr>
            <p:cNvPr id="102" name="圆角矩形 101"/>
            <p:cNvSpPr/>
            <p:nvPr/>
          </p:nvSpPr>
          <p:spPr>
            <a:xfrm>
              <a:off x="2850" y="6108"/>
              <a:ext cx="1842" cy="8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45" y="6108"/>
              <a:ext cx="18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/>
                <a:t>11</a:t>
              </a:r>
              <a:r>
                <a:rPr lang="zh-CN" altLang="en-US" sz="2800" b="1"/>
                <a:t>时</a:t>
              </a:r>
              <a:endParaRPr lang="en-US" altLang="zh-CN" sz="2800" b="1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482138" y="5017294"/>
            <a:ext cx="1245235" cy="541655"/>
            <a:chOff x="1473" y="4616"/>
            <a:chExt cx="1961" cy="853"/>
          </a:xfrm>
        </p:grpSpPr>
        <p:sp>
          <p:nvSpPr>
            <p:cNvPr id="105" name="圆角矩形 104"/>
            <p:cNvSpPr/>
            <p:nvPr/>
          </p:nvSpPr>
          <p:spPr>
            <a:xfrm>
              <a:off x="1473" y="4616"/>
              <a:ext cx="1842" cy="853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1979" y="4654"/>
              <a:ext cx="1455" cy="725"/>
              <a:chOff x="12159" y="5838"/>
              <a:chExt cx="1455" cy="725"/>
            </a:xfrm>
          </p:grpSpPr>
          <p:sp>
            <p:nvSpPr>
              <p:cNvPr id="107" name="文本框 106"/>
              <p:cNvSpPr txBox="1"/>
              <p:nvPr/>
            </p:nvSpPr>
            <p:spPr>
              <a:xfrm>
                <a:off x="12159" y="5838"/>
                <a:ext cx="145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accent1">
                        <a:lumMod val="50000"/>
                      </a:schemeClr>
                    </a:solidFill>
                  </a:rPr>
                  <a:t>10</a:t>
                </a:r>
                <a:endParaRPr lang="en-US" altLang="zh-CN" sz="24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2261" y="5954"/>
                <a:ext cx="582" cy="56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56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4167238" y="1394567"/>
            <a:ext cx="4091440" cy="1001404"/>
          </a:xfrm>
          <a:prstGeom prst="flowChartAlternateProcess">
            <a:avLst/>
          </a:prstGeom>
          <a:solidFill>
            <a:srgbClr val="456687"/>
          </a:solidFill>
          <a:ln w="12700">
            <a:solidFill>
              <a:srgbClr val="25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第四关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456813" y="2735697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pc="600" dirty="0">
                <a:solidFill>
                  <a:srgbClr val="456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图形小专家</a:t>
            </a:r>
            <a:endParaRPr lang="zh-CN" altLang="en-US" sz="5400" b="1" spc="600" dirty="0">
              <a:solidFill>
                <a:srgbClr val="456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fc417983c9675ce1b60e983870aeb8a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358" y="3929497"/>
            <a:ext cx="3521887" cy="27220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2756354" y="5745295"/>
            <a:ext cx="1400919" cy="103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659" y="5032977"/>
            <a:ext cx="747063" cy="22203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063">
            <a:off x="10446451" y="5774142"/>
            <a:ext cx="1400919" cy="10385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0756" y="5061824"/>
            <a:ext cx="747063" cy="222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0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1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2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3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4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5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6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7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8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19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0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1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2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3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4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5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26.xml><?xml version="1.0" encoding="utf-8"?>
<p:tagLst xmlns:p="http://schemas.openxmlformats.org/presentationml/2006/main">
  <p:tag name="KSO_WM_DIAGRAM_VIRTUALLY_FRAME" val="{&quot;height&quot;:485.89904224285044,&quot;left&quot;:27.87507874015747,&quot;top&quot;:73.74661417322832,&quot;width&quot;:918.3162317561221}"/>
</p:tagLst>
</file>

<file path=ppt/tags/tag27.xml><?xml version="1.0" encoding="utf-8"?>
<p:tagLst xmlns:p="http://schemas.openxmlformats.org/presentationml/2006/main">
  <p:tag name="KSO_WM_DIAGRAM_VIRTUALLY_FRAME" val="{&quot;height&quot;:485.89904224285044,&quot;left&quot;:27.87507874015747,&quot;top&quot;:73.74661417322832,&quot;width&quot;:918.3162317561221}"/>
</p:tagLst>
</file>

<file path=ppt/tags/tag28.xml><?xml version="1.0" encoding="utf-8"?>
<p:tagLst xmlns:p="http://schemas.openxmlformats.org/presentationml/2006/main">
  <p:tag name="KSO_WM_DIAGRAM_VIRTUALLY_FRAME" val="{&quot;height&quot;:485.89904224285044,&quot;left&quot;:27.87507874015747,&quot;top&quot;:73.74661417322832,&quot;width&quot;:918.3162317561221}"/>
</p:tagLst>
</file>

<file path=ppt/tags/tag29.xml><?xml version="1.0" encoding="utf-8"?>
<p:tagLst xmlns:p="http://schemas.openxmlformats.org/presentationml/2006/main">
  <p:tag name="KSO_WM_DIAGRAM_VIRTUALLY_FRAME" val="{&quot;height&quot;:236.2878740157481,&quot;left&quot;:400.0245669291338,&quot;top&quot;:170.21897637795274,&quot;width&quot;:514.2079527559056}"/>
</p:tagLst>
</file>

<file path=ppt/tags/tag3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30.xml><?xml version="1.0" encoding="utf-8"?>
<p:tagLst xmlns:p="http://schemas.openxmlformats.org/presentationml/2006/main">
  <p:tag name="KSO_WM_DIAGRAM_VIRTUALLY_FRAME" val="{&quot;height&quot;:485.89904224285044,&quot;left&quot;:27.87507874015747,&quot;top&quot;:73.74661417322832,&quot;width&quot;:918.3162317561221}"/>
</p:tagLst>
</file>

<file path=ppt/tags/tag31.xml><?xml version="1.0" encoding="utf-8"?>
<p:tagLst xmlns:p="http://schemas.openxmlformats.org/presentationml/2006/main">
  <p:tag name="ISPRING_ULTRA_SCORM_TRACKING_SLIDES" val="1"/>
  <p:tag name="GENSWF_OUTPUT_FILE_NAME" val="33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PRING_PRESENTATION_TITLE" val="期末总动员"/>
</p:tagLst>
</file>

<file path=ppt/tags/tag4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5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6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7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8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ags/tag9.xml><?xml version="1.0" encoding="utf-8"?>
<p:tagLst xmlns:p="http://schemas.openxmlformats.org/presentationml/2006/main">
  <p:tag name="KSO_WM_DIAGRAM_VIRTUALLY_FRAME" val="{&quot;height&quot;:288.6546456692914,&quot;left&quot;:323.8629133858268,&quot;top&quot;:103.0115748031496,&quot;width&quot;:264.1695275590551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演示</Application>
  <PresentationFormat>自定义</PresentationFormat>
  <Paragraphs>242</Paragraphs>
  <Slides>14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14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微软雅黑</vt:lpstr>
      <vt:lpstr>Calibri</vt:lpstr>
      <vt:lpstr>华文楷体</vt:lpstr>
      <vt:lpstr>Arial Unicode MS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微信用户</cp:lastModifiedBy>
  <cp:revision>22</cp:revision>
  <dcterms:created xsi:type="dcterms:W3CDTF">2025-01-08T07:47:00Z</dcterms:created>
  <dcterms:modified xsi:type="dcterms:W3CDTF">2026-01-22T08:35:29Z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8E2C904670644DE88597F1AB1128498E_12</vt:lpwstr>
  </property>
  <property fmtid="{D5CDD505-2E9C-101B-9397-08002B2CF9AE}" pid="3" name="KSOProductBuildVer">
    <vt:lpwstr>2052-12.1.0.24657</vt:lpwstr>
  </property>
</Properties>
</file>