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56" r:id="rId2"/>
    <p:sldId id="313" r:id="rId3"/>
    <p:sldId id="260" r:id="rId4"/>
    <p:sldId id="297" r:id="rId5"/>
    <p:sldId id="349" r:id="rId6"/>
    <p:sldId id="331" r:id="rId7"/>
    <p:sldId id="317" r:id="rId8"/>
    <p:sldId id="325" r:id="rId9"/>
    <p:sldId id="258" r:id="rId10"/>
    <p:sldId id="350" r:id="rId11"/>
    <p:sldId id="332" r:id="rId12"/>
    <p:sldId id="351" r:id="rId13"/>
    <p:sldId id="352" r:id="rId14"/>
    <p:sldId id="292" r:id="rId15"/>
    <p:sldId id="339" r:id="rId16"/>
    <p:sldId id="340" r:id="rId17"/>
    <p:sldId id="353" r:id="rId18"/>
    <p:sldId id="354" r:id="rId19"/>
    <p:sldId id="320" r:id="rId20"/>
    <p:sldId id="259" r:id="rId21"/>
    <p:sldId id="322" r:id="rId22"/>
    <p:sldId id="308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EEBF7"/>
    <a:srgbClr val="0066FF"/>
    <a:srgbClr val="A51B77"/>
    <a:srgbClr val="FBEBD8"/>
    <a:srgbClr val="F95647"/>
    <a:srgbClr val="FF99FF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1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4969" y="29656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体积单位的换算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477" y="1279409"/>
            <a:ext cx="1134110" cy="1351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212" y="730211"/>
            <a:ext cx="1401445" cy="187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0888" y="1617588"/>
            <a:ext cx="1255712" cy="102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58"/>
          <p:cNvSpPr txBox="1"/>
          <p:nvPr/>
        </p:nvSpPr>
        <p:spPr>
          <a:xfrm>
            <a:off x="0" y="3191394"/>
            <a:ext cx="3421062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4×3×</a:t>
            </a:r>
            <a:r>
              <a:rPr lang="en-US" altLang="zh-CN" sz="2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</a:p>
          <a:p>
            <a:pPr algn="ctr" eaLnBrk="0" hangingPunct="0"/>
            <a:r>
              <a:rPr lang="en-US" altLang="zh-CN" sz="2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60(cm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4752586" y="3209231"/>
            <a:ext cx="3933190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4×4×3</a:t>
            </a:r>
          </a:p>
          <a:p>
            <a:pPr algn="ctr" eaLnBrk="0" hangingPunct="0"/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48(cm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60"/>
          <p:cNvSpPr txBox="1"/>
          <p:nvPr/>
        </p:nvSpPr>
        <p:spPr>
          <a:xfrm>
            <a:off x="2479252" y="3209231"/>
            <a:ext cx="3474085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6×7×</a:t>
            </a:r>
            <a:r>
              <a:rPr lang="en-US" altLang="zh-CN" sz="2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</a:p>
          <a:p>
            <a:pPr algn="ctr" eaLnBrk="0" hangingPunct="0"/>
            <a:r>
              <a:rPr lang="en-US" altLang="zh-CN" sz="2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378(cm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55"/>
          <p:cNvSpPr txBox="1"/>
          <p:nvPr/>
        </p:nvSpPr>
        <p:spPr>
          <a:xfrm>
            <a:off x="1016794" y="2631324"/>
            <a:ext cx="1387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体积：</a:t>
            </a:r>
            <a:endParaRPr lang="zh-CN" sz="2800" b="1" u="sng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" name="TextBox 55"/>
          <p:cNvSpPr txBox="1"/>
          <p:nvPr/>
        </p:nvSpPr>
        <p:spPr>
          <a:xfrm>
            <a:off x="6202945" y="2680999"/>
            <a:ext cx="1303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体积：</a:t>
            </a:r>
            <a:r>
              <a:rPr lang="zh-CN" sz="2800" b="1" u="sng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sz="2800" b="1" u="sng" dirty="0">
                <a:solidFill>
                  <a:schemeClr val="bg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 b="1" u="sng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2" name="TextBox 55"/>
          <p:cNvSpPr txBox="1"/>
          <p:nvPr/>
        </p:nvSpPr>
        <p:spPr>
          <a:xfrm>
            <a:off x="3683691" y="2647911"/>
            <a:ext cx="12560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体积：</a:t>
            </a:r>
            <a:endParaRPr lang="en-US" sz="2800" b="1" u="sng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6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720590" y="695282"/>
            <a:ext cx="7984139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spc="6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280</a:t>
            </a:r>
            <a:r>
              <a:rPr lang="en-US" altLang="zh-CN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spc="6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  <a:r>
              <a:rPr lang="en-US" altLang="zh-CN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spc="6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1.</a:t>
            </a:r>
            <a:r>
              <a:rPr lang="en-US" altLang="zh-CN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spc="6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360</a:t>
            </a:r>
            <a:r>
              <a:rPr lang="en-US" altLang="zh-CN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     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</a:t>
            </a:r>
            <a:r>
              <a:rPr lang="en-US" altLang="zh-CN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spc="6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    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60</a:t>
            </a:r>
            <a:r>
              <a:rPr lang="en-US" altLang="zh-CN" sz="2800" b="1" spc="3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spc="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60"/>
          <p:cNvSpPr txBox="1"/>
          <p:nvPr/>
        </p:nvSpPr>
        <p:spPr>
          <a:xfrm>
            <a:off x="2032618" y="825833"/>
            <a:ext cx="9979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601937" y="825833"/>
            <a:ext cx="9979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2.8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475481" y="1452800"/>
            <a:ext cx="99790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0.72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6052925" y="1452800"/>
            <a:ext cx="1546914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1200000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2681236" y="2096396"/>
            <a:ext cx="99790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5706678" y="2096396"/>
            <a:ext cx="1126773" cy="5317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7" name="TextBox 20"/>
          <p:cNvSpPr txBox="1"/>
          <p:nvPr/>
        </p:nvSpPr>
        <p:spPr>
          <a:xfrm>
            <a:off x="2413884" y="2749770"/>
            <a:ext cx="99790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6327430" y="2730216"/>
            <a:ext cx="99790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0.6</a:t>
            </a:r>
          </a:p>
        </p:txBody>
      </p:sp>
      <p:sp>
        <p:nvSpPr>
          <p:cNvPr id="25" name="TextBox 1250"/>
          <p:cNvSpPr txBox="1"/>
          <p:nvPr/>
        </p:nvSpPr>
        <p:spPr>
          <a:xfrm>
            <a:off x="1600652" y="3583013"/>
            <a:ext cx="28623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</a:t>
            </a:r>
            <a:r>
              <a:rPr lang="en-US" altLang="zh-CN" sz="2800" b="1" spc="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5525" y="4054234"/>
            <a:ext cx="239841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=1000 mL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250"/>
          <p:cNvSpPr txBox="1"/>
          <p:nvPr/>
        </p:nvSpPr>
        <p:spPr>
          <a:xfrm>
            <a:off x="4462992" y="3591125"/>
            <a:ext cx="286234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 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5" grpId="0"/>
      <p:bldP spid="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18800" y="514846"/>
            <a:ext cx="52341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购买哪种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</a:rPr>
              <a:t>包装的牛奶比较合算？</a:t>
            </a:r>
            <a:endParaRPr lang="en-US" altLang="zh-CN" sz="2800" b="1" dirty="0">
              <a:latin typeface="Times New Roman" pitchFamily="18" charset="0"/>
              <a:ea typeface="宋体" panose="02010600030101010101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21EC8D7D-B05E-4E2B-AFD0-1B14B614F2DB}"/>
              </a:ext>
            </a:extLst>
          </p:cNvPr>
          <p:cNvGrpSpPr/>
          <p:nvPr/>
        </p:nvGrpSpPr>
        <p:grpSpPr>
          <a:xfrm>
            <a:off x="2178295" y="952354"/>
            <a:ext cx="4954025" cy="1605474"/>
            <a:chOff x="1675764" y="1543417"/>
            <a:chExt cx="6341284" cy="2140218"/>
          </a:xfrm>
        </p:grpSpPr>
        <p:grpSp>
          <p:nvGrpSpPr>
            <p:cNvPr id="29" name="组合 28"/>
            <p:cNvGrpSpPr/>
            <p:nvPr/>
          </p:nvGrpSpPr>
          <p:grpSpPr>
            <a:xfrm>
              <a:off x="1799582" y="1543417"/>
              <a:ext cx="6217466" cy="1830682"/>
              <a:chOff x="2174" y="2739"/>
              <a:chExt cx="10928" cy="4012"/>
            </a:xfrm>
          </p:grpSpPr>
          <p:pic>
            <p:nvPicPr>
              <p:cNvPr id="33" name="Picture 2"/>
              <p:cNvPicPr>
                <a:picLocks noChangeAspect="1"/>
              </p:cNvPicPr>
              <p:nvPr/>
            </p:nvPicPr>
            <p:blipFill>
              <a:blip r:embed="rId3"/>
              <a:srcRect r="528" b="150"/>
              <a:stretch>
                <a:fillRect/>
              </a:stretch>
            </p:blipFill>
            <p:spPr>
              <a:xfrm>
                <a:off x="2174" y="4535"/>
                <a:ext cx="1026" cy="215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" name="Picture 3"/>
              <p:cNvPicPr>
                <a:picLocks noChangeAspect="1"/>
              </p:cNvPicPr>
              <p:nvPr/>
            </p:nvPicPr>
            <p:blipFill>
              <a:blip r:embed="rId4"/>
              <a:srcRect r="215" b="-191"/>
              <a:stretch>
                <a:fillRect/>
              </a:stretch>
            </p:blipFill>
            <p:spPr>
              <a:xfrm>
                <a:off x="6132" y="3301"/>
                <a:ext cx="1261" cy="33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5" name="Picture 4"/>
              <p:cNvPicPr>
                <a:picLocks noChangeAspect="1"/>
              </p:cNvPicPr>
              <p:nvPr/>
            </p:nvPicPr>
            <p:blipFill>
              <a:blip r:embed="rId5"/>
              <a:srcRect t="5713" r="-272" b="-43"/>
              <a:stretch>
                <a:fillRect/>
              </a:stretch>
            </p:blipFill>
            <p:spPr>
              <a:xfrm>
                <a:off x="9907" y="2739"/>
                <a:ext cx="1608" cy="40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" name="TextBox 14"/>
              <p:cNvSpPr txBox="1"/>
              <p:nvPr/>
            </p:nvSpPr>
            <p:spPr>
              <a:xfrm>
                <a:off x="3101" y="5116"/>
                <a:ext cx="2446" cy="9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2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200mL</a:t>
                </a:r>
              </a:p>
            </p:txBody>
          </p:sp>
          <p:sp>
            <p:nvSpPr>
              <p:cNvPr id="37" name="TextBox 22"/>
              <p:cNvSpPr txBox="1"/>
              <p:nvPr/>
            </p:nvSpPr>
            <p:spPr>
              <a:xfrm>
                <a:off x="7226" y="5116"/>
                <a:ext cx="2681" cy="9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380mL</a:t>
                </a:r>
                <a:endParaRPr lang="en-US" altLang="zh-CN" sz="22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23"/>
              <p:cNvSpPr txBox="1"/>
              <p:nvPr/>
            </p:nvSpPr>
            <p:spPr>
              <a:xfrm>
                <a:off x="11287" y="5117"/>
                <a:ext cx="1815" cy="9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1L</a:t>
                </a:r>
                <a:endParaRPr lang="en-US" altLang="zh-CN" sz="22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圆角矩形 29"/>
            <p:cNvSpPr/>
            <p:nvPr/>
          </p:nvSpPr>
          <p:spPr>
            <a:xfrm>
              <a:off x="1675764" y="3374391"/>
              <a:ext cx="1183003" cy="30924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2.50</a:t>
              </a:r>
              <a:r>
                <a: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845560" y="3346450"/>
              <a:ext cx="1128395" cy="30924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3.80</a:t>
              </a:r>
              <a:r>
                <a:rPr lang="zh-CN" altLang="en-US" sz="1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69330" y="3374390"/>
              <a:ext cx="1175385" cy="30924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9.00</a:t>
              </a:r>
              <a:r>
                <a:rPr lang="zh-CN" altLang="en-US" sz="1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23" name="TextBox 60"/>
          <p:cNvSpPr txBox="1"/>
          <p:nvPr/>
        </p:nvSpPr>
        <p:spPr>
          <a:xfrm>
            <a:off x="2640396" y="2680367"/>
            <a:ext cx="21957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 mL=0.2 L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60"/>
          <p:cNvSpPr txBox="1"/>
          <p:nvPr/>
        </p:nvSpPr>
        <p:spPr>
          <a:xfrm>
            <a:off x="4953449" y="2663499"/>
            <a:ext cx="31700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2.50÷0.2=12.50(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2649187" y="3080860"/>
            <a:ext cx="245657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380 mL=0.38 L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60"/>
          <p:cNvSpPr txBox="1"/>
          <p:nvPr/>
        </p:nvSpPr>
        <p:spPr>
          <a:xfrm>
            <a:off x="5012094" y="3086664"/>
            <a:ext cx="31700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3.80÷0.38=10.00(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60"/>
          <p:cNvSpPr txBox="1"/>
          <p:nvPr/>
        </p:nvSpPr>
        <p:spPr>
          <a:xfrm>
            <a:off x="1424693" y="3826580"/>
            <a:ext cx="31700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10.00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12.50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TextBox 60"/>
          <p:cNvSpPr txBox="1"/>
          <p:nvPr/>
        </p:nvSpPr>
        <p:spPr>
          <a:xfrm>
            <a:off x="2239136" y="4235679"/>
            <a:ext cx="56053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答：购买第三种包装的牛奶比较合算。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TextBox 60"/>
          <p:cNvSpPr txBox="1"/>
          <p:nvPr/>
        </p:nvSpPr>
        <p:spPr>
          <a:xfrm>
            <a:off x="1365061" y="2691116"/>
            <a:ext cx="1626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第一种：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TextBox 60"/>
          <p:cNvSpPr txBox="1"/>
          <p:nvPr/>
        </p:nvSpPr>
        <p:spPr>
          <a:xfrm>
            <a:off x="1365061" y="3086956"/>
            <a:ext cx="1626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第二种：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Box 60"/>
          <p:cNvSpPr txBox="1"/>
          <p:nvPr/>
        </p:nvSpPr>
        <p:spPr>
          <a:xfrm>
            <a:off x="1365061" y="3491022"/>
            <a:ext cx="1626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第三种：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TextBox 60"/>
          <p:cNvSpPr txBox="1"/>
          <p:nvPr/>
        </p:nvSpPr>
        <p:spPr>
          <a:xfrm>
            <a:off x="2680509" y="3491021"/>
            <a:ext cx="23340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牛奶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18800" y="514846"/>
            <a:ext cx="799360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</a:rPr>
              <a:t>请结合生活中的实际情况想一想，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电饭锅包装箱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的长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</a:rPr>
              <a:t>41 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</a:rPr>
              <a:t>m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</a:rPr>
              <a:t>41 </a:t>
            </a:r>
            <a:r>
              <a:rPr lang="en-US" altLang="zh-CN" sz="2800" b="1" dirty="0" err="1" smtClean="0">
                <a:latin typeface="Times New Roman" pitchFamily="18" charset="0"/>
                <a:ea typeface="宋体" panose="02010600030101010101" pitchFamily="2" charset="-122"/>
              </a:rPr>
              <a:t>dm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还是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</a:rPr>
              <a:t>41 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</a:rPr>
              <a:t>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</a:rPr>
              <a:t>？宽和高呢？箱子的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</a:rPr>
              <a:t>体积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</a:rPr>
              <a:t>是多少？</a:t>
            </a:r>
          </a:p>
        </p:txBody>
      </p:sp>
      <p:sp>
        <p:nvSpPr>
          <p:cNvPr id="24" name="TextBox 60"/>
          <p:cNvSpPr txBox="1"/>
          <p:nvPr/>
        </p:nvSpPr>
        <p:spPr>
          <a:xfrm>
            <a:off x="1075690" y="2365693"/>
            <a:ext cx="1734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41cm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3032125" y="2365693"/>
            <a:ext cx="1818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60"/>
          <p:cNvSpPr txBox="1"/>
          <p:nvPr/>
        </p:nvSpPr>
        <p:spPr>
          <a:xfrm>
            <a:off x="5073015" y="2365693"/>
            <a:ext cx="1784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60"/>
          <p:cNvSpPr txBox="1"/>
          <p:nvPr/>
        </p:nvSpPr>
        <p:spPr>
          <a:xfrm>
            <a:off x="818800" y="2957513"/>
            <a:ext cx="50085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41×36×32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47232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9" name="TextBox 60"/>
          <p:cNvSpPr txBox="1"/>
          <p:nvPr/>
        </p:nvSpPr>
        <p:spPr>
          <a:xfrm>
            <a:off x="1075690" y="3446347"/>
            <a:ext cx="7308817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：电饭锅包装箱的长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41cm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32cm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。箱子的体积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47232cm³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45" y="1600571"/>
            <a:ext cx="1947659" cy="12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/>
          <p:nvPr/>
        </p:nvSpPr>
        <p:spPr>
          <a:xfrm>
            <a:off x="557484" y="554020"/>
            <a:ext cx="7827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填空题。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=(          )cm            1 m³=(           )dm³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6.08 L=(           )mL=(          )cm³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3850mL=(          )L  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0.3 m³=(         )dm³         9 dm³=(            )cm³</a:t>
            </a:r>
          </a:p>
        </p:txBody>
      </p:sp>
      <p:sp>
        <p:nvSpPr>
          <p:cNvPr id="3" name="TextBox 60"/>
          <p:cNvSpPr txBox="1"/>
          <p:nvPr/>
        </p:nvSpPr>
        <p:spPr>
          <a:xfrm>
            <a:off x="1929800" y="1246517"/>
            <a:ext cx="67272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60"/>
          <p:cNvSpPr txBox="1"/>
          <p:nvPr/>
        </p:nvSpPr>
        <p:spPr>
          <a:xfrm>
            <a:off x="4823724" y="1246517"/>
            <a:ext cx="9440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60"/>
          <p:cNvSpPr txBox="1"/>
          <p:nvPr/>
        </p:nvSpPr>
        <p:spPr>
          <a:xfrm>
            <a:off x="1957508" y="1805125"/>
            <a:ext cx="9440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6080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60"/>
          <p:cNvSpPr txBox="1"/>
          <p:nvPr/>
        </p:nvSpPr>
        <p:spPr>
          <a:xfrm>
            <a:off x="3607875" y="1823596"/>
            <a:ext cx="9440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6080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6883637" y="1777415"/>
            <a:ext cx="9440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3.85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60"/>
          <p:cNvSpPr txBox="1"/>
          <p:nvPr/>
        </p:nvSpPr>
        <p:spPr>
          <a:xfrm>
            <a:off x="1929800" y="2342970"/>
            <a:ext cx="8337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60"/>
          <p:cNvSpPr txBox="1"/>
          <p:nvPr/>
        </p:nvSpPr>
        <p:spPr>
          <a:xfrm>
            <a:off x="5044788" y="2342970"/>
            <a:ext cx="8337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9000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2588774" y="3001050"/>
            <a:ext cx="3765177" cy="1148800"/>
            <a:chOff x="1289333" y="993036"/>
            <a:chExt cx="4043695" cy="970282"/>
          </a:xfrm>
          <a:noFill/>
        </p:grpSpPr>
        <p:sp>
          <p:nvSpPr>
            <p:cNvPr id="14" name="云形标注 82"/>
            <p:cNvSpPr>
              <a:spLocks noChangeArrowheads="1"/>
            </p:cNvSpPr>
            <p:nvPr/>
          </p:nvSpPr>
          <p:spPr bwMode="auto">
            <a:xfrm>
              <a:off x="1289333" y="993036"/>
              <a:ext cx="4043695" cy="970282"/>
            </a:xfrm>
            <a:prstGeom prst="cloudCallout">
              <a:avLst>
                <a:gd name="adj1" fmla="val -43569"/>
                <a:gd name="adj2" fmla="val 5704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1541775" y="1096164"/>
              <a:ext cx="3451804" cy="7018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相邻的两个体积单位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之间的进率是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29500" y="3402482"/>
            <a:ext cx="1190552" cy="145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662566" y="694094"/>
            <a:ext cx="7596218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判断：两个体积单位之间的进率是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1000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345633" y="694094"/>
            <a:ext cx="49131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4"/>
          <p:cNvGrpSpPr/>
          <p:nvPr/>
        </p:nvGrpSpPr>
        <p:grpSpPr bwMode="auto">
          <a:xfrm>
            <a:off x="2697054" y="1591825"/>
            <a:ext cx="4894237" cy="1842037"/>
            <a:chOff x="1047217" y="948197"/>
            <a:chExt cx="5256273" cy="1555793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1047217" y="948197"/>
              <a:ext cx="5256273" cy="1555793"/>
            </a:xfrm>
            <a:prstGeom prst="cloudCallout">
              <a:avLst>
                <a:gd name="adj1" fmla="val -43569"/>
                <a:gd name="adj2" fmla="val 5704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1541775" y="1096164"/>
              <a:ext cx="4260277" cy="13257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只有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相邻的两个体积单位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之间的进率才是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，判断和换算时要看清两个体积是不是相邻的。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50299" y="2666875"/>
            <a:ext cx="1498902" cy="18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一个正方体木箱，从里面量棱长是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，这个木箱最多能容纳多少个棱长是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的正方体小盒？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90011" y="1718266"/>
            <a:ext cx="238328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5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=50 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290011" y="2310215"/>
            <a:ext cx="1940670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50÷10=5(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个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290011" y="2916271"/>
            <a:ext cx="238328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5×5×5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81652" y="2912552"/>
            <a:ext cx="238328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=125(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个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164408" y="3508419"/>
            <a:ext cx="4515955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答：这个木箱最多能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个棱长是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的正方体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小盒。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7074827" y="2107034"/>
            <a:ext cx="0" cy="178498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90907" y="1237719"/>
            <a:ext cx="0" cy="177228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190907" y="1237719"/>
            <a:ext cx="1785620" cy="17722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16" name="平行四边形 15"/>
          <p:cNvSpPr/>
          <p:nvPr/>
        </p:nvSpPr>
        <p:spPr>
          <a:xfrm rot="16200000" flipV="1">
            <a:off x="4713262" y="2143229"/>
            <a:ext cx="2350135" cy="586105"/>
          </a:xfrm>
          <a:prstGeom prst="parallelogram">
            <a:avLst>
              <a:gd name="adj" fmla="val 100963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586387" y="2999209"/>
            <a:ext cx="604520" cy="60134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20"/>
          <p:cNvGrpSpPr/>
          <p:nvPr/>
        </p:nvGrpSpPr>
        <p:grpSpPr bwMode="auto">
          <a:xfrm>
            <a:off x="5595277" y="3117292"/>
            <a:ext cx="1914254" cy="468002"/>
            <a:chOff x="3537109" y="3891526"/>
            <a:chExt cx="2941007" cy="733825"/>
          </a:xfrm>
        </p:grpSpPr>
        <p:sp>
          <p:nvSpPr>
            <p:cNvPr id="121" name="立方体 120"/>
            <p:cNvSpPr/>
            <p:nvPr/>
          </p:nvSpPr>
          <p:spPr>
            <a:xfrm>
              <a:off x="3537109" y="3891529"/>
              <a:ext cx="719022" cy="73382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2" name="立方体 121"/>
            <p:cNvSpPr/>
            <p:nvPr/>
          </p:nvSpPr>
          <p:spPr>
            <a:xfrm>
              <a:off x="4092604" y="3891526"/>
              <a:ext cx="719022" cy="733821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3" name="立方体 122"/>
            <p:cNvSpPr/>
            <p:nvPr/>
          </p:nvSpPr>
          <p:spPr>
            <a:xfrm>
              <a:off x="4648100" y="3891526"/>
              <a:ext cx="719022" cy="733821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4" name="立方体 123"/>
            <p:cNvSpPr/>
            <p:nvPr/>
          </p:nvSpPr>
          <p:spPr>
            <a:xfrm>
              <a:off x="5203595" y="3891526"/>
              <a:ext cx="719022" cy="733821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5" name="立方体 124"/>
            <p:cNvSpPr/>
            <p:nvPr/>
          </p:nvSpPr>
          <p:spPr>
            <a:xfrm>
              <a:off x="5759094" y="3891529"/>
              <a:ext cx="719022" cy="73382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>
          <a:xfrm>
            <a:off x="7970812" y="1287778"/>
            <a:ext cx="1270" cy="173683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5586387" y="1839064"/>
            <a:ext cx="0" cy="177228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2" name="组合 145"/>
          <p:cNvGrpSpPr/>
          <p:nvPr/>
        </p:nvGrpSpPr>
        <p:grpSpPr bwMode="auto">
          <a:xfrm>
            <a:off x="5586546" y="1246926"/>
            <a:ext cx="2382520" cy="2359025"/>
            <a:chOff x="2339752" y="2521124"/>
            <a:chExt cx="3659242" cy="3649490"/>
          </a:xfrm>
          <a:solidFill>
            <a:srgbClr val="FFFF00">
              <a:alpha val="44000"/>
            </a:srgbClr>
          </a:solidFill>
        </p:grpSpPr>
        <p:sp>
          <p:nvSpPr>
            <p:cNvPr id="1233" name="平行四边形 1232"/>
            <p:cNvSpPr/>
            <p:nvPr/>
          </p:nvSpPr>
          <p:spPr>
            <a:xfrm rot="16200000" flipV="1">
              <a:off x="3715827" y="3888924"/>
              <a:ext cx="3635727" cy="900127"/>
            </a:xfrm>
            <a:prstGeom prst="parallelogram">
              <a:avLst>
                <a:gd name="adj" fmla="val 1009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34" name="矩形 1233"/>
            <p:cNvSpPr/>
            <p:nvPr/>
          </p:nvSpPr>
          <p:spPr>
            <a:xfrm>
              <a:off x="2339752" y="3428736"/>
              <a:ext cx="2743241" cy="2741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cxnSp>
          <p:nvCxnSpPr>
            <p:cNvPr id="1235" name="直接连接符 1234"/>
            <p:cNvCxnSpPr/>
            <p:nvPr/>
          </p:nvCxnSpPr>
          <p:spPr>
            <a:xfrm>
              <a:off x="5098868" y="3428736"/>
              <a:ext cx="0" cy="274187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直接连接符 1235"/>
            <p:cNvCxnSpPr/>
            <p:nvPr/>
          </p:nvCxnSpPr>
          <p:spPr>
            <a:xfrm flipV="1">
              <a:off x="5098868" y="5249774"/>
              <a:ext cx="900126" cy="90020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直接连接符 1236"/>
            <p:cNvCxnSpPr/>
            <p:nvPr/>
          </p:nvCxnSpPr>
          <p:spPr>
            <a:xfrm rot="5400000">
              <a:off x="3712167" y="4783909"/>
              <a:ext cx="0" cy="2741654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1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4" y="627447"/>
            <a:ext cx="79963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把一个棱长为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的正方体钢锭锻造成一个底面积是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25 dm²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的长方体零件，这个长方体零件的高是多少分米？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050708" y="2905461"/>
            <a:ext cx="131311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V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³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07264" y="2933666"/>
            <a:ext cx="23832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=10×10×10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154664" y="3486213"/>
            <a:ext cx="28502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=1000÷25=40(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21242" y="3471595"/>
            <a:ext cx="131311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V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÷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</a:t>
            </a:r>
            <a:endParaRPr lang="zh-CN" altLang="en-US" sz="2400" b="1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9" name="组合 4"/>
          <p:cNvGrpSpPr/>
          <p:nvPr/>
        </p:nvGrpSpPr>
        <p:grpSpPr bwMode="auto">
          <a:xfrm>
            <a:off x="2734235" y="1608891"/>
            <a:ext cx="5103589" cy="1199736"/>
            <a:chOff x="11545" y="948198"/>
            <a:chExt cx="5481112" cy="1013303"/>
          </a:xfrm>
          <a:noFill/>
        </p:grpSpPr>
        <p:sp>
          <p:nvSpPr>
            <p:cNvPr id="10" name="云形标注 82"/>
            <p:cNvSpPr>
              <a:spLocks noChangeArrowheads="1"/>
            </p:cNvSpPr>
            <p:nvPr/>
          </p:nvSpPr>
          <p:spPr bwMode="auto">
            <a:xfrm>
              <a:off x="11545" y="948198"/>
              <a:ext cx="5481112" cy="1013303"/>
            </a:xfrm>
            <a:prstGeom prst="cloudCallout">
              <a:avLst>
                <a:gd name="adj1" fmla="val 37713"/>
                <a:gd name="adj2" fmla="val 6087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435171" y="1096164"/>
              <a:ext cx="4597670" cy="7018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锻造前后，钢锭的形状发生了改变，但它的体积没有改变。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"/>
          <p:cNvSpPr txBox="1"/>
          <p:nvPr/>
        </p:nvSpPr>
        <p:spPr>
          <a:xfrm>
            <a:off x="3495483" y="2933666"/>
            <a:ext cx="238328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=1000(dm³)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707264" y="4093430"/>
            <a:ext cx="534049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长方体零件的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40dm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100000" l="1493" r="99067">
                        <a14:foregroundMark x1="49627" y1="38569" x2="52985" y2="60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18" y="2351628"/>
            <a:ext cx="1162354" cy="13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05580" y="607991"/>
            <a:ext cx="820618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某航空公司规定，对于尺寸超过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20 cm×40 cm×55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或质量超过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kg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的行李需要办理托运。明明的爸爸要乘飞机，他带了一个宽是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35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、高是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18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、体积是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37.8 dm³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、质量是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9 kg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的长方体礼盒，需要办理托运吗？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092798" y="2562764"/>
            <a:ext cx="33483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37.8 dm³=37800 cm³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92798" y="3077881"/>
            <a:ext cx="4136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37800÷(35×18)= 60(cm)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92798" y="3615405"/>
            <a:ext cx="15001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60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55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41702" y="4150936"/>
            <a:ext cx="4136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答：需要办理托运。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091953" y="1093694"/>
            <a:ext cx="30569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"/>
          <p:cNvGrpSpPr/>
          <p:nvPr/>
        </p:nvGrpSpPr>
        <p:grpSpPr bwMode="auto">
          <a:xfrm>
            <a:off x="4923325" y="2237892"/>
            <a:ext cx="3603811" cy="1375520"/>
            <a:chOff x="1383644" y="948197"/>
            <a:chExt cx="3870393" cy="1161771"/>
          </a:xfrm>
          <a:noFill/>
        </p:grpSpPr>
        <p:sp>
          <p:nvSpPr>
            <p:cNvPr id="10" name="云形标注 82"/>
            <p:cNvSpPr>
              <a:spLocks noChangeArrowheads="1"/>
            </p:cNvSpPr>
            <p:nvPr/>
          </p:nvSpPr>
          <p:spPr bwMode="auto">
            <a:xfrm>
              <a:off x="1383644" y="948197"/>
              <a:ext cx="3870393" cy="1161770"/>
            </a:xfrm>
            <a:prstGeom prst="cloudCallout">
              <a:avLst>
                <a:gd name="adj1" fmla="val 2141"/>
                <a:gd name="adj2" fmla="val -1248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1752368" y="1096164"/>
              <a:ext cx="3280472" cy="10138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长、宽、高分别超过了这个尺寸就得办理托运。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1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00168"/>
            <a:ext cx="826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一个长方体水箱，从里面量长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，宽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6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，倒入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180 L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水，这时水面离水箱口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。这个水箱的容积是多少升？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077728" y="4232944"/>
            <a:ext cx="503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答：这个水箱的容积是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3806013" y="1289878"/>
            <a:ext cx="5015150" cy="1749004"/>
            <a:chOff x="2471642" y="3109794"/>
            <a:chExt cx="5015150" cy="1749004"/>
          </a:xfrm>
        </p:grpSpPr>
        <p:grpSp>
          <p:nvGrpSpPr>
            <p:cNvPr id="23" name="组合 22"/>
            <p:cNvGrpSpPr/>
            <p:nvPr/>
          </p:nvGrpSpPr>
          <p:grpSpPr>
            <a:xfrm>
              <a:off x="3950507" y="3109794"/>
              <a:ext cx="3536285" cy="1749004"/>
              <a:chOff x="1253802" y="1801076"/>
              <a:chExt cx="3536285" cy="1749004"/>
            </a:xfrm>
          </p:grpSpPr>
          <p:pic>
            <p:nvPicPr>
              <p:cNvPr id="26" name="图片 25" descr="11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253802" y="1801076"/>
                <a:ext cx="3536285" cy="174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圆角矩形 26"/>
              <p:cNvSpPr/>
              <p:nvPr/>
            </p:nvSpPr>
            <p:spPr>
              <a:xfrm>
                <a:off x="1830693" y="2265048"/>
                <a:ext cx="2679778" cy="1060914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>
                <a:off x="1635863" y="2380006"/>
                <a:ext cx="2956903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根据公式</a:t>
                </a:r>
                <a:r>
                  <a:rPr lang="en-US" altLang="zh-CN" b="1" i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i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:r>
                  <a:rPr lang="en-US" altLang="zh-CN" b="1" i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可以求出水面的高度。</a:t>
                </a:r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p:sp>
        <p:nvSpPr>
          <p:cNvPr id="15" name="TextBox 1"/>
          <p:cNvSpPr txBox="1"/>
          <p:nvPr/>
        </p:nvSpPr>
        <p:spPr>
          <a:xfrm>
            <a:off x="1302816" y="2411993"/>
            <a:ext cx="236211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=180÷(10×6)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=3(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170762" y="2035873"/>
            <a:ext cx="131311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V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÷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</a:t>
            </a:r>
            <a:endParaRPr lang="zh-CN" altLang="en-US" sz="2400" b="1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077729" y="1525453"/>
            <a:ext cx="238328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180 L=180 dm³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077728" y="3311584"/>
            <a:ext cx="2383283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10 cm=1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077728" y="3757491"/>
            <a:ext cx="38117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10×6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1)=240(dm³)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010855" y="3757492"/>
            <a:ext cx="2202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240dm³=240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L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184463" y="1500876"/>
            <a:ext cx="3289935" cy="3171825"/>
          </a:xfrm>
          <a:prstGeom prst="cub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558854" y="428084"/>
            <a:ext cx="3705156" cy="1235413"/>
          </a:xfrm>
          <a:prstGeom prst="cloudCallout">
            <a:avLst>
              <a:gd name="adj1" fmla="val -61404"/>
              <a:gd name="adj2" fmla="val 36123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62523" y="623699"/>
            <a:ext cx="1287172" cy="15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03766" y="600852"/>
            <a:ext cx="328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同学们，说一说，常见的体积单位有哪些？</a:t>
            </a:r>
          </a:p>
        </p:txBody>
      </p:sp>
      <p:sp>
        <p:nvSpPr>
          <p:cNvPr id="6" name="矩形 5"/>
          <p:cNvSpPr/>
          <p:nvPr/>
        </p:nvSpPr>
        <p:spPr>
          <a:xfrm>
            <a:off x="5671977" y="2772817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立方米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8113" y="3446661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451529" y="1862136"/>
            <a:ext cx="2305050" cy="2305050"/>
          </a:xfrm>
          <a:prstGeom prst="cub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9" name="矩形 8"/>
          <p:cNvSpPr/>
          <p:nvPr/>
        </p:nvSpPr>
        <p:spPr>
          <a:xfrm>
            <a:off x="2441584" y="2688345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立方分米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79413" y="3242383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902608" y="2280339"/>
            <a:ext cx="842645" cy="806450"/>
          </a:xfrm>
          <a:prstGeom prst="cube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2605" y="3166156"/>
            <a:ext cx="1969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</a:p>
        </p:txBody>
      </p:sp>
      <p:sp>
        <p:nvSpPr>
          <p:cNvPr id="13" name="矩形 12"/>
          <p:cNvSpPr/>
          <p:nvPr/>
        </p:nvSpPr>
        <p:spPr>
          <a:xfrm>
            <a:off x="815206" y="3643966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3720147" y="2051493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1dm</a:t>
            </a:r>
            <a:r>
              <a:rPr lang="en-US" sz="28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en-US" altLang="zh-CN" sz="28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1000cm³</a:t>
            </a:r>
          </a:p>
        </p:txBody>
      </p:sp>
      <p:sp>
        <p:nvSpPr>
          <p:cNvPr id="8" name="矩形 7"/>
          <p:cNvSpPr/>
          <p:nvPr/>
        </p:nvSpPr>
        <p:spPr>
          <a:xfrm>
            <a:off x="879186" y="2063058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</a:t>
            </a:r>
            <a:r>
              <a:rPr lang="en-US" sz="28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en-US" altLang="zh-CN" sz="28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1000dm³</a:t>
            </a:r>
          </a:p>
        </p:txBody>
      </p:sp>
      <p:sp>
        <p:nvSpPr>
          <p:cNvPr id="9" name="矩形 8"/>
          <p:cNvSpPr/>
          <p:nvPr/>
        </p:nvSpPr>
        <p:spPr>
          <a:xfrm>
            <a:off x="6608787" y="2095739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1L=1000mL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432" y="1441537"/>
            <a:ext cx="8122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相邻的体积单位或容积单位之间的进率为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2432" y="2684578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体积、容积单位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换算方法：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107247" y="3207798"/>
            <a:ext cx="4929505" cy="1154430"/>
            <a:chOff x="3292" y="5180"/>
            <a:chExt cx="7763" cy="1818"/>
          </a:xfrm>
        </p:grpSpPr>
        <p:sp>
          <p:nvSpPr>
            <p:cNvPr id="15" name="矩形 14"/>
            <p:cNvSpPr/>
            <p:nvPr/>
          </p:nvSpPr>
          <p:spPr>
            <a:xfrm>
              <a:off x="3292" y="5591"/>
              <a:ext cx="2540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高级单位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15" y="5591"/>
              <a:ext cx="2540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低级单位</a:t>
              </a:r>
            </a:p>
          </p:txBody>
        </p:sp>
        <p:cxnSp>
          <p:nvCxnSpPr>
            <p:cNvPr id="17" name="直接箭头连接符 16"/>
            <p:cNvCxnSpPr>
              <a:stCxn id="15" idx="3"/>
              <a:endCxn id="16" idx="1"/>
            </p:cNvCxnSpPr>
            <p:nvPr/>
          </p:nvCxnSpPr>
          <p:spPr>
            <a:xfrm>
              <a:off x="5832" y="6002"/>
              <a:ext cx="268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5701" y="6176"/>
              <a:ext cx="2911" cy="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168" y="5180"/>
              <a:ext cx="1977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×进率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68" y="6176"/>
              <a:ext cx="1977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÷进率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页练习四第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5973" y="1001488"/>
            <a:ext cx="361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体积单位的换算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20147" y="2051493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1dm</a:t>
            </a:r>
            <a:r>
              <a:rPr lang="en-US" sz="2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en-US" altLang="zh-CN" sz="2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1000cm³</a:t>
            </a:r>
          </a:p>
        </p:txBody>
      </p:sp>
      <p:sp>
        <p:nvSpPr>
          <p:cNvPr id="7" name="矩形 6"/>
          <p:cNvSpPr/>
          <p:nvPr/>
        </p:nvSpPr>
        <p:spPr>
          <a:xfrm>
            <a:off x="879186" y="2063058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</a:t>
            </a:r>
            <a:r>
              <a:rPr lang="en-US" sz="2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en-US" altLang="zh-CN" sz="2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1000dm³</a:t>
            </a:r>
          </a:p>
        </p:txBody>
      </p:sp>
      <p:sp>
        <p:nvSpPr>
          <p:cNvPr id="9" name="矩形 8"/>
          <p:cNvSpPr/>
          <p:nvPr/>
        </p:nvSpPr>
        <p:spPr>
          <a:xfrm>
            <a:off x="6608787" y="2095739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1L=1000mL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07247" y="2963168"/>
            <a:ext cx="4929505" cy="1154430"/>
            <a:chOff x="3292" y="5180"/>
            <a:chExt cx="7763" cy="1818"/>
          </a:xfrm>
        </p:grpSpPr>
        <p:sp>
          <p:nvSpPr>
            <p:cNvPr id="11" name="矩形 10"/>
            <p:cNvSpPr/>
            <p:nvPr/>
          </p:nvSpPr>
          <p:spPr>
            <a:xfrm>
              <a:off x="3292" y="5591"/>
              <a:ext cx="2540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高级单位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515" y="5591"/>
              <a:ext cx="2540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低级单位</a:t>
              </a:r>
            </a:p>
          </p:txBody>
        </p:sp>
        <p:cxnSp>
          <p:nvCxnSpPr>
            <p:cNvPr id="13" name="直接箭头连接符 12"/>
            <p:cNvCxnSpPr>
              <a:stCxn id="11" idx="3"/>
              <a:endCxn id="12" idx="1"/>
            </p:cNvCxnSpPr>
            <p:nvPr/>
          </p:nvCxnSpPr>
          <p:spPr>
            <a:xfrm>
              <a:off x="5832" y="6002"/>
              <a:ext cx="2683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5701" y="6176"/>
              <a:ext cx="2911" cy="2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6168" y="5180"/>
              <a:ext cx="1977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×进率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" y="6176"/>
              <a:ext cx="1977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÷进率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92269" y="10183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6313" y="910444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棱长为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1dm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的正方体盒子中，可以放多少个体积为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1cm³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小正方体？想一想，填一填。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28994" y="3861018"/>
            <a:ext cx="1043434" cy="583490"/>
            <a:chOff x="357" y="3770"/>
            <a:chExt cx="1894" cy="1176"/>
          </a:xfrm>
        </p:grpSpPr>
        <p:sp>
          <p:nvSpPr>
            <p:cNvPr id="22" name="AutoShape 1049"/>
            <p:cNvSpPr>
              <a:spLocks noChangeArrowheads="1"/>
            </p:cNvSpPr>
            <p:nvPr/>
          </p:nvSpPr>
          <p:spPr bwMode="auto">
            <a:xfrm>
              <a:off x="1104" y="3770"/>
              <a:ext cx="526" cy="561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060"/>
            <p:cNvSpPr txBox="1">
              <a:spLocks noChangeArrowheads="1"/>
            </p:cNvSpPr>
            <p:nvPr/>
          </p:nvSpPr>
          <p:spPr bwMode="auto">
            <a:xfrm>
              <a:off x="357" y="4326"/>
              <a:ext cx="189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立方厘米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694575" y="3174506"/>
            <a:ext cx="1530350" cy="1471295"/>
            <a:chOff x="5068" y="3230"/>
            <a:chExt cx="3779" cy="3763"/>
          </a:xfrm>
        </p:grpSpPr>
        <p:cxnSp>
          <p:nvCxnSpPr>
            <p:cNvPr id="63" name="直接连接符 62"/>
            <p:cNvCxnSpPr/>
            <p:nvPr/>
          </p:nvCxnSpPr>
          <p:spPr>
            <a:xfrm rot="5400000">
              <a:off x="7427" y="4599"/>
              <a:ext cx="0" cy="281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6035" y="3230"/>
              <a:ext cx="0" cy="27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6035" y="3230"/>
              <a:ext cx="2812" cy="279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6" name="平行四边形 65"/>
            <p:cNvSpPr/>
            <p:nvPr/>
          </p:nvSpPr>
          <p:spPr>
            <a:xfrm rot="16200000" flipV="1">
              <a:off x="3708" y="4656"/>
              <a:ext cx="3701" cy="923"/>
            </a:xfrm>
            <a:prstGeom prst="parallelogram">
              <a:avLst>
                <a:gd name="adj" fmla="val 100963"/>
              </a:avLst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5083" y="6004"/>
              <a:ext cx="952" cy="94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35"/>
            <p:cNvGrpSpPr/>
            <p:nvPr/>
          </p:nvGrpSpPr>
          <p:grpSpPr bwMode="auto">
            <a:xfrm>
              <a:off x="5959" y="5732"/>
              <a:ext cx="2879" cy="360"/>
              <a:chOff x="3185740" y="4973330"/>
              <a:chExt cx="2808496" cy="354982"/>
            </a:xfrm>
          </p:grpSpPr>
          <p:cxnSp>
            <p:nvCxnSpPr>
              <p:cNvPr id="184" name="直接连接符 183"/>
              <p:cNvCxnSpPr/>
              <p:nvPr/>
            </p:nvCxnSpPr>
            <p:spPr>
              <a:xfrm rot="5400000">
                <a:off x="4623328" y="3892139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立方体 184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6" name="立方体 185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7" name="立方体 186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8" name="立方体 187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9" name="立方体 188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90" name="立方体 189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91" name="立方体 190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92" name="立方体 191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93" name="立方体 192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94" name="立方体 193"/>
              <p:cNvSpPr/>
              <p:nvPr/>
            </p:nvSpPr>
            <p:spPr>
              <a:xfrm>
                <a:off x="5634319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69" name="组合 36"/>
            <p:cNvGrpSpPr/>
            <p:nvPr/>
          </p:nvGrpSpPr>
          <p:grpSpPr bwMode="auto">
            <a:xfrm>
              <a:off x="5868" y="5820"/>
              <a:ext cx="2882" cy="362"/>
              <a:chOff x="3185740" y="4973330"/>
              <a:chExt cx="2811671" cy="354982"/>
            </a:xfrm>
          </p:grpSpPr>
          <p:cxnSp>
            <p:nvCxnSpPr>
              <p:cNvPr id="173" name="直接连接符 172"/>
              <p:cNvCxnSpPr/>
              <p:nvPr/>
            </p:nvCxnSpPr>
            <p:spPr>
              <a:xfrm rot="5400000">
                <a:off x="4623328" y="3892429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立方体 173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5" name="立方体 174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6" name="立方体 175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7" name="立方体 176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8" name="立方体 177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9" name="立方体 178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0" name="立方体 179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1" name="立方体 180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2" name="立方体 181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83" name="立方体 182"/>
              <p:cNvSpPr/>
              <p:nvPr/>
            </p:nvSpPr>
            <p:spPr>
              <a:xfrm>
                <a:off x="5643373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0" name="组合 48"/>
            <p:cNvGrpSpPr/>
            <p:nvPr/>
          </p:nvGrpSpPr>
          <p:grpSpPr bwMode="auto">
            <a:xfrm>
              <a:off x="5764" y="5920"/>
              <a:ext cx="2882" cy="360"/>
              <a:chOff x="3185740" y="4973330"/>
              <a:chExt cx="2811671" cy="354982"/>
            </a:xfrm>
          </p:grpSpPr>
          <p:cxnSp>
            <p:nvCxnSpPr>
              <p:cNvPr id="162" name="直接连接符 161"/>
              <p:cNvCxnSpPr/>
              <p:nvPr/>
            </p:nvCxnSpPr>
            <p:spPr>
              <a:xfrm rot="5400000">
                <a:off x="4623328" y="3892139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立方体 162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4" name="立方体 163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5" name="立方体 164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6" name="立方体 165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7" name="立方体 166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8" name="立方体 167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9" name="立方体 168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0" name="立方体 169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1" name="立方体 170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72" name="立方体 171"/>
              <p:cNvSpPr/>
              <p:nvPr/>
            </p:nvSpPr>
            <p:spPr>
              <a:xfrm>
                <a:off x="5643373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1" name="组合 60"/>
            <p:cNvGrpSpPr/>
            <p:nvPr/>
          </p:nvGrpSpPr>
          <p:grpSpPr bwMode="auto">
            <a:xfrm>
              <a:off x="5672" y="6014"/>
              <a:ext cx="2882" cy="362"/>
              <a:chOff x="3185740" y="4973330"/>
              <a:chExt cx="2811671" cy="354982"/>
            </a:xfrm>
          </p:grpSpPr>
          <p:cxnSp>
            <p:nvCxnSpPr>
              <p:cNvPr id="151" name="直接连接符 150"/>
              <p:cNvCxnSpPr/>
              <p:nvPr/>
            </p:nvCxnSpPr>
            <p:spPr>
              <a:xfrm rot="5400000">
                <a:off x="4623328" y="3892429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立方体 151"/>
              <p:cNvSpPr/>
              <p:nvPr/>
            </p:nvSpPr>
            <p:spPr>
              <a:xfrm>
                <a:off x="3185740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3" name="立方体 152"/>
              <p:cNvSpPr/>
              <p:nvPr/>
            </p:nvSpPr>
            <p:spPr>
              <a:xfrm>
                <a:off x="3457223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4" name="立方体 153"/>
              <p:cNvSpPr/>
              <p:nvPr/>
            </p:nvSpPr>
            <p:spPr>
              <a:xfrm>
                <a:off x="3728705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5" name="立方体 154"/>
              <p:cNvSpPr/>
              <p:nvPr/>
            </p:nvSpPr>
            <p:spPr>
              <a:xfrm>
                <a:off x="4001775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6" name="立方体 155"/>
              <p:cNvSpPr/>
              <p:nvPr/>
            </p:nvSpPr>
            <p:spPr>
              <a:xfrm>
                <a:off x="427643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7" name="立方体 156"/>
              <p:cNvSpPr/>
              <p:nvPr/>
            </p:nvSpPr>
            <p:spPr>
              <a:xfrm>
                <a:off x="454950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8" name="立方体 157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9" name="立方体 158"/>
              <p:cNvSpPr/>
              <p:nvPr/>
            </p:nvSpPr>
            <p:spPr>
              <a:xfrm>
                <a:off x="509882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0" name="立方体 159"/>
              <p:cNvSpPr/>
              <p:nvPr/>
            </p:nvSpPr>
            <p:spPr>
              <a:xfrm>
                <a:off x="5368714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61" name="立方体 160"/>
              <p:cNvSpPr/>
              <p:nvPr/>
            </p:nvSpPr>
            <p:spPr>
              <a:xfrm>
                <a:off x="564337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2" name="组合 72"/>
            <p:cNvGrpSpPr/>
            <p:nvPr/>
          </p:nvGrpSpPr>
          <p:grpSpPr bwMode="auto">
            <a:xfrm>
              <a:off x="5581" y="6105"/>
              <a:ext cx="2884" cy="362"/>
              <a:chOff x="3185740" y="4973330"/>
              <a:chExt cx="2811671" cy="354982"/>
            </a:xfrm>
          </p:grpSpPr>
          <p:cxnSp>
            <p:nvCxnSpPr>
              <p:cNvPr id="140" name="直接连接符 139"/>
              <p:cNvCxnSpPr/>
              <p:nvPr/>
            </p:nvCxnSpPr>
            <p:spPr>
              <a:xfrm rot="5400000">
                <a:off x="4623310" y="3892409"/>
                <a:ext cx="0" cy="27418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立方体 140"/>
              <p:cNvSpPr/>
              <p:nvPr/>
            </p:nvSpPr>
            <p:spPr>
              <a:xfrm>
                <a:off x="3185740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2" name="立方体 141"/>
              <p:cNvSpPr/>
              <p:nvPr/>
            </p:nvSpPr>
            <p:spPr>
              <a:xfrm>
                <a:off x="3457070" y="4973330"/>
                <a:ext cx="3538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3" name="立方体 142"/>
              <p:cNvSpPr/>
              <p:nvPr/>
            </p:nvSpPr>
            <p:spPr>
              <a:xfrm>
                <a:off x="3728399" y="4973330"/>
                <a:ext cx="3554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4" name="立方体 143"/>
              <p:cNvSpPr/>
              <p:nvPr/>
            </p:nvSpPr>
            <p:spPr>
              <a:xfrm>
                <a:off x="4001315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5" name="立方体 144"/>
              <p:cNvSpPr/>
              <p:nvPr/>
            </p:nvSpPr>
            <p:spPr>
              <a:xfrm>
                <a:off x="4277405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6" name="立方体 145"/>
              <p:cNvSpPr/>
              <p:nvPr/>
            </p:nvSpPr>
            <p:spPr>
              <a:xfrm>
                <a:off x="4550321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7" name="立方体 146"/>
              <p:cNvSpPr/>
              <p:nvPr/>
            </p:nvSpPr>
            <p:spPr>
              <a:xfrm>
                <a:off x="4823237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8" name="立方体 147"/>
              <p:cNvSpPr/>
              <p:nvPr/>
            </p:nvSpPr>
            <p:spPr>
              <a:xfrm>
                <a:off x="5097740" y="4973330"/>
                <a:ext cx="3554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49" name="立方体 148"/>
              <p:cNvSpPr/>
              <p:nvPr/>
            </p:nvSpPr>
            <p:spPr>
              <a:xfrm>
                <a:off x="5369069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50" name="立方体 149"/>
              <p:cNvSpPr/>
              <p:nvPr/>
            </p:nvSpPr>
            <p:spPr>
              <a:xfrm>
                <a:off x="5643573" y="4973330"/>
                <a:ext cx="3538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3" name="组合 84"/>
            <p:cNvGrpSpPr/>
            <p:nvPr/>
          </p:nvGrpSpPr>
          <p:grpSpPr bwMode="auto">
            <a:xfrm>
              <a:off x="5483" y="6200"/>
              <a:ext cx="2884" cy="362"/>
              <a:chOff x="3185740" y="4973330"/>
              <a:chExt cx="2811671" cy="354982"/>
            </a:xfrm>
          </p:grpSpPr>
          <p:cxnSp>
            <p:nvCxnSpPr>
              <p:cNvPr id="129" name="直接连接符 128"/>
              <p:cNvCxnSpPr/>
              <p:nvPr/>
            </p:nvCxnSpPr>
            <p:spPr>
              <a:xfrm rot="5400000">
                <a:off x="4623310" y="3892410"/>
                <a:ext cx="0" cy="27418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立方体 129"/>
              <p:cNvSpPr/>
              <p:nvPr/>
            </p:nvSpPr>
            <p:spPr>
              <a:xfrm>
                <a:off x="3185740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1" name="立方体 130"/>
              <p:cNvSpPr/>
              <p:nvPr/>
            </p:nvSpPr>
            <p:spPr>
              <a:xfrm>
                <a:off x="3457070" y="4973330"/>
                <a:ext cx="3538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2" name="立方体 131"/>
              <p:cNvSpPr/>
              <p:nvPr/>
            </p:nvSpPr>
            <p:spPr>
              <a:xfrm>
                <a:off x="3728399" y="4973330"/>
                <a:ext cx="3554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3" name="立方体 132"/>
              <p:cNvSpPr/>
              <p:nvPr/>
            </p:nvSpPr>
            <p:spPr>
              <a:xfrm>
                <a:off x="4001315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4" name="立方体 133"/>
              <p:cNvSpPr/>
              <p:nvPr/>
            </p:nvSpPr>
            <p:spPr>
              <a:xfrm>
                <a:off x="4277405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5" name="立方体 134"/>
              <p:cNvSpPr/>
              <p:nvPr/>
            </p:nvSpPr>
            <p:spPr>
              <a:xfrm>
                <a:off x="4550321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6" name="立方体 135"/>
              <p:cNvSpPr/>
              <p:nvPr/>
            </p:nvSpPr>
            <p:spPr>
              <a:xfrm>
                <a:off x="4823237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7" name="立方体 136"/>
              <p:cNvSpPr/>
              <p:nvPr/>
            </p:nvSpPr>
            <p:spPr>
              <a:xfrm>
                <a:off x="5097740" y="4973330"/>
                <a:ext cx="3554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8" name="立方体 137"/>
              <p:cNvSpPr/>
              <p:nvPr/>
            </p:nvSpPr>
            <p:spPr>
              <a:xfrm>
                <a:off x="5369069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39" name="立方体 138"/>
              <p:cNvSpPr/>
              <p:nvPr/>
            </p:nvSpPr>
            <p:spPr>
              <a:xfrm>
                <a:off x="5643573" y="4973330"/>
                <a:ext cx="3538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4" name="组合 96"/>
            <p:cNvGrpSpPr/>
            <p:nvPr/>
          </p:nvGrpSpPr>
          <p:grpSpPr bwMode="auto">
            <a:xfrm>
              <a:off x="5387" y="6290"/>
              <a:ext cx="2882" cy="360"/>
              <a:chOff x="3185740" y="4973330"/>
              <a:chExt cx="2811671" cy="354982"/>
            </a:xfrm>
          </p:grpSpPr>
          <p:cxnSp>
            <p:nvCxnSpPr>
              <p:cNvPr id="118" name="直接连接符 117"/>
              <p:cNvCxnSpPr/>
              <p:nvPr/>
            </p:nvCxnSpPr>
            <p:spPr>
              <a:xfrm rot="5400000">
                <a:off x="4623328" y="3892138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立方体 118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0" name="立方体 119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1" name="立方体 120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2" name="立方体 121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3" name="立方体 122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4" name="立方体 123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5" name="立方体 124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6" name="立方体 125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7" name="立方体 126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28" name="立方体 127"/>
              <p:cNvSpPr/>
              <p:nvPr/>
            </p:nvSpPr>
            <p:spPr>
              <a:xfrm>
                <a:off x="5643373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5" name="组合 108"/>
            <p:cNvGrpSpPr/>
            <p:nvPr/>
          </p:nvGrpSpPr>
          <p:grpSpPr bwMode="auto">
            <a:xfrm>
              <a:off x="5280" y="6386"/>
              <a:ext cx="2882" cy="362"/>
              <a:chOff x="3185740" y="4973330"/>
              <a:chExt cx="2811671" cy="354982"/>
            </a:xfrm>
          </p:grpSpPr>
          <p:cxnSp>
            <p:nvCxnSpPr>
              <p:cNvPr id="107" name="直接连接符 106"/>
              <p:cNvCxnSpPr/>
              <p:nvPr/>
            </p:nvCxnSpPr>
            <p:spPr>
              <a:xfrm rot="5400000">
                <a:off x="4623328" y="3892429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立方体 107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9" name="立方体 108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0" name="立方体 109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1" name="立方体 110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2" name="立方体 111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3" name="立方体 112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4" name="立方体 113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5" name="立方体 114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6" name="立方体 115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17" name="立方体 116"/>
              <p:cNvSpPr/>
              <p:nvPr/>
            </p:nvSpPr>
            <p:spPr>
              <a:xfrm>
                <a:off x="5643373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6" name="组合 120"/>
            <p:cNvGrpSpPr/>
            <p:nvPr/>
          </p:nvGrpSpPr>
          <p:grpSpPr bwMode="auto">
            <a:xfrm>
              <a:off x="5186" y="6481"/>
              <a:ext cx="2882" cy="360"/>
              <a:chOff x="3185740" y="4973330"/>
              <a:chExt cx="2811671" cy="354982"/>
            </a:xfrm>
          </p:grpSpPr>
          <p:cxnSp>
            <p:nvCxnSpPr>
              <p:cNvPr id="96" name="直接连接符 95"/>
              <p:cNvCxnSpPr/>
              <p:nvPr/>
            </p:nvCxnSpPr>
            <p:spPr>
              <a:xfrm rot="5400000">
                <a:off x="4623328" y="3892138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立方体 96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8" name="立方体 97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9" name="立方体 98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0" name="立方体 99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1" name="立方体 100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2" name="立方体 101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3" name="立方体 102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4" name="立方体 103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5" name="立方体 104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106" name="立方体 105"/>
              <p:cNvSpPr/>
              <p:nvPr/>
            </p:nvSpPr>
            <p:spPr>
              <a:xfrm>
                <a:off x="5643373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grpSp>
          <p:nvGrpSpPr>
            <p:cNvPr id="77" name="组合 132"/>
            <p:cNvGrpSpPr/>
            <p:nvPr/>
          </p:nvGrpSpPr>
          <p:grpSpPr bwMode="auto">
            <a:xfrm>
              <a:off x="5100" y="6581"/>
              <a:ext cx="2881" cy="362"/>
              <a:chOff x="3185740" y="4973330"/>
              <a:chExt cx="2808497" cy="354982"/>
            </a:xfrm>
          </p:grpSpPr>
          <p:cxnSp>
            <p:nvCxnSpPr>
              <p:cNvPr id="85" name="直接连接符 84"/>
              <p:cNvCxnSpPr/>
              <p:nvPr/>
            </p:nvCxnSpPr>
            <p:spPr>
              <a:xfrm rot="5400000">
                <a:off x="4623310" y="3892410"/>
                <a:ext cx="0" cy="27418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立方体 85"/>
              <p:cNvSpPr/>
              <p:nvPr/>
            </p:nvSpPr>
            <p:spPr>
              <a:xfrm>
                <a:off x="3185740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87" name="立方体 86"/>
              <p:cNvSpPr/>
              <p:nvPr/>
            </p:nvSpPr>
            <p:spPr>
              <a:xfrm>
                <a:off x="3457070" y="4973330"/>
                <a:ext cx="3538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88" name="立方体 87"/>
              <p:cNvSpPr/>
              <p:nvPr/>
            </p:nvSpPr>
            <p:spPr>
              <a:xfrm>
                <a:off x="3728399" y="4973330"/>
                <a:ext cx="3554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89" name="立方体 88"/>
              <p:cNvSpPr/>
              <p:nvPr/>
            </p:nvSpPr>
            <p:spPr>
              <a:xfrm>
                <a:off x="4001315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0" name="立方体 89"/>
              <p:cNvSpPr/>
              <p:nvPr/>
            </p:nvSpPr>
            <p:spPr>
              <a:xfrm>
                <a:off x="4277405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1" name="立方体 90"/>
              <p:cNvSpPr/>
              <p:nvPr/>
            </p:nvSpPr>
            <p:spPr>
              <a:xfrm>
                <a:off x="4550321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2" name="立方体 91"/>
              <p:cNvSpPr/>
              <p:nvPr/>
            </p:nvSpPr>
            <p:spPr>
              <a:xfrm>
                <a:off x="4823237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3" name="立方体 92"/>
              <p:cNvSpPr/>
              <p:nvPr/>
            </p:nvSpPr>
            <p:spPr>
              <a:xfrm>
                <a:off x="5088691" y="4973330"/>
                <a:ext cx="3554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4" name="立方体 93"/>
              <p:cNvSpPr/>
              <p:nvPr/>
            </p:nvSpPr>
            <p:spPr>
              <a:xfrm>
                <a:off x="5360020" y="4973330"/>
                <a:ext cx="3538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95" name="立方体 94"/>
              <p:cNvSpPr/>
              <p:nvPr/>
            </p:nvSpPr>
            <p:spPr>
              <a:xfrm>
                <a:off x="5625476" y="4973330"/>
                <a:ext cx="3538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cxnSp>
          <p:nvCxnSpPr>
            <p:cNvPr id="78" name="直接连接符 77"/>
            <p:cNvCxnSpPr/>
            <p:nvPr/>
          </p:nvCxnSpPr>
          <p:spPr>
            <a:xfrm>
              <a:off x="5083" y="4177"/>
              <a:ext cx="0" cy="27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组合 145"/>
            <p:cNvGrpSpPr/>
            <p:nvPr/>
          </p:nvGrpSpPr>
          <p:grpSpPr bwMode="auto">
            <a:xfrm>
              <a:off x="5068" y="3279"/>
              <a:ext cx="3752" cy="3715"/>
              <a:chOff x="2339752" y="2521124"/>
              <a:chExt cx="3659242" cy="3649490"/>
            </a:xfrm>
            <a:solidFill>
              <a:srgbClr val="FFFF00">
                <a:alpha val="44000"/>
              </a:srgbClr>
            </a:solidFill>
          </p:grpSpPr>
          <p:sp>
            <p:nvSpPr>
              <p:cNvPr id="80" name="平行四边形 79"/>
              <p:cNvSpPr/>
              <p:nvPr/>
            </p:nvSpPr>
            <p:spPr>
              <a:xfrm rot="16200000" flipV="1">
                <a:off x="3715827" y="3888924"/>
                <a:ext cx="3635727" cy="900127"/>
              </a:xfrm>
              <a:prstGeom prst="parallelogram">
                <a:avLst>
                  <a:gd name="adj" fmla="val 1009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339752" y="3428736"/>
                <a:ext cx="2743241" cy="27418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5098868" y="3428736"/>
                <a:ext cx="0" cy="2741877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V="1">
                <a:off x="5098868" y="5249774"/>
                <a:ext cx="900126" cy="90020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rot="5400000">
                <a:off x="3712167" y="4783909"/>
                <a:ext cx="0" cy="2741654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组合 194"/>
          <p:cNvGrpSpPr/>
          <p:nvPr/>
        </p:nvGrpSpPr>
        <p:grpSpPr>
          <a:xfrm>
            <a:off x="5770038" y="1932808"/>
            <a:ext cx="2423160" cy="1072255"/>
            <a:chOff x="1291" y="2963"/>
            <a:chExt cx="3816" cy="1432"/>
          </a:xfrm>
        </p:grpSpPr>
        <p:sp>
          <p:nvSpPr>
            <p:cNvPr id="196" name="云形标注 195"/>
            <p:cNvSpPr/>
            <p:nvPr/>
          </p:nvSpPr>
          <p:spPr>
            <a:xfrm>
              <a:off x="1291" y="2963"/>
              <a:ext cx="3754" cy="1432"/>
            </a:xfrm>
            <a:prstGeom prst="cloudCallout">
              <a:avLst>
                <a:gd name="adj1" fmla="val -10887"/>
                <a:gd name="adj2" fmla="val 68300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1521" y="3173"/>
              <a:ext cx="3586" cy="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1dm=10cm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，盒子</a:t>
              </a:r>
              <a:r>
                <a:rPr lang="zh-CN" alt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里正好放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层。</a:t>
              </a: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3395240" y="3219591"/>
            <a:ext cx="1475740" cy="1403350"/>
            <a:chOff x="503" y="3267"/>
            <a:chExt cx="3764" cy="3762"/>
          </a:xfrm>
        </p:grpSpPr>
        <p:cxnSp>
          <p:nvCxnSpPr>
            <p:cNvPr id="199" name="直接连接符 198"/>
            <p:cNvCxnSpPr/>
            <p:nvPr/>
          </p:nvCxnSpPr>
          <p:spPr>
            <a:xfrm rot="5400000">
              <a:off x="2847" y="4636"/>
              <a:ext cx="0" cy="281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1455" y="3267"/>
              <a:ext cx="0" cy="27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/>
            <p:cNvSpPr/>
            <p:nvPr/>
          </p:nvSpPr>
          <p:spPr>
            <a:xfrm>
              <a:off x="1455" y="3267"/>
              <a:ext cx="2812" cy="279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02" name="平行四边形 201"/>
            <p:cNvSpPr/>
            <p:nvPr/>
          </p:nvSpPr>
          <p:spPr>
            <a:xfrm rot="16200000" flipV="1">
              <a:off x="-872" y="4693"/>
              <a:ext cx="3701" cy="923"/>
            </a:xfrm>
            <a:prstGeom prst="parallelogram">
              <a:avLst>
                <a:gd name="adj" fmla="val 100963"/>
              </a:avLst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V="1">
              <a:off x="503" y="6041"/>
              <a:ext cx="952" cy="94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组合 35"/>
            <p:cNvGrpSpPr/>
            <p:nvPr/>
          </p:nvGrpSpPr>
          <p:grpSpPr bwMode="auto">
            <a:xfrm>
              <a:off x="1379" y="5769"/>
              <a:ext cx="2879" cy="360"/>
              <a:chOff x="3185740" y="4973330"/>
              <a:chExt cx="2808496" cy="354982"/>
            </a:xfrm>
          </p:grpSpPr>
          <p:cxnSp>
            <p:nvCxnSpPr>
              <p:cNvPr id="219" name="直接连接符 218"/>
              <p:cNvCxnSpPr/>
              <p:nvPr/>
            </p:nvCxnSpPr>
            <p:spPr>
              <a:xfrm rot="5400000">
                <a:off x="4623328" y="3892139"/>
                <a:ext cx="0" cy="274181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立方体 219"/>
              <p:cNvSpPr/>
              <p:nvPr/>
            </p:nvSpPr>
            <p:spPr>
              <a:xfrm>
                <a:off x="3185740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1" name="立方体 220"/>
              <p:cNvSpPr/>
              <p:nvPr/>
            </p:nvSpPr>
            <p:spPr>
              <a:xfrm>
                <a:off x="3457222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2" name="立方体 221"/>
              <p:cNvSpPr/>
              <p:nvPr/>
            </p:nvSpPr>
            <p:spPr>
              <a:xfrm>
                <a:off x="3728705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3" name="立方体 222"/>
              <p:cNvSpPr/>
              <p:nvPr/>
            </p:nvSpPr>
            <p:spPr>
              <a:xfrm>
                <a:off x="4001776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4" name="立方体 223"/>
              <p:cNvSpPr/>
              <p:nvPr/>
            </p:nvSpPr>
            <p:spPr>
              <a:xfrm>
                <a:off x="427643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5" name="立方体 224"/>
              <p:cNvSpPr/>
              <p:nvPr/>
            </p:nvSpPr>
            <p:spPr>
              <a:xfrm>
                <a:off x="4549503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6" name="立方体 225"/>
              <p:cNvSpPr/>
              <p:nvPr/>
            </p:nvSpPr>
            <p:spPr>
              <a:xfrm>
                <a:off x="4822574" y="4973330"/>
                <a:ext cx="355626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7" name="立方体 226"/>
              <p:cNvSpPr/>
              <p:nvPr/>
            </p:nvSpPr>
            <p:spPr>
              <a:xfrm>
                <a:off x="5098819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8" name="立方体 227"/>
              <p:cNvSpPr/>
              <p:nvPr/>
            </p:nvSpPr>
            <p:spPr>
              <a:xfrm>
                <a:off x="5368714" y="4973330"/>
                <a:ext cx="354039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29" name="立方体 228"/>
              <p:cNvSpPr/>
              <p:nvPr/>
            </p:nvSpPr>
            <p:spPr>
              <a:xfrm>
                <a:off x="5634319" y="4973330"/>
                <a:ext cx="354038" cy="354982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</p:grpSp>
        <p:cxnSp>
          <p:nvCxnSpPr>
            <p:cNvPr id="205" name="直接连接符 204"/>
            <p:cNvCxnSpPr/>
            <p:nvPr/>
          </p:nvCxnSpPr>
          <p:spPr>
            <a:xfrm>
              <a:off x="4260" y="3290"/>
              <a:ext cx="0" cy="27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503" y="4214"/>
              <a:ext cx="0" cy="27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AutoShape 1049"/>
            <p:cNvSpPr>
              <a:spLocks noChangeArrowheads="1"/>
            </p:cNvSpPr>
            <p:nvPr/>
          </p:nvSpPr>
          <p:spPr bwMode="auto">
            <a:xfrm>
              <a:off x="2079" y="6100"/>
              <a:ext cx="418" cy="413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08" name="AutoShape 1049"/>
            <p:cNvSpPr>
              <a:spLocks noChangeArrowheads="1"/>
            </p:cNvSpPr>
            <p:nvPr/>
          </p:nvSpPr>
          <p:spPr bwMode="auto">
            <a:xfrm>
              <a:off x="2279" y="6300"/>
              <a:ext cx="418" cy="413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09" name="AutoShape 1049"/>
            <p:cNvSpPr>
              <a:spLocks noChangeArrowheads="1"/>
            </p:cNvSpPr>
            <p:nvPr/>
          </p:nvSpPr>
          <p:spPr bwMode="auto">
            <a:xfrm>
              <a:off x="2479" y="6500"/>
              <a:ext cx="418" cy="413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10" name="AutoShape 1049"/>
            <p:cNvSpPr>
              <a:spLocks noChangeArrowheads="1"/>
            </p:cNvSpPr>
            <p:nvPr/>
          </p:nvSpPr>
          <p:spPr bwMode="auto">
            <a:xfrm>
              <a:off x="1881" y="6513"/>
              <a:ext cx="418" cy="413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11" name="AutoShape 1049"/>
            <p:cNvSpPr>
              <a:spLocks noChangeArrowheads="1"/>
            </p:cNvSpPr>
            <p:nvPr/>
          </p:nvSpPr>
          <p:spPr bwMode="auto">
            <a:xfrm>
              <a:off x="1398" y="6283"/>
              <a:ext cx="418" cy="413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12" name="AutoShape 1049"/>
            <p:cNvSpPr>
              <a:spLocks noChangeArrowheads="1"/>
            </p:cNvSpPr>
            <p:nvPr/>
          </p:nvSpPr>
          <p:spPr bwMode="auto">
            <a:xfrm>
              <a:off x="3057" y="6264"/>
              <a:ext cx="418" cy="413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grpSp>
          <p:nvGrpSpPr>
            <p:cNvPr id="213" name="组合 145"/>
            <p:cNvGrpSpPr/>
            <p:nvPr/>
          </p:nvGrpSpPr>
          <p:grpSpPr bwMode="auto">
            <a:xfrm>
              <a:off x="503" y="3315"/>
              <a:ext cx="3752" cy="3715"/>
              <a:chOff x="2339752" y="2521124"/>
              <a:chExt cx="3659242" cy="3649490"/>
            </a:xfrm>
            <a:solidFill>
              <a:srgbClr val="FFFF00">
                <a:alpha val="44000"/>
              </a:srgbClr>
            </a:solidFill>
          </p:grpSpPr>
          <p:sp>
            <p:nvSpPr>
              <p:cNvPr id="214" name="平行四边形 213"/>
              <p:cNvSpPr/>
              <p:nvPr/>
            </p:nvSpPr>
            <p:spPr>
              <a:xfrm rot="16200000" flipV="1">
                <a:off x="3715827" y="3888924"/>
                <a:ext cx="3635727" cy="900127"/>
              </a:xfrm>
              <a:prstGeom prst="parallelogram">
                <a:avLst>
                  <a:gd name="adj" fmla="val 1009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2339752" y="3428736"/>
                <a:ext cx="2743241" cy="27418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latin typeface="+mn-ea"/>
                </a:endParaRPr>
              </a:p>
            </p:txBody>
          </p:sp>
          <p:cxnSp>
            <p:nvCxnSpPr>
              <p:cNvPr id="216" name="直接连接符 215"/>
              <p:cNvCxnSpPr/>
              <p:nvPr/>
            </p:nvCxnSpPr>
            <p:spPr>
              <a:xfrm>
                <a:off x="5098868" y="3428736"/>
                <a:ext cx="0" cy="2741877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 flipV="1">
                <a:off x="5098868" y="5249774"/>
                <a:ext cx="900126" cy="90020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 rot="5400000">
                <a:off x="3712167" y="4783909"/>
                <a:ext cx="0" cy="2741654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0" name="直接连接符 229"/>
          <p:cNvCxnSpPr/>
          <p:nvPr/>
        </p:nvCxnSpPr>
        <p:spPr>
          <a:xfrm>
            <a:off x="7207663" y="3188536"/>
            <a:ext cx="0" cy="108077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组合 230"/>
          <p:cNvGrpSpPr/>
          <p:nvPr/>
        </p:nvGrpSpPr>
        <p:grpSpPr>
          <a:xfrm>
            <a:off x="791202" y="1916115"/>
            <a:ext cx="3385820" cy="1492661"/>
            <a:chOff x="8253" y="2370"/>
            <a:chExt cx="5332" cy="2907"/>
          </a:xfrm>
        </p:grpSpPr>
        <p:sp>
          <p:nvSpPr>
            <p:cNvPr id="232" name="云形标注 231"/>
            <p:cNvSpPr/>
            <p:nvPr/>
          </p:nvSpPr>
          <p:spPr>
            <a:xfrm>
              <a:off x="8253" y="2370"/>
              <a:ext cx="5332" cy="2907"/>
            </a:xfrm>
            <a:prstGeom prst="cloudCallout">
              <a:avLst>
                <a:gd name="adj1" fmla="val 22795"/>
                <a:gd name="adj2" fmla="val 66978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3" name="矩形 232"/>
            <p:cNvSpPr/>
            <p:nvPr/>
          </p:nvSpPr>
          <p:spPr>
            <a:xfrm>
              <a:off x="8690" y="2834"/>
              <a:ext cx="4795" cy="1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排放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个，每层正好可以放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排，也就是说，每层可以放</a:t>
              </a:r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100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个。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rot="5400000">
            <a:off x="2770036" y="1967685"/>
            <a:ext cx="0" cy="178498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886116" y="1098370"/>
            <a:ext cx="0" cy="177228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886116" y="1098370"/>
            <a:ext cx="1785620" cy="17722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10" name="平行四边形 9"/>
          <p:cNvSpPr/>
          <p:nvPr/>
        </p:nvSpPr>
        <p:spPr>
          <a:xfrm rot="16200000" flipV="1">
            <a:off x="408471" y="2003880"/>
            <a:ext cx="2350135" cy="586105"/>
          </a:xfrm>
          <a:prstGeom prst="parallelogram">
            <a:avLst>
              <a:gd name="adj" fmla="val 100963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281596" y="2859860"/>
            <a:ext cx="604520" cy="60134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5"/>
          <p:cNvGrpSpPr/>
          <p:nvPr/>
        </p:nvGrpSpPr>
        <p:grpSpPr bwMode="auto">
          <a:xfrm>
            <a:off x="1837856" y="2687140"/>
            <a:ext cx="1828165" cy="228600"/>
            <a:chOff x="3185740" y="4973330"/>
            <a:chExt cx="2808496" cy="354982"/>
          </a:xfrm>
        </p:grpSpPr>
        <p:cxnSp>
          <p:nvCxnSpPr>
            <p:cNvPr id="13" name="直接连接符 12"/>
            <p:cNvCxnSpPr/>
            <p:nvPr/>
          </p:nvCxnSpPr>
          <p:spPr>
            <a:xfrm rot="5400000">
              <a:off x="4623328" y="389213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立方体 13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5" name="立方体 14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6" name="立方体 15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7" name="立方体 16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8" name="立方体 17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0" name="立方体 19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1" name="立方体 20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5" name="立方体 24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6" name="立方体 25"/>
            <p:cNvSpPr/>
            <p:nvPr/>
          </p:nvSpPr>
          <p:spPr>
            <a:xfrm>
              <a:off x="5634319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29" name="组合 36"/>
          <p:cNvGrpSpPr/>
          <p:nvPr/>
        </p:nvGrpSpPr>
        <p:grpSpPr bwMode="auto">
          <a:xfrm>
            <a:off x="1780071" y="2743020"/>
            <a:ext cx="1830070" cy="229870"/>
            <a:chOff x="3185740" y="4973330"/>
            <a:chExt cx="2811671" cy="354982"/>
          </a:xfrm>
        </p:grpSpPr>
        <p:cxnSp>
          <p:nvCxnSpPr>
            <p:cNvPr id="30" name="直接连接符 29"/>
            <p:cNvCxnSpPr/>
            <p:nvPr/>
          </p:nvCxnSpPr>
          <p:spPr>
            <a:xfrm rot="5400000">
              <a:off x="4623328" y="389242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立方体 30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2" name="立方体 31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3" name="立方体 32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4" name="立方体 33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5" name="立方体 34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6" name="立方体 35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7" name="立方体 36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8" name="立方体 37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39" name="立方体 38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0" name="立方体 39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41" name="组合 48"/>
          <p:cNvGrpSpPr/>
          <p:nvPr/>
        </p:nvGrpSpPr>
        <p:grpSpPr bwMode="auto">
          <a:xfrm>
            <a:off x="1714031" y="2806520"/>
            <a:ext cx="1830070" cy="228600"/>
            <a:chOff x="3185740" y="4973330"/>
            <a:chExt cx="2811671" cy="354982"/>
          </a:xfrm>
        </p:grpSpPr>
        <p:cxnSp>
          <p:nvCxnSpPr>
            <p:cNvPr id="42" name="直接连接符 41"/>
            <p:cNvCxnSpPr/>
            <p:nvPr/>
          </p:nvCxnSpPr>
          <p:spPr>
            <a:xfrm rot="5400000">
              <a:off x="4623328" y="389213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立方体 42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4" name="立方体 43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5" name="立方体 44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6" name="立方体 45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7" name="立方体 46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8" name="立方体 47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49" name="立方体 48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0" name="立方体 49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1" name="立方体 50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2" name="立方体 51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53" name="组合 60"/>
          <p:cNvGrpSpPr/>
          <p:nvPr/>
        </p:nvGrpSpPr>
        <p:grpSpPr bwMode="auto">
          <a:xfrm>
            <a:off x="1655611" y="2866210"/>
            <a:ext cx="1830070" cy="229870"/>
            <a:chOff x="3185740" y="4973330"/>
            <a:chExt cx="2811671" cy="354982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4623328" y="389242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立方体 54"/>
            <p:cNvSpPr/>
            <p:nvPr/>
          </p:nvSpPr>
          <p:spPr>
            <a:xfrm>
              <a:off x="3185740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6" name="立方体 55"/>
            <p:cNvSpPr/>
            <p:nvPr/>
          </p:nvSpPr>
          <p:spPr>
            <a:xfrm>
              <a:off x="345722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7" name="立方体 56"/>
            <p:cNvSpPr/>
            <p:nvPr/>
          </p:nvSpPr>
          <p:spPr>
            <a:xfrm>
              <a:off x="3728705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8" name="立方体 57"/>
            <p:cNvSpPr/>
            <p:nvPr/>
          </p:nvSpPr>
          <p:spPr>
            <a:xfrm>
              <a:off x="4001775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59" name="立方体 58"/>
            <p:cNvSpPr/>
            <p:nvPr/>
          </p:nvSpPr>
          <p:spPr>
            <a:xfrm>
              <a:off x="427643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0" name="立方体 59"/>
            <p:cNvSpPr/>
            <p:nvPr/>
          </p:nvSpPr>
          <p:spPr>
            <a:xfrm>
              <a:off x="454950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1" name="立方体 60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2" name="立方体 61"/>
            <p:cNvSpPr/>
            <p:nvPr/>
          </p:nvSpPr>
          <p:spPr>
            <a:xfrm>
              <a:off x="509882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3" name="立方体 62"/>
            <p:cNvSpPr/>
            <p:nvPr/>
          </p:nvSpPr>
          <p:spPr>
            <a:xfrm>
              <a:off x="5368714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4" name="立方体 63"/>
            <p:cNvSpPr/>
            <p:nvPr/>
          </p:nvSpPr>
          <p:spPr>
            <a:xfrm>
              <a:off x="564337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65" name="组合 72"/>
          <p:cNvGrpSpPr/>
          <p:nvPr/>
        </p:nvGrpSpPr>
        <p:grpSpPr bwMode="auto">
          <a:xfrm>
            <a:off x="1597826" y="2923995"/>
            <a:ext cx="1831340" cy="229870"/>
            <a:chOff x="3185740" y="4973330"/>
            <a:chExt cx="2811671" cy="354982"/>
          </a:xfrm>
        </p:grpSpPr>
        <p:cxnSp>
          <p:nvCxnSpPr>
            <p:cNvPr id="66" name="直接连接符 65"/>
            <p:cNvCxnSpPr/>
            <p:nvPr/>
          </p:nvCxnSpPr>
          <p:spPr>
            <a:xfrm rot="5400000">
              <a:off x="4623310" y="3892409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立方体 66"/>
            <p:cNvSpPr/>
            <p:nvPr/>
          </p:nvSpPr>
          <p:spPr>
            <a:xfrm>
              <a:off x="318574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8" name="立方体 67"/>
            <p:cNvSpPr/>
            <p:nvPr/>
          </p:nvSpPr>
          <p:spPr>
            <a:xfrm>
              <a:off x="345707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9" name="立方体 68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0" name="立方体 69"/>
            <p:cNvSpPr/>
            <p:nvPr/>
          </p:nvSpPr>
          <p:spPr>
            <a:xfrm>
              <a:off x="400131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1" name="立方体 70"/>
            <p:cNvSpPr/>
            <p:nvPr/>
          </p:nvSpPr>
          <p:spPr>
            <a:xfrm>
              <a:off x="427740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2" name="立方体 71"/>
            <p:cNvSpPr/>
            <p:nvPr/>
          </p:nvSpPr>
          <p:spPr>
            <a:xfrm>
              <a:off x="4550321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3" name="立方体 72"/>
            <p:cNvSpPr/>
            <p:nvPr/>
          </p:nvSpPr>
          <p:spPr>
            <a:xfrm>
              <a:off x="4823237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4" name="立方体 73"/>
            <p:cNvSpPr/>
            <p:nvPr/>
          </p:nvSpPr>
          <p:spPr>
            <a:xfrm>
              <a:off x="5097740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5" name="立方体 74"/>
            <p:cNvSpPr/>
            <p:nvPr/>
          </p:nvSpPr>
          <p:spPr>
            <a:xfrm>
              <a:off x="5369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76" name="立方体 75"/>
            <p:cNvSpPr/>
            <p:nvPr/>
          </p:nvSpPr>
          <p:spPr>
            <a:xfrm>
              <a:off x="5643573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77" name="组合 84"/>
          <p:cNvGrpSpPr/>
          <p:nvPr/>
        </p:nvGrpSpPr>
        <p:grpSpPr bwMode="auto">
          <a:xfrm>
            <a:off x="1535596" y="2984320"/>
            <a:ext cx="1831340" cy="229870"/>
            <a:chOff x="3185740" y="4973330"/>
            <a:chExt cx="2811671" cy="354982"/>
          </a:xfrm>
        </p:grpSpPr>
        <p:cxnSp>
          <p:nvCxnSpPr>
            <p:cNvPr id="78" name="直接连接符 77"/>
            <p:cNvCxnSpPr/>
            <p:nvPr/>
          </p:nvCxnSpPr>
          <p:spPr>
            <a:xfrm rot="5400000">
              <a:off x="4623310" y="3892410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立方体 78"/>
            <p:cNvSpPr/>
            <p:nvPr/>
          </p:nvSpPr>
          <p:spPr>
            <a:xfrm>
              <a:off x="318574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0" name="立方体 79"/>
            <p:cNvSpPr/>
            <p:nvPr/>
          </p:nvSpPr>
          <p:spPr>
            <a:xfrm>
              <a:off x="345707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1" name="立方体 80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2" name="立方体 81"/>
            <p:cNvSpPr/>
            <p:nvPr/>
          </p:nvSpPr>
          <p:spPr>
            <a:xfrm>
              <a:off x="400131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3" name="立方体 82"/>
            <p:cNvSpPr/>
            <p:nvPr/>
          </p:nvSpPr>
          <p:spPr>
            <a:xfrm>
              <a:off x="427740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4" name="立方体 83"/>
            <p:cNvSpPr/>
            <p:nvPr/>
          </p:nvSpPr>
          <p:spPr>
            <a:xfrm>
              <a:off x="4550321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5" name="立方体 84"/>
            <p:cNvSpPr/>
            <p:nvPr/>
          </p:nvSpPr>
          <p:spPr>
            <a:xfrm>
              <a:off x="4823237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6" name="立方体 85"/>
            <p:cNvSpPr/>
            <p:nvPr/>
          </p:nvSpPr>
          <p:spPr>
            <a:xfrm>
              <a:off x="5097740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7" name="立方体 86"/>
            <p:cNvSpPr/>
            <p:nvPr/>
          </p:nvSpPr>
          <p:spPr>
            <a:xfrm>
              <a:off x="5369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8" name="立方体 87"/>
            <p:cNvSpPr/>
            <p:nvPr/>
          </p:nvSpPr>
          <p:spPr>
            <a:xfrm>
              <a:off x="5643573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89" name="组合 96"/>
          <p:cNvGrpSpPr/>
          <p:nvPr/>
        </p:nvGrpSpPr>
        <p:grpSpPr bwMode="auto">
          <a:xfrm>
            <a:off x="1474636" y="3041470"/>
            <a:ext cx="1830070" cy="228600"/>
            <a:chOff x="3185740" y="4973330"/>
            <a:chExt cx="2811671" cy="354982"/>
          </a:xfrm>
        </p:grpSpPr>
        <p:cxnSp>
          <p:nvCxnSpPr>
            <p:cNvPr id="90" name="直接连接符 89"/>
            <p:cNvCxnSpPr/>
            <p:nvPr/>
          </p:nvCxnSpPr>
          <p:spPr>
            <a:xfrm rot="5400000">
              <a:off x="4623328" y="3892138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立方体 90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2" name="立方体 91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3" name="立方体 92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4" name="立方体 93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5" name="立方体 94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6" name="立方体 95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7" name="立方体 96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8" name="立方体 97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9" name="立方体 98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0" name="立方体 99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101" name="组合 108"/>
          <p:cNvGrpSpPr/>
          <p:nvPr/>
        </p:nvGrpSpPr>
        <p:grpSpPr bwMode="auto">
          <a:xfrm>
            <a:off x="1406691" y="3102430"/>
            <a:ext cx="1830070" cy="229870"/>
            <a:chOff x="3185740" y="4973330"/>
            <a:chExt cx="2811671" cy="354982"/>
          </a:xfrm>
        </p:grpSpPr>
        <p:cxnSp>
          <p:nvCxnSpPr>
            <p:cNvPr id="102" name="直接连接符 101"/>
            <p:cNvCxnSpPr/>
            <p:nvPr/>
          </p:nvCxnSpPr>
          <p:spPr>
            <a:xfrm rot="5400000">
              <a:off x="4623328" y="389242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立方体 102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4" name="立方体 103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5" name="立方体 104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6" name="立方体 105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7" name="立方体 106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8" name="立方体 107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09" name="立方体 108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0" name="立方体 109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1" name="立方体 110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2" name="立方体 111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113" name="组合 120"/>
          <p:cNvGrpSpPr/>
          <p:nvPr/>
        </p:nvGrpSpPr>
        <p:grpSpPr bwMode="auto">
          <a:xfrm>
            <a:off x="1347001" y="3162755"/>
            <a:ext cx="1830070" cy="228600"/>
            <a:chOff x="3185740" y="4973330"/>
            <a:chExt cx="2811671" cy="354982"/>
          </a:xfrm>
        </p:grpSpPr>
        <p:cxnSp>
          <p:nvCxnSpPr>
            <p:cNvPr id="114" name="直接连接符 113"/>
            <p:cNvCxnSpPr/>
            <p:nvPr/>
          </p:nvCxnSpPr>
          <p:spPr>
            <a:xfrm rot="5400000">
              <a:off x="4623328" y="3892138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立方体 114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6" name="立方体 115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7" name="立方体 116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8" name="立方体 117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19" name="立方体 118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0" name="立方体 119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1" name="立方体 120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2" name="立方体 121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3" name="立方体 122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4" name="立方体 123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125" name="组合 132"/>
          <p:cNvGrpSpPr/>
          <p:nvPr/>
        </p:nvGrpSpPr>
        <p:grpSpPr bwMode="auto">
          <a:xfrm>
            <a:off x="1292391" y="3226255"/>
            <a:ext cx="1829435" cy="229870"/>
            <a:chOff x="3185740" y="4973330"/>
            <a:chExt cx="2808497" cy="354982"/>
          </a:xfrm>
        </p:grpSpPr>
        <p:cxnSp>
          <p:nvCxnSpPr>
            <p:cNvPr id="126" name="直接连接符 125"/>
            <p:cNvCxnSpPr/>
            <p:nvPr/>
          </p:nvCxnSpPr>
          <p:spPr>
            <a:xfrm rot="5400000">
              <a:off x="4623310" y="3892410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立方体 126"/>
            <p:cNvSpPr/>
            <p:nvPr/>
          </p:nvSpPr>
          <p:spPr>
            <a:xfrm>
              <a:off x="318574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345707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400131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427740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4550321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3" name="立方体 132"/>
            <p:cNvSpPr/>
            <p:nvPr/>
          </p:nvSpPr>
          <p:spPr>
            <a:xfrm>
              <a:off x="4823237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4" name="立方体 133"/>
            <p:cNvSpPr/>
            <p:nvPr/>
          </p:nvSpPr>
          <p:spPr>
            <a:xfrm>
              <a:off x="5088691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5" name="立方体 134"/>
            <p:cNvSpPr/>
            <p:nvPr/>
          </p:nvSpPr>
          <p:spPr>
            <a:xfrm>
              <a:off x="536002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6" name="立方体 135"/>
            <p:cNvSpPr/>
            <p:nvPr/>
          </p:nvSpPr>
          <p:spPr>
            <a:xfrm>
              <a:off x="5625476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>
          <a:xfrm>
            <a:off x="3666021" y="1148429"/>
            <a:ext cx="1270" cy="173683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281596" y="1699715"/>
            <a:ext cx="0" cy="177228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组合 138"/>
          <p:cNvGrpSpPr/>
          <p:nvPr/>
        </p:nvGrpSpPr>
        <p:grpSpPr>
          <a:xfrm>
            <a:off x="267795" y="337534"/>
            <a:ext cx="1417955" cy="810895"/>
            <a:chOff x="309" y="3770"/>
            <a:chExt cx="2233" cy="1277"/>
          </a:xfrm>
        </p:grpSpPr>
        <p:sp>
          <p:nvSpPr>
            <p:cNvPr id="140" name="AutoShape 1049"/>
            <p:cNvSpPr>
              <a:spLocks noChangeArrowheads="1"/>
            </p:cNvSpPr>
            <p:nvPr/>
          </p:nvSpPr>
          <p:spPr bwMode="auto">
            <a:xfrm>
              <a:off x="1104" y="3770"/>
              <a:ext cx="526" cy="561"/>
            </a:xfrm>
            <a:prstGeom prst="cube">
              <a:avLst>
                <a:gd name="adj" fmla="val 323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141" name="Text Box 1060"/>
            <p:cNvSpPr txBox="1">
              <a:spLocks noChangeArrowheads="1"/>
            </p:cNvSpPr>
            <p:nvPr/>
          </p:nvSpPr>
          <p:spPr bwMode="auto">
            <a:xfrm>
              <a:off x="309" y="4417"/>
              <a:ext cx="2233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立方厘米</a:t>
              </a:r>
            </a:p>
          </p:txBody>
        </p:sp>
      </p:grpSp>
      <p:grpSp>
        <p:nvGrpSpPr>
          <p:cNvPr id="142" name="Group 1053"/>
          <p:cNvGrpSpPr/>
          <p:nvPr/>
        </p:nvGrpSpPr>
        <p:grpSpPr bwMode="auto">
          <a:xfrm>
            <a:off x="1062937" y="3521121"/>
            <a:ext cx="2431985" cy="552163"/>
            <a:chOff x="-329" y="258"/>
            <a:chExt cx="4315" cy="319"/>
          </a:xfrm>
        </p:grpSpPr>
        <p:sp>
          <p:nvSpPr>
            <p:cNvPr id="143" name="Line 1054"/>
            <p:cNvSpPr>
              <a:spLocks noChangeShapeType="1"/>
            </p:cNvSpPr>
            <p:nvPr/>
          </p:nvSpPr>
          <p:spPr bwMode="auto">
            <a:xfrm>
              <a:off x="0" y="258"/>
              <a:ext cx="322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Text Box 1055"/>
            <p:cNvSpPr txBox="1">
              <a:spLocks noChangeArrowheads="1"/>
            </p:cNvSpPr>
            <p:nvPr/>
          </p:nvSpPr>
          <p:spPr bwMode="auto">
            <a:xfrm>
              <a:off x="-329" y="310"/>
              <a:ext cx="4315" cy="26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</a:t>
              </a:r>
              <a:r>
                <a:rPr lang="zh-CN" altLang="en-US" sz="2400" b="1" spc="600" dirty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米</a:t>
              </a:r>
              <a:r>
                <a:rPr lang="en-US" altLang="zh-CN" sz="2400" b="1" spc="600" dirty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4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厘米</a:t>
              </a:r>
            </a:p>
          </p:txBody>
        </p:sp>
      </p:grpSp>
      <p:grpSp>
        <p:nvGrpSpPr>
          <p:cNvPr id="145" name="组合 268"/>
          <p:cNvGrpSpPr/>
          <p:nvPr/>
        </p:nvGrpSpPr>
        <p:grpSpPr bwMode="auto">
          <a:xfrm>
            <a:off x="1303821" y="2527755"/>
            <a:ext cx="2353310" cy="751840"/>
            <a:chOff x="5778322" y="3429000"/>
            <a:chExt cx="3618091" cy="1155277"/>
          </a:xfrm>
        </p:grpSpPr>
        <p:grpSp>
          <p:nvGrpSpPr>
            <p:cNvPr id="146" name="组合 148"/>
            <p:cNvGrpSpPr/>
            <p:nvPr/>
          </p:nvGrpSpPr>
          <p:grpSpPr bwMode="auto">
            <a:xfrm>
              <a:off x="6584812" y="3429000"/>
              <a:ext cx="2811601" cy="355470"/>
              <a:chOff x="3185810" y="4973330"/>
              <a:chExt cx="2811601" cy="355470"/>
            </a:xfrm>
          </p:grpSpPr>
          <p:cxnSp>
            <p:nvCxnSpPr>
              <p:cNvPr id="255" name="直接连接符 254"/>
              <p:cNvCxnSpPr/>
              <p:nvPr/>
            </p:nvCxnSpPr>
            <p:spPr>
              <a:xfrm rot="5400000">
                <a:off x="4623362" y="390191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立方体 255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7" name="立方体 256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8" name="立方体 257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9" name="立方体 258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0" name="立方体 259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1" name="立方体 260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2" name="立方体 261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3" name="立方体 262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4" name="立方体 263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5" name="立方体 264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47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244" name="直接连接符 243"/>
              <p:cNvCxnSpPr/>
              <p:nvPr/>
            </p:nvCxnSpPr>
            <p:spPr>
              <a:xfrm rot="5400000">
                <a:off x="4624037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立方体 244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6" name="立方体 245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7" name="立方体 246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8" name="立方体 247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9" name="立方体 248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0" name="立方体 249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1" name="立方体 250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2" name="立方体 251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3" name="立方体 252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4" name="立方体 253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48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233" name="直接连接符 232"/>
              <p:cNvCxnSpPr/>
              <p:nvPr/>
            </p:nvCxnSpPr>
            <p:spPr>
              <a:xfrm rot="5400000">
                <a:off x="4623901" y="389311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立方体 233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5" name="立方体 234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6" name="立方体 235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7" name="立方体 236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8" name="立方体 237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9" name="立方体 238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0" name="立方体 239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1" name="立方体 240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2" name="立方体 241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3" name="立方体 242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49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222" name="直接连接符 221"/>
              <p:cNvCxnSpPr/>
              <p:nvPr/>
            </p:nvCxnSpPr>
            <p:spPr>
              <a:xfrm rot="5400000">
                <a:off x="4623853" y="3893081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立方体 222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4" name="立方体 223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5" name="立方体 224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6" name="立方体 225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7" name="立方体 226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8" name="立方体 227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9" name="立方体 228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0" name="立方体 229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1" name="立方体 230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2" name="立方体 231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50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211" name="直接连接符 210"/>
              <p:cNvCxnSpPr/>
              <p:nvPr/>
            </p:nvCxnSpPr>
            <p:spPr>
              <a:xfrm rot="5400000">
                <a:off x="4622706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立方体 211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3" name="立方体 212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4" name="立方体 213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5" name="立方体 214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6" name="立方体 215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7" name="立方体 216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8" name="立方体 217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9" name="立方体 218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0" name="立方体 219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1" name="立方体 220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51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4623623" y="389289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立方体 200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2" name="立方体 201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3" name="立方体 202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4" name="立方体 203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5" name="立方体 204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6" name="立方体 205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7" name="立方体 206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8" name="立方体 207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9" name="立方体 208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0" name="立方体 209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52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89" name="直接连接符 188"/>
              <p:cNvCxnSpPr/>
              <p:nvPr/>
            </p:nvCxnSpPr>
            <p:spPr>
              <a:xfrm rot="5400000">
                <a:off x="4624021" y="3892308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立方体 189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1" name="立方体 190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2" name="立方体 191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3" name="立方体 192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4" name="立方体 193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5" name="立方体 194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6" name="立方体 195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7" name="立方体 196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8" name="立方体 197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9" name="立方体 198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53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78" name="直接连接符 177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立方体 178"/>
              <p:cNvSpPr/>
              <p:nvPr/>
            </p:nvSpPr>
            <p:spPr>
              <a:xfrm>
                <a:off x="3185760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0" name="立方体 179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立方体 180"/>
              <p:cNvSpPr/>
              <p:nvPr/>
            </p:nvSpPr>
            <p:spPr>
              <a:xfrm>
                <a:off x="3728712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2" name="立方体 181"/>
              <p:cNvSpPr/>
              <p:nvPr/>
            </p:nvSpPr>
            <p:spPr>
              <a:xfrm>
                <a:off x="4001775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3" name="立方体 182"/>
              <p:cNvSpPr/>
              <p:nvPr/>
            </p:nvSpPr>
            <p:spPr>
              <a:xfrm>
                <a:off x="4276427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4" name="立方体 183"/>
              <p:cNvSpPr/>
              <p:nvPr/>
            </p:nvSpPr>
            <p:spPr>
              <a:xfrm>
                <a:off x="4549490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5" name="立方体 184"/>
              <p:cNvSpPr/>
              <p:nvPr/>
            </p:nvSpPr>
            <p:spPr>
              <a:xfrm>
                <a:off x="4822554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6" name="立方体 185"/>
              <p:cNvSpPr/>
              <p:nvPr/>
            </p:nvSpPr>
            <p:spPr>
              <a:xfrm>
                <a:off x="5098793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7" name="立方体 186"/>
              <p:cNvSpPr/>
              <p:nvPr/>
            </p:nvSpPr>
            <p:spPr>
              <a:xfrm>
                <a:off x="5368681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8" name="立方体 187"/>
              <p:cNvSpPr/>
              <p:nvPr/>
            </p:nvSpPr>
            <p:spPr>
              <a:xfrm>
                <a:off x="5643331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54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167" name="直接连接符 166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立方体 167"/>
              <p:cNvSpPr/>
              <p:nvPr/>
            </p:nvSpPr>
            <p:spPr>
              <a:xfrm>
                <a:off x="3184981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9" name="立方体 168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0" name="立方体 169"/>
              <p:cNvSpPr/>
              <p:nvPr/>
            </p:nvSpPr>
            <p:spPr>
              <a:xfrm>
                <a:off x="3727933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1" name="立方体 170"/>
              <p:cNvSpPr/>
              <p:nvPr/>
            </p:nvSpPr>
            <p:spPr>
              <a:xfrm>
                <a:off x="4000996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2" name="立方体 171"/>
              <p:cNvSpPr/>
              <p:nvPr/>
            </p:nvSpPr>
            <p:spPr>
              <a:xfrm>
                <a:off x="4277235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3" name="立方体 172"/>
              <p:cNvSpPr/>
              <p:nvPr/>
            </p:nvSpPr>
            <p:spPr>
              <a:xfrm>
                <a:off x="4550298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" name="立方体 173"/>
              <p:cNvSpPr/>
              <p:nvPr/>
            </p:nvSpPr>
            <p:spPr>
              <a:xfrm>
                <a:off x="4823362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5" name="立方体 174"/>
              <p:cNvSpPr/>
              <p:nvPr/>
            </p:nvSpPr>
            <p:spPr>
              <a:xfrm>
                <a:off x="5098014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6" name="立方体 175"/>
              <p:cNvSpPr/>
              <p:nvPr/>
            </p:nvSpPr>
            <p:spPr>
              <a:xfrm>
                <a:off x="5369489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7" name="立方体 176"/>
              <p:cNvSpPr/>
              <p:nvPr/>
            </p:nvSpPr>
            <p:spPr>
              <a:xfrm>
                <a:off x="5644141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55" name="组合 256"/>
            <p:cNvGrpSpPr/>
            <p:nvPr/>
          </p:nvGrpSpPr>
          <p:grpSpPr bwMode="auto">
            <a:xfrm>
              <a:off x="5778322" y="4228807"/>
              <a:ext cx="2808426" cy="355470"/>
              <a:chOff x="3185740" y="4972842"/>
              <a:chExt cx="2808426" cy="355470"/>
            </a:xfrm>
          </p:grpSpPr>
          <p:cxnSp>
            <p:nvCxnSpPr>
              <p:cNvPr id="156" name="直接连接符 155"/>
              <p:cNvCxnSpPr/>
              <p:nvPr/>
            </p:nvCxnSpPr>
            <p:spPr>
              <a:xfrm rot="5400000">
                <a:off x="4623292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立方体 156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8" name="立方体 157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9" name="立方体 158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立方体 159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1" name="立方体 160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2" name="立方体 161"/>
              <p:cNvSpPr/>
              <p:nvPr/>
            </p:nvSpPr>
            <p:spPr>
              <a:xfrm>
                <a:off x="4549469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3" name="立方体 162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4" name="立方体 163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5" name="立方体 164"/>
              <p:cNvSpPr/>
              <p:nvPr/>
            </p:nvSpPr>
            <p:spPr>
              <a:xfrm>
                <a:off x="5368661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6" name="立方体 165"/>
              <p:cNvSpPr/>
              <p:nvPr/>
            </p:nvSpPr>
            <p:spPr>
              <a:xfrm>
                <a:off x="5634259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266" name="组合 269"/>
          <p:cNvGrpSpPr/>
          <p:nvPr/>
        </p:nvGrpSpPr>
        <p:grpSpPr bwMode="auto">
          <a:xfrm>
            <a:off x="1301916" y="2358845"/>
            <a:ext cx="2353310" cy="751840"/>
            <a:chOff x="5778322" y="3429000"/>
            <a:chExt cx="3618091" cy="1155277"/>
          </a:xfrm>
        </p:grpSpPr>
        <p:grpSp>
          <p:nvGrpSpPr>
            <p:cNvPr id="267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376" name="直接连接符 375"/>
              <p:cNvCxnSpPr/>
              <p:nvPr/>
            </p:nvCxnSpPr>
            <p:spPr>
              <a:xfrm rot="5400000">
                <a:off x="4623362" y="389286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立方体 376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8" name="立方体 377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9" name="立方体 378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0" name="立方体 379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1" name="立方体 380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2" name="立方体 381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3" name="立方体 382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4" name="立方体 383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5" name="立方体 384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6" name="立方体 385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68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365" name="直接连接符 364"/>
              <p:cNvCxnSpPr/>
              <p:nvPr/>
            </p:nvCxnSpPr>
            <p:spPr>
              <a:xfrm rot="5400000">
                <a:off x="4624037" y="389210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立方体 365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7" name="立方体 366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8" name="立方体 367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9" name="立方体 368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0" name="立方体 369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1" name="立方体 370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2" name="立方体 371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3" name="立方体 372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4" name="立方体 373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5" name="立方体 374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69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354" name="直接连接符 353"/>
              <p:cNvCxnSpPr/>
              <p:nvPr/>
            </p:nvCxnSpPr>
            <p:spPr>
              <a:xfrm rot="5400000">
                <a:off x="4623901" y="38931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5" name="立方体 354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6" name="立方体 355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7" name="立方体 356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8" name="立方体 357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9" name="立方体 358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0" name="立方体 359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1" name="立方体 360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2" name="立方体 361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3" name="立方体 362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4" name="立方体 363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0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343" name="直接连接符 342"/>
              <p:cNvCxnSpPr/>
              <p:nvPr/>
            </p:nvCxnSpPr>
            <p:spPr>
              <a:xfrm rot="5400000">
                <a:off x="4623853" y="3893080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立方体 343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5" name="立方体 344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6" name="立方体 345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7" name="立方体 346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8" name="立方体 347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9" name="立方体 348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0" name="立方体 349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1" name="立方体 350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2" name="立方体 351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3" name="立方体 352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1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332" name="直接连接符 331"/>
              <p:cNvCxnSpPr/>
              <p:nvPr/>
            </p:nvCxnSpPr>
            <p:spPr>
              <a:xfrm rot="5400000">
                <a:off x="4622706" y="389213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立方体 332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4" name="立方体 333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5" name="立方体 334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6" name="立方体 335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7" name="立方体 336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8" name="立方体 337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9" name="立方体 338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0" name="立方体 339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1" name="立方体 340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2" name="立方体 341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2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321" name="直接连接符 320"/>
              <p:cNvCxnSpPr/>
              <p:nvPr/>
            </p:nvCxnSpPr>
            <p:spPr>
              <a:xfrm rot="5400000">
                <a:off x="4623623" y="389289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立方体 321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3" name="立方体 322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4" name="立方体 323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5" name="立方体 324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6" name="立方体 325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7" name="立方体 326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8" name="立方体 327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9" name="立方体 328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0" name="立方体 329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1" name="立方体 330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3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310" name="直接连接符 309"/>
              <p:cNvCxnSpPr/>
              <p:nvPr/>
            </p:nvCxnSpPr>
            <p:spPr>
              <a:xfrm rot="5400000">
                <a:off x="4624021" y="38923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立方体 310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2" name="立方体 311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3" name="立方体 312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4" name="立方体 313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5" name="立方体 314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6" name="立方体 315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7" name="立方体 316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8" name="立方体 317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9" name="立方体 318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0" name="立方体 319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4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299" name="直接连接符 298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立方体 299"/>
              <p:cNvSpPr/>
              <p:nvPr/>
            </p:nvSpPr>
            <p:spPr>
              <a:xfrm>
                <a:off x="3185760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1" name="立方体 300"/>
              <p:cNvSpPr/>
              <p:nvPr/>
            </p:nvSpPr>
            <p:spPr>
              <a:xfrm>
                <a:off x="3457236" y="497360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2" name="立方体 301"/>
              <p:cNvSpPr/>
              <p:nvPr/>
            </p:nvSpPr>
            <p:spPr>
              <a:xfrm>
                <a:off x="3728712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3" name="立方体 302"/>
              <p:cNvSpPr/>
              <p:nvPr/>
            </p:nvSpPr>
            <p:spPr>
              <a:xfrm>
                <a:off x="4001775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4" name="立方体 303"/>
              <p:cNvSpPr/>
              <p:nvPr/>
            </p:nvSpPr>
            <p:spPr>
              <a:xfrm>
                <a:off x="4276427" y="497360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5" name="立方体 304"/>
              <p:cNvSpPr/>
              <p:nvPr/>
            </p:nvSpPr>
            <p:spPr>
              <a:xfrm>
                <a:off x="4549490" y="497360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6" name="立方体 305"/>
              <p:cNvSpPr/>
              <p:nvPr/>
            </p:nvSpPr>
            <p:spPr>
              <a:xfrm>
                <a:off x="4822554" y="497360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7" name="立方体 306"/>
              <p:cNvSpPr/>
              <p:nvPr/>
            </p:nvSpPr>
            <p:spPr>
              <a:xfrm>
                <a:off x="5098793" y="497360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8" name="立方体 307"/>
              <p:cNvSpPr/>
              <p:nvPr/>
            </p:nvSpPr>
            <p:spPr>
              <a:xfrm>
                <a:off x="5368681" y="497360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9" name="立方体 308"/>
              <p:cNvSpPr/>
              <p:nvPr/>
            </p:nvSpPr>
            <p:spPr>
              <a:xfrm>
                <a:off x="5643331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5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288" name="直接连接符 287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立方体 288"/>
              <p:cNvSpPr/>
              <p:nvPr/>
            </p:nvSpPr>
            <p:spPr>
              <a:xfrm>
                <a:off x="3184981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0" name="立方体 289"/>
              <p:cNvSpPr/>
              <p:nvPr/>
            </p:nvSpPr>
            <p:spPr>
              <a:xfrm>
                <a:off x="3456457" y="497258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1" name="立方体 290"/>
              <p:cNvSpPr/>
              <p:nvPr/>
            </p:nvSpPr>
            <p:spPr>
              <a:xfrm>
                <a:off x="3727933" y="497258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2" name="立方体 291"/>
              <p:cNvSpPr/>
              <p:nvPr/>
            </p:nvSpPr>
            <p:spPr>
              <a:xfrm>
                <a:off x="4000996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3" name="立方体 292"/>
              <p:cNvSpPr/>
              <p:nvPr/>
            </p:nvSpPr>
            <p:spPr>
              <a:xfrm>
                <a:off x="4277235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4" name="立方体 293"/>
              <p:cNvSpPr/>
              <p:nvPr/>
            </p:nvSpPr>
            <p:spPr>
              <a:xfrm>
                <a:off x="4550298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5" name="立方体 294"/>
              <p:cNvSpPr/>
              <p:nvPr/>
            </p:nvSpPr>
            <p:spPr>
              <a:xfrm>
                <a:off x="4823362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6" name="立方体 295"/>
              <p:cNvSpPr/>
              <p:nvPr/>
            </p:nvSpPr>
            <p:spPr>
              <a:xfrm>
                <a:off x="5098014" y="497258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7" name="立方体 296"/>
              <p:cNvSpPr/>
              <p:nvPr/>
            </p:nvSpPr>
            <p:spPr>
              <a:xfrm>
                <a:off x="5369489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8" name="立方体 297"/>
              <p:cNvSpPr/>
              <p:nvPr/>
            </p:nvSpPr>
            <p:spPr>
              <a:xfrm>
                <a:off x="5644141" y="497258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76" name="组合 256"/>
            <p:cNvGrpSpPr/>
            <p:nvPr/>
          </p:nvGrpSpPr>
          <p:grpSpPr bwMode="auto">
            <a:xfrm>
              <a:off x="5778322" y="4228807"/>
              <a:ext cx="2808426" cy="355470"/>
              <a:chOff x="3185740" y="4972842"/>
              <a:chExt cx="2808426" cy="355470"/>
            </a:xfrm>
          </p:grpSpPr>
          <p:cxnSp>
            <p:nvCxnSpPr>
              <p:cNvPr id="277" name="直接连接符 276"/>
              <p:cNvCxnSpPr/>
              <p:nvPr/>
            </p:nvCxnSpPr>
            <p:spPr>
              <a:xfrm rot="5400000">
                <a:off x="4623292" y="389237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立方体 277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9" name="立方体 278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0" name="立方体 279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1" name="立方体 280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2" name="立方体 281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3" name="立方体 282"/>
              <p:cNvSpPr/>
              <p:nvPr/>
            </p:nvSpPr>
            <p:spPr>
              <a:xfrm>
                <a:off x="454041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4" name="立方体 283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5" name="立方体 284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6" name="立方体 285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7" name="立方体 286"/>
              <p:cNvSpPr/>
              <p:nvPr/>
            </p:nvSpPr>
            <p:spPr>
              <a:xfrm>
                <a:off x="5634258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387" name="组合 390"/>
          <p:cNvGrpSpPr/>
          <p:nvPr/>
        </p:nvGrpSpPr>
        <p:grpSpPr bwMode="auto">
          <a:xfrm>
            <a:off x="1303821" y="2186760"/>
            <a:ext cx="2353310" cy="750570"/>
            <a:chOff x="5778322" y="3429000"/>
            <a:chExt cx="3618091" cy="1155277"/>
          </a:xfrm>
        </p:grpSpPr>
        <p:grpSp>
          <p:nvGrpSpPr>
            <p:cNvPr id="388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497" name="直接连接符 496"/>
              <p:cNvCxnSpPr/>
              <p:nvPr/>
            </p:nvCxnSpPr>
            <p:spPr>
              <a:xfrm rot="5400000">
                <a:off x="4623362" y="389167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8" name="立方体 497"/>
              <p:cNvSpPr/>
              <p:nvPr/>
            </p:nvSpPr>
            <p:spPr>
              <a:xfrm>
                <a:off x="3185810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9" name="立方体 498"/>
              <p:cNvSpPr/>
              <p:nvPr/>
            </p:nvSpPr>
            <p:spPr>
              <a:xfrm>
                <a:off x="3457285" y="497333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0" name="立方体 499"/>
              <p:cNvSpPr/>
              <p:nvPr/>
            </p:nvSpPr>
            <p:spPr>
              <a:xfrm>
                <a:off x="3728762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1" name="立方体 500"/>
              <p:cNvSpPr/>
              <p:nvPr/>
            </p:nvSpPr>
            <p:spPr>
              <a:xfrm>
                <a:off x="4001825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2" name="立方体 501"/>
              <p:cNvSpPr/>
              <p:nvPr/>
            </p:nvSpPr>
            <p:spPr>
              <a:xfrm>
                <a:off x="4276476" y="497333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3" name="立方体 502"/>
              <p:cNvSpPr/>
              <p:nvPr/>
            </p:nvSpPr>
            <p:spPr>
              <a:xfrm>
                <a:off x="4549539" y="497333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4" name="立方体 503"/>
              <p:cNvSpPr/>
              <p:nvPr/>
            </p:nvSpPr>
            <p:spPr>
              <a:xfrm>
                <a:off x="4822603" y="497333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5" name="立方体 504"/>
              <p:cNvSpPr/>
              <p:nvPr/>
            </p:nvSpPr>
            <p:spPr>
              <a:xfrm>
                <a:off x="5098842" y="497333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6" name="立方体 505"/>
              <p:cNvSpPr/>
              <p:nvPr/>
            </p:nvSpPr>
            <p:spPr>
              <a:xfrm>
                <a:off x="5368730" y="497333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7" name="立方体 506"/>
              <p:cNvSpPr/>
              <p:nvPr/>
            </p:nvSpPr>
            <p:spPr>
              <a:xfrm>
                <a:off x="5643381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89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486" name="直接连接符 485"/>
              <p:cNvCxnSpPr/>
              <p:nvPr/>
            </p:nvCxnSpPr>
            <p:spPr>
              <a:xfrm rot="5400000">
                <a:off x="4624037" y="3892619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立方体 486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8" name="立方体 487"/>
              <p:cNvSpPr/>
              <p:nvPr/>
            </p:nvSpPr>
            <p:spPr>
              <a:xfrm>
                <a:off x="3457960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9" name="立方体 488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0" name="立方体 489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1" name="立方体 490"/>
              <p:cNvSpPr/>
              <p:nvPr/>
            </p:nvSpPr>
            <p:spPr>
              <a:xfrm>
                <a:off x="4277151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2" name="立方体 491"/>
              <p:cNvSpPr/>
              <p:nvPr/>
            </p:nvSpPr>
            <p:spPr>
              <a:xfrm>
                <a:off x="4550214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3" name="立方体 492"/>
              <p:cNvSpPr/>
              <p:nvPr/>
            </p:nvSpPr>
            <p:spPr>
              <a:xfrm>
                <a:off x="4823278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4" name="立方体 493"/>
              <p:cNvSpPr/>
              <p:nvPr/>
            </p:nvSpPr>
            <p:spPr>
              <a:xfrm>
                <a:off x="5099517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5" name="立方体 494"/>
              <p:cNvSpPr/>
              <p:nvPr/>
            </p:nvSpPr>
            <p:spPr>
              <a:xfrm>
                <a:off x="5369405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6" name="立方体 495"/>
              <p:cNvSpPr/>
              <p:nvPr/>
            </p:nvSpPr>
            <p:spPr>
              <a:xfrm>
                <a:off x="564405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0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475" name="直接连接符 474"/>
              <p:cNvCxnSpPr/>
              <p:nvPr/>
            </p:nvCxnSpPr>
            <p:spPr>
              <a:xfrm rot="5400000">
                <a:off x="4623901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立方体 475"/>
              <p:cNvSpPr/>
              <p:nvPr/>
            </p:nvSpPr>
            <p:spPr>
              <a:xfrm>
                <a:off x="3186349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7" name="立方体 476"/>
              <p:cNvSpPr/>
              <p:nvPr/>
            </p:nvSpPr>
            <p:spPr>
              <a:xfrm>
                <a:off x="3457824" y="4973809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8" name="立方体 477"/>
              <p:cNvSpPr/>
              <p:nvPr/>
            </p:nvSpPr>
            <p:spPr>
              <a:xfrm>
                <a:off x="3729301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9" name="立方体 478"/>
              <p:cNvSpPr/>
              <p:nvPr/>
            </p:nvSpPr>
            <p:spPr>
              <a:xfrm>
                <a:off x="4002364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0" name="立方体 479"/>
              <p:cNvSpPr/>
              <p:nvPr/>
            </p:nvSpPr>
            <p:spPr>
              <a:xfrm>
                <a:off x="4277015" y="4973809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1" name="立方体 480"/>
              <p:cNvSpPr/>
              <p:nvPr/>
            </p:nvSpPr>
            <p:spPr>
              <a:xfrm>
                <a:off x="4550078" y="4973809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2" name="立方体 481"/>
              <p:cNvSpPr/>
              <p:nvPr/>
            </p:nvSpPr>
            <p:spPr>
              <a:xfrm>
                <a:off x="4823142" y="4973809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3" name="立方体 482"/>
              <p:cNvSpPr/>
              <p:nvPr/>
            </p:nvSpPr>
            <p:spPr>
              <a:xfrm>
                <a:off x="5099381" y="4973809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4" name="立方体 483"/>
              <p:cNvSpPr/>
              <p:nvPr/>
            </p:nvSpPr>
            <p:spPr>
              <a:xfrm>
                <a:off x="5369269" y="4973809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5" name="立方体 484"/>
              <p:cNvSpPr/>
              <p:nvPr/>
            </p:nvSpPr>
            <p:spPr>
              <a:xfrm>
                <a:off x="5643921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1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464" name="直接连接符 463"/>
              <p:cNvCxnSpPr/>
              <p:nvPr/>
            </p:nvCxnSpPr>
            <p:spPr>
              <a:xfrm rot="5400000">
                <a:off x="4623853" y="3892244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立方体 464"/>
              <p:cNvSpPr/>
              <p:nvPr/>
            </p:nvSpPr>
            <p:spPr>
              <a:xfrm>
                <a:off x="3186300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6" name="立方体 465"/>
              <p:cNvSpPr/>
              <p:nvPr/>
            </p:nvSpPr>
            <p:spPr>
              <a:xfrm>
                <a:off x="3457776" y="497390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7" name="立方体 466"/>
              <p:cNvSpPr/>
              <p:nvPr/>
            </p:nvSpPr>
            <p:spPr>
              <a:xfrm>
                <a:off x="3729252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8" name="立方体 467"/>
              <p:cNvSpPr/>
              <p:nvPr/>
            </p:nvSpPr>
            <p:spPr>
              <a:xfrm>
                <a:off x="4002315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9" name="立方体 468"/>
              <p:cNvSpPr/>
              <p:nvPr/>
            </p:nvSpPr>
            <p:spPr>
              <a:xfrm>
                <a:off x="4276967" y="497390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0" name="立方体 469"/>
              <p:cNvSpPr/>
              <p:nvPr/>
            </p:nvSpPr>
            <p:spPr>
              <a:xfrm>
                <a:off x="4550030" y="497390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1" name="立方体 470"/>
              <p:cNvSpPr/>
              <p:nvPr/>
            </p:nvSpPr>
            <p:spPr>
              <a:xfrm>
                <a:off x="4823094" y="497390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2" name="立方体 471"/>
              <p:cNvSpPr/>
              <p:nvPr/>
            </p:nvSpPr>
            <p:spPr>
              <a:xfrm>
                <a:off x="5099333" y="497390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3" name="立方体 472"/>
              <p:cNvSpPr/>
              <p:nvPr/>
            </p:nvSpPr>
            <p:spPr>
              <a:xfrm>
                <a:off x="5369221" y="497390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74" name="立方体 473"/>
              <p:cNvSpPr/>
              <p:nvPr/>
            </p:nvSpPr>
            <p:spPr>
              <a:xfrm>
                <a:off x="5643872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2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453" name="直接连接符 452"/>
              <p:cNvCxnSpPr/>
              <p:nvPr/>
            </p:nvCxnSpPr>
            <p:spPr>
              <a:xfrm rot="5400000">
                <a:off x="4622706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立方体 453"/>
              <p:cNvSpPr/>
              <p:nvPr/>
            </p:nvSpPr>
            <p:spPr>
              <a:xfrm>
                <a:off x="3185154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5" name="立方体 454"/>
              <p:cNvSpPr/>
              <p:nvPr/>
            </p:nvSpPr>
            <p:spPr>
              <a:xfrm>
                <a:off x="3456629" y="4973080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6" name="立方体 455"/>
              <p:cNvSpPr/>
              <p:nvPr/>
            </p:nvSpPr>
            <p:spPr>
              <a:xfrm>
                <a:off x="3728106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7" name="立方体 456"/>
              <p:cNvSpPr/>
              <p:nvPr/>
            </p:nvSpPr>
            <p:spPr>
              <a:xfrm>
                <a:off x="4001169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8" name="立方体 457"/>
              <p:cNvSpPr/>
              <p:nvPr/>
            </p:nvSpPr>
            <p:spPr>
              <a:xfrm>
                <a:off x="4275820" y="4973080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9" name="立方体 458"/>
              <p:cNvSpPr/>
              <p:nvPr/>
            </p:nvSpPr>
            <p:spPr>
              <a:xfrm>
                <a:off x="4548883" y="4973080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0" name="立方体 459"/>
              <p:cNvSpPr/>
              <p:nvPr/>
            </p:nvSpPr>
            <p:spPr>
              <a:xfrm>
                <a:off x="4821947" y="4973080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1" name="立方体 460"/>
              <p:cNvSpPr/>
              <p:nvPr/>
            </p:nvSpPr>
            <p:spPr>
              <a:xfrm>
                <a:off x="5098186" y="4973080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2" name="立方体 461"/>
              <p:cNvSpPr/>
              <p:nvPr/>
            </p:nvSpPr>
            <p:spPr>
              <a:xfrm>
                <a:off x="5368074" y="4973080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3" name="立方体 462"/>
              <p:cNvSpPr/>
              <p:nvPr/>
            </p:nvSpPr>
            <p:spPr>
              <a:xfrm>
                <a:off x="5642725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3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442" name="直接连接符 441"/>
              <p:cNvCxnSpPr/>
              <p:nvPr/>
            </p:nvCxnSpPr>
            <p:spPr>
              <a:xfrm rot="5400000">
                <a:off x="4623623" y="389230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立方体 442"/>
              <p:cNvSpPr/>
              <p:nvPr/>
            </p:nvSpPr>
            <p:spPr>
              <a:xfrm>
                <a:off x="3186071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4" name="立方体 443"/>
              <p:cNvSpPr/>
              <p:nvPr/>
            </p:nvSpPr>
            <p:spPr>
              <a:xfrm>
                <a:off x="3457546" y="49739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5" name="立方体 444"/>
              <p:cNvSpPr/>
              <p:nvPr/>
            </p:nvSpPr>
            <p:spPr>
              <a:xfrm>
                <a:off x="3729023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6" name="立方体 445"/>
              <p:cNvSpPr/>
              <p:nvPr/>
            </p:nvSpPr>
            <p:spPr>
              <a:xfrm>
                <a:off x="4002086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7" name="立方体 446"/>
              <p:cNvSpPr/>
              <p:nvPr/>
            </p:nvSpPr>
            <p:spPr>
              <a:xfrm>
                <a:off x="4276737" y="49739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8" name="立方体 447"/>
              <p:cNvSpPr/>
              <p:nvPr/>
            </p:nvSpPr>
            <p:spPr>
              <a:xfrm>
                <a:off x="4549800" y="49739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9" name="立方体 448"/>
              <p:cNvSpPr/>
              <p:nvPr/>
            </p:nvSpPr>
            <p:spPr>
              <a:xfrm>
                <a:off x="4822864" y="49739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0" name="立方体 449"/>
              <p:cNvSpPr/>
              <p:nvPr/>
            </p:nvSpPr>
            <p:spPr>
              <a:xfrm>
                <a:off x="5099103" y="49739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1" name="立方体 450"/>
              <p:cNvSpPr/>
              <p:nvPr/>
            </p:nvSpPr>
            <p:spPr>
              <a:xfrm>
                <a:off x="5368991" y="49739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2" name="立方体 451"/>
              <p:cNvSpPr/>
              <p:nvPr/>
            </p:nvSpPr>
            <p:spPr>
              <a:xfrm>
                <a:off x="5643643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4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431" name="直接连接符 430"/>
              <p:cNvCxnSpPr/>
              <p:nvPr/>
            </p:nvCxnSpPr>
            <p:spPr>
              <a:xfrm rot="5400000">
                <a:off x="4624021" y="389184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立方体 431"/>
              <p:cNvSpPr/>
              <p:nvPr/>
            </p:nvSpPr>
            <p:spPr>
              <a:xfrm>
                <a:off x="3189644" y="497350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3" name="立方体 432"/>
              <p:cNvSpPr/>
              <p:nvPr/>
            </p:nvSpPr>
            <p:spPr>
              <a:xfrm>
                <a:off x="3456357" y="497350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4" name="立方体 433"/>
              <p:cNvSpPr/>
              <p:nvPr/>
            </p:nvSpPr>
            <p:spPr>
              <a:xfrm>
                <a:off x="3727833" y="497350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5" name="立方体 434"/>
              <p:cNvSpPr/>
              <p:nvPr/>
            </p:nvSpPr>
            <p:spPr>
              <a:xfrm>
                <a:off x="4000896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6" name="立方体 435"/>
              <p:cNvSpPr/>
              <p:nvPr/>
            </p:nvSpPr>
            <p:spPr>
              <a:xfrm>
                <a:off x="4277135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7" name="立方体 436"/>
              <p:cNvSpPr/>
              <p:nvPr/>
            </p:nvSpPr>
            <p:spPr>
              <a:xfrm>
                <a:off x="4550198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8" name="立方体 437"/>
              <p:cNvSpPr/>
              <p:nvPr/>
            </p:nvSpPr>
            <p:spPr>
              <a:xfrm>
                <a:off x="4823262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9" name="立方体 438"/>
              <p:cNvSpPr/>
              <p:nvPr/>
            </p:nvSpPr>
            <p:spPr>
              <a:xfrm>
                <a:off x="5097913" y="497350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0" name="立方体 439"/>
              <p:cNvSpPr/>
              <p:nvPr/>
            </p:nvSpPr>
            <p:spPr>
              <a:xfrm>
                <a:off x="5369389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1" name="立方体 440"/>
              <p:cNvSpPr/>
              <p:nvPr/>
            </p:nvSpPr>
            <p:spPr>
              <a:xfrm>
                <a:off x="5644041" y="497350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5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420" name="直接连接符 419"/>
              <p:cNvCxnSpPr/>
              <p:nvPr/>
            </p:nvCxnSpPr>
            <p:spPr>
              <a:xfrm rot="5400000">
                <a:off x="4623313" y="3892796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立方体 420"/>
              <p:cNvSpPr/>
              <p:nvPr/>
            </p:nvSpPr>
            <p:spPr>
              <a:xfrm>
                <a:off x="3185760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2" name="立方体 421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3" name="立方体 422"/>
              <p:cNvSpPr/>
              <p:nvPr/>
            </p:nvSpPr>
            <p:spPr>
              <a:xfrm>
                <a:off x="3728712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4" name="立方体 423"/>
              <p:cNvSpPr/>
              <p:nvPr/>
            </p:nvSpPr>
            <p:spPr>
              <a:xfrm>
                <a:off x="4001775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5" name="立方体 424"/>
              <p:cNvSpPr/>
              <p:nvPr/>
            </p:nvSpPr>
            <p:spPr>
              <a:xfrm>
                <a:off x="4276427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6" name="立方体 425"/>
              <p:cNvSpPr/>
              <p:nvPr/>
            </p:nvSpPr>
            <p:spPr>
              <a:xfrm>
                <a:off x="4549490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7" name="立方体 426"/>
              <p:cNvSpPr/>
              <p:nvPr/>
            </p:nvSpPr>
            <p:spPr>
              <a:xfrm>
                <a:off x="4822554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8" name="立方体 427"/>
              <p:cNvSpPr/>
              <p:nvPr/>
            </p:nvSpPr>
            <p:spPr>
              <a:xfrm>
                <a:off x="5098793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9" name="立方体 428"/>
              <p:cNvSpPr/>
              <p:nvPr/>
            </p:nvSpPr>
            <p:spPr>
              <a:xfrm>
                <a:off x="5368681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0" name="立方体 429"/>
              <p:cNvSpPr/>
              <p:nvPr/>
            </p:nvSpPr>
            <p:spPr>
              <a:xfrm>
                <a:off x="5643331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6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409" name="直接连接符 408"/>
              <p:cNvCxnSpPr/>
              <p:nvPr/>
            </p:nvCxnSpPr>
            <p:spPr>
              <a:xfrm rot="5400000">
                <a:off x="4623327" y="3891111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立方体 409"/>
              <p:cNvSpPr/>
              <p:nvPr/>
            </p:nvSpPr>
            <p:spPr>
              <a:xfrm>
                <a:off x="3184981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1" name="立方体 410"/>
              <p:cNvSpPr/>
              <p:nvPr/>
            </p:nvSpPr>
            <p:spPr>
              <a:xfrm>
                <a:off x="3456457" y="49735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2" name="立方体 411"/>
              <p:cNvSpPr/>
              <p:nvPr/>
            </p:nvSpPr>
            <p:spPr>
              <a:xfrm>
                <a:off x="3727933" y="49735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3" name="立方体 412"/>
              <p:cNvSpPr/>
              <p:nvPr/>
            </p:nvSpPr>
            <p:spPr>
              <a:xfrm>
                <a:off x="4000996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4" name="立方体 413"/>
              <p:cNvSpPr/>
              <p:nvPr/>
            </p:nvSpPr>
            <p:spPr>
              <a:xfrm>
                <a:off x="4277235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5" name="立方体 414"/>
              <p:cNvSpPr/>
              <p:nvPr/>
            </p:nvSpPr>
            <p:spPr>
              <a:xfrm>
                <a:off x="4550298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6" name="立方体 415"/>
              <p:cNvSpPr/>
              <p:nvPr/>
            </p:nvSpPr>
            <p:spPr>
              <a:xfrm>
                <a:off x="4823362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7" name="立方体 416"/>
              <p:cNvSpPr/>
              <p:nvPr/>
            </p:nvSpPr>
            <p:spPr>
              <a:xfrm>
                <a:off x="5098014" y="49735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8" name="立方体 417"/>
              <p:cNvSpPr/>
              <p:nvPr/>
            </p:nvSpPr>
            <p:spPr>
              <a:xfrm>
                <a:off x="5369489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9" name="立方体 418"/>
              <p:cNvSpPr/>
              <p:nvPr/>
            </p:nvSpPr>
            <p:spPr>
              <a:xfrm>
                <a:off x="5644141" y="49735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397" name="组合 256"/>
            <p:cNvGrpSpPr/>
            <p:nvPr/>
          </p:nvGrpSpPr>
          <p:grpSpPr bwMode="auto">
            <a:xfrm>
              <a:off x="5778322" y="4229908"/>
              <a:ext cx="2808426" cy="354369"/>
              <a:chOff x="3185740" y="4973943"/>
              <a:chExt cx="2808426" cy="354369"/>
            </a:xfrm>
          </p:grpSpPr>
          <p:cxnSp>
            <p:nvCxnSpPr>
              <p:cNvPr id="398" name="直接连接符 397"/>
              <p:cNvCxnSpPr/>
              <p:nvPr/>
            </p:nvCxnSpPr>
            <p:spPr>
              <a:xfrm rot="5400000">
                <a:off x="4623292" y="389228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立方体 398"/>
              <p:cNvSpPr/>
              <p:nvPr/>
            </p:nvSpPr>
            <p:spPr>
              <a:xfrm>
                <a:off x="3185740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0" name="立方体 399"/>
              <p:cNvSpPr/>
              <p:nvPr/>
            </p:nvSpPr>
            <p:spPr>
              <a:xfrm>
                <a:off x="3457215" y="497394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1" name="立方体 400"/>
              <p:cNvSpPr/>
              <p:nvPr/>
            </p:nvSpPr>
            <p:spPr>
              <a:xfrm>
                <a:off x="3728692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2" name="立方体 401"/>
              <p:cNvSpPr/>
              <p:nvPr/>
            </p:nvSpPr>
            <p:spPr>
              <a:xfrm>
                <a:off x="4001755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3" name="立方体 402"/>
              <p:cNvSpPr/>
              <p:nvPr/>
            </p:nvSpPr>
            <p:spPr>
              <a:xfrm>
                <a:off x="4267353" y="497394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4" name="立方体 403"/>
              <p:cNvSpPr/>
              <p:nvPr/>
            </p:nvSpPr>
            <p:spPr>
              <a:xfrm>
                <a:off x="4540416" y="497394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5" name="立方体 404"/>
              <p:cNvSpPr/>
              <p:nvPr/>
            </p:nvSpPr>
            <p:spPr>
              <a:xfrm>
                <a:off x="4822533" y="497394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6" name="立方体 405"/>
              <p:cNvSpPr/>
              <p:nvPr/>
            </p:nvSpPr>
            <p:spPr>
              <a:xfrm>
                <a:off x="5089718" y="497394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7" name="立方体 406"/>
              <p:cNvSpPr/>
              <p:nvPr/>
            </p:nvSpPr>
            <p:spPr>
              <a:xfrm>
                <a:off x="5368660" y="497394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8" name="立方体 407"/>
              <p:cNvSpPr/>
              <p:nvPr/>
            </p:nvSpPr>
            <p:spPr>
              <a:xfrm>
                <a:off x="5625205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508" name="组合 511"/>
          <p:cNvGrpSpPr/>
          <p:nvPr/>
        </p:nvGrpSpPr>
        <p:grpSpPr bwMode="auto">
          <a:xfrm>
            <a:off x="1297471" y="2010865"/>
            <a:ext cx="2353310" cy="751840"/>
            <a:chOff x="5778322" y="3429000"/>
            <a:chExt cx="3618091" cy="1155277"/>
          </a:xfrm>
        </p:grpSpPr>
        <p:grpSp>
          <p:nvGrpSpPr>
            <p:cNvPr id="509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618" name="直接连接符 617"/>
              <p:cNvCxnSpPr/>
              <p:nvPr/>
            </p:nvCxnSpPr>
            <p:spPr>
              <a:xfrm rot="5400000">
                <a:off x="4623362" y="389286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立方体 618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0" name="立方体 619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1" name="立方体 620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2" name="立方体 621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3" name="立方体 622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4" name="立方体 623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5" name="立方体 624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6" name="立方体 625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7" name="立方体 626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8" name="立方体 627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0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607" name="直接连接符 606"/>
              <p:cNvCxnSpPr/>
              <p:nvPr/>
            </p:nvCxnSpPr>
            <p:spPr>
              <a:xfrm rot="5400000">
                <a:off x="4624037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8" name="立方体 607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9" name="立方体 608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0" name="立方体 609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1" name="立方体 610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2" name="立方体 611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3" name="立方体 612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4" name="立方体 613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5" name="立方体 614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6" name="立方体 615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17" name="立方体 616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1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596" name="直接连接符 595"/>
              <p:cNvCxnSpPr/>
              <p:nvPr/>
            </p:nvCxnSpPr>
            <p:spPr>
              <a:xfrm rot="5400000">
                <a:off x="4623901" y="389311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立方体 596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8" name="立方体 597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9" name="立方体 598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0" name="立方体 599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1" name="立方体 600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2" name="立方体 601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3" name="立方体 602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4" name="立方体 603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5" name="立方体 604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6" name="立方体 605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2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585" name="直接连接符 584"/>
              <p:cNvCxnSpPr/>
              <p:nvPr/>
            </p:nvCxnSpPr>
            <p:spPr>
              <a:xfrm rot="5400000">
                <a:off x="4623853" y="3893081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6" name="立方体 585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7" name="立方体 586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8" name="立方体 587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9" name="立方体 588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0" name="立方体 589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1" name="立方体 590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2" name="立方体 591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3" name="立方体 592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4" name="立方体 593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5" name="立方体 594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3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574" name="直接连接符 573"/>
              <p:cNvCxnSpPr/>
              <p:nvPr/>
            </p:nvCxnSpPr>
            <p:spPr>
              <a:xfrm rot="5400000">
                <a:off x="4622706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" name="立方体 574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6" name="立方体 575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7" name="立方体 576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8" name="立方体 577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9" name="立方体 578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0" name="立方体 579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1" name="立方体 580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2" name="立方体 581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3" name="立方体 582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4" name="立方体 583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4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563" name="直接连接符 562"/>
              <p:cNvCxnSpPr/>
              <p:nvPr/>
            </p:nvCxnSpPr>
            <p:spPr>
              <a:xfrm rot="5400000">
                <a:off x="4623623" y="389289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立方体 563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5" name="立方体 564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6" name="立方体 565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7" name="立方体 566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8" name="立方体 567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9" name="立方体 568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0" name="立方体 569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1" name="立方体 570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2" name="立方体 571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3" name="立方体 572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5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552" name="直接连接符 551"/>
              <p:cNvCxnSpPr/>
              <p:nvPr/>
            </p:nvCxnSpPr>
            <p:spPr>
              <a:xfrm rot="5400000">
                <a:off x="4624021" y="3892308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立方体 552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4" name="立方体 553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5" name="立方体 554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6" name="立方体 555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7" name="立方体 556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8" name="立方体 557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9" name="立方体 558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0" name="立方体 559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1" name="立方体 560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62" name="立方体 561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6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541" name="直接连接符 540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立方体 541"/>
              <p:cNvSpPr/>
              <p:nvPr/>
            </p:nvSpPr>
            <p:spPr>
              <a:xfrm>
                <a:off x="3185760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3" name="立方体 542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4" name="立方体 543"/>
              <p:cNvSpPr/>
              <p:nvPr/>
            </p:nvSpPr>
            <p:spPr>
              <a:xfrm>
                <a:off x="3728712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5" name="立方体 544"/>
              <p:cNvSpPr/>
              <p:nvPr/>
            </p:nvSpPr>
            <p:spPr>
              <a:xfrm>
                <a:off x="4001775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6" name="立方体 545"/>
              <p:cNvSpPr/>
              <p:nvPr/>
            </p:nvSpPr>
            <p:spPr>
              <a:xfrm>
                <a:off x="4276427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7" name="立方体 546"/>
              <p:cNvSpPr/>
              <p:nvPr/>
            </p:nvSpPr>
            <p:spPr>
              <a:xfrm>
                <a:off x="4549490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8" name="立方体 547"/>
              <p:cNvSpPr/>
              <p:nvPr/>
            </p:nvSpPr>
            <p:spPr>
              <a:xfrm>
                <a:off x="4822554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9" name="立方体 548"/>
              <p:cNvSpPr/>
              <p:nvPr/>
            </p:nvSpPr>
            <p:spPr>
              <a:xfrm>
                <a:off x="5098793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0" name="立方体 549"/>
              <p:cNvSpPr/>
              <p:nvPr/>
            </p:nvSpPr>
            <p:spPr>
              <a:xfrm>
                <a:off x="5368681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1" name="立方体 550"/>
              <p:cNvSpPr/>
              <p:nvPr/>
            </p:nvSpPr>
            <p:spPr>
              <a:xfrm>
                <a:off x="5643331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7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530" name="直接连接符 529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立方体 530"/>
              <p:cNvSpPr/>
              <p:nvPr/>
            </p:nvSpPr>
            <p:spPr>
              <a:xfrm>
                <a:off x="3184981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2" name="立方体 531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3" name="立方体 532"/>
              <p:cNvSpPr/>
              <p:nvPr/>
            </p:nvSpPr>
            <p:spPr>
              <a:xfrm>
                <a:off x="3727933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4" name="立方体 533"/>
              <p:cNvSpPr/>
              <p:nvPr/>
            </p:nvSpPr>
            <p:spPr>
              <a:xfrm>
                <a:off x="4000996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5" name="立方体 534"/>
              <p:cNvSpPr/>
              <p:nvPr/>
            </p:nvSpPr>
            <p:spPr>
              <a:xfrm>
                <a:off x="4277235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6" name="立方体 535"/>
              <p:cNvSpPr/>
              <p:nvPr/>
            </p:nvSpPr>
            <p:spPr>
              <a:xfrm>
                <a:off x="4550298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7" name="立方体 536"/>
              <p:cNvSpPr/>
              <p:nvPr/>
            </p:nvSpPr>
            <p:spPr>
              <a:xfrm>
                <a:off x="4823362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8" name="立方体 537"/>
              <p:cNvSpPr/>
              <p:nvPr/>
            </p:nvSpPr>
            <p:spPr>
              <a:xfrm>
                <a:off x="5098014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9" name="立方体 538"/>
              <p:cNvSpPr/>
              <p:nvPr/>
            </p:nvSpPr>
            <p:spPr>
              <a:xfrm>
                <a:off x="5369489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0" name="立方体 539"/>
              <p:cNvSpPr/>
              <p:nvPr/>
            </p:nvSpPr>
            <p:spPr>
              <a:xfrm>
                <a:off x="5644141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8" name="组合 256"/>
            <p:cNvGrpSpPr/>
            <p:nvPr/>
          </p:nvGrpSpPr>
          <p:grpSpPr bwMode="auto">
            <a:xfrm>
              <a:off x="5778322" y="4228807"/>
              <a:ext cx="2808426" cy="355470"/>
              <a:chOff x="3185740" y="4972842"/>
              <a:chExt cx="2808426" cy="355470"/>
            </a:xfrm>
          </p:grpSpPr>
          <p:cxnSp>
            <p:nvCxnSpPr>
              <p:cNvPr id="519" name="直接连接符 518"/>
              <p:cNvCxnSpPr/>
              <p:nvPr/>
            </p:nvCxnSpPr>
            <p:spPr>
              <a:xfrm rot="5400000">
                <a:off x="4623292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0" name="立方体 519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1" name="立方体 520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2" name="立方体 521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3" name="立方体 522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4" name="立方体 523"/>
              <p:cNvSpPr/>
              <p:nvPr/>
            </p:nvSpPr>
            <p:spPr>
              <a:xfrm>
                <a:off x="426735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5" name="立方体 524"/>
              <p:cNvSpPr/>
              <p:nvPr/>
            </p:nvSpPr>
            <p:spPr>
              <a:xfrm>
                <a:off x="454041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6" name="立方体 525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7" name="立方体 526"/>
              <p:cNvSpPr/>
              <p:nvPr/>
            </p:nvSpPr>
            <p:spPr>
              <a:xfrm>
                <a:off x="5089718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8" name="立方体 527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9" name="立方体 528"/>
              <p:cNvSpPr/>
              <p:nvPr/>
            </p:nvSpPr>
            <p:spPr>
              <a:xfrm>
                <a:off x="5634258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629" name="组合 632"/>
          <p:cNvGrpSpPr/>
          <p:nvPr/>
        </p:nvGrpSpPr>
        <p:grpSpPr bwMode="auto">
          <a:xfrm>
            <a:off x="1296201" y="1840685"/>
            <a:ext cx="2353310" cy="751840"/>
            <a:chOff x="5778322" y="3429000"/>
            <a:chExt cx="3618091" cy="1155277"/>
          </a:xfrm>
        </p:grpSpPr>
        <p:grpSp>
          <p:nvGrpSpPr>
            <p:cNvPr id="630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739" name="直接连接符 738"/>
              <p:cNvCxnSpPr/>
              <p:nvPr/>
            </p:nvCxnSpPr>
            <p:spPr>
              <a:xfrm rot="5400000">
                <a:off x="4623363" y="389286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0" name="立方体 739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1" name="立方体 740"/>
              <p:cNvSpPr/>
              <p:nvPr/>
            </p:nvSpPr>
            <p:spPr>
              <a:xfrm>
                <a:off x="3457286" y="4973330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2" name="立方体 741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3" name="立方体 742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4" name="立方体 743"/>
              <p:cNvSpPr/>
              <p:nvPr/>
            </p:nvSpPr>
            <p:spPr>
              <a:xfrm>
                <a:off x="4276477" y="4973330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5" name="立方体 744"/>
              <p:cNvSpPr/>
              <p:nvPr/>
            </p:nvSpPr>
            <p:spPr>
              <a:xfrm>
                <a:off x="4549540" y="4973330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6" name="立方体 745"/>
              <p:cNvSpPr/>
              <p:nvPr/>
            </p:nvSpPr>
            <p:spPr>
              <a:xfrm>
                <a:off x="4822603" y="4973330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7" name="立方体 746"/>
              <p:cNvSpPr/>
              <p:nvPr/>
            </p:nvSpPr>
            <p:spPr>
              <a:xfrm>
                <a:off x="5098842" y="4973330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8" name="立方体 747"/>
              <p:cNvSpPr/>
              <p:nvPr/>
            </p:nvSpPr>
            <p:spPr>
              <a:xfrm>
                <a:off x="5368730" y="4973330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9" name="立方体 748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1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728" name="直接连接符 727"/>
              <p:cNvCxnSpPr/>
              <p:nvPr/>
            </p:nvCxnSpPr>
            <p:spPr>
              <a:xfrm rot="5400000">
                <a:off x="4624038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立方体 728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0" name="立方体 729"/>
              <p:cNvSpPr/>
              <p:nvPr/>
            </p:nvSpPr>
            <p:spPr>
              <a:xfrm>
                <a:off x="3457961" y="497257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1" name="立方体 730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2" name="立方体 731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3" name="立方体 732"/>
              <p:cNvSpPr/>
              <p:nvPr/>
            </p:nvSpPr>
            <p:spPr>
              <a:xfrm>
                <a:off x="4277152" y="497257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4" name="立方体 733"/>
              <p:cNvSpPr/>
              <p:nvPr/>
            </p:nvSpPr>
            <p:spPr>
              <a:xfrm>
                <a:off x="4550215" y="497257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5" name="立方体 734"/>
              <p:cNvSpPr/>
              <p:nvPr/>
            </p:nvSpPr>
            <p:spPr>
              <a:xfrm>
                <a:off x="4823278" y="497257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6" name="立方体 735"/>
              <p:cNvSpPr/>
              <p:nvPr/>
            </p:nvSpPr>
            <p:spPr>
              <a:xfrm>
                <a:off x="5099517" y="497257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7" name="立方体 736"/>
              <p:cNvSpPr/>
              <p:nvPr/>
            </p:nvSpPr>
            <p:spPr>
              <a:xfrm>
                <a:off x="5369405" y="497257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8" name="立方体 737"/>
              <p:cNvSpPr/>
              <p:nvPr/>
            </p:nvSpPr>
            <p:spPr>
              <a:xfrm>
                <a:off x="5644056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2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717" name="直接连接符 716"/>
              <p:cNvCxnSpPr/>
              <p:nvPr/>
            </p:nvCxnSpPr>
            <p:spPr>
              <a:xfrm rot="5400000">
                <a:off x="4623902" y="38931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" name="立方体 717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9" name="立方体 718"/>
              <p:cNvSpPr/>
              <p:nvPr/>
            </p:nvSpPr>
            <p:spPr>
              <a:xfrm>
                <a:off x="3457825" y="497357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0" name="立方体 719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1" name="立方体 720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2" name="立方体 721"/>
              <p:cNvSpPr/>
              <p:nvPr/>
            </p:nvSpPr>
            <p:spPr>
              <a:xfrm>
                <a:off x="4277016" y="497357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3" name="立方体 722"/>
              <p:cNvSpPr/>
              <p:nvPr/>
            </p:nvSpPr>
            <p:spPr>
              <a:xfrm>
                <a:off x="4550079" y="497357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4" name="立方体 723"/>
              <p:cNvSpPr/>
              <p:nvPr/>
            </p:nvSpPr>
            <p:spPr>
              <a:xfrm>
                <a:off x="4823142" y="497357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5" name="立方体 724"/>
              <p:cNvSpPr/>
              <p:nvPr/>
            </p:nvSpPr>
            <p:spPr>
              <a:xfrm>
                <a:off x="5099381" y="497357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6" name="立方体 725"/>
              <p:cNvSpPr/>
              <p:nvPr/>
            </p:nvSpPr>
            <p:spPr>
              <a:xfrm>
                <a:off x="5369269" y="497357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7" name="立方体 726"/>
              <p:cNvSpPr/>
              <p:nvPr/>
            </p:nvSpPr>
            <p:spPr>
              <a:xfrm>
                <a:off x="5643920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3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706" name="直接连接符 705"/>
              <p:cNvCxnSpPr/>
              <p:nvPr/>
            </p:nvCxnSpPr>
            <p:spPr>
              <a:xfrm rot="5400000">
                <a:off x="4623853" y="3893082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7" name="立方体 706"/>
              <p:cNvSpPr/>
              <p:nvPr/>
            </p:nvSpPr>
            <p:spPr>
              <a:xfrm>
                <a:off x="3186301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8" name="立方体 707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9" name="立方体 708"/>
              <p:cNvSpPr/>
              <p:nvPr/>
            </p:nvSpPr>
            <p:spPr>
              <a:xfrm>
                <a:off x="3729253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0" name="立方体 709"/>
              <p:cNvSpPr/>
              <p:nvPr/>
            </p:nvSpPr>
            <p:spPr>
              <a:xfrm>
                <a:off x="4002316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1" name="立方体 710"/>
              <p:cNvSpPr/>
              <p:nvPr/>
            </p:nvSpPr>
            <p:spPr>
              <a:xfrm>
                <a:off x="4276967" y="497354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2" name="立方体 711"/>
              <p:cNvSpPr/>
              <p:nvPr/>
            </p:nvSpPr>
            <p:spPr>
              <a:xfrm>
                <a:off x="4550030" y="497354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3" name="立方体 712"/>
              <p:cNvSpPr/>
              <p:nvPr/>
            </p:nvSpPr>
            <p:spPr>
              <a:xfrm>
                <a:off x="4823093" y="497354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4" name="立方体 713"/>
              <p:cNvSpPr/>
              <p:nvPr/>
            </p:nvSpPr>
            <p:spPr>
              <a:xfrm>
                <a:off x="5099332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5" name="立方体 714"/>
              <p:cNvSpPr/>
              <p:nvPr/>
            </p:nvSpPr>
            <p:spPr>
              <a:xfrm>
                <a:off x="5369220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6" name="立方体 715"/>
              <p:cNvSpPr/>
              <p:nvPr/>
            </p:nvSpPr>
            <p:spPr>
              <a:xfrm>
                <a:off x="5643872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4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695" name="直接连接符 694"/>
              <p:cNvCxnSpPr/>
              <p:nvPr/>
            </p:nvCxnSpPr>
            <p:spPr>
              <a:xfrm rot="5400000">
                <a:off x="4622707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立方体 695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7" name="立方体 696"/>
              <p:cNvSpPr/>
              <p:nvPr/>
            </p:nvSpPr>
            <p:spPr>
              <a:xfrm>
                <a:off x="3456630" y="497259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8" name="立方体 697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9" name="立方体 698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0" name="立方体 699"/>
              <p:cNvSpPr/>
              <p:nvPr/>
            </p:nvSpPr>
            <p:spPr>
              <a:xfrm>
                <a:off x="4275821" y="497259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1" name="立方体 700"/>
              <p:cNvSpPr/>
              <p:nvPr/>
            </p:nvSpPr>
            <p:spPr>
              <a:xfrm>
                <a:off x="4548884" y="497259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2" name="立方体 701"/>
              <p:cNvSpPr/>
              <p:nvPr/>
            </p:nvSpPr>
            <p:spPr>
              <a:xfrm>
                <a:off x="4821947" y="497259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3" name="立方体 702"/>
              <p:cNvSpPr/>
              <p:nvPr/>
            </p:nvSpPr>
            <p:spPr>
              <a:xfrm>
                <a:off x="5098186" y="497259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4" name="立方体 703"/>
              <p:cNvSpPr/>
              <p:nvPr/>
            </p:nvSpPr>
            <p:spPr>
              <a:xfrm>
                <a:off x="5368074" y="497259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5" name="立方体 704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5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684" name="直接连接符 683"/>
              <p:cNvCxnSpPr/>
              <p:nvPr/>
            </p:nvCxnSpPr>
            <p:spPr>
              <a:xfrm rot="5400000">
                <a:off x="4623624" y="389289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5" name="立方体 684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6" name="立方体 685"/>
              <p:cNvSpPr/>
              <p:nvPr/>
            </p:nvSpPr>
            <p:spPr>
              <a:xfrm>
                <a:off x="3457547" y="497336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7" name="立方体 686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8" name="立方体 687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9" name="立方体 688"/>
              <p:cNvSpPr/>
              <p:nvPr/>
            </p:nvSpPr>
            <p:spPr>
              <a:xfrm>
                <a:off x="4276738" y="497336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0" name="立方体 689"/>
              <p:cNvSpPr/>
              <p:nvPr/>
            </p:nvSpPr>
            <p:spPr>
              <a:xfrm>
                <a:off x="4549801" y="497336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1" name="立方体 690"/>
              <p:cNvSpPr/>
              <p:nvPr/>
            </p:nvSpPr>
            <p:spPr>
              <a:xfrm>
                <a:off x="4822864" y="497336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2" name="立方体 691"/>
              <p:cNvSpPr/>
              <p:nvPr/>
            </p:nvSpPr>
            <p:spPr>
              <a:xfrm>
                <a:off x="5099103" y="497336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3" name="立方体 692"/>
              <p:cNvSpPr/>
              <p:nvPr/>
            </p:nvSpPr>
            <p:spPr>
              <a:xfrm>
                <a:off x="5368991" y="497336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94" name="立方体 693"/>
              <p:cNvSpPr/>
              <p:nvPr/>
            </p:nvSpPr>
            <p:spPr>
              <a:xfrm>
                <a:off x="5643642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6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673" name="直接连接符 672"/>
              <p:cNvCxnSpPr/>
              <p:nvPr/>
            </p:nvCxnSpPr>
            <p:spPr>
              <a:xfrm rot="5400000">
                <a:off x="4624021" y="38923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4" name="立方体 673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5" name="立方体 674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6" name="立方体 675"/>
              <p:cNvSpPr/>
              <p:nvPr/>
            </p:nvSpPr>
            <p:spPr>
              <a:xfrm>
                <a:off x="3727833" y="4972775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7" name="立方体 676"/>
              <p:cNvSpPr/>
              <p:nvPr/>
            </p:nvSpPr>
            <p:spPr>
              <a:xfrm>
                <a:off x="4000897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8" name="立方体 677"/>
              <p:cNvSpPr/>
              <p:nvPr/>
            </p:nvSpPr>
            <p:spPr>
              <a:xfrm>
                <a:off x="4277135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9" name="立方体 678"/>
              <p:cNvSpPr/>
              <p:nvPr/>
            </p:nvSpPr>
            <p:spPr>
              <a:xfrm>
                <a:off x="4550199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0" name="立方体 679"/>
              <p:cNvSpPr/>
              <p:nvPr/>
            </p:nvSpPr>
            <p:spPr>
              <a:xfrm>
                <a:off x="4823262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1" name="立方体 680"/>
              <p:cNvSpPr/>
              <p:nvPr/>
            </p:nvSpPr>
            <p:spPr>
              <a:xfrm>
                <a:off x="5097913" y="4972775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2" name="立方体 681"/>
              <p:cNvSpPr/>
              <p:nvPr/>
            </p:nvSpPr>
            <p:spPr>
              <a:xfrm>
                <a:off x="5369389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3" name="立方体 682"/>
              <p:cNvSpPr/>
              <p:nvPr/>
            </p:nvSpPr>
            <p:spPr>
              <a:xfrm>
                <a:off x="5644040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7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662" name="直接连接符 661"/>
              <p:cNvCxnSpPr/>
              <p:nvPr/>
            </p:nvCxnSpPr>
            <p:spPr>
              <a:xfrm rot="5400000">
                <a:off x="4623313" y="3893138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立方体 662"/>
              <p:cNvSpPr/>
              <p:nvPr/>
            </p:nvSpPr>
            <p:spPr>
              <a:xfrm>
                <a:off x="3185761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4" name="立方体 663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5" name="立方体 664"/>
              <p:cNvSpPr/>
              <p:nvPr/>
            </p:nvSpPr>
            <p:spPr>
              <a:xfrm>
                <a:off x="3728713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6" name="立方体 665"/>
              <p:cNvSpPr/>
              <p:nvPr/>
            </p:nvSpPr>
            <p:spPr>
              <a:xfrm>
                <a:off x="4001776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7" name="立方体 666"/>
              <p:cNvSpPr/>
              <p:nvPr/>
            </p:nvSpPr>
            <p:spPr>
              <a:xfrm>
                <a:off x="4276427" y="4973606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8" name="立方体 667"/>
              <p:cNvSpPr/>
              <p:nvPr/>
            </p:nvSpPr>
            <p:spPr>
              <a:xfrm>
                <a:off x="4549490" y="4973606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9" name="立方体 668"/>
              <p:cNvSpPr/>
              <p:nvPr/>
            </p:nvSpPr>
            <p:spPr>
              <a:xfrm>
                <a:off x="4822553" y="4973606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0" name="立方体 669"/>
              <p:cNvSpPr/>
              <p:nvPr/>
            </p:nvSpPr>
            <p:spPr>
              <a:xfrm>
                <a:off x="5098792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1" name="立方体 670"/>
              <p:cNvSpPr/>
              <p:nvPr/>
            </p:nvSpPr>
            <p:spPr>
              <a:xfrm>
                <a:off x="5368680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2" name="立方体 671"/>
              <p:cNvSpPr/>
              <p:nvPr/>
            </p:nvSpPr>
            <p:spPr>
              <a:xfrm>
                <a:off x="5643332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8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651" name="直接连接符 650"/>
              <p:cNvCxnSpPr/>
              <p:nvPr/>
            </p:nvCxnSpPr>
            <p:spPr>
              <a:xfrm rot="5400000">
                <a:off x="4623328" y="3891326"/>
                <a:ext cx="0" cy="274333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立方体 651"/>
              <p:cNvSpPr/>
              <p:nvPr/>
            </p:nvSpPr>
            <p:spPr>
              <a:xfrm>
                <a:off x="3184982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3" name="立方体 652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4" name="立方体 653"/>
              <p:cNvSpPr/>
              <p:nvPr/>
            </p:nvSpPr>
            <p:spPr>
              <a:xfrm>
                <a:off x="3727934" y="4972587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5" name="立方体 654"/>
              <p:cNvSpPr/>
              <p:nvPr/>
            </p:nvSpPr>
            <p:spPr>
              <a:xfrm>
                <a:off x="4000997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6" name="立方体 655"/>
              <p:cNvSpPr/>
              <p:nvPr/>
            </p:nvSpPr>
            <p:spPr>
              <a:xfrm>
                <a:off x="4277236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7" name="立方体 656"/>
              <p:cNvSpPr/>
              <p:nvPr/>
            </p:nvSpPr>
            <p:spPr>
              <a:xfrm>
                <a:off x="4550299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8" name="立方体 657"/>
              <p:cNvSpPr/>
              <p:nvPr/>
            </p:nvSpPr>
            <p:spPr>
              <a:xfrm>
                <a:off x="4823362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9" name="立方体 658"/>
              <p:cNvSpPr/>
              <p:nvPr/>
            </p:nvSpPr>
            <p:spPr>
              <a:xfrm>
                <a:off x="5098013" y="4972587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0" name="立方体 659"/>
              <p:cNvSpPr/>
              <p:nvPr/>
            </p:nvSpPr>
            <p:spPr>
              <a:xfrm>
                <a:off x="5369489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1" name="立方体 660"/>
              <p:cNvSpPr/>
              <p:nvPr/>
            </p:nvSpPr>
            <p:spPr>
              <a:xfrm>
                <a:off x="5644140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9" name="组合 256"/>
            <p:cNvGrpSpPr/>
            <p:nvPr/>
          </p:nvGrpSpPr>
          <p:grpSpPr bwMode="auto">
            <a:xfrm>
              <a:off x="5778322" y="4228807"/>
              <a:ext cx="2808427" cy="355470"/>
              <a:chOff x="3185740" y="4972842"/>
              <a:chExt cx="2808427" cy="355470"/>
            </a:xfrm>
          </p:grpSpPr>
          <p:cxnSp>
            <p:nvCxnSpPr>
              <p:cNvPr id="640" name="直接连接符 639"/>
              <p:cNvCxnSpPr/>
              <p:nvPr/>
            </p:nvCxnSpPr>
            <p:spPr>
              <a:xfrm rot="5400000">
                <a:off x="4623293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1" name="立方体 640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2" name="立方体 641"/>
              <p:cNvSpPr/>
              <p:nvPr/>
            </p:nvSpPr>
            <p:spPr>
              <a:xfrm>
                <a:off x="3457216" y="4972842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3" name="立方体 642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4" name="立方体 643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5" name="立方体 644"/>
              <p:cNvSpPr/>
              <p:nvPr/>
            </p:nvSpPr>
            <p:spPr>
              <a:xfrm>
                <a:off x="4276407" y="4972842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6" name="立方体 645"/>
              <p:cNvSpPr/>
              <p:nvPr/>
            </p:nvSpPr>
            <p:spPr>
              <a:xfrm>
                <a:off x="4549470" y="4972842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7" name="立方体 646"/>
              <p:cNvSpPr/>
              <p:nvPr/>
            </p:nvSpPr>
            <p:spPr>
              <a:xfrm>
                <a:off x="4822533" y="4972842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8" name="立方体 647"/>
              <p:cNvSpPr/>
              <p:nvPr/>
            </p:nvSpPr>
            <p:spPr>
              <a:xfrm>
                <a:off x="5098772" y="4972842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9" name="立方体 648"/>
              <p:cNvSpPr/>
              <p:nvPr/>
            </p:nvSpPr>
            <p:spPr>
              <a:xfrm>
                <a:off x="5368660" y="4972842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0" name="立方体 649"/>
              <p:cNvSpPr/>
              <p:nvPr/>
            </p:nvSpPr>
            <p:spPr>
              <a:xfrm>
                <a:off x="5634257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750" name="组合 753"/>
          <p:cNvGrpSpPr/>
          <p:nvPr/>
        </p:nvGrpSpPr>
        <p:grpSpPr bwMode="auto">
          <a:xfrm>
            <a:off x="1294931" y="1672410"/>
            <a:ext cx="2353310" cy="751840"/>
            <a:chOff x="5778322" y="3429000"/>
            <a:chExt cx="3618091" cy="1155277"/>
          </a:xfrm>
        </p:grpSpPr>
        <p:grpSp>
          <p:nvGrpSpPr>
            <p:cNvPr id="751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860" name="直接连接符 859"/>
              <p:cNvCxnSpPr/>
              <p:nvPr/>
            </p:nvCxnSpPr>
            <p:spPr>
              <a:xfrm rot="5400000">
                <a:off x="4623362" y="389286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1" name="立方体 860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2" name="立方体 861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3" name="立方体 862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4" name="立方体 863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5" name="立方体 864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6" name="立方体 865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7" name="立方体 866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8" name="立方体 867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69" name="立方体 868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70" name="立方体 869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2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849" name="直接连接符 848"/>
              <p:cNvCxnSpPr/>
              <p:nvPr/>
            </p:nvCxnSpPr>
            <p:spPr>
              <a:xfrm rot="5400000">
                <a:off x="4624037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立方体 849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1" name="立方体 850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2" name="立方体 851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3" name="立方体 852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4" name="立方体 853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5" name="立方体 854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6" name="立方体 855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7" name="立方体 856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8" name="立方体 857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59" name="立方体 858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3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838" name="直接连接符 837"/>
              <p:cNvCxnSpPr/>
              <p:nvPr/>
            </p:nvCxnSpPr>
            <p:spPr>
              <a:xfrm rot="5400000">
                <a:off x="4623901" y="389311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9" name="立方体 838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0" name="立方体 839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1" name="立方体 840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2" name="立方体 841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3" name="立方体 842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4" name="立方体 843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5" name="立方体 844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6" name="立方体 845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7" name="立方体 846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8" name="立方体 847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4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827" name="直接连接符 826"/>
              <p:cNvCxnSpPr/>
              <p:nvPr/>
            </p:nvCxnSpPr>
            <p:spPr>
              <a:xfrm rot="5400000">
                <a:off x="4623853" y="3893081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立方体 827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9" name="立方体 828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0" name="立方体 829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1" name="立方体 830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2" name="立方体 831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3" name="立方体 832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4" name="立方体 833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5" name="立方体 834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6" name="立方体 835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7" name="立方体 836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5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816" name="直接连接符 815"/>
              <p:cNvCxnSpPr/>
              <p:nvPr/>
            </p:nvCxnSpPr>
            <p:spPr>
              <a:xfrm rot="5400000">
                <a:off x="4622706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7" name="立方体 816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8" name="立方体 817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9" name="立方体 818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0" name="立方体 819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1" name="立方体 820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2" name="立方体 821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3" name="立方体 822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4" name="立方体 823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5" name="立方体 824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6" name="立方体 825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6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805" name="直接连接符 804"/>
              <p:cNvCxnSpPr/>
              <p:nvPr/>
            </p:nvCxnSpPr>
            <p:spPr>
              <a:xfrm rot="5400000">
                <a:off x="4623623" y="389289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6" name="立方体 805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7" name="立方体 806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8" name="立方体 807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9" name="立方体 808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0" name="立方体 809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1" name="立方体 810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2" name="立方体 811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3" name="立方体 812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4" name="立方体 813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5" name="立方体 814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7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794" name="直接连接符 793"/>
              <p:cNvCxnSpPr/>
              <p:nvPr/>
            </p:nvCxnSpPr>
            <p:spPr>
              <a:xfrm rot="5400000">
                <a:off x="4624021" y="3892308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立方体 794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6" name="立方体 795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7" name="立方体 796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8" name="立方体 797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9" name="立方体 798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0" name="立方体 799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1" name="立方体 800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2" name="立方体 801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3" name="立方体 802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4" name="立方体 803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8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783" name="直接连接符 782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立方体 783"/>
              <p:cNvSpPr/>
              <p:nvPr/>
            </p:nvSpPr>
            <p:spPr>
              <a:xfrm>
                <a:off x="3185760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5" name="立方体 784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6" name="立方体 785"/>
              <p:cNvSpPr/>
              <p:nvPr/>
            </p:nvSpPr>
            <p:spPr>
              <a:xfrm>
                <a:off x="3728712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7" name="立方体 786"/>
              <p:cNvSpPr/>
              <p:nvPr/>
            </p:nvSpPr>
            <p:spPr>
              <a:xfrm>
                <a:off x="4001775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8" name="立方体 787"/>
              <p:cNvSpPr/>
              <p:nvPr/>
            </p:nvSpPr>
            <p:spPr>
              <a:xfrm>
                <a:off x="4276427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9" name="立方体 788"/>
              <p:cNvSpPr/>
              <p:nvPr/>
            </p:nvSpPr>
            <p:spPr>
              <a:xfrm>
                <a:off x="4549490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0" name="立方体 789"/>
              <p:cNvSpPr/>
              <p:nvPr/>
            </p:nvSpPr>
            <p:spPr>
              <a:xfrm>
                <a:off x="4822554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1" name="立方体 790"/>
              <p:cNvSpPr/>
              <p:nvPr/>
            </p:nvSpPr>
            <p:spPr>
              <a:xfrm>
                <a:off x="5098793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2" name="立方体 791"/>
              <p:cNvSpPr/>
              <p:nvPr/>
            </p:nvSpPr>
            <p:spPr>
              <a:xfrm>
                <a:off x="5368681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3" name="立方体 792"/>
              <p:cNvSpPr/>
              <p:nvPr/>
            </p:nvSpPr>
            <p:spPr>
              <a:xfrm>
                <a:off x="5643331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9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772" name="直接连接符 771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立方体 772"/>
              <p:cNvSpPr/>
              <p:nvPr/>
            </p:nvSpPr>
            <p:spPr>
              <a:xfrm>
                <a:off x="3184981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4" name="立方体 773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5" name="立方体 774"/>
              <p:cNvSpPr/>
              <p:nvPr/>
            </p:nvSpPr>
            <p:spPr>
              <a:xfrm>
                <a:off x="3727933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6" name="立方体 775"/>
              <p:cNvSpPr/>
              <p:nvPr/>
            </p:nvSpPr>
            <p:spPr>
              <a:xfrm>
                <a:off x="4000996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7" name="立方体 776"/>
              <p:cNvSpPr/>
              <p:nvPr/>
            </p:nvSpPr>
            <p:spPr>
              <a:xfrm>
                <a:off x="4277235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8" name="立方体 777"/>
              <p:cNvSpPr/>
              <p:nvPr/>
            </p:nvSpPr>
            <p:spPr>
              <a:xfrm>
                <a:off x="4550298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9" name="立方体 778"/>
              <p:cNvSpPr/>
              <p:nvPr/>
            </p:nvSpPr>
            <p:spPr>
              <a:xfrm>
                <a:off x="4823362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0" name="立方体 779"/>
              <p:cNvSpPr/>
              <p:nvPr/>
            </p:nvSpPr>
            <p:spPr>
              <a:xfrm>
                <a:off x="5098014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1" name="立方体 780"/>
              <p:cNvSpPr/>
              <p:nvPr/>
            </p:nvSpPr>
            <p:spPr>
              <a:xfrm>
                <a:off x="5369489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2" name="立方体 781"/>
              <p:cNvSpPr/>
              <p:nvPr/>
            </p:nvSpPr>
            <p:spPr>
              <a:xfrm>
                <a:off x="5644141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60" name="组合 256"/>
            <p:cNvGrpSpPr/>
            <p:nvPr/>
          </p:nvGrpSpPr>
          <p:grpSpPr bwMode="auto">
            <a:xfrm>
              <a:off x="5778322" y="4228807"/>
              <a:ext cx="2808426" cy="355470"/>
              <a:chOff x="3185740" y="4972842"/>
              <a:chExt cx="2808426" cy="355470"/>
            </a:xfrm>
          </p:grpSpPr>
          <p:cxnSp>
            <p:nvCxnSpPr>
              <p:cNvPr id="761" name="直接连接符 760"/>
              <p:cNvCxnSpPr/>
              <p:nvPr/>
            </p:nvCxnSpPr>
            <p:spPr>
              <a:xfrm rot="5400000">
                <a:off x="4623292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2" name="立方体 761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3" name="立方体 762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4" name="立方体 763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5" name="立方体 764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6" name="立方体 765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7" name="立方体 766"/>
              <p:cNvSpPr/>
              <p:nvPr/>
            </p:nvSpPr>
            <p:spPr>
              <a:xfrm>
                <a:off x="4549469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8" name="立方体 767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9" name="立方体 768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0" name="立方体 769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1" name="立方体 770"/>
              <p:cNvSpPr/>
              <p:nvPr/>
            </p:nvSpPr>
            <p:spPr>
              <a:xfrm>
                <a:off x="5634258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871" name="组合 874"/>
          <p:cNvGrpSpPr/>
          <p:nvPr/>
        </p:nvGrpSpPr>
        <p:grpSpPr bwMode="auto">
          <a:xfrm>
            <a:off x="1293026" y="1491435"/>
            <a:ext cx="2353310" cy="750570"/>
            <a:chOff x="5778322" y="3429000"/>
            <a:chExt cx="3618091" cy="1155277"/>
          </a:xfrm>
        </p:grpSpPr>
        <p:grpSp>
          <p:nvGrpSpPr>
            <p:cNvPr id="872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981" name="直接连接符 980"/>
              <p:cNvCxnSpPr/>
              <p:nvPr/>
            </p:nvCxnSpPr>
            <p:spPr>
              <a:xfrm rot="5400000">
                <a:off x="4623362" y="389167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2" name="立方体 981"/>
              <p:cNvSpPr/>
              <p:nvPr/>
            </p:nvSpPr>
            <p:spPr>
              <a:xfrm>
                <a:off x="3185810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3" name="立方体 982"/>
              <p:cNvSpPr/>
              <p:nvPr/>
            </p:nvSpPr>
            <p:spPr>
              <a:xfrm>
                <a:off x="3457285" y="4973330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4" name="立方体 983"/>
              <p:cNvSpPr/>
              <p:nvPr/>
            </p:nvSpPr>
            <p:spPr>
              <a:xfrm>
                <a:off x="3728762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5" name="立方体 984"/>
              <p:cNvSpPr/>
              <p:nvPr/>
            </p:nvSpPr>
            <p:spPr>
              <a:xfrm>
                <a:off x="4001825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6" name="立方体 985"/>
              <p:cNvSpPr/>
              <p:nvPr/>
            </p:nvSpPr>
            <p:spPr>
              <a:xfrm>
                <a:off x="4276476" y="4973330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7" name="立方体 986"/>
              <p:cNvSpPr/>
              <p:nvPr/>
            </p:nvSpPr>
            <p:spPr>
              <a:xfrm>
                <a:off x="4549539" y="4973330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8" name="立方体 987"/>
              <p:cNvSpPr/>
              <p:nvPr/>
            </p:nvSpPr>
            <p:spPr>
              <a:xfrm>
                <a:off x="4822603" y="4973330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9" name="立方体 988"/>
              <p:cNvSpPr/>
              <p:nvPr/>
            </p:nvSpPr>
            <p:spPr>
              <a:xfrm>
                <a:off x="5098842" y="4973330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90" name="立方体 989"/>
              <p:cNvSpPr/>
              <p:nvPr/>
            </p:nvSpPr>
            <p:spPr>
              <a:xfrm>
                <a:off x="5368730" y="4973330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91" name="立方体 990"/>
              <p:cNvSpPr/>
              <p:nvPr/>
            </p:nvSpPr>
            <p:spPr>
              <a:xfrm>
                <a:off x="5643381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3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970" name="直接连接符 969"/>
              <p:cNvCxnSpPr/>
              <p:nvPr/>
            </p:nvCxnSpPr>
            <p:spPr>
              <a:xfrm rot="5400000">
                <a:off x="4624037" y="3892620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1" name="立方体 970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2" name="立方体 971"/>
              <p:cNvSpPr/>
              <p:nvPr/>
            </p:nvSpPr>
            <p:spPr>
              <a:xfrm>
                <a:off x="3457960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3" name="立方体 972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4" name="立方体 973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5" name="立方体 974"/>
              <p:cNvSpPr/>
              <p:nvPr/>
            </p:nvSpPr>
            <p:spPr>
              <a:xfrm>
                <a:off x="4277151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6" name="立方体 975"/>
              <p:cNvSpPr/>
              <p:nvPr/>
            </p:nvSpPr>
            <p:spPr>
              <a:xfrm>
                <a:off x="4550214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7" name="立方体 976"/>
              <p:cNvSpPr/>
              <p:nvPr/>
            </p:nvSpPr>
            <p:spPr>
              <a:xfrm>
                <a:off x="4823278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8" name="立方体 977"/>
              <p:cNvSpPr/>
              <p:nvPr/>
            </p:nvSpPr>
            <p:spPr>
              <a:xfrm>
                <a:off x="5099517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9" name="立方体 978"/>
              <p:cNvSpPr/>
              <p:nvPr/>
            </p:nvSpPr>
            <p:spPr>
              <a:xfrm>
                <a:off x="5369405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0" name="立方体 979"/>
              <p:cNvSpPr/>
              <p:nvPr/>
            </p:nvSpPr>
            <p:spPr>
              <a:xfrm>
                <a:off x="564405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4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959" name="直接连接符 958"/>
              <p:cNvCxnSpPr/>
              <p:nvPr/>
            </p:nvCxnSpPr>
            <p:spPr>
              <a:xfrm rot="5400000">
                <a:off x="4623901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0" name="立方体 959"/>
              <p:cNvSpPr/>
              <p:nvPr/>
            </p:nvSpPr>
            <p:spPr>
              <a:xfrm>
                <a:off x="3186349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1" name="立方体 960"/>
              <p:cNvSpPr/>
              <p:nvPr/>
            </p:nvSpPr>
            <p:spPr>
              <a:xfrm>
                <a:off x="3457824" y="497380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2" name="立方体 961"/>
              <p:cNvSpPr/>
              <p:nvPr/>
            </p:nvSpPr>
            <p:spPr>
              <a:xfrm>
                <a:off x="372930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3" name="立方体 962"/>
              <p:cNvSpPr/>
              <p:nvPr/>
            </p:nvSpPr>
            <p:spPr>
              <a:xfrm>
                <a:off x="4002364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4" name="立方体 963"/>
              <p:cNvSpPr/>
              <p:nvPr/>
            </p:nvSpPr>
            <p:spPr>
              <a:xfrm>
                <a:off x="4277015" y="497380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5" name="立方体 964"/>
              <p:cNvSpPr/>
              <p:nvPr/>
            </p:nvSpPr>
            <p:spPr>
              <a:xfrm>
                <a:off x="4550078" y="497380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6" name="立方体 965"/>
              <p:cNvSpPr/>
              <p:nvPr/>
            </p:nvSpPr>
            <p:spPr>
              <a:xfrm>
                <a:off x="4823142" y="497380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7" name="立方体 966"/>
              <p:cNvSpPr/>
              <p:nvPr/>
            </p:nvSpPr>
            <p:spPr>
              <a:xfrm>
                <a:off x="5099381" y="497380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8" name="立方体 967"/>
              <p:cNvSpPr/>
              <p:nvPr/>
            </p:nvSpPr>
            <p:spPr>
              <a:xfrm>
                <a:off x="5369269" y="497380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9" name="立方体 968"/>
              <p:cNvSpPr/>
              <p:nvPr/>
            </p:nvSpPr>
            <p:spPr>
              <a:xfrm>
                <a:off x="564392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5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948" name="直接连接符 947"/>
              <p:cNvCxnSpPr/>
              <p:nvPr/>
            </p:nvCxnSpPr>
            <p:spPr>
              <a:xfrm rot="5400000">
                <a:off x="4623853" y="3892244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9" name="立方体 948"/>
              <p:cNvSpPr/>
              <p:nvPr/>
            </p:nvSpPr>
            <p:spPr>
              <a:xfrm>
                <a:off x="3186300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0" name="立方体 949"/>
              <p:cNvSpPr/>
              <p:nvPr/>
            </p:nvSpPr>
            <p:spPr>
              <a:xfrm>
                <a:off x="3457776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1" name="立方体 950"/>
              <p:cNvSpPr/>
              <p:nvPr/>
            </p:nvSpPr>
            <p:spPr>
              <a:xfrm>
                <a:off x="3729252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2" name="立方体 951"/>
              <p:cNvSpPr/>
              <p:nvPr/>
            </p:nvSpPr>
            <p:spPr>
              <a:xfrm>
                <a:off x="4002315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3" name="立方体 952"/>
              <p:cNvSpPr/>
              <p:nvPr/>
            </p:nvSpPr>
            <p:spPr>
              <a:xfrm>
                <a:off x="4276967" y="4973903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4" name="立方体 953"/>
              <p:cNvSpPr/>
              <p:nvPr/>
            </p:nvSpPr>
            <p:spPr>
              <a:xfrm>
                <a:off x="4550030" y="4973903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5" name="立方体 954"/>
              <p:cNvSpPr/>
              <p:nvPr/>
            </p:nvSpPr>
            <p:spPr>
              <a:xfrm>
                <a:off x="4823094" y="4973903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6" name="立方体 955"/>
              <p:cNvSpPr/>
              <p:nvPr/>
            </p:nvSpPr>
            <p:spPr>
              <a:xfrm>
                <a:off x="5099333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7" name="立方体 956"/>
              <p:cNvSpPr/>
              <p:nvPr/>
            </p:nvSpPr>
            <p:spPr>
              <a:xfrm>
                <a:off x="5369221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58" name="立方体 957"/>
              <p:cNvSpPr/>
              <p:nvPr/>
            </p:nvSpPr>
            <p:spPr>
              <a:xfrm>
                <a:off x="5643872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6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937" name="直接连接符 936"/>
              <p:cNvCxnSpPr/>
              <p:nvPr/>
            </p:nvCxnSpPr>
            <p:spPr>
              <a:xfrm rot="5400000">
                <a:off x="4622706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8" name="立方体 937"/>
              <p:cNvSpPr/>
              <p:nvPr/>
            </p:nvSpPr>
            <p:spPr>
              <a:xfrm>
                <a:off x="3185154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9" name="立方体 938"/>
              <p:cNvSpPr/>
              <p:nvPr/>
            </p:nvSpPr>
            <p:spPr>
              <a:xfrm>
                <a:off x="3456629" y="4973079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0" name="立方体 939"/>
              <p:cNvSpPr/>
              <p:nvPr/>
            </p:nvSpPr>
            <p:spPr>
              <a:xfrm>
                <a:off x="3728106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1" name="立方体 940"/>
              <p:cNvSpPr/>
              <p:nvPr/>
            </p:nvSpPr>
            <p:spPr>
              <a:xfrm>
                <a:off x="4001169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2" name="立方体 941"/>
              <p:cNvSpPr/>
              <p:nvPr/>
            </p:nvSpPr>
            <p:spPr>
              <a:xfrm>
                <a:off x="4275820" y="4973079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3" name="立方体 942"/>
              <p:cNvSpPr/>
              <p:nvPr/>
            </p:nvSpPr>
            <p:spPr>
              <a:xfrm>
                <a:off x="4548883" y="4973079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4" name="立方体 943"/>
              <p:cNvSpPr/>
              <p:nvPr/>
            </p:nvSpPr>
            <p:spPr>
              <a:xfrm>
                <a:off x="4821947" y="4973079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5" name="立方体 944"/>
              <p:cNvSpPr/>
              <p:nvPr/>
            </p:nvSpPr>
            <p:spPr>
              <a:xfrm>
                <a:off x="5098186" y="4973079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6" name="立方体 945"/>
              <p:cNvSpPr/>
              <p:nvPr/>
            </p:nvSpPr>
            <p:spPr>
              <a:xfrm>
                <a:off x="5368074" y="4973079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47" name="立方体 946"/>
              <p:cNvSpPr/>
              <p:nvPr/>
            </p:nvSpPr>
            <p:spPr>
              <a:xfrm>
                <a:off x="5642725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7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926" name="直接连接符 925"/>
              <p:cNvCxnSpPr/>
              <p:nvPr/>
            </p:nvCxnSpPr>
            <p:spPr>
              <a:xfrm rot="5400000">
                <a:off x="4623623" y="389230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7" name="立方体 926"/>
              <p:cNvSpPr/>
              <p:nvPr/>
            </p:nvSpPr>
            <p:spPr>
              <a:xfrm>
                <a:off x="3186071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8" name="立方体 927"/>
              <p:cNvSpPr/>
              <p:nvPr/>
            </p:nvSpPr>
            <p:spPr>
              <a:xfrm>
                <a:off x="3457546" y="49739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9" name="立方体 928"/>
              <p:cNvSpPr/>
              <p:nvPr/>
            </p:nvSpPr>
            <p:spPr>
              <a:xfrm>
                <a:off x="372902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0" name="立方体 929"/>
              <p:cNvSpPr/>
              <p:nvPr/>
            </p:nvSpPr>
            <p:spPr>
              <a:xfrm>
                <a:off x="4002086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1" name="立方体 930"/>
              <p:cNvSpPr/>
              <p:nvPr/>
            </p:nvSpPr>
            <p:spPr>
              <a:xfrm>
                <a:off x="4276737" y="49739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2" name="立方体 931"/>
              <p:cNvSpPr/>
              <p:nvPr/>
            </p:nvSpPr>
            <p:spPr>
              <a:xfrm>
                <a:off x="4549800" y="49739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3" name="立方体 932"/>
              <p:cNvSpPr/>
              <p:nvPr/>
            </p:nvSpPr>
            <p:spPr>
              <a:xfrm>
                <a:off x="4822864" y="49739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4" name="立方体 933"/>
              <p:cNvSpPr/>
              <p:nvPr/>
            </p:nvSpPr>
            <p:spPr>
              <a:xfrm>
                <a:off x="5099103" y="49739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5" name="立方体 934"/>
              <p:cNvSpPr/>
              <p:nvPr/>
            </p:nvSpPr>
            <p:spPr>
              <a:xfrm>
                <a:off x="5368991" y="49739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6" name="立方体 935"/>
              <p:cNvSpPr/>
              <p:nvPr/>
            </p:nvSpPr>
            <p:spPr>
              <a:xfrm>
                <a:off x="564364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8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915" name="直接连接符 914"/>
              <p:cNvCxnSpPr/>
              <p:nvPr/>
            </p:nvCxnSpPr>
            <p:spPr>
              <a:xfrm rot="5400000">
                <a:off x="4624021" y="389184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6" name="立方体 915"/>
              <p:cNvSpPr/>
              <p:nvPr/>
            </p:nvSpPr>
            <p:spPr>
              <a:xfrm>
                <a:off x="3189644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7" name="立方体 916"/>
              <p:cNvSpPr/>
              <p:nvPr/>
            </p:nvSpPr>
            <p:spPr>
              <a:xfrm>
                <a:off x="3456357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8" name="立方体 917"/>
              <p:cNvSpPr/>
              <p:nvPr/>
            </p:nvSpPr>
            <p:spPr>
              <a:xfrm>
                <a:off x="3727833" y="497349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9" name="立方体 918"/>
              <p:cNvSpPr/>
              <p:nvPr/>
            </p:nvSpPr>
            <p:spPr>
              <a:xfrm>
                <a:off x="4000896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0" name="立方体 919"/>
              <p:cNvSpPr/>
              <p:nvPr/>
            </p:nvSpPr>
            <p:spPr>
              <a:xfrm>
                <a:off x="4277135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1" name="立方体 920"/>
              <p:cNvSpPr/>
              <p:nvPr/>
            </p:nvSpPr>
            <p:spPr>
              <a:xfrm>
                <a:off x="4550198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2" name="立方体 921"/>
              <p:cNvSpPr/>
              <p:nvPr/>
            </p:nvSpPr>
            <p:spPr>
              <a:xfrm>
                <a:off x="4823262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3" name="立方体 922"/>
              <p:cNvSpPr/>
              <p:nvPr/>
            </p:nvSpPr>
            <p:spPr>
              <a:xfrm>
                <a:off x="5097913" y="497349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4" name="立方体 923"/>
              <p:cNvSpPr/>
              <p:nvPr/>
            </p:nvSpPr>
            <p:spPr>
              <a:xfrm>
                <a:off x="5369389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5" name="立方体 924"/>
              <p:cNvSpPr/>
              <p:nvPr/>
            </p:nvSpPr>
            <p:spPr>
              <a:xfrm>
                <a:off x="5644041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79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904" name="直接连接符 903"/>
              <p:cNvCxnSpPr/>
              <p:nvPr/>
            </p:nvCxnSpPr>
            <p:spPr>
              <a:xfrm rot="5400000">
                <a:off x="4623313" y="389279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5" name="立方体 904"/>
              <p:cNvSpPr/>
              <p:nvPr/>
            </p:nvSpPr>
            <p:spPr>
              <a:xfrm>
                <a:off x="3185760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6" name="立方体 905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7" name="立方体 906"/>
              <p:cNvSpPr/>
              <p:nvPr/>
            </p:nvSpPr>
            <p:spPr>
              <a:xfrm>
                <a:off x="3728712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8" name="立方体 907"/>
              <p:cNvSpPr/>
              <p:nvPr/>
            </p:nvSpPr>
            <p:spPr>
              <a:xfrm>
                <a:off x="4001775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9" name="立方体 908"/>
              <p:cNvSpPr/>
              <p:nvPr/>
            </p:nvSpPr>
            <p:spPr>
              <a:xfrm>
                <a:off x="4276427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0" name="立方体 909"/>
              <p:cNvSpPr/>
              <p:nvPr/>
            </p:nvSpPr>
            <p:spPr>
              <a:xfrm>
                <a:off x="4549490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1" name="立方体 910"/>
              <p:cNvSpPr/>
              <p:nvPr/>
            </p:nvSpPr>
            <p:spPr>
              <a:xfrm>
                <a:off x="4822554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2" name="立方体 911"/>
              <p:cNvSpPr/>
              <p:nvPr/>
            </p:nvSpPr>
            <p:spPr>
              <a:xfrm>
                <a:off x="5098793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3" name="立方体 912"/>
              <p:cNvSpPr/>
              <p:nvPr/>
            </p:nvSpPr>
            <p:spPr>
              <a:xfrm>
                <a:off x="5368681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4" name="立方体 913"/>
              <p:cNvSpPr/>
              <p:nvPr/>
            </p:nvSpPr>
            <p:spPr>
              <a:xfrm>
                <a:off x="5643331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80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893" name="直接连接符 892"/>
              <p:cNvCxnSpPr/>
              <p:nvPr/>
            </p:nvCxnSpPr>
            <p:spPr>
              <a:xfrm rot="5400000">
                <a:off x="4623327" y="3891111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4" name="立方体 893"/>
              <p:cNvSpPr/>
              <p:nvPr/>
            </p:nvSpPr>
            <p:spPr>
              <a:xfrm>
                <a:off x="3184981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5" name="立方体 894"/>
              <p:cNvSpPr/>
              <p:nvPr/>
            </p:nvSpPr>
            <p:spPr>
              <a:xfrm>
                <a:off x="3456457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6" name="立方体 895"/>
              <p:cNvSpPr/>
              <p:nvPr/>
            </p:nvSpPr>
            <p:spPr>
              <a:xfrm>
                <a:off x="3727933" y="49735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7" name="立方体 896"/>
              <p:cNvSpPr/>
              <p:nvPr/>
            </p:nvSpPr>
            <p:spPr>
              <a:xfrm>
                <a:off x="4000996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8" name="立方体 897"/>
              <p:cNvSpPr/>
              <p:nvPr/>
            </p:nvSpPr>
            <p:spPr>
              <a:xfrm>
                <a:off x="4277235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9" name="立方体 898"/>
              <p:cNvSpPr/>
              <p:nvPr/>
            </p:nvSpPr>
            <p:spPr>
              <a:xfrm>
                <a:off x="4550298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0" name="立方体 899"/>
              <p:cNvSpPr/>
              <p:nvPr/>
            </p:nvSpPr>
            <p:spPr>
              <a:xfrm>
                <a:off x="4823362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1" name="立方体 900"/>
              <p:cNvSpPr/>
              <p:nvPr/>
            </p:nvSpPr>
            <p:spPr>
              <a:xfrm>
                <a:off x="5098014" y="49735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2" name="立方体 901"/>
              <p:cNvSpPr/>
              <p:nvPr/>
            </p:nvSpPr>
            <p:spPr>
              <a:xfrm>
                <a:off x="5369489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03" name="立方体 902"/>
              <p:cNvSpPr/>
              <p:nvPr/>
            </p:nvSpPr>
            <p:spPr>
              <a:xfrm>
                <a:off x="5644141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81" name="组合 256"/>
            <p:cNvGrpSpPr/>
            <p:nvPr/>
          </p:nvGrpSpPr>
          <p:grpSpPr bwMode="auto">
            <a:xfrm>
              <a:off x="5778322" y="4229907"/>
              <a:ext cx="2808426" cy="354370"/>
              <a:chOff x="3185740" y="4973942"/>
              <a:chExt cx="2808426" cy="354370"/>
            </a:xfrm>
          </p:grpSpPr>
          <p:cxnSp>
            <p:nvCxnSpPr>
              <p:cNvPr id="882" name="直接连接符 881"/>
              <p:cNvCxnSpPr/>
              <p:nvPr/>
            </p:nvCxnSpPr>
            <p:spPr>
              <a:xfrm rot="5400000">
                <a:off x="4623292" y="389228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3" name="立方体 882"/>
              <p:cNvSpPr/>
              <p:nvPr/>
            </p:nvSpPr>
            <p:spPr>
              <a:xfrm>
                <a:off x="3185740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4" name="立方体 883"/>
              <p:cNvSpPr/>
              <p:nvPr/>
            </p:nvSpPr>
            <p:spPr>
              <a:xfrm>
                <a:off x="3457215" y="497394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5" name="立方体 884"/>
              <p:cNvSpPr/>
              <p:nvPr/>
            </p:nvSpPr>
            <p:spPr>
              <a:xfrm>
                <a:off x="3728692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6" name="立方体 885"/>
              <p:cNvSpPr/>
              <p:nvPr/>
            </p:nvSpPr>
            <p:spPr>
              <a:xfrm>
                <a:off x="4001755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7" name="立方体 886"/>
              <p:cNvSpPr/>
              <p:nvPr/>
            </p:nvSpPr>
            <p:spPr>
              <a:xfrm>
                <a:off x="4276406" y="497394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8" name="立方体 887"/>
              <p:cNvSpPr/>
              <p:nvPr/>
            </p:nvSpPr>
            <p:spPr>
              <a:xfrm>
                <a:off x="4549469" y="497394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9" name="立方体 888"/>
              <p:cNvSpPr/>
              <p:nvPr/>
            </p:nvSpPr>
            <p:spPr>
              <a:xfrm>
                <a:off x="4822533" y="497394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0" name="立方体 889"/>
              <p:cNvSpPr/>
              <p:nvPr/>
            </p:nvSpPr>
            <p:spPr>
              <a:xfrm>
                <a:off x="5089718" y="497394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1" name="立方体 890"/>
              <p:cNvSpPr/>
              <p:nvPr/>
            </p:nvSpPr>
            <p:spPr>
              <a:xfrm>
                <a:off x="5368660" y="497394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2" name="立方体 891"/>
              <p:cNvSpPr/>
              <p:nvPr/>
            </p:nvSpPr>
            <p:spPr>
              <a:xfrm>
                <a:off x="5634258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992" name="组合 995"/>
          <p:cNvGrpSpPr/>
          <p:nvPr/>
        </p:nvGrpSpPr>
        <p:grpSpPr bwMode="auto">
          <a:xfrm>
            <a:off x="1298741" y="1312365"/>
            <a:ext cx="2353310" cy="750570"/>
            <a:chOff x="5778322" y="3429000"/>
            <a:chExt cx="3618091" cy="1155277"/>
          </a:xfrm>
        </p:grpSpPr>
        <p:grpSp>
          <p:nvGrpSpPr>
            <p:cNvPr id="993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102" name="直接连接符 1101"/>
              <p:cNvCxnSpPr/>
              <p:nvPr/>
            </p:nvCxnSpPr>
            <p:spPr>
              <a:xfrm rot="5400000">
                <a:off x="4623363" y="389167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3" name="立方体 1102"/>
              <p:cNvSpPr/>
              <p:nvPr/>
            </p:nvSpPr>
            <p:spPr>
              <a:xfrm>
                <a:off x="3185810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4" name="立方体 1103"/>
              <p:cNvSpPr/>
              <p:nvPr/>
            </p:nvSpPr>
            <p:spPr>
              <a:xfrm>
                <a:off x="3457286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5" name="立方体 1104"/>
              <p:cNvSpPr/>
              <p:nvPr/>
            </p:nvSpPr>
            <p:spPr>
              <a:xfrm>
                <a:off x="3728762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6" name="立方体 1105"/>
              <p:cNvSpPr/>
              <p:nvPr/>
            </p:nvSpPr>
            <p:spPr>
              <a:xfrm>
                <a:off x="4001825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7" name="立方体 1106"/>
              <p:cNvSpPr/>
              <p:nvPr/>
            </p:nvSpPr>
            <p:spPr>
              <a:xfrm>
                <a:off x="4276477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8" name="立方体 1107"/>
              <p:cNvSpPr/>
              <p:nvPr/>
            </p:nvSpPr>
            <p:spPr>
              <a:xfrm>
                <a:off x="4549540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9" name="立方体 1108"/>
              <p:cNvSpPr/>
              <p:nvPr/>
            </p:nvSpPr>
            <p:spPr>
              <a:xfrm>
                <a:off x="4822603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0" name="立方体 1109"/>
              <p:cNvSpPr/>
              <p:nvPr/>
            </p:nvSpPr>
            <p:spPr>
              <a:xfrm>
                <a:off x="5098842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1" name="立方体 1110"/>
              <p:cNvSpPr/>
              <p:nvPr/>
            </p:nvSpPr>
            <p:spPr>
              <a:xfrm>
                <a:off x="5368730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2" name="立方体 1111"/>
              <p:cNvSpPr/>
              <p:nvPr/>
            </p:nvSpPr>
            <p:spPr>
              <a:xfrm>
                <a:off x="5643381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94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091" name="直接连接符 1090"/>
              <p:cNvCxnSpPr/>
              <p:nvPr/>
            </p:nvCxnSpPr>
            <p:spPr>
              <a:xfrm rot="5400000">
                <a:off x="4624038" y="3892619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2" name="立方体 1091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3" name="立方体 1092"/>
              <p:cNvSpPr/>
              <p:nvPr/>
            </p:nvSpPr>
            <p:spPr>
              <a:xfrm>
                <a:off x="3457961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4" name="立方体 1093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5" name="立方体 1094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6" name="立方体 1095"/>
              <p:cNvSpPr/>
              <p:nvPr/>
            </p:nvSpPr>
            <p:spPr>
              <a:xfrm>
                <a:off x="4277152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7" name="立方体 1096"/>
              <p:cNvSpPr/>
              <p:nvPr/>
            </p:nvSpPr>
            <p:spPr>
              <a:xfrm>
                <a:off x="4550215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8" name="立方体 1097"/>
              <p:cNvSpPr/>
              <p:nvPr/>
            </p:nvSpPr>
            <p:spPr>
              <a:xfrm>
                <a:off x="4823278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9" name="立方体 1098"/>
              <p:cNvSpPr/>
              <p:nvPr/>
            </p:nvSpPr>
            <p:spPr>
              <a:xfrm>
                <a:off x="5099517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0" name="立方体 1099"/>
              <p:cNvSpPr/>
              <p:nvPr/>
            </p:nvSpPr>
            <p:spPr>
              <a:xfrm>
                <a:off x="5369405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01" name="立方体 1100"/>
              <p:cNvSpPr/>
              <p:nvPr/>
            </p:nvSpPr>
            <p:spPr>
              <a:xfrm>
                <a:off x="5644056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95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080" name="直接连接符 1079"/>
              <p:cNvCxnSpPr/>
              <p:nvPr/>
            </p:nvCxnSpPr>
            <p:spPr>
              <a:xfrm rot="5400000">
                <a:off x="4623902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1" name="立方体 1080"/>
              <p:cNvSpPr/>
              <p:nvPr/>
            </p:nvSpPr>
            <p:spPr>
              <a:xfrm>
                <a:off x="3186349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2" name="立方体 1081"/>
              <p:cNvSpPr/>
              <p:nvPr/>
            </p:nvSpPr>
            <p:spPr>
              <a:xfrm>
                <a:off x="3457825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3" name="立方体 1082"/>
              <p:cNvSpPr/>
              <p:nvPr/>
            </p:nvSpPr>
            <p:spPr>
              <a:xfrm>
                <a:off x="372930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4" name="立方体 1083"/>
              <p:cNvSpPr/>
              <p:nvPr/>
            </p:nvSpPr>
            <p:spPr>
              <a:xfrm>
                <a:off x="4002364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5" name="立方体 1084"/>
              <p:cNvSpPr/>
              <p:nvPr/>
            </p:nvSpPr>
            <p:spPr>
              <a:xfrm>
                <a:off x="4277016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6" name="立方体 1085"/>
              <p:cNvSpPr/>
              <p:nvPr/>
            </p:nvSpPr>
            <p:spPr>
              <a:xfrm>
                <a:off x="4550079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7" name="立方体 1086"/>
              <p:cNvSpPr/>
              <p:nvPr/>
            </p:nvSpPr>
            <p:spPr>
              <a:xfrm>
                <a:off x="4823142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8" name="立方体 1087"/>
              <p:cNvSpPr/>
              <p:nvPr/>
            </p:nvSpPr>
            <p:spPr>
              <a:xfrm>
                <a:off x="5099381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89" name="立方体 1088"/>
              <p:cNvSpPr/>
              <p:nvPr/>
            </p:nvSpPr>
            <p:spPr>
              <a:xfrm>
                <a:off x="5369269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0" name="立方体 1089"/>
              <p:cNvSpPr/>
              <p:nvPr/>
            </p:nvSpPr>
            <p:spPr>
              <a:xfrm>
                <a:off x="5643920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96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069" name="直接连接符 1068"/>
              <p:cNvCxnSpPr/>
              <p:nvPr/>
            </p:nvCxnSpPr>
            <p:spPr>
              <a:xfrm rot="5400000">
                <a:off x="4623853" y="3892246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0" name="立方体 1069"/>
              <p:cNvSpPr/>
              <p:nvPr/>
            </p:nvSpPr>
            <p:spPr>
              <a:xfrm>
                <a:off x="3186301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1" name="立方体 1070"/>
              <p:cNvSpPr/>
              <p:nvPr/>
            </p:nvSpPr>
            <p:spPr>
              <a:xfrm>
                <a:off x="3457776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2" name="立方体 1071"/>
              <p:cNvSpPr/>
              <p:nvPr/>
            </p:nvSpPr>
            <p:spPr>
              <a:xfrm>
                <a:off x="3729253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3" name="立方体 1072"/>
              <p:cNvSpPr/>
              <p:nvPr/>
            </p:nvSpPr>
            <p:spPr>
              <a:xfrm>
                <a:off x="4002316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4" name="立方体 1073"/>
              <p:cNvSpPr/>
              <p:nvPr/>
            </p:nvSpPr>
            <p:spPr>
              <a:xfrm>
                <a:off x="4276967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5" name="立方体 1074"/>
              <p:cNvSpPr/>
              <p:nvPr/>
            </p:nvSpPr>
            <p:spPr>
              <a:xfrm>
                <a:off x="4550030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6" name="立方体 1075"/>
              <p:cNvSpPr/>
              <p:nvPr/>
            </p:nvSpPr>
            <p:spPr>
              <a:xfrm>
                <a:off x="4823093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7" name="立方体 1076"/>
              <p:cNvSpPr/>
              <p:nvPr/>
            </p:nvSpPr>
            <p:spPr>
              <a:xfrm>
                <a:off x="5099332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8" name="立方体 1077"/>
              <p:cNvSpPr/>
              <p:nvPr/>
            </p:nvSpPr>
            <p:spPr>
              <a:xfrm>
                <a:off x="5369220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9" name="立方体 1078"/>
              <p:cNvSpPr/>
              <p:nvPr/>
            </p:nvSpPr>
            <p:spPr>
              <a:xfrm>
                <a:off x="5643872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97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1058" name="直接连接符 1057"/>
              <p:cNvCxnSpPr/>
              <p:nvPr/>
            </p:nvCxnSpPr>
            <p:spPr>
              <a:xfrm rot="5400000">
                <a:off x="4622707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9" name="立方体 1058"/>
              <p:cNvSpPr/>
              <p:nvPr/>
            </p:nvSpPr>
            <p:spPr>
              <a:xfrm>
                <a:off x="3185154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0" name="立方体 1059"/>
              <p:cNvSpPr/>
              <p:nvPr/>
            </p:nvSpPr>
            <p:spPr>
              <a:xfrm>
                <a:off x="3456630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1" name="立方体 1060"/>
              <p:cNvSpPr/>
              <p:nvPr/>
            </p:nvSpPr>
            <p:spPr>
              <a:xfrm>
                <a:off x="3728106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2" name="立方体 1061"/>
              <p:cNvSpPr/>
              <p:nvPr/>
            </p:nvSpPr>
            <p:spPr>
              <a:xfrm>
                <a:off x="4001169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3" name="立方体 1062"/>
              <p:cNvSpPr/>
              <p:nvPr/>
            </p:nvSpPr>
            <p:spPr>
              <a:xfrm>
                <a:off x="4275821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4" name="立方体 1063"/>
              <p:cNvSpPr/>
              <p:nvPr/>
            </p:nvSpPr>
            <p:spPr>
              <a:xfrm>
                <a:off x="4548884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5" name="立方体 1064"/>
              <p:cNvSpPr/>
              <p:nvPr/>
            </p:nvSpPr>
            <p:spPr>
              <a:xfrm>
                <a:off x="4821947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6" name="立方体 1065"/>
              <p:cNvSpPr/>
              <p:nvPr/>
            </p:nvSpPr>
            <p:spPr>
              <a:xfrm>
                <a:off x="5098186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7" name="立方体 1066"/>
              <p:cNvSpPr/>
              <p:nvPr/>
            </p:nvSpPr>
            <p:spPr>
              <a:xfrm>
                <a:off x="5368074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68" name="立方体 1067"/>
              <p:cNvSpPr/>
              <p:nvPr/>
            </p:nvSpPr>
            <p:spPr>
              <a:xfrm>
                <a:off x="5642725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98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1047" name="直接连接符 1046"/>
              <p:cNvCxnSpPr/>
              <p:nvPr/>
            </p:nvCxnSpPr>
            <p:spPr>
              <a:xfrm rot="5400000">
                <a:off x="4623624" y="389230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" name="立方体 1047"/>
              <p:cNvSpPr/>
              <p:nvPr/>
            </p:nvSpPr>
            <p:spPr>
              <a:xfrm>
                <a:off x="3186071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9" name="立方体 1048"/>
              <p:cNvSpPr/>
              <p:nvPr/>
            </p:nvSpPr>
            <p:spPr>
              <a:xfrm>
                <a:off x="3457547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0" name="立方体 1049"/>
              <p:cNvSpPr/>
              <p:nvPr/>
            </p:nvSpPr>
            <p:spPr>
              <a:xfrm>
                <a:off x="372902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1" name="立方体 1050"/>
              <p:cNvSpPr/>
              <p:nvPr/>
            </p:nvSpPr>
            <p:spPr>
              <a:xfrm>
                <a:off x="4002086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2" name="立方体 1051"/>
              <p:cNvSpPr/>
              <p:nvPr/>
            </p:nvSpPr>
            <p:spPr>
              <a:xfrm>
                <a:off x="4276738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3" name="立方体 1052"/>
              <p:cNvSpPr/>
              <p:nvPr/>
            </p:nvSpPr>
            <p:spPr>
              <a:xfrm>
                <a:off x="4549801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4" name="立方体 1053"/>
              <p:cNvSpPr/>
              <p:nvPr/>
            </p:nvSpPr>
            <p:spPr>
              <a:xfrm>
                <a:off x="4822864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5" name="立方体 1054"/>
              <p:cNvSpPr/>
              <p:nvPr/>
            </p:nvSpPr>
            <p:spPr>
              <a:xfrm>
                <a:off x="5099103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6" name="立方体 1055"/>
              <p:cNvSpPr/>
              <p:nvPr/>
            </p:nvSpPr>
            <p:spPr>
              <a:xfrm>
                <a:off x="5368991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57" name="立方体 1056"/>
              <p:cNvSpPr/>
              <p:nvPr/>
            </p:nvSpPr>
            <p:spPr>
              <a:xfrm>
                <a:off x="5643642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99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036" name="直接连接符 1035"/>
              <p:cNvCxnSpPr/>
              <p:nvPr/>
            </p:nvCxnSpPr>
            <p:spPr>
              <a:xfrm rot="5400000">
                <a:off x="4624021" y="389184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7" name="立方体 1036"/>
              <p:cNvSpPr/>
              <p:nvPr/>
            </p:nvSpPr>
            <p:spPr>
              <a:xfrm>
                <a:off x="3189644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8" name="立方体 1037"/>
              <p:cNvSpPr/>
              <p:nvPr/>
            </p:nvSpPr>
            <p:spPr>
              <a:xfrm>
                <a:off x="3456357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9" name="立方体 1038"/>
              <p:cNvSpPr/>
              <p:nvPr/>
            </p:nvSpPr>
            <p:spPr>
              <a:xfrm>
                <a:off x="372783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0" name="立方体 1039"/>
              <p:cNvSpPr/>
              <p:nvPr/>
            </p:nvSpPr>
            <p:spPr>
              <a:xfrm>
                <a:off x="4000897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1" name="立方体 1040"/>
              <p:cNvSpPr/>
              <p:nvPr/>
            </p:nvSpPr>
            <p:spPr>
              <a:xfrm>
                <a:off x="4277135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2" name="立方体 1041"/>
              <p:cNvSpPr/>
              <p:nvPr/>
            </p:nvSpPr>
            <p:spPr>
              <a:xfrm>
                <a:off x="455019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3" name="立方体 1042"/>
              <p:cNvSpPr/>
              <p:nvPr/>
            </p:nvSpPr>
            <p:spPr>
              <a:xfrm>
                <a:off x="4823262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4" name="立方体 1043"/>
              <p:cNvSpPr/>
              <p:nvPr/>
            </p:nvSpPr>
            <p:spPr>
              <a:xfrm>
                <a:off x="509791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5" name="立方体 1044"/>
              <p:cNvSpPr/>
              <p:nvPr/>
            </p:nvSpPr>
            <p:spPr>
              <a:xfrm>
                <a:off x="536938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6" name="立方体 1045"/>
              <p:cNvSpPr/>
              <p:nvPr/>
            </p:nvSpPr>
            <p:spPr>
              <a:xfrm>
                <a:off x="5644040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00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025" name="直接连接符 1024"/>
              <p:cNvCxnSpPr/>
              <p:nvPr/>
            </p:nvCxnSpPr>
            <p:spPr>
              <a:xfrm rot="5400000">
                <a:off x="4623313" y="3892799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" name="立方体 1025"/>
              <p:cNvSpPr/>
              <p:nvPr/>
            </p:nvSpPr>
            <p:spPr>
              <a:xfrm>
                <a:off x="3185761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7" name="立方体 1026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8" name="立方体 1027"/>
              <p:cNvSpPr/>
              <p:nvPr/>
            </p:nvSpPr>
            <p:spPr>
              <a:xfrm>
                <a:off x="3728713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9" name="立方体 1028"/>
              <p:cNvSpPr/>
              <p:nvPr/>
            </p:nvSpPr>
            <p:spPr>
              <a:xfrm>
                <a:off x="4001776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0" name="立方体 1029"/>
              <p:cNvSpPr/>
              <p:nvPr/>
            </p:nvSpPr>
            <p:spPr>
              <a:xfrm>
                <a:off x="4276427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1" name="立方体 1030"/>
              <p:cNvSpPr/>
              <p:nvPr/>
            </p:nvSpPr>
            <p:spPr>
              <a:xfrm>
                <a:off x="4549490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2" name="立方体 1031"/>
              <p:cNvSpPr/>
              <p:nvPr/>
            </p:nvSpPr>
            <p:spPr>
              <a:xfrm>
                <a:off x="4822553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3" name="立方体 1032"/>
              <p:cNvSpPr/>
              <p:nvPr/>
            </p:nvSpPr>
            <p:spPr>
              <a:xfrm>
                <a:off x="5098792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4" name="立方体 1033"/>
              <p:cNvSpPr/>
              <p:nvPr/>
            </p:nvSpPr>
            <p:spPr>
              <a:xfrm>
                <a:off x="5368680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35" name="立方体 1034"/>
              <p:cNvSpPr/>
              <p:nvPr/>
            </p:nvSpPr>
            <p:spPr>
              <a:xfrm>
                <a:off x="5643332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01" name="组合 244"/>
            <p:cNvGrpSpPr/>
            <p:nvPr/>
          </p:nvGrpSpPr>
          <p:grpSpPr bwMode="auto">
            <a:xfrm>
              <a:off x="5865639" y="4139328"/>
              <a:ext cx="2810013" cy="354369"/>
              <a:chOff x="3184982" y="4973562"/>
              <a:chExt cx="2810013" cy="354369"/>
            </a:xfrm>
          </p:grpSpPr>
          <p:cxnSp>
            <p:nvCxnSpPr>
              <p:cNvPr id="1014" name="直接连接符 1013"/>
              <p:cNvCxnSpPr/>
              <p:nvPr/>
            </p:nvCxnSpPr>
            <p:spPr>
              <a:xfrm rot="5400000">
                <a:off x="4623328" y="3891112"/>
                <a:ext cx="0" cy="274333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5" name="立方体 1014"/>
              <p:cNvSpPr/>
              <p:nvPr/>
            </p:nvSpPr>
            <p:spPr>
              <a:xfrm>
                <a:off x="318498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6" name="立方体 1015"/>
              <p:cNvSpPr/>
              <p:nvPr/>
            </p:nvSpPr>
            <p:spPr>
              <a:xfrm>
                <a:off x="3456457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7" name="立方体 1016"/>
              <p:cNvSpPr/>
              <p:nvPr/>
            </p:nvSpPr>
            <p:spPr>
              <a:xfrm>
                <a:off x="3727934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8" name="立方体 1017"/>
              <p:cNvSpPr/>
              <p:nvPr/>
            </p:nvSpPr>
            <p:spPr>
              <a:xfrm>
                <a:off x="4000997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9" name="立方体 1018"/>
              <p:cNvSpPr/>
              <p:nvPr/>
            </p:nvSpPr>
            <p:spPr>
              <a:xfrm>
                <a:off x="4277236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0" name="立方体 1019"/>
              <p:cNvSpPr/>
              <p:nvPr/>
            </p:nvSpPr>
            <p:spPr>
              <a:xfrm>
                <a:off x="455029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1" name="立方体 1020"/>
              <p:cNvSpPr/>
              <p:nvPr/>
            </p:nvSpPr>
            <p:spPr>
              <a:xfrm>
                <a:off x="482336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2" name="立方体 1021"/>
              <p:cNvSpPr/>
              <p:nvPr/>
            </p:nvSpPr>
            <p:spPr>
              <a:xfrm>
                <a:off x="5098013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3" name="立方体 1022"/>
              <p:cNvSpPr/>
              <p:nvPr/>
            </p:nvSpPr>
            <p:spPr>
              <a:xfrm>
                <a:off x="536948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24" name="立方体 1023"/>
              <p:cNvSpPr/>
              <p:nvPr/>
            </p:nvSpPr>
            <p:spPr>
              <a:xfrm>
                <a:off x="5635086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02" name="组合 256"/>
            <p:cNvGrpSpPr/>
            <p:nvPr/>
          </p:nvGrpSpPr>
          <p:grpSpPr bwMode="auto">
            <a:xfrm>
              <a:off x="5778322" y="4229907"/>
              <a:ext cx="2808427" cy="354370"/>
              <a:chOff x="3185740" y="4973942"/>
              <a:chExt cx="2808427" cy="354370"/>
            </a:xfrm>
          </p:grpSpPr>
          <p:cxnSp>
            <p:nvCxnSpPr>
              <p:cNvPr id="1003" name="直接连接符 1002"/>
              <p:cNvCxnSpPr/>
              <p:nvPr/>
            </p:nvCxnSpPr>
            <p:spPr>
              <a:xfrm rot="5400000">
                <a:off x="4623293" y="389228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4" name="立方体 1003"/>
              <p:cNvSpPr/>
              <p:nvPr/>
            </p:nvSpPr>
            <p:spPr>
              <a:xfrm>
                <a:off x="3185740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5" name="立方体 1004"/>
              <p:cNvSpPr/>
              <p:nvPr/>
            </p:nvSpPr>
            <p:spPr>
              <a:xfrm>
                <a:off x="3457216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6" name="立方体 1005"/>
              <p:cNvSpPr/>
              <p:nvPr/>
            </p:nvSpPr>
            <p:spPr>
              <a:xfrm>
                <a:off x="3728692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7" name="立方体 1006"/>
              <p:cNvSpPr/>
              <p:nvPr/>
            </p:nvSpPr>
            <p:spPr>
              <a:xfrm>
                <a:off x="4001755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8" name="立方体 1007"/>
              <p:cNvSpPr/>
              <p:nvPr/>
            </p:nvSpPr>
            <p:spPr>
              <a:xfrm>
                <a:off x="4276407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9" name="立方体 1008"/>
              <p:cNvSpPr/>
              <p:nvPr/>
            </p:nvSpPr>
            <p:spPr>
              <a:xfrm>
                <a:off x="4549470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0" name="立方体 1009"/>
              <p:cNvSpPr/>
              <p:nvPr/>
            </p:nvSpPr>
            <p:spPr>
              <a:xfrm>
                <a:off x="4822533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1" name="立方体 1010"/>
              <p:cNvSpPr/>
              <p:nvPr/>
            </p:nvSpPr>
            <p:spPr>
              <a:xfrm>
                <a:off x="5089719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2" name="立方体 1011"/>
              <p:cNvSpPr/>
              <p:nvPr/>
            </p:nvSpPr>
            <p:spPr>
              <a:xfrm>
                <a:off x="5368660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13" name="立方体 1012"/>
              <p:cNvSpPr/>
              <p:nvPr/>
            </p:nvSpPr>
            <p:spPr>
              <a:xfrm>
                <a:off x="5634257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1113" name="组合 1116"/>
          <p:cNvGrpSpPr/>
          <p:nvPr/>
        </p:nvGrpSpPr>
        <p:grpSpPr bwMode="auto">
          <a:xfrm>
            <a:off x="1301281" y="1134565"/>
            <a:ext cx="2353310" cy="750570"/>
            <a:chOff x="5778322" y="3429000"/>
            <a:chExt cx="3618091" cy="1155277"/>
          </a:xfrm>
        </p:grpSpPr>
        <p:grpSp>
          <p:nvGrpSpPr>
            <p:cNvPr id="1114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223" name="直接连接符 1222"/>
              <p:cNvCxnSpPr/>
              <p:nvPr/>
            </p:nvCxnSpPr>
            <p:spPr>
              <a:xfrm rot="5400000">
                <a:off x="4623363" y="389167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4" name="立方体 1223"/>
              <p:cNvSpPr/>
              <p:nvPr/>
            </p:nvSpPr>
            <p:spPr>
              <a:xfrm>
                <a:off x="3185810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5" name="立方体 1224"/>
              <p:cNvSpPr/>
              <p:nvPr/>
            </p:nvSpPr>
            <p:spPr>
              <a:xfrm>
                <a:off x="3457286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6" name="立方体 1225"/>
              <p:cNvSpPr/>
              <p:nvPr/>
            </p:nvSpPr>
            <p:spPr>
              <a:xfrm>
                <a:off x="3728762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7" name="立方体 1226"/>
              <p:cNvSpPr/>
              <p:nvPr/>
            </p:nvSpPr>
            <p:spPr>
              <a:xfrm>
                <a:off x="4001825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8" name="立方体 1227"/>
              <p:cNvSpPr/>
              <p:nvPr/>
            </p:nvSpPr>
            <p:spPr>
              <a:xfrm>
                <a:off x="4276477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9" name="立方体 1228"/>
              <p:cNvSpPr/>
              <p:nvPr/>
            </p:nvSpPr>
            <p:spPr>
              <a:xfrm>
                <a:off x="4549540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30" name="立方体 1229"/>
              <p:cNvSpPr/>
              <p:nvPr/>
            </p:nvSpPr>
            <p:spPr>
              <a:xfrm>
                <a:off x="4822603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31" name="立方体 1230"/>
              <p:cNvSpPr/>
              <p:nvPr/>
            </p:nvSpPr>
            <p:spPr>
              <a:xfrm>
                <a:off x="5098842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32" name="立方体 1231"/>
              <p:cNvSpPr/>
              <p:nvPr/>
            </p:nvSpPr>
            <p:spPr>
              <a:xfrm>
                <a:off x="5368730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33" name="立方体 1232"/>
              <p:cNvSpPr/>
              <p:nvPr/>
            </p:nvSpPr>
            <p:spPr>
              <a:xfrm>
                <a:off x="5643381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15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212" name="直接连接符 1211"/>
              <p:cNvCxnSpPr/>
              <p:nvPr/>
            </p:nvCxnSpPr>
            <p:spPr>
              <a:xfrm rot="5400000">
                <a:off x="4624038" y="3892619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3" name="立方体 1212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4" name="立方体 1213"/>
              <p:cNvSpPr/>
              <p:nvPr/>
            </p:nvSpPr>
            <p:spPr>
              <a:xfrm>
                <a:off x="3457961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5" name="立方体 1214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6" name="立方体 1215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7" name="立方体 1216"/>
              <p:cNvSpPr/>
              <p:nvPr/>
            </p:nvSpPr>
            <p:spPr>
              <a:xfrm>
                <a:off x="4277152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8" name="立方体 1217"/>
              <p:cNvSpPr/>
              <p:nvPr/>
            </p:nvSpPr>
            <p:spPr>
              <a:xfrm>
                <a:off x="4550215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9" name="立方体 1218"/>
              <p:cNvSpPr/>
              <p:nvPr/>
            </p:nvSpPr>
            <p:spPr>
              <a:xfrm>
                <a:off x="4823278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0" name="立方体 1219"/>
              <p:cNvSpPr/>
              <p:nvPr/>
            </p:nvSpPr>
            <p:spPr>
              <a:xfrm>
                <a:off x="5099517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1" name="立方体 1220"/>
              <p:cNvSpPr/>
              <p:nvPr/>
            </p:nvSpPr>
            <p:spPr>
              <a:xfrm>
                <a:off x="5369405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22" name="立方体 1221"/>
              <p:cNvSpPr/>
              <p:nvPr/>
            </p:nvSpPr>
            <p:spPr>
              <a:xfrm>
                <a:off x="5644056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16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201" name="直接连接符 1200"/>
              <p:cNvCxnSpPr/>
              <p:nvPr/>
            </p:nvCxnSpPr>
            <p:spPr>
              <a:xfrm rot="5400000">
                <a:off x="4623902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2" name="立方体 1201"/>
              <p:cNvSpPr/>
              <p:nvPr/>
            </p:nvSpPr>
            <p:spPr>
              <a:xfrm>
                <a:off x="3186349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3" name="立方体 1202"/>
              <p:cNvSpPr/>
              <p:nvPr/>
            </p:nvSpPr>
            <p:spPr>
              <a:xfrm>
                <a:off x="3457825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4" name="立方体 1203"/>
              <p:cNvSpPr/>
              <p:nvPr/>
            </p:nvSpPr>
            <p:spPr>
              <a:xfrm>
                <a:off x="372930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5" name="立方体 1204"/>
              <p:cNvSpPr/>
              <p:nvPr/>
            </p:nvSpPr>
            <p:spPr>
              <a:xfrm>
                <a:off x="4002364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6" name="立方体 1205"/>
              <p:cNvSpPr/>
              <p:nvPr/>
            </p:nvSpPr>
            <p:spPr>
              <a:xfrm>
                <a:off x="4277016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7" name="立方体 1206"/>
              <p:cNvSpPr/>
              <p:nvPr/>
            </p:nvSpPr>
            <p:spPr>
              <a:xfrm>
                <a:off x="4550079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8" name="立方体 1207"/>
              <p:cNvSpPr/>
              <p:nvPr/>
            </p:nvSpPr>
            <p:spPr>
              <a:xfrm>
                <a:off x="4823142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9" name="立方体 1208"/>
              <p:cNvSpPr/>
              <p:nvPr/>
            </p:nvSpPr>
            <p:spPr>
              <a:xfrm>
                <a:off x="5099381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0" name="立方体 1209"/>
              <p:cNvSpPr/>
              <p:nvPr/>
            </p:nvSpPr>
            <p:spPr>
              <a:xfrm>
                <a:off x="5369269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1" name="立方体 1210"/>
              <p:cNvSpPr/>
              <p:nvPr/>
            </p:nvSpPr>
            <p:spPr>
              <a:xfrm>
                <a:off x="5643920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17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190" name="直接连接符 1189"/>
              <p:cNvCxnSpPr/>
              <p:nvPr/>
            </p:nvCxnSpPr>
            <p:spPr>
              <a:xfrm rot="5400000">
                <a:off x="4623853" y="3892246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1" name="立方体 1190"/>
              <p:cNvSpPr/>
              <p:nvPr/>
            </p:nvSpPr>
            <p:spPr>
              <a:xfrm>
                <a:off x="3186301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2" name="立方体 1191"/>
              <p:cNvSpPr/>
              <p:nvPr/>
            </p:nvSpPr>
            <p:spPr>
              <a:xfrm>
                <a:off x="3457776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3" name="立方体 1192"/>
              <p:cNvSpPr/>
              <p:nvPr/>
            </p:nvSpPr>
            <p:spPr>
              <a:xfrm>
                <a:off x="3729253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4" name="立方体 1193"/>
              <p:cNvSpPr/>
              <p:nvPr/>
            </p:nvSpPr>
            <p:spPr>
              <a:xfrm>
                <a:off x="4002316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5" name="立方体 1194"/>
              <p:cNvSpPr/>
              <p:nvPr/>
            </p:nvSpPr>
            <p:spPr>
              <a:xfrm>
                <a:off x="4276967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6" name="立方体 1195"/>
              <p:cNvSpPr/>
              <p:nvPr/>
            </p:nvSpPr>
            <p:spPr>
              <a:xfrm>
                <a:off x="4550030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7" name="立方体 1196"/>
              <p:cNvSpPr/>
              <p:nvPr/>
            </p:nvSpPr>
            <p:spPr>
              <a:xfrm>
                <a:off x="4823093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8" name="立方体 1197"/>
              <p:cNvSpPr/>
              <p:nvPr/>
            </p:nvSpPr>
            <p:spPr>
              <a:xfrm>
                <a:off x="5099332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99" name="立方体 1198"/>
              <p:cNvSpPr/>
              <p:nvPr/>
            </p:nvSpPr>
            <p:spPr>
              <a:xfrm>
                <a:off x="5369220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0" name="立方体 1199"/>
              <p:cNvSpPr/>
              <p:nvPr/>
            </p:nvSpPr>
            <p:spPr>
              <a:xfrm>
                <a:off x="5643872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18" name="组合 196"/>
            <p:cNvGrpSpPr/>
            <p:nvPr/>
          </p:nvGrpSpPr>
          <p:grpSpPr bwMode="auto">
            <a:xfrm>
              <a:off x="6229194" y="3778602"/>
              <a:ext cx="2808427" cy="355959"/>
              <a:chOff x="3185154" y="4973079"/>
              <a:chExt cx="2808427" cy="355959"/>
            </a:xfrm>
          </p:grpSpPr>
          <p:cxnSp>
            <p:nvCxnSpPr>
              <p:cNvPr id="1179" name="直接连接符 1178"/>
              <p:cNvCxnSpPr/>
              <p:nvPr/>
            </p:nvCxnSpPr>
            <p:spPr>
              <a:xfrm rot="5400000">
                <a:off x="4622707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0" name="立方体 1179"/>
              <p:cNvSpPr/>
              <p:nvPr/>
            </p:nvSpPr>
            <p:spPr>
              <a:xfrm>
                <a:off x="3185154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1" name="立方体 1180"/>
              <p:cNvSpPr/>
              <p:nvPr/>
            </p:nvSpPr>
            <p:spPr>
              <a:xfrm>
                <a:off x="3456630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2" name="立方体 1181"/>
              <p:cNvSpPr/>
              <p:nvPr/>
            </p:nvSpPr>
            <p:spPr>
              <a:xfrm>
                <a:off x="3728106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3" name="立方体 1182"/>
              <p:cNvSpPr/>
              <p:nvPr/>
            </p:nvSpPr>
            <p:spPr>
              <a:xfrm>
                <a:off x="4001169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4" name="立方体 1183"/>
              <p:cNvSpPr/>
              <p:nvPr/>
            </p:nvSpPr>
            <p:spPr>
              <a:xfrm>
                <a:off x="4275821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5" name="立方体 1184"/>
              <p:cNvSpPr/>
              <p:nvPr/>
            </p:nvSpPr>
            <p:spPr>
              <a:xfrm>
                <a:off x="4548884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6" name="立方体 1185"/>
              <p:cNvSpPr/>
              <p:nvPr/>
            </p:nvSpPr>
            <p:spPr>
              <a:xfrm>
                <a:off x="4821947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7" name="立方体 1186"/>
              <p:cNvSpPr/>
              <p:nvPr/>
            </p:nvSpPr>
            <p:spPr>
              <a:xfrm>
                <a:off x="5098186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8" name="立方体 1187"/>
              <p:cNvSpPr/>
              <p:nvPr/>
            </p:nvSpPr>
            <p:spPr>
              <a:xfrm>
                <a:off x="5368074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9" name="立方体 1188"/>
              <p:cNvSpPr/>
              <p:nvPr/>
            </p:nvSpPr>
            <p:spPr>
              <a:xfrm>
                <a:off x="5633671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19" name="组合 208"/>
            <p:cNvGrpSpPr/>
            <p:nvPr/>
          </p:nvGrpSpPr>
          <p:grpSpPr bwMode="auto">
            <a:xfrm>
              <a:off x="6143465" y="3864414"/>
              <a:ext cx="2808427" cy="363432"/>
              <a:chOff x="3186071" y="4973962"/>
              <a:chExt cx="2808427" cy="363432"/>
            </a:xfrm>
          </p:grpSpPr>
          <p:cxnSp>
            <p:nvCxnSpPr>
              <p:cNvPr id="1168" name="直接连接符 1167"/>
              <p:cNvCxnSpPr/>
              <p:nvPr/>
            </p:nvCxnSpPr>
            <p:spPr>
              <a:xfrm rot="5400000">
                <a:off x="4623624" y="389230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9" name="立方体 1168"/>
              <p:cNvSpPr/>
              <p:nvPr/>
            </p:nvSpPr>
            <p:spPr>
              <a:xfrm>
                <a:off x="3186071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0" name="立方体 1169"/>
              <p:cNvSpPr/>
              <p:nvPr/>
            </p:nvSpPr>
            <p:spPr>
              <a:xfrm>
                <a:off x="3457547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1" name="立方体 1170"/>
              <p:cNvSpPr/>
              <p:nvPr/>
            </p:nvSpPr>
            <p:spPr>
              <a:xfrm>
                <a:off x="372902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2" name="立方体 1171"/>
              <p:cNvSpPr/>
              <p:nvPr/>
            </p:nvSpPr>
            <p:spPr>
              <a:xfrm>
                <a:off x="4002086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3" name="立方体 1172"/>
              <p:cNvSpPr/>
              <p:nvPr/>
            </p:nvSpPr>
            <p:spPr>
              <a:xfrm>
                <a:off x="4276738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4" name="立方体 1173"/>
              <p:cNvSpPr/>
              <p:nvPr/>
            </p:nvSpPr>
            <p:spPr>
              <a:xfrm>
                <a:off x="4549801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5" name="立方体 1174"/>
              <p:cNvSpPr/>
              <p:nvPr/>
            </p:nvSpPr>
            <p:spPr>
              <a:xfrm>
                <a:off x="4822864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6" name="立方体 1175"/>
              <p:cNvSpPr/>
              <p:nvPr/>
            </p:nvSpPr>
            <p:spPr>
              <a:xfrm>
                <a:off x="5099103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7" name="立方体 1176"/>
              <p:cNvSpPr/>
              <p:nvPr/>
            </p:nvSpPr>
            <p:spPr>
              <a:xfrm>
                <a:off x="5368991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8" name="立方体 1177"/>
              <p:cNvSpPr/>
              <p:nvPr/>
            </p:nvSpPr>
            <p:spPr>
              <a:xfrm>
                <a:off x="5634588" y="4983024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20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157" name="直接连接符 1156"/>
              <p:cNvCxnSpPr/>
              <p:nvPr/>
            </p:nvCxnSpPr>
            <p:spPr>
              <a:xfrm rot="5400000">
                <a:off x="4624021" y="389184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8" name="立方体 1157"/>
              <p:cNvSpPr/>
              <p:nvPr/>
            </p:nvSpPr>
            <p:spPr>
              <a:xfrm>
                <a:off x="3189644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9" name="立方体 1158"/>
              <p:cNvSpPr/>
              <p:nvPr/>
            </p:nvSpPr>
            <p:spPr>
              <a:xfrm>
                <a:off x="3456357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0" name="立方体 1159"/>
              <p:cNvSpPr/>
              <p:nvPr/>
            </p:nvSpPr>
            <p:spPr>
              <a:xfrm>
                <a:off x="372783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1" name="立方体 1160"/>
              <p:cNvSpPr/>
              <p:nvPr/>
            </p:nvSpPr>
            <p:spPr>
              <a:xfrm>
                <a:off x="4000897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2" name="立方体 1161"/>
              <p:cNvSpPr/>
              <p:nvPr/>
            </p:nvSpPr>
            <p:spPr>
              <a:xfrm>
                <a:off x="4277135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3" name="立方体 1162"/>
              <p:cNvSpPr/>
              <p:nvPr/>
            </p:nvSpPr>
            <p:spPr>
              <a:xfrm>
                <a:off x="455019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4" name="立方体 1163"/>
              <p:cNvSpPr/>
              <p:nvPr/>
            </p:nvSpPr>
            <p:spPr>
              <a:xfrm>
                <a:off x="4823262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5" name="立方体 1164"/>
              <p:cNvSpPr/>
              <p:nvPr/>
            </p:nvSpPr>
            <p:spPr>
              <a:xfrm>
                <a:off x="509791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6" name="立方体 1165"/>
              <p:cNvSpPr/>
              <p:nvPr/>
            </p:nvSpPr>
            <p:spPr>
              <a:xfrm>
                <a:off x="536938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7" name="立方体 1166"/>
              <p:cNvSpPr/>
              <p:nvPr/>
            </p:nvSpPr>
            <p:spPr>
              <a:xfrm>
                <a:off x="5644040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21" name="组合 232"/>
            <p:cNvGrpSpPr/>
            <p:nvPr/>
          </p:nvGrpSpPr>
          <p:grpSpPr bwMode="auto">
            <a:xfrm>
              <a:off x="5957719" y="4045572"/>
              <a:ext cx="2808425" cy="355959"/>
              <a:chOff x="3185761" y="4972866"/>
              <a:chExt cx="2808425" cy="355959"/>
            </a:xfrm>
          </p:grpSpPr>
          <p:cxnSp>
            <p:nvCxnSpPr>
              <p:cNvPr id="1146" name="直接连接符 1145"/>
              <p:cNvCxnSpPr/>
              <p:nvPr/>
            </p:nvCxnSpPr>
            <p:spPr>
              <a:xfrm rot="5400000">
                <a:off x="4623313" y="3892799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7" name="立方体 1146"/>
              <p:cNvSpPr/>
              <p:nvPr/>
            </p:nvSpPr>
            <p:spPr>
              <a:xfrm>
                <a:off x="3185761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8" name="立方体 1147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9" name="立方体 1148"/>
              <p:cNvSpPr/>
              <p:nvPr/>
            </p:nvSpPr>
            <p:spPr>
              <a:xfrm>
                <a:off x="3728713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0" name="立方体 1149"/>
              <p:cNvSpPr/>
              <p:nvPr/>
            </p:nvSpPr>
            <p:spPr>
              <a:xfrm>
                <a:off x="4001776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1" name="立方体 1150"/>
              <p:cNvSpPr/>
              <p:nvPr/>
            </p:nvSpPr>
            <p:spPr>
              <a:xfrm>
                <a:off x="4276427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2" name="立方体 1151"/>
              <p:cNvSpPr/>
              <p:nvPr/>
            </p:nvSpPr>
            <p:spPr>
              <a:xfrm>
                <a:off x="4549490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3" name="立方体 1152"/>
              <p:cNvSpPr/>
              <p:nvPr/>
            </p:nvSpPr>
            <p:spPr>
              <a:xfrm>
                <a:off x="4822553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4" name="立方体 1153"/>
              <p:cNvSpPr/>
              <p:nvPr/>
            </p:nvSpPr>
            <p:spPr>
              <a:xfrm>
                <a:off x="5098792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5" name="立方体 1154"/>
              <p:cNvSpPr/>
              <p:nvPr/>
            </p:nvSpPr>
            <p:spPr>
              <a:xfrm>
                <a:off x="5368680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6" name="立方体 1155"/>
              <p:cNvSpPr/>
              <p:nvPr/>
            </p:nvSpPr>
            <p:spPr>
              <a:xfrm>
                <a:off x="5634278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22" name="组合 244"/>
            <p:cNvGrpSpPr/>
            <p:nvPr/>
          </p:nvGrpSpPr>
          <p:grpSpPr bwMode="auto">
            <a:xfrm>
              <a:off x="5865639" y="4139328"/>
              <a:ext cx="2810013" cy="354369"/>
              <a:chOff x="3184982" y="4973562"/>
              <a:chExt cx="2810013" cy="354369"/>
            </a:xfrm>
          </p:grpSpPr>
          <p:cxnSp>
            <p:nvCxnSpPr>
              <p:cNvPr id="1135" name="直接连接符 1134"/>
              <p:cNvCxnSpPr/>
              <p:nvPr/>
            </p:nvCxnSpPr>
            <p:spPr>
              <a:xfrm rot="5400000">
                <a:off x="4623328" y="3891112"/>
                <a:ext cx="0" cy="274333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6" name="立方体 1135"/>
              <p:cNvSpPr/>
              <p:nvPr/>
            </p:nvSpPr>
            <p:spPr>
              <a:xfrm>
                <a:off x="318498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7" name="立方体 1136"/>
              <p:cNvSpPr/>
              <p:nvPr/>
            </p:nvSpPr>
            <p:spPr>
              <a:xfrm>
                <a:off x="3456457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8" name="立方体 1137"/>
              <p:cNvSpPr/>
              <p:nvPr/>
            </p:nvSpPr>
            <p:spPr>
              <a:xfrm>
                <a:off x="3727934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9" name="立方体 1138"/>
              <p:cNvSpPr/>
              <p:nvPr/>
            </p:nvSpPr>
            <p:spPr>
              <a:xfrm>
                <a:off x="4000997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0" name="立方体 1139"/>
              <p:cNvSpPr/>
              <p:nvPr/>
            </p:nvSpPr>
            <p:spPr>
              <a:xfrm>
                <a:off x="4277236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1" name="立方体 1140"/>
              <p:cNvSpPr/>
              <p:nvPr/>
            </p:nvSpPr>
            <p:spPr>
              <a:xfrm>
                <a:off x="455029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2" name="立方体 1141"/>
              <p:cNvSpPr/>
              <p:nvPr/>
            </p:nvSpPr>
            <p:spPr>
              <a:xfrm>
                <a:off x="482336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3" name="立方体 1142"/>
              <p:cNvSpPr/>
              <p:nvPr/>
            </p:nvSpPr>
            <p:spPr>
              <a:xfrm>
                <a:off x="5098013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4" name="立方体 1143"/>
              <p:cNvSpPr/>
              <p:nvPr/>
            </p:nvSpPr>
            <p:spPr>
              <a:xfrm>
                <a:off x="536948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5" name="立方体 1144"/>
              <p:cNvSpPr/>
              <p:nvPr/>
            </p:nvSpPr>
            <p:spPr>
              <a:xfrm>
                <a:off x="5635086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23" name="组合 256"/>
            <p:cNvGrpSpPr/>
            <p:nvPr/>
          </p:nvGrpSpPr>
          <p:grpSpPr bwMode="auto">
            <a:xfrm>
              <a:off x="5778322" y="4229907"/>
              <a:ext cx="2808427" cy="354370"/>
              <a:chOff x="3185740" y="4973942"/>
              <a:chExt cx="2808427" cy="354370"/>
            </a:xfrm>
          </p:grpSpPr>
          <p:cxnSp>
            <p:nvCxnSpPr>
              <p:cNvPr id="1124" name="直接连接符 1123"/>
              <p:cNvCxnSpPr/>
              <p:nvPr/>
            </p:nvCxnSpPr>
            <p:spPr>
              <a:xfrm rot="5400000">
                <a:off x="4623293" y="389228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5" name="立方体 1124"/>
              <p:cNvSpPr/>
              <p:nvPr/>
            </p:nvSpPr>
            <p:spPr>
              <a:xfrm>
                <a:off x="3185740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6" name="立方体 1125"/>
              <p:cNvSpPr/>
              <p:nvPr/>
            </p:nvSpPr>
            <p:spPr>
              <a:xfrm>
                <a:off x="3457216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7" name="立方体 1126"/>
              <p:cNvSpPr/>
              <p:nvPr/>
            </p:nvSpPr>
            <p:spPr>
              <a:xfrm>
                <a:off x="3728692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8" name="立方体 1127"/>
              <p:cNvSpPr/>
              <p:nvPr/>
            </p:nvSpPr>
            <p:spPr>
              <a:xfrm>
                <a:off x="4001755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9" name="立方体 1128"/>
              <p:cNvSpPr/>
              <p:nvPr/>
            </p:nvSpPr>
            <p:spPr>
              <a:xfrm>
                <a:off x="4276407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0" name="立方体 1129"/>
              <p:cNvSpPr/>
              <p:nvPr/>
            </p:nvSpPr>
            <p:spPr>
              <a:xfrm>
                <a:off x="4549470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1" name="立方体 1130"/>
              <p:cNvSpPr/>
              <p:nvPr/>
            </p:nvSpPr>
            <p:spPr>
              <a:xfrm>
                <a:off x="4822533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2" name="立方体 1131"/>
              <p:cNvSpPr/>
              <p:nvPr/>
            </p:nvSpPr>
            <p:spPr>
              <a:xfrm>
                <a:off x="5098772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3" name="立方体 1132"/>
              <p:cNvSpPr/>
              <p:nvPr/>
            </p:nvSpPr>
            <p:spPr>
              <a:xfrm>
                <a:off x="5368660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4" name="立方体 1133"/>
              <p:cNvSpPr/>
              <p:nvPr/>
            </p:nvSpPr>
            <p:spPr>
              <a:xfrm>
                <a:off x="5634257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1234" name="组合 145"/>
          <p:cNvGrpSpPr/>
          <p:nvPr/>
        </p:nvGrpSpPr>
        <p:grpSpPr bwMode="auto">
          <a:xfrm>
            <a:off x="1284771" y="1112975"/>
            <a:ext cx="2382520" cy="2359025"/>
            <a:chOff x="2339752" y="2521124"/>
            <a:chExt cx="3659242" cy="3649490"/>
          </a:xfrm>
          <a:solidFill>
            <a:srgbClr val="FFFF00">
              <a:alpha val="44000"/>
            </a:srgbClr>
          </a:solidFill>
        </p:grpSpPr>
        <p:sp>
          <p:nvSpPr>
            <p:cNvPr id="1235" name="平行四边形 1234"/>
            <p:cNvSpPr/>
            <p:nvPr/>
          </p:nvSpPr>
          <p:spPr>
            <a:xfrm rot="16200000" flipV="1">
              <a:off x="3715827" y="3888924"/>
              <a:ext cx="3635727" cy="900127"/>
            </a:xfrm>
            <a:prstGeom prst="parallelogram">
              <a:avLst>
                <a:gd name="adj" fmla="val 1009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236" name="矩形 1235"/>
            <p:cNvSpPr/>
            <p:nvPr/>
          </p:nvSpPr>
          <p:spPr>
            <a:xfrm>
              <a:off x="2339752" y="3428736"/>
              <a:ext cx="2743241" cy="2741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cxnSp>
          <p:nvCxnSpPr>
            <p:cNvPr id="1237" name="直接连接符 1236"/>
            <p:cNvCxnSpPr/>
            <p:nvPr/>
          </p:nvCxnSpPr>
          <p:spPr>
            <a:xfrm>
              <a:off x="5098868" y="3428736"/>
              <a:ext cx="0" cy="274187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直接连接符 1237"/>
            <p:cNvCxnSpPr/>
            <p:nvPr/>
          </p:nvCxnSpPr>
          <p:spPr>
            <a:xfrm flipV="1">
              <a:off x="5098868" y="5249774"/>
              <a:ext cx="900126" cy="90020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直接连接符 1238"/>
            <p:cNvCxnSpPr/>
            <p:nvPr/>
          </p:nvCxnSpPr>
          <p:spPr>
            <a:xfrm rot="5400000">
              <a:off x="3712167" y="4783909"/>
              <a:ext cx="0" cy="2741654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40" name="图片 1239">
            <a:extLst>
              <a:ext uri="{FF2B5EF4-FFF2-40B4-BE49-F238E27FC236}">
                <a16:creationId xmlns:a16="http://schemas.microsoft.com/office/drawing/2014/main" xmlns="" id="{B2B88E81-0790-4090-A09A-0AF8AC76E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6" t="57227" r="23926" b="35323"/>
          <a:stretch/>
        </p:blipFill>
        <p:spPr>
          <a:xfrm rot="16200000">
            <a:off x="3697047" y="2582999"/>
            <a:ext cx="278674" cy="383177"/>
          </a:xfrm>
          <a:prstGeom prst="rect">
            <a:avLst/>
          </a:prstGeom>
        </p:spPr>
      </p:pic>
      <p:sp>
        <p:nvSpPr>
          <p:cNvPr id="1241" name="文本框 1240">
            <a:extLst>
              <a:ext uri="{FF2B5EF4-FFF2-40B4-BE49-F238E27FC236}">
                <a16:creationId xmlns:a16="http://schemas.microsoft.com/office/drawing/2014/main" xmlns="" id="{35528B02-E915-4624-90A9-0581593C06DC}"/>
              </a:ext>
            </a:extLst>
          </p:cNvPr>
          <p:cNvSpPr txBox="1"/>
          <p:nvPr/>
        </p:nvSpPr>
        <p:spPr>
          <a:xfrm>
            <a:off x="3897342" y="2542965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一排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个小正方体。</a:t>
            </a:r>
          </a:p>
        </p:txBody>
      </p:sp>
      <p:sp>
        <p:nvSpPr>
          <p:cNvPr id="1242" name="右大括号 1241">
            <a:extLst>
              <a:ext uri="{FF2B5EF4-FFF2-40B4-BE49-F238E27FC236}">
                <a16:creationId xmlns:a16="http://schemas.microsoft.com/office/drawing/2014/main" xmlns="" id="{66706164-1DE9-42B3-9A88-D8E511E6E671}"/>
              </a:ext>
            </a:extLst>
          </p:cNvPr>
          <p:cNvSpPr/>
          <p:nvPr/>
        </p:nvSpPr>
        <p:spPr>
          <a:xfrm rot="2638557">
            <a:off x="3390006" y="2821008"/>
            <a:ext cx="170928" cy="837800"/>
          </a:xfrm>
          <a:prstGeom prst="rightBrace">
            <a:avLst>
              <a:gd name="adj1" fmla="val 48803"/>
              <a:gd name="adj2" fmla="val 50000"/>
            </a:avLst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3" name="文本框 1242">
            <a:extLst>
              <a:ext uri="{FF2B5EF4-FFF2-40B4-BE49-F238E27FC236}">
                <a16:creationId xmlns:a16="http://schemas.microsoft.com/office/drawing/2014/main" xmlns="" id="{F63C8413-279E-4D55-BB64-0210C0EFBAD9}"/>
              </a:ext>
            </a:extLst>
          </p:cNvPr>
          <p:cNvSpPr txBox="1"/>
          <p:nvPr/>
        </p:nvSpPr>
        <p:spPr>
          <a:xfrm>
            <a:off x="3103773" y="3018429"/>
            <a:ext cx="290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放</a:t>
            </a:r>
            <a:r>
              <a:rPr lang="zh-CN" altLang="en-US" sz="2000" b="1" spc="3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排，每层可以</a:t>
            </a:r>
            <a:r>
              <a:rPr lang="zh-CN" altLang="en-US" sz="2000" b="1" spc="3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000" b="1" spc="3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个小正方体。</a:t>
            </a:r>
          </a:p>
        </p:txBody>
      </p:sp>
      <p:sp>
        <p:nvSpPr>
          <p:cNvPr id="1244" name="右大括号 1243">
            <a:extLst>
              <a:ext uri="{FF2B5EF4-FFF2-40B4-BE49-F238E27FC236}">
                <a16:creationId xmlns:a16="http://schemas.microsoft.com/office/drawing/2014/main" xmlns="" id="{08DACE53-D3A0-4505-8DA7-1D260112C268}"/>
              </a:ext>
            </a:extLst>
          </p:cNvPr>
          <p:cNvSpPr/>
          <p:nvPr/>
        </p:nvSpPr>
        <p:spPr>
          <a:xfrm>
            <a:off x="3702487" y="1128984"/>
            <a:ext cx="165462" cy="1735727"/>
          </a:xfrm>
          <a:prstGeom prst="rightBrace">
            <a:avLst>
              <a:gd name="adj1" fmla="val 109074"/>
              <a:gd name="adj2" fmla="val 50000"/>
            </a:avLst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5" name="文本框 1244">
            <a:extLst>
              <a:ext uri="{FF2B5EF4-FFF2-40B4-BE49-F238E27FC236}">
                <a16:creationId xmlns:a16="http://schemas.microsoft.com/office/drawing/2014/main" xmlns="" id="{FDBDC457-AD05-4DF2-94F2-C8557050D880}"/>
              </a:ext>
            </a:extLst>
          </p:cNvPr>
          <p:cNvSpPr txBox="1"/>
          <p:nvPr/>
        </p:nvSpPr>
        <p:spPr>
          <a:xfrm>
            <a:off x="3851208" y="1608806"/>
            <a:ext cx="1556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盒子里正好放满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层。</a:t>
            </a:r>
          </a:p>
        </p:txBody>
      </p:sp>
      <p:grpSp>
        <p:nvGrpSpPr>
          <p:cNvPr id="1246" name="组合 1245"/>
          <p:cNvGrpSpPr/>
          <p:nvPr/>
        </p:nvGrpSpPr>
        <p:grpSpPr>
          <a:xfrm>
            <a:off x="5493912" y="765237"/>
            <a:ext cx="2582545" cy="1238885"/>
            <a:chOff x="187" y="4251"/>
            <a:chExt cx="4067" cy="1951"/>
          </a:xfrm>
        </p:grpSpPr>
        <p:sp>
          <p:nvSpPr>
            <p:cNvPr id="1247" name="云形标注 1246"/>
            <p:cNvSpPr/>
            <p:nvPr/>
          </p:nvSpPr>
          <p:spPr>
            <a:xfrm>
              <a:off x="187" y="4251"/>
              <a:ext cx="4067" cy="1951"/>
            </a:xfrm>
            <a:prstGeom prst="cloudCallout">
              <a:avLst>
                <a:gd name="adj1" fmla="val 24823"/>
                <a:gd name="adj2" fmla="val 62189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9" name="矩形 1248"/>
            <p:cNvSpPr/>
            <p:nvPr/>
          </p:nvSpPr>
          <p:spPr>
            <a:xfrm>
              <a:off x="403" y="4375"/>
              <a:ext cx="3610" cy="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哇！真想不到，</a:t>
              </a:r>
              <a:r>
                <a:rPr lang="en-US" altLang="zh-CN" sz="2000" b="1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这个盒子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竟</a:t>
              </a: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能装</a:t>
              </a:r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1000个小正方体。</a:t>
              </a:r>
            </a:p>
          </p:txBody>
        </p:sp>
      </p:grpSp>
      <p:pic>
        <p:nvPicPr>
          <p:cNvPr id="1250" name="图片 124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b="4095"/>
          <a:stretch>
            <a:fillRect/>
          </a:stretch>
        </p:blipFill>
        <p:spPr>
          <a:xfrm rot="381070">
            <a:off x="7303769" y="2057485"/>
            <a:ext cx="972724" cy="1429043"/>
          </a:xfrm>
          <a:prstGeom prst="rect">
            <a:avLst/>
          </a:prstGeom>
        </p:spPr>
      </p:pic>
      <p:sp>
        <p:nvSpPr>
          <p:cNvPr id="1251" name="TextBox 1237"/>
          <p:cNvSpPr txBox="1"/>
          <p:nvPr/>
        </p:nvSpPr>
        <p:spPr>
          <a:xfrm>
            <a:off x="3738698" y="3977850"/>
            <a:ext cx="33384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spc="6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u="sng" dirty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2" name="TextBox 1241"/>
          <p:cNvSpPr txBox="1"/>
          <p:nvPr/>
        </p:nvSpPr>
        <p:spPr>
          <a:xfrm>
            <a:off x="4820850" y="3934777"/>
            <a:ext cx="1318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/>
      <p:bldP spid="1242" grpId="0" animBg="1"/>
      <p:bldP spid="1243" grpId="0"/>
      <p:bldP spid="1244" grpId="0" animBg="1"/>
      <p:bldP spid="1245" grpId="0"/>
      <p:bldP spid="1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TextBox 1238"/>
          <p:cNvSpPr txBox="1"/>
          <p:nvPr/>
        </p:nvSpPr>
        <p:spPr>
          <a:xfrm>
            <a:off x="4780523" y="3532109"/>
            <a:ext cx="249492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u="sng" dirty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0" name="TextBox 1239"/>
          <p:cNvSpPr txBox="1"/>
          <p:nvPr/>
        </p:nvSpPr>
        <p:spPr>
          <a:xfrm>
            <a:off x="3939454" y="2428999"/>
            <a:ext cx="24008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cm³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 m</a:t>
            </a:r>
            <a:r>
              <a:rPr lang="en-US" altLang="zh-CN" sz="2800" b="1" spc="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1" name="TextBox 1240"/>
          <p:cNvSpPr txBox="1"/>
          <p:nvPr/>
        </p:nvSpPr>
        <p:spPr>
          <a:xfrm>
            <a:off x="4802748" y="4213548"/>
            <a:ext cx="3708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u="sng" dirty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3" name="TextBox 1242"/>
          <p:cNvSpPr txBox="1"/>
          <p:nvPr/>
        </p:nvSpPr>
        <p:spPr>
          <a:xfrm>
            <a:off x="5572956" y="3482970"/>
            <a:ext cx="6238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5" name="TextBox 1244"/>
          <p:cNvSpPr txBox="1"/>
          <p:nvPr/>
        </p:nvSpPr>
        <p:spPr>
          <a:xfrm>
            <a:off x="5441184" y="4194372"/>
            <a:ext cx="12239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246" name="TextBox 1237"/>
          <p:cNvSpPr txBox="1"/>
          <p:nvPr/>
        </p:nvSpPr>
        <p:spPr>
          <a:xfrm>
            <a:off x="411837" y="777813"/>
            <a:ext cx="370804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spc="6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7" name="TextBox 1237"/>
          <p:cNvSpPr txBox="1"/>
          <p:nvPr/>
        </p:nvSpPr>
        <p:spPr>
          <a:xfrm>
            <a:off x="1177998" y="1905779"/>
            <a:ext cx="21757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spc="6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 L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8" name="右大括号 1247">
            <a:extLst>
              <a:ext uri="{FF2B5EF4-FFF2-40B4-BE49-F238E27FC236}">
                <a16:creationId xmlns:a16="http://schemas.microsoft.com/office/drawing/2014/main" xmlns="" id="{08DACE53-D3A0-4505-8DA7-1D260112C268}"/>
              </a:ext>
            </a:extLst>
          </p:cNvPr>
          <p:cNvSpPr/>
          <p:nvPr/>
        </p:nvSpPr>
        <p:spPr>
          <a:xfrm>
            <a:off x="3254949" y="966428"/>
            <a:ext cx="98769" cy="1389834"/>
          </a:xfrm>
          <a:prstGeom prst="rightBrace">
            <a:avLst>
              <a:gd name="adj1" fmla="val 109074"/>
              <a:gd name="adj2" fmla="val 50000"/>
            </a:avLst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9" name="TextBox 1237"/>
          <p:cNvSpPr txBox="1"/>
          <p:nvPr/>
        </p:nvSpPr>
        <p:spPr>
          <a:xfrm>
            <a:off x="3603623" y="1350622"/>
            <a:ext cx="282635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 cm</a:t>
            </a:r>
            <a:r>
              <a:rPr lang="en-US" altLang="zh-CN" sz="2800" b="1" spc="6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 L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0" name="右大括号 1249">
            <a:extLst>
              <a:ext uri="{FF2B5EF4-FFF2-40B4-BE49-F238E27FC236}">
                <a16:creationId xmlns:a16="http://schemas.microsoft.com/office/drawing/2014/main" xmlns="" id="{08DACE53-D3A0-4505-8DA7-1D260112C268}"/>
              </a:ext>
            </a:extLst>
          </p:cNvPr>
          <p:cNvSpPr/>
          <p:nvPr/>
        </p:nvSpPr>
        <p:spPr>
          <a:xfrm>
            <a:off x="6147445" y="1472472"/>
            <a:ext cx="98769" cy="1389834"/>
          </a:xfrm>
          <a:prstGeom prst="rightBrace">
            <a:avLst>
              <a:gd name="adj1" fmla="val 109074"/>
              <a:gd name="adj2" fmla="val 50000"/>
            </a:avLst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1" name="TextBox 1240"/>
          <p:cNvSpPr txBox="1"/>
          <p:nvPr/>
        </p:nvSpPr>
        <p:spPr>
          <a:xfrm>
            <a:off x="6429982" y="1862541"/>
            <a:ext cx="2360054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L=1000 mL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2" name="TextBox 1237"/>
          <p:cNvSpPr txBox="1"/>
          <p:nvPr/>
        </p:nvSpPr>
        <p:spPr>
          <a:xfrm>
            <a:off x="1177998" y="3507376"/>
            <a:ext cx="33384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spc="6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u="sng" dirty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3" name="TextBox 1241"/>
          <p:cNvSpPr txBox="1"/>
          <p:nvPr/>
        </p:nvSpPr>
        <p:spPr>
          <a:xfrm>
            <a:off x="2260150" y="3464303"/>
            <a:ext cx="1318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254" name="TextBox 1237"/>
          <p:cNvSpPr txBox="1"/>
          <p:nvPr/>
        </p:nvSpPr>
        <p:spPr>
          <a:xfrm>
            <a:off x="1250365" y="4112122"/>
            <a:ext cx="33384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mL</a:t>
            </a:r>
            <a:r>
              <a:rPr lang="en-US" altLang="zh-CN" sz="2800" b="1" spc="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u="sng" dirty="0" smtClean="0">
                <a:solidFill>
                  <a:srgbClr val="FF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5" name="TextBox 1241"/>
          <p:cNvSpPr txBox="1"/>
          <p:nvPr/>
        </p:nvSpPr>
        <p:spPr>
          <a:xfrm>
            <a:off x="2260149" y="4075224"/>
            <a:ext cx="1318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0"/>
      <p:bldP spid="1240" grpId="0"/>
      <p:bldP spid="1241" grpId="0"/>
      <p:bldP spid="1243" grpId="0"/>
      <p:bldP spid="1245" grpId="0"/>
      <p:bldP spid="1246" grpId="0"/>
      <p:bldP spid="1247" grpId="0"/>
      <p:bldP spid="1248" grpId="0" animBg="1"/>
      <p:bldP spid="1249" grpId="0"/>
      <p:bldP spid="1250" grpId="0" animBg="1"/>
      <p:bldP spid="1251" grpId="0"/>
      <p:bldP spid="1252" grpId="0"/>
      <p:bldP spid="1253" grpId="0"/>
      <p:bldP spid="1254" grpId="0"/>
      <p:bldP spid="12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62272" y="61390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0272" y="502673"/>
            <a:ext cx="7540564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 dm³=1000 cm³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那么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 m³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多少立方分米？说一说，你是怎么想的？</a:t>
            </a:r>
          </a:p>
        </p:txBody>
      </p:sp>
      <p:sp>
        <p:nvSpPr>
          <p:cNvPr id="18" name="TextBox 1250"/>
          <p:cNvSpPr txBox="1"/>
          <p:nvPr/>
        </p:nvSpPr>
        <p:spPr>
          <a:xfrm>
            <a:off x="2604223" y="4175581"/>
            <a:ext cx="34556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</a:t>
            </a:r>
            <a:r>
              <a:rPr lang="en-US" altLang="zh-CN" sz="3200" b="1" spc="6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00" b="1" u="sng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251"/>
          <p:cNvSpPr txBox="1"/>
          <p:nvPr/>
        </p:nvSpPr>
        <p:spPr>
          <a:xfrm>
            <a:off x="3490078" y="4175581"/>
            <a:ext cx="15259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94068" y="1726261"/>
            <a:ext cx="2457450" cy="2935605"/>
            <a:chOff x="447" y="2382"/>
            <a:chExt cx="3870" cy="4623"/>
          </a:xfrm>
        </p:grpSpPr>
        <p:pic>
          <p:nvPicPr>
            <p:cNvPr id="27" name="图片 26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" y="2382"/>
              <a:ext cx="3870" cy="24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图片 27" descr="笑笑全身"/>
            <p:cNvPicPr>
              <a:picLocks noChangeAspect="1"/>
            </p:cNvPicPr>
            <p:nvPr/>
          </p:nvPicPr>
          <p:blipFill>
            <a:blip r:embed="rId3">
              <a:lum bright="6000" contrast="18000"/>
            </a:blip>
            <a:stretch>
              <a:fillRect/>
            </a:stretch>
          </p:blipFill>
          <p:spPr>
            <a:xfrm flipH="1">
              <a:off x="1735" y="4724"/>
              <a:ext cx="1562" cy="2281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2921698" y="1544910"/>
            <a:ext cx="3035300" cy="2542540"/>
            <a:chOff x="8444" y="1497"/>
            <a:chExt cx="4780" cy="4004"/>
          </a:xfrm>
        </p:grpSpPr>
        <p:pic>
          <p:nvPicPr>
            <p:cNvPr id="30" name="图片 29" descr="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4" y="1497"/>
              <a:ext cx="4780" cy="26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" name="图片 30" descr="淘气1_conew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213" y="3960"/>
              <a:ext cx="1647" cy="1541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059893" y="1642143"/>
            <a:ext cx="2428240" cy="2445307"/>
            <a:chOff x="5476746" y="2458802"/>
            <a:chExt cx="2428240" cy="2445307"/>
          </a:xfrm>
        </p:grpSpPr>
        <p:pic>
          <p:nvPicPr>
            <p:cNvPr id="34" name="图片 33" descr="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746" y="3469644"/>
              <a:ext cx="2428240" cy="14344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0981" y="2458802"/>
              <a:ext cx="1046067" cy="1024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77506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988535" y="657453"/>
            <a:ext cx="381692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想一想，填一填。</a:t>
            </a:r>
          </a:p>
        </p:txBody>
      </p:sp>
      <p:sp>
        <p:nvSpPr>
          <p:cNvPr id="9" name="矩形 8"/>
          <p:cNvSpPr/>
          <p:nvPr/>
        </p:nvSpPr>
        <p:spPr>
          <a:xfrm>
            <a:off x="668062" y="1391779"/>
            <a:ext cx="7875574" cy="2731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3203103"/>
              </p:ext>
            </p:extLst>
          </p:nvPr>
        </p:nvGraphicFramePr>
        <p:xfrm>
          <a:off x="667110" y="1422400"/>
          <a:ext cx="7844712" cy="2715491"/>
        </p:xfrm>
        <a:graphic>
          <a:graphicData uri="http://schemas.openxmlformats.org/drawingml/2006/table">
            <a:tbl>
              <a:tblPr/>
              <a:tblGrid>
                <a:gridCol w="113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8906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单位</a:t>
                      </a: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相邻两个单位间的进率</a:t>
                      </a: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212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长度</a:t>
                      </a: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面积</a:t>
                      </a: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058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体积</a:t>
                      </a: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57876" y="2295087"/>
            <a:ext cx="25209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2566014" y="2980516"/>
            <a:ext cx="113417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520345" y="3590996"/>
            <a:ext cx="12809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5942372" y="2331803"/>
            <a:ext cx="11080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800" b="1" baseline="30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5953485" y="2979299"/>
            <a:ext cx="1106487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5953485" y="3631826"/>
            <a:ext cx="1106487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812742" y="2979299"/>
            <a:ext cx="279310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m²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cm²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821797" y="3600329"/>
            <a:ext cx="279310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2574740" y="2271127"/>
            <a:ext cx="113417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/>
      <p:bldP spid="17" grpId="0"/>
      <p:bldP spid="18" grpId="0"/>
      <p:bldP spid="21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57170" y="4713196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9913" y="867020"/>
            <a:ext cx="438586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棱长为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 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盒子中，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可以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放多少个棱长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小正方体？</a:t>
            </a:r>
          </a:p>
        </p:txBody>
      </p:sp>
      <p:sp>
        <p:nvSpPr>
          <p:cNvPr id="71" name="TextBox 9"/>
          <p:cNvSpPr txBox="1"/>
          <p:nvPr/>
        </p:nvSpPr>
        <p:spPr>
          <a:xfrm>
            <a:off x="880140" y="2847922"/>
            <a:ext cx="3963670" cy="576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10=1000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2" name="TextBox 9"/>
          <p:cNvSpPr txBox="1"/>
          <p:nvPr/>
        </p:nvSpPr>
        <p:spPr>
          <a:xfrm>
            <a:off x="794730" y="3354776"/>
            <a:ext cx="3963670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个棱长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的小正方体。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552" y="956355"/>
            <a:ext cx="2591319" cy="2591319"/>
          </a:xfrm>
          <a:prstGeom prst="rect">
            <a:avLst/>
          </a:prstGeom>
        </p:spPr>
      </p:pic>
      <p:grpSp>
        <p:nvGrpSpPr>
          <p:cNvPr id="73" name="Group 1053"/>
          <p:cNvGrpSpPr/>
          <p:nvPr/>
        </p:nvGrpSpPr>
        <p:grpSpPr bwMode="auto">
          <a:xfrm>
            <a:off x="5365265" y="3617692"/>
            <a:ext cx="2491728" cy="531393"/>
            <a:chOff x="0" y="230"/>
            <a:chExt cx="4421" cy="307"/>
          </a:xfrm>
        </p:grpSpPr>
        <p:sp>
          <p:nvSpPr>
            <p:cNvPr id="74" name="Line 1054"/>
            <p:cNvSpPr>
              <a:spLocks noChangeShapeType="1"/>
            </p:cNvSpPr>
            <p:nvPr/>
          </p:nvSpPr>
          <p:spPr bwMode="auto">
            <a:xfrm flipV="1">
              <a:off x="0" y="230"/>
              <a:ext cx="3444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Text Box 1055"/>
            <p:cNvSpPr txBox="1">
              <a:spLocks noChangeArrowheads="1"/>
            </p:cNvSpPr>
            <p:nvPr/>
          </p:nvSpPr>
          <p:spPr bwMode="auto">
            <a:xfrm>
              <a:off x="106" y="270"/>
              <a:ext cx="4315" cy="26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400" b="1" spc="600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m=</a:t>
              </a:r>
              <a:r>
                <a:rPr lang="en-US" altLang="zh-CN" sz="24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  <a:r>
                <a:rPr lang="zh-CN" altLang="en-US" sz="24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934259" y="2271867"/>
            <a:ext cx="1947601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2m=20dm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2718690" y="2252014"/>
            <a:ext cx="1947601" cy="580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20÷2=10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79184" y="515708"/>
            <a:ext cx="819172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下面每个图形的体积各是多少？填一填，与同伴</a:t>
            </a:r>
            <a:r>
              <a:rPr lang="zh-CN" altLang="en-US" sz="2800" b="1" dirty="0" smtClean="0">
                <a:latin typeface="Times New Roman" pitchFamily="18" charset="0"/>
              </a:rPr>
              <a:t>说一说你</a:t>
            </a:r>
            <a:r>
              <a:rPr lang="zh-CN" altLang="en-US" sz="2800" b="1" dirty="0">
                <a:latin typeface="Times New Roman" pitchFamily="18" charset="0"/>
              </a:rPr>
              <a:t>是怎么想的</a:t>
            </a:r>
            <a:r>
              <a:rPr lang="zh-CN" altLang="en-US" sz="2800" b="1" dirty="0" smtClean="0">
                <a:latin typeface="Times New Roman" pitchFamily="18" charset="0"/>
              </a:rPr>
              <a:t>。</a:t>
            </a:r>
            <a:r>
              <a:rPr lang="en-US" altLang="zh-CN" sz="2800" b="1" dirty="0" smtClean="0">
                <a:latin typeface="Times New Roman" pitchFamily="18" charset="0"/>
              </a:rPr>
              <a:t>(</a:t>
            </a:r>
            <a:r>
              <a:rPr lang="zh-CN" altLang="en-US" sz="2800" b="1" dirty="0" smtClean="0">
                <a:latin typeface="Times New Roman" pitchFamily="18" charset="0"/>
              </a:rPr>
              <a:t>每个</a:t>
            </a:r>
            <a:r>
              <a:rPr lang="zh-CN" altLang="en-US" sz="2800" b="1" dirty="0">
                <a:latin typeface="Times New Roman" pitchFamily="18" charset="0"/>
              </a:rPr>
              <a:t>小正方体的棱长为</a:t>
            </a:r>
            <a:r>
              <a:rPr lang="en-US" altLang="zh-CN" sz="2800" b="1" dirty="0" smtClean="0">
                <a:latin typeface="Times New Roman" pitchFamily="18" charset="0"/>
              </a:rPr>
              <a:t>1cm)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3218498" y="2719258"/>
            <a:ext cx="13455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体积：</a:t>
            </a:r>
            <a:r>
              <a:rPr lang="zh-CN" sz="2800" b="1" u="sng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sz="2800" b="1" u="sng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900" y="2025139"/>
            <a:ext cx="12954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844" y="2712908"/>
            <a:ext cx="2195512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0675" y="3698113"/>
            <a:ext cx="1547812" cy="91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TextBox 55"/>
          <p:cNvSpPr txBox="1"/>
          <p:nvPr/>
        </p:nvSpPr>
        <p:spPr>
          <a:xfrm>
            <a:off x="4231897" y="1903184"/>
            <a:ext cx="3875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6×1×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38678" y="2737701"/>
            <a:ext cx="387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9×2×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997261" y="3866605"/>
            <a:ext cx="387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6×3×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8" name="TextBox 55"/>
          <p:cNvSpPr txBox="1"/>
          <p:nvPr/>
        </p:nvSpPr>
        <p:spPr>
          <a:xfrm>
            <a:off x="3047356" y="1893123"/>
            <a:ext cx="1388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体积：</a:t>
            </a:r>
            <a:r>
              <a:rPr lang="zh-CN" sz="2800" b="1" u="sng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</a:p>
        </p:txBody>
      </p:sp>
      <p:sp>
        <p:nvSpPr>
          <p:cNvPr id="59" name="TextBox 55"/>
          <p:cNvSpPr txBox="1"/>
          <p:nvPr/>
        </p:nvSpPr>
        <p:spPr>
          <a:xfrm>
            <a:off x="2902842" y="3856544"/>
            <a:ext cx="1329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体积：</a:t>
            </a:r>
            <a:endParaRPr lang="zh-CN" sz="2800" b="1" u="sng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7399b70-9309-497f-8673-53fadcd51b1e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1115</Words>
  <Application>Microsoft Office PowerPoint</Application>
  <PresentationFormat>全屏显示(16:9)</PresentationFormat>
  <Paragraphs>195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899</cp:revision>
  <dcterms:created xsi:type="dcterms:W3CDTF">2019-09-02T08:53:00Z</dcterms:created>
  <dcterms:modified xsi:type="dcterms:W3CDTF">2024-02-04T03:27:33Z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