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</p:sldMasterIdLst>
  <p:notesMasterIdLst>
    <p:notesMasterId r:id="rId26"/>
  </p:notesMasterIdLst>
  <p:sldIdLst>
    <p:sldId id="256" r:id="rId2"/>
    <p:sldId id="313" r:id="rId3"/>
    <p:sldId id="260" r:id="rId4"/>
    <p:sldId id="297" r:id="rId5"/>
    <p:sldId id="331" r:id="rId6"/>
    <p:sldId id="317" r:id="rId7"/>
    <p:sldId id="342" r:id="rId8"/>
    <p:sldId id="345" r:id="rId9"/>
    <p:sldId id="346" r:id="rId10"/>
    <p:sldId id="325" r:id="rId11"/>
    <p:sldId id="258" r:id="rId12"/>
    <p:sldId id="332" r:id="rId13"/>
    <p:sldId id="343" r:id="rId14"/>
    <p:sldId id="344" r:id="rId15"/>
    <p:sldId id="347" r:id="rId16"/>
    <p:sldId id="348" r:id="rId17"/>
    <p:sldId id="292" r:id="rId18"/>
    <p:sldId id="339" r:id="rId19"/>
    <p:sldId id="340" r:id="rId20"/>
    <p:sldId id="320" r:id="rId21"/>
    <p:sldId id="259" r:id="rId22"/>
    <p:sldId id="322" r:id="rId23"/>
    <p:sldId id="308" r:id="rId24"/>
    <p:sldId id="262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54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FF"/>
    <a:srgbClr val="A51B77"/>
    <a:srgbClr val="FBEBD8"/>
    <a:srgbClr val="F95647"/>
    <a:srgbClr val="FF99FF"/>
    <a:srgbClr val="FFFF00"/>
    <a:srgbClr val="528330"/>
    <a:srgbClr val="FAC14D"/>
    <a:srgbClr val="7CB5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22" autoAdjust="0"/>
    <p:restoredTop sz="99830" autoAdjust="0"/>
  </p:normalViewPr>
  <p:slideViewPr>
    <p:cSldViewPr snapToGrid="0">
      <p:cViewPr varScale="1">
        <p:scale>
          <a:sx n="69" d="100"/>
          <a:sy n="69" d="100"/>
        </p:scale>
        <p:origin x="-188" y="-68"/>
      </p:cViewPr>
      <p:guideLst>
        <p:guide orient="horz" pos="1654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6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B058-A751-4D19-B483-100918BF8764}" type="datetimeFigureOut">
              <a:rPr lang="zh-CN" altLang="en-US" smtClean="0"/>
              <a:t>2024/2/3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E8286-DF98-438C-972F-6032FBDCB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11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>
                <a:latin typeface="楷体" pitchFamily="49" charset="-122"/>
                <a:ea typeface="楷体" pitchFamily="49" charset="-122"/>
                <a:cs typeface="仿宋" panose="02010609060101010101" charset="-122"/>
              </a:rPr>
              <a:t>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533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986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6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3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3041992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6" y="162501"/>
            <a:ext cx="223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跨学科学习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0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819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板书设计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20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2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cxnSp>
        <p:nvCxnSpPr>
          <p:cNvPr id="133" name="直接连接符 132">
            <a:extLst>
              <a:ext uri="{FF2B5EF4-FFF2-40B4-BE49-F238E27FC236}">
                <a16:creationId xmlns:a16="http://schemas.microsoft.com/office/drawing/2014/main" xmlns="" id="{B5AB1A04-CEF2-47B0-987A-B4B8EE5A13EF}"/>
              </a:ext>
            </a:extLst>
          </p:cNvPr>
          <p:cNvCxnSpPr>
            <a:cxnSpLocks/>
          </p:cNvCxnSpPr>
          <p:nvPr userDrawn="1"/>
        </p:nvCxnSpPr>
        <p:spPr>
          <a:xfrm flipV="1">
            <a:off x="94992" y="76122"/>
            <a:ext cx="1021060" cy="610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:a16="http://schemas.microsoft.com/office/drawing/2014/main" xmlns="" id="{F879104D-8D70-453A-B7D2-20E2C1C772A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8256" y="70021"/>
            <a:ext cx="6737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:a16="http://schemas.microsoft.com/office/drawing/2014/main" xmlns="" id="{A7968D70-03CD-4666-AE72-24EBFD1F6CD3}"/>
              </a:ext>
            </a:extLst>
          </p:cNvPr>
          <p:cNvCxnSpPr>
            <a:cxnSpLocks/>
          </p:cNvCxnSpPr>
          <p:nvPr userDrawn="1"/>
        </p:nvCxnSpPr>
        <p:spPr>
          <a:xfrm flipV="1">
            <a:off x="9018982" y="4016016"/>
            <a:ext cx="7200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:a16="http://schemas.microsoft.com/office/drawing/2014/main" xmlns="" id="{0B0F0BF7-72CC-42D6-B2A2-EDF9B72ED71D}"/>
              </a:ext>
            </a:extLst>
          </p:cNvPr>
          <p:cNvCxnSpPr>
            <a:cxnSpLocks/>
          </p:cNvCxnSpPr>
          <p:nvPr userDrawn="1"/>
        </p:nvCxnSpPr>
        <p:spPr>
          <a:xfrm>
            <a:off x="7996582" y="5037135"/>
            <a:ext cx="1022400" cy="72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>
            <a:extLst>
              <a:ext uri="{FF2B5EF4-FFF2-40B4-BE49-F238E27FC236}">
                <a16:creationId xmlns:a16="http://schemas.microsoft.com/office/drawing/2014/main" xmlns="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16200000" flipH="1" flipV="1">
            <a:off x="8748982" y="4713432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:a16="http://schemas.microsoft.com/office/drawing/2014/main" xmlns="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361624" y="-121783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8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7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变式训练</a:t>
            </a:r>
          </a:p>
        </p:txBody>
      </p:sp>
      <p:cxnSp>
        <p:nvCxnSpPr>
          <p:cNvPr id="18" name="直接连接符 17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80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 userDrawn="1"/>
        </p:nvCxnSpPr>
        <p:spPr>
          <a:xfrm>
            <a:off x="251012" y="268495"/>
            <a:ext cx="0" cy="4635199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8919882" y="600635"/>
            <a:ext cx="0" cy="4365812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24" name="图片 23" descr="绿色框00"/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sp>
        <p:nvSpPr>
          <p:cNvPr id="25" name="文本框 28"/>
          <p:cNvSpPr txBox="1"/>
          <p:nvPr userDrawn="1"/>
        </p:nvSpPr>
        <p:spPr>
          <a:xfrm>
            <a:off x="3831854" y="-9420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思维训练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 flipH="1">
            <a:off x="5414683" y="250565"/>
            <a:ext cx="2133599" cy="8965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 flipH="1">
            <a:off x="251012" y="268495"/>
            <a:ext cx="352509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61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情境导</a:t>
            </a:r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入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2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探究新知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5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91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7" name="图片 6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课堂小结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4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6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tags" Target="../tags/tag3.xml"/><Relationship Id="rId7" Type="http://schemas.openxmlformats.org/officeDocument/2006/relationships/image" Target="../media/image37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2.jpeg"/><Relationship Id="rId7" Type="http://schemas.openxmlformats.org/officeDocument/2006/relationships/image" Target="../media/image2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16218" y="1652406"/>
            <a:ext cx="6752490" cy="90024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第四单元 长方体</a:t>
            </a:r>
            <a:r>
              <a:rPr lang="en-US" altLang="zh-CN" sz="5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(</a:t>
            </a:r>
            <a:r>
              <a:rPr lang="zh-CN" altLang="en-US" sz="5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二</a:t>
            </a:r>
            <a:r>
              <a:rPr lang="en-US" altLang="zh-CN" sz="5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)</a:t>
            </a:r>
            <a:endParaRPr lang="zh-CN" altLang="en-US" sz="5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34969" y="2965672"/>
            <a:ext cx="6114987" cy="68480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第</a:t>
            </a:r>
            <a:r>
              <a:rPr lang="en-US" altLang="zh-CN" sz="4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4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课时  体积与容积</a:t>
            </a:r>
            <a:endParaRPr lang="zh-CN" altLang="zh-CN" sz="4000" b="1" dirty="0">
              <a:solidFill>
                <a:schemeClr val="bg1"/>
              </a:solidFill>
              <a:latin typeface="宋体" pitchFamily="2" charset="-122"/>
              <a:ea typeface="宋体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37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263336" y="812648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49028" y="812648"/>
            <a:ext cx="7784853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一团橡皮泥，淘气第一次把它捏成长方体，第二次把它捏成球。捏成的两个物体哪一个体积大？为什么？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52359" y="2419472"/>
            <a:ext cx="4765675" cy="5407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答：两个物体的体积一样大。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52358" y="2985271"/>
            <a:ext cx="7432659" cy="1126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橡皮泥的体积是不变的，不管捏成什么样子，体积始终不变。</a:t>
            </a:r>
          </a:p>
        </p:txBody>
      </p:sp>
    </p:spTree>
    <p:extLst>
      <p:ext uri="{BB962C8B-B14F-4D97-AF65-F5344CB8AC3E}">
        <p14:creationId xmlns:p14="http://schemas.microsoft.com/office/powerpoint/2010/main" val="29162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37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760362" y="534352"/>
            <a:ext cx="7897863" cy="107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itchFamily="18" charset="0"/>
              </a:rPr>
              <a:t>用相同数量的硬币分别垒成下面的形状，哪一个</a:t>
            </a:r>
            <a:r>
              <a:rPr lang="zh-CN" altLang="en-US" sz="2800" b="1" dirty="0" smtClean="0">
                <a:latin typeface="Times New Roman" pitchFamily="18" charset="0"/>
              </a:rPr>
              <a:t>体积</a:t>
            </a:r>
            <a:r>
              <a:rPr lang="zh-CN" altLang="en-US" sz="2800" b="1" dirty="0">
                <a:latin typeface="Times New Roman" pitchFamily="18" charset="0"/>
              </a:rPr>
              <a:t>大？为什么？</a:t>
            </a:r>
          </a:p>
        </p:txBody>
      </p:sp>
      <p:pic>
        <p:nvPicPr>
          <p:cNvPr id="16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0669" y="1424506"/>
            <a:ext cx="1548623" cy="16723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4979" y="1743552"/>
            <a:ext cx="1123624" cy="12648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0808" y="1678298"/>
            <a:ext cx="1478772" cy="14185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Box 9"/>
          <p:cNvSpPr txBox="1"/>
          <p:nvPr/>
        </p:nvSpPr>
        <p:spPr>
          <a:xfrm>
            <a:off x="1190669" y="2917555"/>
            <a:ext cx="1635760" cy="4914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元硬币</a:t>
            </a:r>
          </a:p>
        </p:txBody>
      </p:sp>
      <p:sp>
        <p:nvSpPr>
          <p:cNvPr id="23" name="TextBox 10"/>
          <p:cNvSpPr txBox="1"/>
          <p:nvPr/>
        </p:nvSpPr>
        <p:spPr>
          <a:xfrm>
            <a:off x="3797995" y="2984880"/>
            <a:ext cx="1590040" cy="4914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角硬币</a:t>
            </a:r>
          </a:p>
        </p:txBody>
      </p:sp>
      <p:sp>
        <p:nvSpPr>
          <p:cNvPr id="25" name="TextBox 11"/>
          <p:cNvSpPr txBox="1"/>
          <p:nvPr/>
        </p:nvSpPr>
        <p:spPr>
          <a:xfrm>
            <a:off x="6172646" y="3008419"/>
            <a:ext cx="1652905" cy="4914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元硬币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502011" y="2145154"/>
            <a:ext cx="80501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枚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580586" y="2229479"/>
            <a:ext cx="80501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枚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29"/>
          <p:cNvSpPr txBox="1"/>
          <p:nvPr/>
        </p:nvSpPr>
        <p:spPr>
          <a:xfrm>
            <a:off x="537687" y="3489455"/>
            <a:ext cx="8120538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第一堆和第三堆。因为一枚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元硬币比一枚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角硬币体积大，所以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枚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元硬币的体积大。而第一堆和第三堆都是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枚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元硬币，只是堆的方式不同，体积还是一样大。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37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720590" y="534352"/>
            <a:ext cx="8023715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Times New Roman" pitchFamily="18" charset="0"/>
              </a:rPr>
              <a:t>淘气和笑笑各有一瓶同样多的饮料，淘气倒了</a:t>
            </a:r>
            <a:r>
              <a:rPr lang="en-US" altLang="zh-CN" sz="2800" b="1" dirty="0" smtClean="0">
                <a:latin typeface="Times New Roman" pitchFamily="18" charset="0"/>
              </a:rPr>
              <a:t>3</a:t>
            </a:r>
            <a:r>
              <a:rPr lang="zh-CN" altLang="en-US" sz="2800" b="1" dirty="0" smtClean="0">
                <a:latin typeface="Times New Roman" pitchFamily="18" charset="0"/>
              </a:rPr>
              <a:t>杯，而笑笑只倒了</a:t>
            </a:r>
            <a:r>
              <a:rPr lang="en-US" altLang="zh-CN" sz="2800" b="1" dirty="0" smtClean="0">
                <a:latin typeface="Times New Roman" pitchFamily="18" charset="0"/>
              </a:rPr>
              <a:t>2</a:t>
            </a:r>
            <a:r>
              <a:rPr lang="zh-CN" altLang="en-US" sz="2800" b="1" dirty="0" smtClean="0">
                <a:latin typeface="Times New Roman" pitchFamily="18" charset="0"/>
              </a:rPr>
              <a:t>杯，你认为有可能吗？说一说你的想法。</a:t>
            </a:r>
            <a:endParaRPr lang="zh-CN" altLang="en-US" sz="2800" b="1" dirty="0">
              <a:latin typeface="Times New Roman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27364" y="2517065"/>
            <a:ext cx="7010166" cy="1126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：有可能。因为淘气和笑笑的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杯子有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可能不一样大。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987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37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760362" y="534352"/>
            <a:ext cx="7859763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itchFamily="18" charset="0"/>
              </a:rPr>
              <a:t>数一数，想一想，再与同伴说一说</a:t>
            </a:r>
            <a:r>
              <a:rPr lang="zh-CN" altLang="en-US" sz="2800" b="1" dirty="0" smtClean="0">
                <a:latin typeface="Times New Roman" pitchFamily="18" charset="0"/>
              </a:rPr>
              <a:t>，下图</a:t>
            </a:r>
            <a:r>
              <a:rPr lang="zh-CN" altLang="en-US" sz="2800" b="1" dirty="0">
                <a:latin typeface="Times New Roman" pitchFamily="18" charset="0"/>
              </a:rPr>
              <a:t>中的</a:t>
            </a:r>
            <a:r>
              <a:rPr lang="zh-CN" altLang="en-US" sz="2800" b="1" dirty="0" smtClean="0">
                <a:latin typeface="Times New Roman" pitchFamily="18" charset="0"/>
              </a:rPr>
              <a:t>长方体</a:t>
            </a:r>
            <a:r>
              <a:rPr lang="zh-CN" altLang="en-US" sz="2800" b="1" dirty="0">
                <a:latin typeface="Times New Roman" pitchFamily="18" charset="0"/>
              </a:rPr>
              <a:t>盒子能装多少个这样的小正方体？</a:t>
            </a:r>
          </a:p>
        </p:txBody>
      </p:sp>
      <p:pic>
        <p:nvPicPr>
          <p:cNvPr id="9" name="图片 6" descr="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732" y="1912623"/>
            <a:ext cx="1747168" cy="170751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848281" y="2807998"/>
            <a:ext cx="4877118" cy="1126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</a:t>
            </a:r>
            <a:r>
              <a:rPr 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：长方体盒子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能</a:t>
            </a:r>
            <a:r>
              <a:rPr lang="zh-CN" sz="2800" b="1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装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个这样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的小正方体。</a:t>
            </a:r>
          </a:p>
        </p:txBody>
      </p:sp>
      <p:cxnSp>
        <p:nvCxnSpPr>
          <p:cNvPr id="11" name="直接箭头连接符 10"/>
          <p:cNvCxnSpPr>
            <a:cxnSpLocks/>
          </p:cNvCxnSpPr>
          <p:nvPr/>
        </p:nvCxnSpPr>
        <p:spPr>
          <a:xfrm>
            <a:off x="6502718" y="3751580"/>
            <a:ext cx="1178242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cxnSpLocks/>
          </p:cNvCxnSpPr>
          <p:nvPr/>
        </p:nvCxnSpPr>
        <p:spPr>
          <a:xfrm flipV="1">
            <a:off x="7733665" y="3101340"/>
            <a:ext cx="587375" cy="60261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cxnSpLocks/>
          </p:cNvCxnSpPr>
          <p:nvPr/>
        </p:nvCxnSpPr>
        <p:spPr>
          <a:xfrm flipV="1">
            <a:off x="6414135" y="2438400"/>
            <a:ext cx="0" cy="124714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723697" y="3835301"/>
            <a:ext cx="957263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946073" y="3350895"/>
            <a:ext cx="957262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697432" y="2775412"/>
            <a:ext cx="957262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271746" y="2099945"/>
            <a:ext cx="376491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3×4×</a:t>
            </a:r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（个）</a:t>
            </a:r>
          </a:p>
        </p:txBody>
      </p:sp>
    </p:spTree>
    <p:extLst>
      <p:ext uri="{BB962C8B-B14F-4D97-AF65-F5344CB8AC3E}">
        <p14:creationId xmlns:p14="http://schemas.microsoft.com/office/powerpoint/2010/main" val="164433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37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5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760363" y="534352"/>
            <a:ext cx="425911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itchFamily="18" charset="0"/>
              </a:rPr>
              <a:t>谁搭的长方体体积大？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9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9768" y="1127177"/>
            <a:ext cx="4762500" cy="23241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20590" y="3477122"/>
            <a:ext cx="3625751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5×2×</a:t>
            </a:r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（个）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180050" y="4135257"/>
            <a:ext cx="476567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答：笑笑搭的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长方体体积大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25121" y="3447257"/>
            <a:ext cx="32032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6×2×</a:t>
            </a:r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（个）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095189" y="3015457"/>
            <a:ext cx="669602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889917" y="2754760"/>
            <a:ext cx="669602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31652" y="2527947"/>
            <a:ext cx="669602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131017" y="2985592"/>
            <a:ext cx="669602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437865" y="2553792"/>
            <a:ext cx="669602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020839" y="2747882"/>
            <a:ext cx="669602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12"/>
          <p:cNvSpPr txBox="1"/>
          <p:nvPr/>
        </p:nvSpPr>
        <p:spPr>
          <a:xfrm>
            <a:off x="7182578" y="3420007"/>
            <a:ext cx="137890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＞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24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22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37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11" name="椭圆 1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6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760362" y="534352"/>
            <a:ext cx="7868071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Times New Roman" pitchFamily="18" charset="0"/>
              </a:rPr>
              <a:t>用</a:t>
            </a:r>
            <a:r>
              <a:rPr lang="en-US" altLang="zh-CN" sz="2800" b="1" dirty="0" smtClean="0">
                <a:latin typeface="Times New Roman" pitchFamily="18" charset="0"/>
              </a:rPr>
              <a:t>12</a:t>
            </a:r>
            <a:r>
              <a:rPr lang="zh-CN" altLang="en-US" sz="2800" b="1" dirty="0" smtClean="0">
                <a:latin typeface="Times New Roman" pitchFamily="18" charset="0"/>
              </a:rPr>
              <a:t>个大小相同的小正方体，分别按下面的要求想一想，搭一搭。</a:t>
            </a:r>
            <a:endParaRPr lang="en-US" altLang="zh-CN" sz="2800" b="1" dirty="0" smtClean="0">
              <a:latin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</a:rPr>
              <a:t>(1)</a:t>
            </a:r>
            <a:r>
              <a:rPr lang="zh-CN" altLang="en-US" sz="2400" b="1" dirty="0" smtClean="0">
                <a:latin typeface="Times New Roman" pitchFamily="18" charset="0"/>
              </a:rPr>
              <a:t>搭出两个物体，使它们的体积相同。</a:t>
            </a:r>
            <a:endParaRPr lang="en-US" altLang="zh-CN" sz="2400" b="1" dirty="0" smtClean="0">
              <a:latin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</a:rPr>
              <a:t>(2)</a:t>
            </a:r>
            <a:r>
              <a:rPr lang="zh-CN" altLang="en-US" sz="2400" b="1" dirty="0" smtClean="0">
                <a:latin typeface="Times New Roman" pitchFamily="18" charset="0"/>
              </a:rPr>
              <a:t>搭出两个物体，使其中一个物体的体积是另一个的</a:t>
            </a:r>
            <a:r>
              <a:rPr lang="en-US" altLang="zh-CN" sz="2400" b="1" dirty="0" smtClean="0">
                <a:latin typeface="Times New Roman" pitchFamily="18" charset="0"/>
              </a:rPr>
              <a:t>2</a:t>
            </a:r>
            <a:r>
              <a:rPr lang="zh-CN" altLang="en-US" sz="2400" b="1" dirty="0" smtClean="0">
                <a:latin typeface="Times New Roman" pitchFamily="18" charset="0"/>
              </a:rPr>
              <a:t>倍。</a:t>
            </a:r>
            <a:endParaRPr lang="zh-CN" altLang="en-US" sz="2400" b="1" dirty="0">
              <a:latin typeface="Times New Roman" pitchFamily="18" charset="0"/>
            </a:endParaRPr>
          </a:p>
        </p:txBody>
      </p:sp>
      <p:grpSp>
        <p:nvGrpSpPr>
          <p:cNvPr id="15" name="Group 12"/>
          <p:cNvGrpSpPr/>
          <p:nvPr/>
        </p:nvGrpSpPr>
        <p:grpSpPr bwMode="auto">
          <a:xfrm>
            <a:off x="4020782" y="2658381"/>
            <a:ext cx="1635141" cy="700863"/>
            <a:chOff x="864" y="1824"/>
            <a:chExt cx="1124" cy="516"/>
          </a:xfrm>
          <a:solidFill>
            <a:srgbClr val="FFFF99"/>
          </a:solidFill>
        </p:grpSpPr>
        <p:grpSp>
          <p:nvGrpSpPr>
            <p:cNvPr id="16" name="Group 13"/>
            <p:cNvGrpSpPr/>
            <p:nvPr/>
          </p:nvGrpSpPr>
          <p:grpSpPr bwMode="auto">
            <a:xfrm>
              <a:off x="954" y="1824"/>
              <a:ext cx="1034" cy="414"/>
              <a:chOff x="906" y="2880"/>
              <a:chExt cx="1034" cy="414"/>
            </a:xfrm>
            <a:grpFill/>
          </p:grpSpPr>
          <p:sp>
            <p:nvSpPr>
              <p:cNvPr id="24" name="AutoShape 14"/>
              <p:cNvSpPr>
                <a:spLocks noChangeArrowheads="1"/>
              </p:cNvSpPr>
              <p:nvPr/>
            </p:nvSpPr>
            <p:spPr bwMode="auto">
              <a:xfrm>
                <a:off x="906" y="2880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" name="AutoShape 15"/>
              <p:cNvSpPr>
                <a:spLocks noChangeArrowheads="1"/>
              </p:cNvSpPr>
              <p:nvPr/>
            </p:nvSpPr>
            <p:spPr bwMode="auto">
              <a:xfrm>
                <a:off x="1224" y="2880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7" name="AutoShape 16"/>
              <p:cNvSpPr>
                <a:spLocks noChangeArrowheads="1"/>
              </p:cNvSpPr>
              <p:nvPr/>
            </p:nvSpPr>
            <p:spPr bwMode="auto">
              <a:xfrm>
                <a:off x="1525" y="2880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17" name="AutoShape 18"/>
            <p:cNvSpPr>
              <a:spLocks noChangeArrowheads="1"/>
            </p:cNvSpPr>
            <p:nvPr/>
          </p:nvSpPr>
          <p:spPr bwMode="auto">
            <a:xfrm>
              <a:off x="864" y="1926"/>
              <a:ext cx="415" cy="414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8" name="AutoShape 19"/>
            <p:cNvSpPr>
              <a:spLocks noChangeArrowheads="1"/>
            </p:cNvSpPr>
            <p:nvPr/>
          </p:nvSpPr>
          <p:spPr bwMode="auto">
            <a:xfrm>
              <a:off x="1179" y="1926"/>
              <a:ext cx="415" cy="414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" name="AutoShape 20"/>
            <p:cNvSpPr>
              <a:spLocks noChangeArrowheads="1"/>
            </p:cNvSpPr>
            <p:nvPr/>
          </p:nvSpPr>
          <p:spPr bwMode="auto">
            <a:xfrm>
              <a:off x="1483" y="1926"/>
              <a:ext cx="415" cy="414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577996" y="2551457"/>
            <a:ext cx="739074" cy="1523203"/>
            <a:chOff x="3243223" y="2506822"/>
            <a:chExt cx="739074" cy="1523203"/>
          </a:xfrm>
        </p:grpSpPr>
        <p:sp>
          <p:nvSpPr>
            <p:cNvPr id="29" name="AutoShape 7">
              <a:extLst>
                <a:ext uri="{FF2B5EF4-FFF2-40B4-BE49-F238E27FC236}">
                  <a16:creationId xmlns:a16="http://schemas.microsoft.com/office/drawing/2014/main" xmlns="" id="{4CA0FBCF-9621-404C-A1DE-FECB2A31D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689" y="3319117"/>
              <a:ext cx="603608" cy="562610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" name="AutoShape 11">
              <a:extLst>
                <a:ext uri="{FF2B5EF4-FFF2-40B4-BE49-F238E27FC236}">
                  <a16:creationId xmlns:a16="http://schemas.microsoft.com/office/drawing/2014/main" xmlns="" id="{EB1A4C69-EFA8-4A09-8CF4-29CC4D50C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223" y="3467415"/>
              <a:ext cx="603885" cy="562610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" name="AutoShape 7">
              <a:extLst>
                <a:ext uri="{FF2B5EF4-FFF2-40B4-BE49-F238E27FC236}">
                  <a16:creationId xmlns:a16="http://schemas.microsoft.com/office/drawing/2014/main" xmlns="" id="{E096B9E1-EF61-404B-84AE-A15C94AC7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689" y="2925903"/>
              <a:ext cx="603608" cy="562610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" name="AutoShape 11">
              <a:extLst>
                <a:ext uri="{FF2B5EF4-FFF2-40B4-BE49-F238E27FC236}">
                  <a16:creationId xmlns:a16="http://schemas.microsoft.com/office/drawing/2014/main" xmlns="" id="{A1B044A9-D850-463F-B57E-AA58E6E71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223" y="3077450"/>
              <a:ext cx="603885" cy="562610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" name="AutoShape 7">
              <a:extLst>
                <a:ext uri="{FF2B5EF4-FFF2-40B4-BE49-F238E27FC236}">
                  <a16:creationId xmlns:a16="http://schemas.microsoft.com/office/drawing/2014/main" xmlns="" id="{0200A6D6-39EF-4AE0-B882-D3318EE92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689" y="2506822"/>
              <a:ext cx="603608" cy="562610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" name="AutoShape 11">
              <a:extLst>
                <a:ext uri="{FF2B5EF4-FFF2-40B4-BE49-F238E27FC236}">
                  <a16:creationId xmlns:a16="http://schemas.microsoft.com/office/drawing/2014/main" xmlns="" id="{ADBED0F3-F709-4F85-98F0-43AA52BE8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223" y="2653868"/>
              <a:ext cx="603885" cy="562610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2606647" y="3636108"/>
            <a:ext cx="5496493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：搭出两个长方体，每个长方体都由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个小正方体组成，体积相同。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34"/>
          <p:cNvSpPr txBox="1"/>
          <p:nvPr/>
        </p:nvSpPr>
        <p:spPr>
          <a:xfrm>
            <a:off x="537687" y="2566091"/>
            <a:ext cx="1261734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55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37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11" name="椭圆 1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6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760362" y="534352"/>
            <a:ext cx="7868071" cy="182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Times New Roman" pitchFamily="18" charset="0"/>
              </a:rPr>
              <a:t>用</a:t>
            </a:r>
            <a:r>
              <a:rPr lang="en-US" altLang="zh-CN" sz="2400" b="1" dirty="0" smtClean="0">
                <a:latin typeface="Times New Roman" pitchFamily="18" charset="0"/>
              </a:rPr>
              <a:t>12</a:t>
            </a:r>
            <a:r>
              <a:rPr lang="zh-CN" altLang="en-US" sz="2400" b="1" dirty="0" smtClean="0">
                <a:latin typeface="Times New Roman" pitchFamily="18" charset="0"/>
              </a:rPr>
              <a:t>个大小相同的小正方体，分别按下面的要求想一想，搭一搭。</a:t>
            </a:r>
            <a:endParaRPr lang="en-US" altLang="zh-CN" sz="2400" b="1" dirty="0" smtClean="0">
              <a:latin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</a:rPr>
              <a:t>(1)</a:t>
            </a:r>
            <a:r>
              <a:rPr lang="zh-CN" altLang="en-US" sz="2400" b="1" dirty="0" smtClean="0">
                <a:latin typeface="Times New Roman" pitchFamily="18" charset="0"/>
              </a:rPr>
              <a:t>搭出两个物体，使它们的体积相同。</a:t>
            </a:r>
            <a:endParaRPr lang="en-US" altLang="zh-CN" sz="2400" b="1" dirty="0" smtClean="0">
              <a:latin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</a:rPr>
              <a:t>(2)</a:t>
            </a:r>
            <a:r>
              <a:rPr lang="zh-CN" altLang="en-US" sz="2400" b="1" dirty="0" smtClean="0">
                <a:latin typeface="Times New Roman" pitchFamily="18" charset="0"/>
              </a:rPr>
              <a:t>搭出两个物体，使其中一个物体的体积是另一个的</a:t>
            </a:r>
            <a:r>
              <a:rPr lang="en-US" altLang="zh-CN" sz="2400" b="1" dirty="0" smtClean="0">
                <a:latin typeface="Times New Roman" pitchFamily="18" charset="0"/>
              </a:rPr>
              <a:t>2</a:t>
            </a:r>
            <a:r>
              <a:rPr lang="zh-CN" altLang="en-US" sz="2400" b="1" dirty="0" smtClean="0">
                <a:latin typeface="Times New Roman" pitchFamily="18" charset="0"/>
              </a:rPr>
              <a:t>倍。</a:t>
            </a:r>
            <a:endParaRPr lang="zh-CN" altLang="en-US" sz="2400" b="1" dirty="0">
              <a:latin typeface="Times New Roman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37687" y="3619031"/>
            <a:ext cx="8361461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：搭出一个正方体，由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个小正方体组成；再搭一个长方体，由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个小正方体组成。搭成的正方体的体积是长方体的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倍。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484753" y="2448161"/>
            <a:ext cx="1197260" cy="1120568"/>
            <a:chOff x="720590" y="2556083"/>
            <a:chExt cx="1197260" cy="1120568"/>
          </a:xfrm>
        </p:grpSpPr>
        <p:grpSp>
          <p:nvGrpSpPr>
            <p:cNvPr id="15" name="Group 12"/>
            <p:cNvGrpSpPr/>
            <p:nvPr/>
          </p:nvGrpSpPr>
          <p:grpSpPr bwMode="auto">
            <a:xfrm>
              <a:off x="720590" y="2975787"/>
              <a:ext cx="1197260" cy="700864"/>
              <a:chOff x="864" y="1824"/>
              <a:chExt cx="823" cy="516"/>
            </a:xfrm>
            <a:solidFill>
              <a:srgbClr val="FFFF99"/>
            </a:solidFill>
          </p:grpSpPr>
          <p:grpSp>
            <p:nvGrpSpPr>
              <p:cNvPr id="16" name="Group 13"/>
              <p:cNvGrpSpPr/>
              <p:nvPr/>
            </p:nvGrpSpPr>
            <p:grpSpPr bwMode="auto">
              <a:xfrm>
                <a:off x="954" y="1824"/>
                <a:ext cx="733" cy="414"/>
                <a:chOff x="906" y="2880"/>
                <a:chExt cx="733" cy="414"/>
              </a:xfrm>
              <a:grpFill/>
            </p:grpSpPr>
            <p:sp>
              <p:nvSpPr>
                <p:cNvPr id="24" name="AutoShape 14"/>
                <p:cNvSpPr>
                  <a:spLocks noChangeArrowheads="1"/>
                </p:cNvSpPr>
                <p:nvPr/>
              </p:nvSpPr>
              <p:spPr bwMode="auto">
                <a:xfrm>
                  <a:off x="906" y="2880"/>
                  <a:ext cx="415" cy="414"/>
                </a:xfrm>
                <a:prstGeom prst="cube">
                  <a:avLst>
                    <a:gd name="adj" fmla="val 25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6" name="AutoShape 15"/>
                <p:cNvSpPr>
                  <a:spLocks noChangeArrowheads="1"/>
                </p:cNvSpPr>
                <p:nvPr/>
              </p:nvSpPr>
              <p:spPr bwMode="auto">
                <a:xfrm>
                  <a:off x="1224" y="2880"/>
                  <a:ext cx="415" cy="414"/>
                </a:xfrm>
                <a:prstGeom prst="cube">
                  <a:avLst>
                    <a:gd name="adj" fmla="val 25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sp>
            <p:nvSpPr>
              <p:cNvPr id="17" name="AutoShape 18"/>
              <p:cNvSpPr>
                <a:spLocks noChangeArrowheads="1"/>
              </p:cNvSpPr>
              <p:nvPr/>
            </p:nvSpPr>
            <p:spPr bwMode="auto">
              <a:xfrm>
                <a:off x="864" y="1926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8" name="AutoShape 19"/>
              <p:cNvSpPr>
                <a:spLocks noChangeArrowheads="1"/>
              </p:cNvSpPr>
              <p:nvPr/>
            </p:nvSpPr>
            <p:spPr bwMode="auto">
              <a:xfrm>
                <a:off x="1179" y="1926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25" name="Group 12"/>
            <p:cNvGrpSpPr/>
            <p:nvPr/>
          </p:nvGrpSpPr>
          <p:grpSpPr bwMode="auto">
            <a:xfrm>
              <a:off x="721317" y="2556083"/>
              <a:ext cx="1195805" cy="700864"/>
              <a:chOff x="868" y="1824"/>
              <a:chExt cx="822" cy="516"/>
            </a:xfrm>
            <a:solidFill>
              <a:srgbClr val="FFFF99"/>
            </a:solidFill>
          </p:grpSpPr>
          <p:grpSp>
            <p:nvGrpSpPr>
              <p:cNvPr id="28" name="Group 13"/>
              <p:cNvGrpSpPr/>
              <p:nvPr/>
            </p:nvGrpSpPr>
            <p:grpSpPr bwMode="auto">
              <a:xfrm>
                <a:off x="958" y="1824"/>
                <a:ext cx="732" cy="414"/>
                <a:chOff x="910" y="2880"/>
                <a:chExt cx="732" cy="414"/>
              </a:xfrm>
              <a:grpFill/>
            </p:grpSpPr>
            <p:sp>
              <p:nvSpPr>
                <p:cNvPr id="38" name="AutoShape 14"/>
                <p:cNvSpPr>
                  <a:spLocks noChangeArrowheads="1"/>
                </p:cNvSpPr>
                <p:nvPr/>
              </p:nvSpPr>
              <p:spPr bwMode="auto">
                <a:xfrm>
                  <a:off x="910" y="2880"/>
                  <a:ext cx="415" cy="414"/>
                </a:xfrm>
                <a:prstGeom prst="cube">
                  <a:avLst>
                    <a:gd name="adj" fmla="val 25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39" name="AutoShape 15"/>
                <p:cNvSpPr>
                  <a:spLocks noChangeArrowheads="1"/>
                </p:cNvSpPr>
                <p:nvPr/>
              </p:nvSpPr>
              <p:spPr bwMode="auto">
                <a:xfrm>
                  <a:off x="1227" y="2880"/>
                  <a:ext cx="415" cy="414"/>
                </a:xfrm>
                <a:prstGeom prst="cube">
                  <a:avLst>
                    <a:gd name="adj" fmla="val 25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sp>
            <p:nvSpPr>
              <p:cNvPr id="36" name="AutoShape 18"/>
              <p:cNvSpPr>
                <a:spLocks noChangeArrowheads="1"/>
              </p:cNvSpPr>
              <p:nvPr/>
            </p:nvSpPr>
            <p:spPr bwMode="auto">
              <a:xfrm>
                <a:off x="868" y="1926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7" name="AutoShape 19"/>
              <p:cNvSpPr>
                <a:spLocks noChangeArrowheads="1"/>
              </p:cNvSpPr>
              <p:nvPr/>
            </p:nvSpPr>
            <p:spPr bwMode="auto">
              <a:xfrm>
                <a:off x="1182" y="1926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  <p:grpSp>
        <p:nvGrpSpPr>
          <p:cNvPr id="41" name="Group 12"/>
          <p:cNvGrpSpPr/>
          <p:nvPr/>
        </p:nvGrpSpPr>
        <p:grpSpPr bwMode="auto">
          <a:xfrm>
            <a:off x="5169230" y="2655976"/>
            <a:ext cx="1197260" cy="700864"/>
            <a:chOff x="864" y="1824"/>
            <a:chExt cx="823" cy="516"/>
          </a:xfrm>
          <a:solidFill>
            <a:srgbClr val="FFFF99"/>
          </a:solidFill>
        </p:grpSpPr>
        <p:grpSp>
          <p:nvGrpSpPr>
            <p:cNvPr id="48" name="Group 13"/>
            <p:cNvGrpSpPr/>
            <p:nvPr/>
          </p:nvGrpSpPr>
          <p:grpSpPr bwMode="auto">
            <a:xfrm>
              <a:off x="954" y="1824"/>
              <a:ext cx="733" cy="414"/>
              <a:chOff x="906" y="2880"/>
              <a:chExt cx="733" cy="414"/>
            </a:xfrm>
            <a:grpFill/>
          </p:grpSpPr>
          <p:sp>
            <p:nvSpPr>
              <p:cNvPr id="51" name="AutoShape 14"/>
              <p:cNvSpPr>
                <a:spLocks noChangeArrowheads="1"/>
              </p:cNvSpPr>
              <p:nvPr/>
            </p:nvSpPr>
            <p:spPr bwMode="auto">
              <a:xfrm>
                <a:off x="906" y="2880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" name="AutoShape 15"/>
              <p:cNvSpPr>
                <a:spLocks noChangeArrowheads="1"/>
              </p:cNvSpPr>
              <p:nvPr/>
            </p:nvSpPr>
            <p:spPr bwMode="auto">
              <a:xfrm>
                <a:off x="1224" y="2880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49" name="AutoShape 18"/>
            <p:cNvSpPr>
              <a:spLocks noChangeArrowheads="1"/>
            </p:cNvSpPr>
            <p:nvPr/>
          </p:nvSpPr>
          <p:spPr bwMode="auto">
            <a:xfrm>
              <a:off x="864" y="1926"/>
              <a:ext cx="415" cy="414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0" name="AutoShape 19"/>
            <p:cNvSpPr>
              <a:spLocks noChangeArrowheads="1"/>
            </p:cNvSpPr>
            <p:nvPr/>
          </p:nvSpPr>
          <p:spPr bwMode="auto">
            <a:xfrm>
              <a:off x="1179" y="1926"/>
              <a:ext cx="415" cy="414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29" name="文本框 34"/>
          <p:cNvSpPr txBox="1"/>
          <p:nvPr/>
        </p:nvSpPr>
        <p:spPr>
          <a:xfrm>
            <a:off x="537687" y="2566091"/>
            <a:ext cx="1261734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71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"/>
          <p:cNvSpPr txBox="1"/>
          <p:nvPr/>
        </p:nvSpPr>
        <p:spPr>
          <a:xfrm>
            <a:off x="458283" y="623076"/>
            <a:ext cx="8206181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1.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填空题。</a:t>
            </a:r>
            <a:endParaRPr lang="en-US" altLang="zh-CN" sz="24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  (1)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物体所占空间的大小是物体的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           )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。</a:t>
            </a:r>
            <a:endParaRPr lang="en-US" altLang="zh-CN" sz="2400" b="1" dirty="0" smtClean="0">
              <a:latin typeface="Times New Roman" pitchFamily="18" charset="0"/>
              <a:ea typeface="宋体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  (2)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大的物体占的空间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        )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，它的体积就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        )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；小的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物体    占的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空间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         )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，它的体积就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          )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。</a:t>
            </a:r>
            <a:endParaRPr lang="en-US" altLang="zh-CN" sz="24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  (3)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容器所能容纳物体的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体积，是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容器的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           )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。</a:t>
            </a:r>
            <a:endParaRPr lang="en-US" altLang="zh-CN" sz="24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  (4)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水壶最多能盛的水的体积就是水壶的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           )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。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3" name="TextBox 1"/>
          <p:cNvSpPr txBox="1"/>
          <p:nvPr/>
        </p:nvSpPr>
        <p:spPr>
          <a:xfrm>
            <a:off x="5194779" y="1079162"/>
            <a:ext cx="1152749" cy="476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体积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TextBox 1"/>
          <p:cNvSpPr txBox="1"/>
          <p:nvPr/>
        </p:nvSpPr>
        <p:spPr>
          <a:xfrm>
            <a:off x="3657459" y="1506584"/>
            <a:ext cx="6227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TextBox 1"/>
          <p:cNvSpPr txBox="1"/>
          <p:nvPr/>
        </p:nvSpPr>
        <p:spPr>
          <a:xfrm>
            <a:off x="6329615" y="1506584"/>
            <a:ext cx="6227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" name="TextBox 1"/>
          <p:cNvSpPr txBox="1"/>
          <p:nvPr/>
        </p:nvSpPr>
        <p:spPr>
          <a:xfrm>
            <a:off x="1964846" y="1997647"/>
            <a:ext cx="622712" cy="476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TextBox 1"/>
          <p:cNvSpPr txBox="1"/>
          <p:nvPr/>
        </p:nvSpPr>
        <p:spPr>
          <a:xfrm>
            <a:off x="4691943" y="1988545"/>
            <a:ext cx="622712" cy="476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" name="TextBox 1"/>
          <p:cNvSpPr txBox="1"/>
          <p:nvPr/>
        </p:nvSpPr>
        <p:spPr>
          <a:xfrm>
            <a:off x="6073835" y="2405801"/>
            <a:ext cx="1152749" cy="476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容积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TextBox 1"/>
          <p:cNvSpPr txBox="1"/>
          <p:nvPr/>
        </p:nvSpPr>
        <p:spPr>
          <a:xfrm>
            <a:off x="6083068" y="2838616"/>
            <a:ext cx="1152749" cy="476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容积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51" grpId="0"/>
      <p:bldP spid="52" grpId="0"/>
      <p:bldP spid="53" grpId="0"/>
      <p:bldP spid="54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/>
          <p:cNvSpPr txBox="1"/>
          <p:nvPr/>
        </p:nvSpPr>
        <p:spPr>
          <a:xfrm>
            <a:off x="594471" y="646634"/>
            <a:ext cx="82061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2.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判断题。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正确的画“√”，错误的画“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×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”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)</a:t>
            </a:r>
          </a:p>
          <a:p>
            <a:pPr marL="457200" indent="-457200">
              <a:lnSpc>
                <a:spcPct val="120000"/>
              </a:lnSpc>
              <a:buAutoNum type="arabicParenBoth"/>
            </a:pP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热水瓶的容积就是它的体积。                               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       )</a:t>
            </a:r>
          </a:p>
          <a:p>
            <a:pPr marL="457200" indent="-457200">
              <a:lnSpc>
                <a:spcPct val="120000"/>
              </a:lnSpc>
              <a:buAutoNum type="arabicParenBoth"/>
            </a:pP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水槽里的水的体积就是水槽的容积。                   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       )</a:t>
            </a:r>
          </a:p>
          <a:p>
            <a:pPr marL="457200" indent="-457200">
              <a:lnSpc>
                <a:spcPct val="120000"/>
              </a:lnSpc>
              <a:buAutoNum type="arabicParenBoth"/>
            </a:pP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体积相同的两个容器，它们的容积不一定相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等。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      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)</a:t>
            </a:r>
          </a:p>
          <a:p>
            <a:pPr marL="457200" indent="-457200">
              <a:lnSpc>
                <a:spcPct val="120000"/>
              </a:lnSpc>
              <a:buAutoNum type="arabicParenBoth"/>
            </a:pP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物体所占空间的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大小，是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物体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的体积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。            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  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       )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7707996" y="1557733"/>
            <a:ext cx="831785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7658824" y="1087511"/>
            <a:ext cx="831785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7757168" y="1998610"/>
            <a:ext cx="831785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√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7757168" y="2430540"/>
            <a:ext cx="831785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√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4"/>
          <p:cNvGrpSpPr/>
          <p:nvPr/>
        </p:nvGrpSpPr>
        <p:grpSpPr bwMode="auto">
          <a:xfrm>
            <a:off x="1174377" y="2954958"/>
            <a:ext cx="4954005" cy="1725393"/>
            <a:chOff x="869616" y="964631"/>
            <a:chExt cx="5433875" cy="1457275"/>
          </a:xfrm>
          <a:noFill/>
        </p:grpSpPr>
        <p:sp>
          <p:nvSpPr>
            <p:cNvPr id="20" name="云形标注 82"/>
            <p:cNvSpPr>
              <a:spLocks noChangeArrowheads="1"/>
            </p:cNvSpPr>
            <p:nvPr/>
          </p:nvSpPr>
          <p:spPr bwMode="auto">
            <a:xfrm>
              <a:off x="869616" y="964631"/>
              <a:ext cx="5433875" cy="1431843"/>
            </a:xfrm>
            <a:prstGeom prst="cloudCallout">
              <a:avLst>
                <a:gd name="adj1" fmla="val -16538"/>
                <a:gd name="adj2" fmla="val -132540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1" name="矩形 4"/>
            <p:cNvSpPr>
              <a:spLocks noChangeArrowheads="1"/>
            </p:cNvSpPr>
            <p:nvPr/>
          </p:nvSpPr>
          <p:spPr bwMode="auto">
            <a:xfrm>
              <a:off x="1541775" y="1096164"/>
              <a:ext cx="4260277" cy="13257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容器的体积是从外面测量的，容积是从里面测量的。一般情况下，它的体积大于</a:t>
              </a:r>
              <a:endPara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容积。</a:t>
              </a:r>
              <a:endPara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943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495853" y="627447"/>
            <a:ext cx="820618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3.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莉莉和兰兰用同样大小的正方体分别搭成了下面两个图形，哪一个图形的体积大？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5431421" y="1858814"/>
            <a:ext cx="1197260" cy="1523973"/>
            <a:chOff x="4410017" y="1773244"/>
            <a:chExt cx="1197260" cy="1523973"/>
          </a:xfrm>
        </p:grpSpPr>
        <p:grpSp>
          <p:nvGrpSpPr>
            <p:cNvPr id="18" name="Group 12"/>
            <p:cNvGrpSpPr/>
            <p:nvPr/>
          </p:nvGrpSpPr>
          <p:grpSpPr bwMode="auto">
            <a:xfrm>
              <a:off x="4410017" y="2596353"/>
              <a:ext cx="1197260" cy="700864"/>
              <a:chOff x="864" y="1824"/>
              <a:chExt cx="823" cy="516"/>
            </a:xfrm>
            <a:solidFill>
              <a:srgbClr val="FFFF99"/>
            </a:solidFill>
          </p:grpSpPr>
          <p:grpSp>
            <p:nvGrpSpPr>
              <p:cNvPr id="19" name="Group 13"/>
              <p:cNvGrpSpPr/>
              <p:nvPr/>
            </p:nvGrpSpPr>
            <p:grpSpPr bwMode="auto">
              <a:xfrm>
                <a:off x="954" y="1824"/>
                <a:ext cx="733" cy="414"/>
                <a:chOff x="906" y="2880"/>
                <a:chExt cx="733" cy="414"/>
              </a:xfrm>
              <a:grpFill/>
            </p:grpSpPr>
            <p:sp>
              <p:nvSpPr>
                <p:cNvPr id="22" name="AutoShape 14"/>
                <p:cNvSpPr>
                  <a:spLocks noChangeArrowheads="1"/>
                </p:cNvSpPr>
                <p:nvPr/>
              </p:nvSpPr>
              <p:spPr bwMode="auto">
                <a:xfrm>
                  <a:off x="906" y="2880"/>
                  <a:ext cx="415" cy="414"/>
                </a:xfrm>
                <a:prstGeom prst="cube">
                  <a:avLst>
                    <a:gd name="adj" fmla="val 25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3" name="AutoShape 15"/>
                <p:cNvSpPr>
                  <a:spLocks noChangeArrowheads="1"/>
                </p:cNvSpPr>
                <p:nvPr/>
              </p:nvSpPr>
              <p:spPr bwMode="auto">
                <a:xfrm>
                  <a:off x="1224" y="2880"/>
                  <a:ext cx="415" cy="414"/>
                </a:xfrm>
                <a:prstGeom prst="cube">
                  <a:avLst>
                    <a:gd name="adj" fmla="val 25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sp>
            <p:nvSpPr>
              <p:cNvPr id="20" name="AutoShape 18"/>
              <p:cNvSpPr>
                <a:spLocks noChangeArrowheads="1"/>
              </p:cNvSpPr>
              <p:nvPr/>
            </p:nvSpPr>
            <p:spPr bwMode="auto">
              <a:xfrm>
                <a:off x="864" y="1926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1" name="AutoShape 19"/>
              <p:cNvSpPr>
                <a:spLocks noChangeArrowheads="1"/>
              </p:cNvSpPr>
              <p:nvPr/>
            </p:nvSpPr>
            <p:spPr bwMode="auto">
              <a:xfrm>
                <a:off x="1179" y="1926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24" name="Group 12"/>
            <p:cNvGrpSpPr/>
            <p:nvPr/>
          </p:nvGrpSpPr>
          <p:grpSpPr bwMode="auto">
            <a:xfrm>
              <a:off x="4410017" y="1773244"/>
              <a:ext cx="734649" cy="1109702"/>
              <a:chOff x="-153" y="1947"/>
              <a:chExt cx="505" cy="817"/>
            </a:xfrm>
            <a:solidFill>
              <a:srgbClr val="FFFF99"/>
            </a:solidFill>
          </p:grpSpPr>
          <p:grpSp>
            <p:nvGrpSpPr>
              <p:cNvPr id="25" name="Group 13"/>
              <p:cNvGrpSpPr/>
              <p:nvPr/>
            </p:nvGrpSpPr>
            <p:grpSpPr bwMode="auto">
              <a:xfrm>
                <a:off x="-63" y="1947"/>
                <a:ext cx="415" cy="719"/>
                <a:chOff x="-111" y="3003"/>
                <a:chExt cx="415" cy="719"/>
              </a:xfrm>
              <a:grpFill/>
            </p:grpSpPr>
            <p:sp>
              <p:nvSpPr>
                <p:cNvPr id="28" name="AutoShape 14"/>
                <p:cNvSpPr>
                  <a:spLocks noChangeArrowheads="1"/>
                </p:cNvSpPr>
                <p:nvPr/>
              </p:nvSpPr>
              <p:spPr bwMode="auto">
                <a:xfrm>
                  <a:off x="-111" y="3308"/>
                  <a:ext cx="415" cy="414"/>
                </a:xfrm>
                <a:prstGeom prst="cube">
                  <a:avLst>
                    <a:gd name="adj" fmla="val 25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9" name="AutoShape 15"/>
                <p:cNvSpPr>
                  <a:spLocks noChangeArrowheads="1"/>
                </p:cNvSpPr>
                <p:nvPr/>
              </p:nvSpPr>
              <p:spPr bwMode="auto">
                <a:xfrm>
                  <a:off x="-111" y="3003"/>
                  <a:ext cx="415" cy="414"/>
                </a:xfrm>
                <a:prstGeom prst="cube">
                  <a:avLst>
                    <a:gd name="adj" fmla="val 25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sp>
            <p:nvSpPr>
              <p:cNvPr id="26" name="AutoShape 18"/>
              <p:cNvSpPr>
                <a:spLocks noChangeArrowheads="1"/>
              </p:cNvSpPr>
              <p:nvPr/>
            </p:nvSpPr>
            <p:spPr bwMode="auto">
              <a:xfrm>
                <a:off x="-153" y="2350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7" name="AutoShape 19"/>
              <p:cNvSpPr>
                <a:spLocks noChangeArrowheads="1"/>
              </p:cNvSpPr>
              <p:nvPr/>
            </p:nvSpPr>
            <p:spPr bwMode="auto">
              <a:xfrm>
                <a:off x="-153" y="2045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2074154" y="1858814"/>
            <a:ext cx="1669327" cy="1535017"/>
            <a:chOff x="1550085" y="1767632"/>
            <a:chExt cx="1669327" cy="1535017"/>
          </a:xfrm>
        </p:grpSpPr>
        <p:grpSp>
          <p:nvGrpSpPr>
            <p:cNvPr id="30" name="Group 12"/>
            <p:cNvGrpSpPr/>
            <p:nvPr/>
          </p:nvGrpSpPr>
          <p:grpSpPr bwMode="auto">
            <a:xfrm>
              <a:off x="1550085" y="2601785"/>
              <a:ext cx="1197260" cy="700864"/>
              <a:chOff x="864" y="1824"/>
              <a:chExt cx="823" cy="516"/>
            </a:xfrm>
            <a:solidFill>
              <a:srgbClr val="FFFF99"/>
            </a:solidFill>
          </p:grpSpPr>
          <p:grpSp>
            <p:nvGrpSpPr>
              <p:cNvPr id="31" name="Group 13"/>
              <p:cNvGrpSpPr/>
              <p:nvPr/>
            </p:nvGrpSpPr>
            <p:grpSpPr bwMode="auto">
              <a:xfrm>
                <a:off x="954" y="1824"/>
                <a:ext cx="733" cy="414"/>
                <a:chOff x="906" y="2880"/>
                <a:chExt cx="733" cy="414"/>
              </a:xfrm>
              <a:grpFill/>
            </p:grpSpPr>
            <p:sp>
              <p:nvSpPr>
                <p:cNvPr id="34" name="AutoShape 14"/>
                <p:cNvSpPr>
                  <a:spLocks noChangeArrowheads="1"/>
                </p:cNvSpPr>
                <p:nvPr/>
              </p:nvSpPr>
              <p:spPr bwMode="auto">
                <a:xfrm>
                  <a:off x="906" y="2880"/>
                  <a:ext cx="415" cy="414"/>
                </a:xfrm>
                <a:prstGeom prst="cube">
                  <a:avLst>
                    <a:gd name="adj" fmla="val 25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35" name="AutoShape 15"/>
                <p:cNvSpPr>
                  <a:spLocks noChangeArrowheads="1"/>
                </p:cNvSpPr>
                <p:nvPr/>
              </p:nvSpPr>
              <p:spPr bwMode="auto">
                <a:xfrm>
                  <a:off x="1224" y="2880"/>
                  <a:ext cx="415" cy="414"/>
                </a:xfrm>
                <a:prstGeom prst="cube">
                  <a:avLst>
                    <a:gd name="adj" fmla="val 25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sp>
            <p:nvSpPr>
              <p:cNvPr id="32" name="AutoShape 18"/>
              <p:cNvSpPr>
                <a:spLocks noChangeArrowheads="1"/>
              </p:cNvSpPr>
              <p:nvPr/>
            </p:nvSpPr>
            <p:spPr bwMode="auto">
              <a:xfrm>
                <a:off x="864" y="1926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3" name="AutoShape 19"/>
              <p:cNvSpPr>
                <a:spLocks noChangeArrowheads="1"/>
              </p:cNvSpPr>
              <p:nvPr/>
            </p:nvSpPr>
            <p:spPr bwMode="auto">
              <a:xfrm>
                <a:off x="1179" y="1926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36" name="Group 12"/>
            <p:cNvGrpSpPr/>
            <p:nvPr/>
          </p:nvGrpSpPr>
          <p:grpSpPr bwMode="auto">
            <a:xfrm>
              <a:off x="1675922" y="1767632"/>
              <a:ext cx="1543490" cy="1390863"/>
              <a:chOff x="-63" y="1933"/>
              <a:chExt cx="1061" cy="1024"/>
            </a:xfrm>
            <a:solidFill>
              <a:srgbClr val="FFFF99"/>
            </a:solidFill>
          </p:grpSpPr>
          <p:sp>
            <p:nvSpPr>
              <p:cNvPr id="40" name="AutoShape 14"/>
              <p:cNvSpPr>
                <a:spLocks noChangeArrowheads="1"/>
              </p:cNvSpPr>
              <p:nvPr/>
            </p:nvSpPr>
            <p:spPr bwMode="auto">
              <a:xfrm>
                <a:off x="-63" y="2252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8" name="AutoShape 18"/>
              <p:cNvSpPr>
                <a:spLocks noChangeArrowheads="1"/>
              </p:cNvSpPr>
              <p:nvPr/>
            </p:nvSpPr>
            <p:spPr bwMode="auto">
              <a:xfrm>
                <a:off x="583" y="2543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9" name="AutoShape 19"/>
              <p:cNvSpPr>
                <a:spLocks noChangeArrowheads="1"/>
              </p:cNvSpPr>
              <p:nvPr/>
            </p:nvSpPr>
            <p:spPr bwMode="auto">
              <a:xfrm>
                <a:off x="252" y="2247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2" name="AutoShape 19"/>
              <p:cNvSpPr>
                <a:spLocks noChangeArrowheads="1"/>
              </p:cNvSpPr>
              <p:nvPr/>
            </p:nvSpPr>
            <p:spPr bwMode="auto">
              <a:xfrm>
                <a:off x="252" y="1933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  <p:sp>
        <p:nvSpPr>
          <p:cNvPr id="45" name="TextBox 1"/>
          <p:cNvSpPr txBox="1"/>
          <p:nvPr/>
        </p:nvSpPr>
        <p:spPr>
          <a:xfrm>
            <a:off x="2332071" y="4044263"/>
            <a:ext cx="4319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答：两个图形的体积相等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TextBox 1"/>
          <p:cNvSpPr txBox="1"/>
          <p:nvPr/>
        </p:nvSpPr>
        <p:spPr>
          <a:xfrm>
            <a:off x="2501851" y="3467145"/>
            <a:ext cx="853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7" name="TextBox 1"/>
          <p:cNvSpPr txBox="1"/>
          <p:nvPr/>
        </p:nvSpPr>
        <p:spPr>
          <a:xfrm>
            <a:off x="5639408" y="3471748"/>
            <a:ext cx="853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79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2"/>
          <p:cNvSpPr>
            <a:spLocks noChangeArrowheads="1"/>
          </p:cNvSpPr>
          <p:nvPr/>
        </p:nvSpPr>
        <p:spPr bwMode="auto">
          <a:xfrm>
            <a:off x="4242342" y="1136096"/>
            <a:ext cx="4103990" cy="1958506"/>
          </a:xfrm>
          <a:prstGeom prst="cloudCallout">
            <a:avLst>
              <a:gd name="adj1" fmla="val 22085"/>
              <a:gd name="adj2" fmla="val 66044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19" b="89954" l="1894" r="899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2341" y="2715513"/>
            <a:ext cx="1498902" cy="183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4868" y="1183671"/>
            <a:ext cx="2893150" cy="286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4587253" y="1515184"/>
            <a:ext cx="3583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同学们，我们每天都需要喝水，你知道你们的水杯可以装多少水吗？</a:t>
            </a:r>
          </a:p>
        </p:txBody>
      </p:sp>
    </p:spTree>
    <p:extLst>
      <p:ext uri="{BB962C8B-B14F-4D97-AF65-F5344CB8AC3E}">
        <p14:creationId xmlns:p14="http://schemas.microsoft.com/office/powerpoint/2010/main" val="349855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"/>
          <p:cNvSpPr txBox="1"/>
          <p:nvPr/>
        </p:nvSpPr>
        <p:spPr>
          <a:xfrm>
            <a:off x="477428" y="600168"/>
            <a:ext cx="8261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如图，宁宁用小正方体搭成一个长方体，被静静拿走了一块。长方体的表面积和体积分别是怎样变化的？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940356" y="1651540"/>
            <a:ext cx="5034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答：长方体的表面积没有变化；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100837" y="2720132"/>
            <a:ext cx="5015150" cy="1749004"/>
            <a:chOff x="2471642" y="3109794"/>
            <a:chExt cx="5015150" cy="1749004"/>
          </a:xfrm>
        </p:grpSpPr>
        <p:grpSp>
          <p:nvGrpSpPr>
            <p:cNvPr id="23" name="组合 22"/>
            <p:cNvGrpSpPr/>
            <p:nvPr/>
          </p:nvGrpSpPr>
          <p:grpSpPr>
            <a:xfrm>
              <a:off x="3950507" y="3109794"/>
              <a:ext cx="3536285" cy="1749004"/>
              <a:chOff x="1253802" y="1801076"/>
              <a:chExt cx="3536285" cy="1749004"/>
            </a:xfrm>
          </p:grpSpPr>
          <p:pic>
            <p:nvPicPr>
              <p:cNvPr id="26" name="图片 25" descr="11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88" t="-139" r="722" b="139"/>
              <a:stretch>
                <a:fillRect/>
              </a:stretch>
            </p:blipFill>
            <p:spPr bwMode="auto">
              <a:xfrm>
                <a:off x="1253802" y="1801076"/>
                <a:ext cx="3536285" cy="17490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圆角矩形 26"/>
              <p:cNvSpPr/>
              <p:nvPr/>
            </p:nvSpPr>
            <p:spPr>
              <a:xfrm>
                <a:off x="1830693" y="2265048"/>
                <a:ext cx="2679778" cy="1060914"/>
              </a:xfrm>
              <a:prstGeom prst="roundRect">
                <a:avLst>
                  <a:gd name="adj" fmla="val 19744"/>
                </a:avLst>
              </a:prstGeom>
              <a:solidFill>
                <a:srgbClr val="FBEB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Text Box 3"/>
              <p:cNvSpPr txBox="1">
                <a:spLocks noChangeArrowheads="1"/>
              </p:cNvSpPr>
              <p:nvPr/>
            </p:nvSpPr>
            <p:spPr bwMode="auto">
              <a:xfrm>
                <a:off x="1635863" y="2380006"/>
                <a:ext cx="2956903" cy="83099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拿走一块，体积就少了一个小正方体。</a:t>
                </a:r>
                <a:endPara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1642" y="3478096"/>
              <a:ext cx="1351943" cy="1296000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6138577" y="1525009"/>
            <a:ext cx="2118846" cy="1133868"/>
            <a:chOff x="5613283" y="1505553"/>
            <a:chExt cx="2118846" cy="1133868"/>
          </a:xfrm>
        </p:grpSpPr>
        <p:grpSp>
          <p:nvGrpSpPr>
            <p:cNvPr id="30" name="Group 12"/>
            <p:cNvGrpSpPr/>
            <p:nvPr/>
          </p:nvGrpSpPr>
          <p:grpSpPr bwMode="auto">
            <a:xfrm>
              <a:off x="5613283" y="1933229"/>
              <a:ext cx="1197260" cy="700864"/>
              <a:chOff x="864" y="1824"/>
              <a:chExt cx="823" cy="516"/>
            </a:xfrm>
            <a:solidFill>
              <a:srgbClr val="FFFF99"/>
            </a:solidFill>
          </p:grpSpPr>
          <p:grpSp>
            <p:nvGrpSpPr>
              <p:cNvPr id="31" name="Group 13"/>
              <p:cNvGrpSpPr/>
              <p:nvPr/>
            </p:nvGrpSpPr>
            <p:grpSpPr bwMode="auto">
              <a:xfrm>
                <a:off x="954" y="1824"/>
                <a:ext cx="733" cy="414"/>
                <a:chOff x="906" y="2880"/>
                <a:chExt cx="733" cy="414"/>
              </a:xfrm>
              <a:grpFill/>
            </p:grpSpPr>
            <p:sp>
              <p:nvSpPr>
                <p:cNvPr id="34" name="AutoShape 14"/>
                <p:cNvSpPr>
                  <a:spLocks noChangeArrowheads="1"/>
                </p:cNvSpPr>
                <p:nvPr/>
              </p:nvSpPr>
              <p:spPr bwMode="auto">
                <a:xfrm>
                  <a:off x="906" y="2880"/>
                  <a:ext cx="415" cy="414"/>
                </a:xfrm>
                <a:prstGeom prst="cube">
                  <a:avLst>
                    <a:gd name="adj" fmla="val 25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35" name="AutoShape 15"/>
                <p:cNvSpPr>
                  <a:spLocks noChangeArrowheads="1"/>
                </p:cNvSpPr>
                <p:nvPr/>
              </p:nvSpPr>
              <p:spPr bwMode="auto">
                <a:xfrm>
                  <a:off x="1224" y="2880"/>
                  <a:ext cx="415" cy="414"/>
                </a:xfrm>
                <a:prstGeom prst="cube">
                  <a:avLst>
                    <a:gd name="adj" fmla="val 25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sp>
            <p:nvSpPr>
              <p:cNvPr id="32" name="AutoShape 18"/>
              <p:cNvSpPr>
                <a:spLocks noChangeArrowheads="1"/>
              </p:cNvSpPr>
              <p:nvPr/>
            </p:nvSpPr>
            <p:spPr bwMode="auto">
              <a:xfrm>
                <a:off x="864" y="1926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3" name="AutoShape 19"/>
              <p:cNvSpPr>
                <a:spLocks noChangeArrowheads="1"/>
              </p:cNvSpPr>
              <p:nvPr/>
            </p:nvSpPr>
            <p:spPr bwMode="auto">
              <a:xfrm>
                <a:off x="1179" y="1926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36" name="Group 12"/>
            <p:cNvGrpSpPr/>
            <p:nvPr/>
          </p:nvGrpSpPr>
          <p:grpSpPr bwMode="auto">
            <a:xfrm>
              <a:off x="6534869" y="1938557"/>
              <a:ext cx="1197260" cy="700864"/>
              <a:chOff x="864" y="1824"/>
              <a:chExt cx="823" cy="516"/>
            </a:xfrm>
            <a:solidFill>
              <a:srgbClr val="FFFF99"/>
            </a:solidFill>
          </p:grpSpPr>
          <p:grpSp>
            <p:nvGrpSpPr>
              <p:cNvPr id="37" name="Group 13"/>
              <p:cNvGrpSpPr/>
              <p:nvPr/>
            </p:nvGrpSpPr>
            <p:grpSpPr bwMode="auto">
              <a:xfrm>
                <a:off x="954" y="1824"/>
                <a:ext cx="733" cy="414"/>
                <a:chOff x="906" y="2880"/>
                <a:chExt cx="733" cy="414"/>
              </a:xfrm>
              <a:grpFill/>
            </p:grpSpPr>
            <p:sp>
              <p:nvSpPr>
                <p:cNvPr id="40" name="AutoShape 14"/>
                <p:cNvSpPr>
                  <a:spLocks noChangeArrowheads="1"/>
                </p:cNvSpPr>
                <p:nvPr/>
              </p:nvSpPr>
              <p:spPr bwMode="auto">
                <a:xfrm>
                  <a:off x="906" y="2880"/>
                  <a:ext cx="415" cy="414"/>
                </a:xfrm>
                <a:prstGeom prst="cube">
                  <a:avLst>
                    <a:gd name="adj" fmla="val 25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41" name="AutoShape 15"/>
                <p:cNvSpPr>
                  <a:spLocks noChangeArrowheads="1"/>
                </p:cNvSpPr>
                <p:nvPr/>
              </p:nvSpPr>
              <p:spPr bwMode="auto">
                <a:xfrm>
                  <a:off x="1224" y="2880"/>
                  <a:ext cx="415" cy="414"/>
                </a:xfrm>
                <a:prstGeom prst="cube">
                  <a:avLst>
                    <a:gd name="adj" fmla="val 25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sp>
            <p:nvSpPr>
              <p:cNvPr id="38" name="AutoShape 18"/>
              <p:cNvSpPr>
                <a:spLocks noChangeArrowheads="1"/>
              </p:cNvSpPr>
              <p:nvPr/>
            </p:nvSpPr>
            <p:spPr bwMode="auto">
              <a:xfrm>
                <a:off x="864" y="1926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9" name="AutoShape 19"/>
              <p:cNvSpPr>
                <a:spLocks noChangeArrowheads="1"/>
              </p:cNvSpPr>
              <p:nvPr/>
            </p:nvSpPr>
            <p:spPr bwMode="auto">
              <a:xfrm>
                <a:off x="1179" y="1926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42" name="Group 12"/>
            <p:cNvGrpSpPr/>
            <p:nvPr/>
          </p:nvGrpSpPr>
          <p:grpSpPr bwMode="auto">
            <a:xfrm>
              <a:off x="5613283" y="1505553"/>
              <a:ext cx="1197260" cy="700864"/>
              <a:chOff x="864" y="1824"/>
              <a:chExt cx="823" cy="516"/>
            </a:xfrm>
            <a:solidFill>
              <a:srgbClr val="FFFF99"/>
            </a:solidFill>
          </p:grpSpPr>
          <p:grpSp>
            <p:nvGrpSpPr>
              <p:cNvPr id="43" name="Group 13"/>
              <p:cNvGrpSpPr/>
              <p:nvPr/>
            </p:nvGrpSpPr>
            <p:grpSpPr bwMode="auto">
              <a:xfrm>
                <a:off x="954" y="1824"/>
                <a:ext cx="733" cy="414"/>
                <a:chOff x="906" y="2880"/>
                <a:chExt cx="733" cy="414"/>
              </a:xfrm>
              <a:grpFill/>
            </p:grpSpPr>
            <p:sp>
              <p:nvSpPr>
                <p:cNvPr id="46" name="AutoShape 14"/>
                <p:cNvSpPr>
                  <a:spLocks noChangeArrowheads="1"/>
                </p:cNvSpPr>
                <p:nvPr/>
              </p:nvSpPr>
              <p:spPr bwMode="auto">
                <a:xfrm>
                  <a:off x="906" y="2880"/>
                  <a:ext cx="415" cy="414"/>
                </a:xfrm>
                <a:prstGeom prst="cube">
                  <a:avLst>
                    <a:gd name="adj" fmla="val 25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48" name="AutoShape 15"/>
                <p:cNvSpPr>
                  <a:spLocks noChangeArrowheads="1"/>
                </p:cNvSpPr>
                <p:nvPr/>
              </p:nvSpPr>
              <p:spPr bwMode="auto">
                <a:xfrm>
                  <a:off x="1224" y="2880"/>
                  <a:ext cx="415" cy="414"/>
                </a:xfrm>
                <a:prstGeom prst="cube">
                  <a:avLst>
                    <a:gd name="adj" fmla="val 25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sp>
            <p:nvSpPr>
              <p:cNvPr id="44" name="AutoShape 18"/>
              <p:cNvSpPr>
                <a:spLocks noChangeArrowheads="1"/>
              </p:cNvSpPr>
              <p:nvPr/>
            </p:nvSpPr>
            <p:spPr bwMode="auto">
              <a:xfrm>
                <a:off x="864" y="1926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5" name="AutoShape 19"/>
              <p:cNvSpPr>
                <a:spLocks noChangeArrowheads="1"/>
              </p:cNvSpPr>
              <p:nvPr/>
            </p:nvSpPr>
            <p:spPr bwMode="auto">
              <a:xfrm>
                <a:off x="1179" y="1926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49" name="Group 12"/>
            <p:cNvGrpSpPr/>
            <p:nvPr/>
          </p:nvGrpSpPr>
          <p:grpSpPr bwMode="auto">
            <a:xfrm>
              <a:off x="6534869" y="1510881"/>
              <a:ext cx="1197260" cy="700864"/>
              <a:chOff x="864" y="1824"/>
              <a:chExt cx="823" cy="516"/>
            </a:xfrm>
            <a:solidFill>
              <a:srgbClr val="FFFF99"/>
            </a:solidFill>
          </p:grpSpPr>
          <p:grpSp>
            <p:nvGrpSpPr>
              <p:cNvPr id="50" name="Group 13"/>
              <p:cNvGrpSpPr/>
              <p:nvPr/>
            </p:nvGrpSpPr>
            <p:grpSpPr bwMode="auto">
              <a:xfrm>
                <a:off x="954" y="1824"/>
                <a:ext cx="733" cy="414"/>
                <a:chOff x="906" y="2880"/>
                <a:chExt cx="733" cy="414"/>
              </a:xfrm>
              <a:grpFill/>
            </p:grpSpPr>
            <p:sp>
              <p:nvSpPr>
                <p:cNvPr id="53" name="AutoShape 14"/>
                <p:cNvSpPr>
                  <a:spLocks noChangeArrowheads="1"/>
                </p:cNvSpPr>
                <p:nvPr/>
              </p:nvSpPr>
              <p:spPr bwMode="auto">
                <a:xfrm>
                  <a:off x="906" y="2880"/>
                  <a:ext cx="415" cy="414"/>
                </a:xfrm>
                <a:prstGeom prst="cube">
                  <a:avLst>
                    <a:gd name="adj" fmla="val 25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4" name="AutoShape 15"/>
                <p:cNvSpPr>
                  <a:spLocks noChangeArrowheads="1"/>
                </p:cNvSpPr>
                <p:nvPr/>
              </p:nvSpPr>
              <p:spPr bwMode="auto">
                <a:xfrm>
                  <a:off x="1224" y="2880"/>
                  <a:ext cx="415" cy="414"/>
                </a:xfrm>
                <a:prstGeom prst="cube">
                  <a:avLst>
                    <a:gd name="adj" fmla="val 25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sp>
            <p:nvSpPr>
              <p:cNvPr id="51" name="AutoShape 18"/>
              <p:cNvSpPr>
                <a:spLocks noChangeArrowheads="1"/>
              </p:cNvSpPr>
              <p:nvPr/>
            </p:nvSpPr>
            <p:spPr bwMode="auto">
              <a:xfrm>
                <a:off x="864" y="1926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  <p:sp>
        <p:nvSpPr>
          <p:cNvPr id="55" name="TextBox 1"/>
          <p:cNvSpPr txBox="1"/>
          <p:nvPr/>
        </p:nvSpPr>
        <p:spPr>
          <a:xfrm>
            <a:off x="7428917" y="1744657"/>
            <a:ext cx="466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6" name="TextBox 1"/>
          <p:cNvSpPr txBox="1"/>
          <p:nvPr/>
        </p:nvSpPr>
        <p:spPr>
          <a:xfrm>
            <a:off x="7722425" y="1706331"/>
            <a:ext cx="466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7" name="TextBox 1"/>
          <p:cNvSpPr txBox="1"/>
          <p:nvPr/>
        </p:nvSpPr>
        <p:spPr>
          <a:xfrm>
            <a:off x="7638050" y="1938250"/>
            <a:ext cx="466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8" name="TextBox 1"/>
          <p:cNvSpPr txBox="1"/>
          <p:nvPr/>
        </p:nvSpPr>
        <p:spPr>
          <a:xfrm>
            <a:off x="966991" y="2116106"/>
            <a:ext cx="2490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体积减少了。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120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5" grpId="0"/>
      <p:bldP spid="56" grpId="0"/>
      <p:bldP spid="57" grpId="0"/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935" y="1227739"/>
            <a:ext cx="3235630" cy="32356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88" y="1206358"/>
            <a:ext cx="2982956" cy="3278392"/>
          </a:xfrm>
          <a:prstGeom prst="rect">
            <a:avLst/>
          </a:prstGeom>
        </p:spPr>
      </p:pic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  <p:sp>
        <p:nvSpPr>
          <p:cNvPr id="18" name="矩形 17"/>
          <p:cNvSpPr/>
          <p:nvPr/>
        </p:nvSpPr>
        <p:spPr>
          <a:xfrm>
            <a:off x="1581155" y="2153056"/>
            <a:ext cx="21460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物体所占空间的大小，是物体的体积。</a:t>
            </a:r>
            <a:endParaRPr lang="en-US" altLang="zh-CN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21740" y="2153056"/>
            <a:ext cx="22880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容器所能容纳物体的体积，是容器的容积。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494867" y="1749125"/>
            <a:ext cx="5449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1.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教材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48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页练习四第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1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题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；</a:t>
            </a:r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从课时练中选取。</a:t>
            </a:r>
          </a:p>
        </p:txBody>
      </p:sp>
    </p:spTree>
    <p:extLst>
      <p:ext uri="{BB962C8B-B14F-4D97-AF65-F5344CB8AC3E}">
        <p14:creationId xmlns:p14="http://schemas.microsoft.com/office/powerpoint/2010/main" val="21022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8864" y="909749"/>
            <a:ext cx="2932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体积和容积</a:t>
            </a:r>
            <a:endParaRPr lang="zh-CN" altLang="en-US" sz="3600" b="1" dirty="0">
              <a:solidFill>
                <a:prstClr val="white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8956" y="1739558"/>
            <a:ext cx="596725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物体所占空间的大小，是物体的体积。</a:t>
            </a:r>
            <a:endParaRPr lang="en-US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78220" y="2532434"/>
            <a:ext cx="6743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容器所能容纳物体的体积，是容器的容积。</a:t>
            </a:r>
          </a:p>
        </p:txBody>
      </p:sp>
    </p:spTree>
    <p:extLst>
      <p:ext uri="{BB962C8B-B14F-4D97-AF65-F5344CB8AC3E}">
        <p14:creationId xmlns:p14="http://schemas.microsoft.com/office/powerpoint/2010/main" val="7372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13634" y="102805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96041" y="919157"/>
            <a:ext cx="8026946" cy="138499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教室里哪些物品占的空间大？哪些物品占的空间小？常见的容器中，哪些容器放的东西多？哪些容器放的东西少？说一说，与同伴交流。</a:t>
            </a:r>
          </a:p>
        </p:txBody>
      </p:sp>
      <p:sp>
        <p:nvSpPr>
          <p:cNvPr id="38" name="矩形 37"/>
          <p:cNvSpPr/>
          <p:nvPr/>
        </p:nvSpPr>
        <p:spPr>
          <a:xfrm>
            <a:off x="867816" y="4197174"/>
            <a:ext cx="24041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占的空间大</a:t>
            </a:r>
          </a:p>
        </p:txBody>
      </p:sp>
      <p:sp>
        <p:nvSpPr>
          <p:cNvPr id="39" name="矩形 38"/>
          <p:cNvSpPr/>
          <p:nvPr/>
        </p:nvSpPr>
        <p:spPr>
          <a:xfrm>
            <a:off x="3569741" y="3907932"/>
            <a:ext cx="174561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占的空间小</a:t>
            </a:r>
          </a:p>
        </p:txBody>
      </p:sp>
      <p:sp>
        <p:nvSpPr>
          <p:cNvPr id="40" name="矩形 39"/>
          <p:cNvSpPr/>
          <p:nvPr/>
        </p:nvSpPr>
        <p:spPr>
          <a:xfrm>
            <a:off x="5670956" y="4287344"/>
            <a:ext cx="11493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放的多</a:t>
            </a:r>
          </a:p>
        </p:txBody>
      </p:sp>
      <p:sp>
        <p:nvSpPr>
          <p:cNvPr id="47" name="矩形 46"/>
          <p:cNvSpPr/>
          <p:nvPr/>
        </p:nvSpPr>
        <p:spPr>
          <a:xfrm>
            <a:off x="7121296" y="4123812"/>
            <a:ext cx="11023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放的少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="" xmlns:a16="http://schemas.microsoft.com/office/drawing/2014/main" id="{8283EAE9-A50A-410D-8C0F-F2A28F1BD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356" y="2863952"/>
            <a:ext cx="980952" cy="1066667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="" xmlns:a16="http://schemas.microsoft.com/office/drawing/2014/main" id="{F24A90CB-EFAD-44B9-BACD-036CA97F9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403" y="2559190"/>
            <a:ext cx="2161905" cy="167619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="" xmlns:a16="http://schemas.microsoft.com/office/drawing/2014/main" id="{BDF4285C-FC29-49EA-9520-FEE209FA0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079" y="3041533"/>
            <a:ext cx="500910" cy="1187872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="" xmlns:a16="http://schemas.microsoft.com/office/drawing/2014/main" id="{38BBBC3F-89E5-486A-9AD7-916E0E93F5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306" y="2431816"/>
            <a:ext cx="1252326" cy="1867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8" grpId="0"/>
      <p:bldP spid="39" grpId="0"/>
      <p:bldP spid="40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椭圆 53"/>
          <p:cNvSpPr/>
          <p:nvPr/>
        </p:nvSpPr>
        <p:spPr>
          <a:xfrm>
            <a:off x="434220" y="81850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Rectangle 42"/>
          <p:cNvSpPr>
            <a:spLocks noChangeArrowheads="1"/>
          </p:cNvSpPr>
          <p:nvPr/>
        </p:nvSpPr>
        <p:spPr bwMode="auto">
          <a:xfrm>
            <a:off x="882909" y="693014"/>
            <a:ext cx="8088112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latin typeface="宋体" panose="02010600030101010101" pitchFamily="2" charset="-122"/>
              </a:rPr>
              <a:t>土豆和红薯哪一个占的空间大呢？做一做，想一想。</a:t>
            </a:r>
          </a:p>
        </p:txBody>
      </p:sp>
      <p:pic>
        <p:nvPicPr>
          <p:cNvPr id="49" name="Picture 22" descr="G:\微课\北师五年级下稿件\四单元\图片2.png图片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7350" y="1394730"/>
            <a:ext cx="1360487" cy="61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3" descr="G:\微课\北师五年级下稿件\四单元\图片1.png图片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8735" y="1333520"/>
            <a:ext cx="934720" cy="65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AutoShape 20"/>
          <p:cNvSpPr>
            <a:spLocks noChangeArrowheads="1"/>
          </p:cNvSpPr>
          <p:nvPr/>
        </p:nvSpPr>
        <p:spPr bwMode="auto">
          <a:xfrm>
            <a:off x="2350135" y="2897505"/>
            <a:ext cx="1391920" cy="1453515"/>
          </a:xfrm>
          <a:prstGeom prst="can">
            <a:avLst>
              <a:gd name="adj" fmla="val 26030"/>
            </a:avLst>
          </a:prstGeom>
          <a:solidFill>
            <a:srgbClr val="3366FF">
              <a:alpha val="7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2" name="AutoShape 21"/>
          <p:cNvSpPr>
            <a:spLocks noChangeArrowheads="1"/>
          </p:cNvSpPr>
          <p:nvPr/>
        </p:nvSpPr>
        <p:spPr bwMode="auto">
          <a:xfrm>
            <a:off x="4935855" y="2886075"/>
            <a:ext cx="1405255" cy="1464945"/>
          </a:xfrm>
          <a:prstGeom prst="can">
            <a:avLst>
              <a:gd name="adj" fmla="val 26030"/>
            </a:avLst>
          </a:prstGeom>
          <a:solidFill>
            <a:srgbClr val="FF00FF">
              <a:alpha val="7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3" name="AutoShape 24"/>
          <p:cNvSpPr>
            <a:spLocks noChangeArrowheads="1"/>
          </p:cNvSpPr>
          <p:nvPr/>
        </p:nvSpPr>
        <p:spPr bwMode="auto">
          <a:xfrm>
            <a:off x="2348865" y="2694940"/>
            <a:ext cx="1391920" cy="572770"/>
          </a:xfrm>
          <a:prstGeom prst="can">
            <a:avLst>
              <a:gd name="adj" fmla="val 25000"/>
            </a:avLst>
          </a:prstGeom>
          <a:solidFill>
            <a:srgbClr val="3366FF">
              <a:alpha val="3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5" name="AutoShape 26"/>
          <p:cNvSpPr>
            <a:spLocks noChangeArrowheads="1"/>
          </p:cNvSpPr>
          <p:nvPr/>
        </p:nvSpPr>
        <p:spPr bwMode="auto">
          <a:xfrm>
            <a:off x="4926965" y="2420620"/>
            <a:ext cx="1405255" cy="831215"/>
          </a:xfrm>
          <a:prstGeom prst="can">
            <a:avLst>
              <a:gd name="adj" fmla="val 25000"/>
            </a:avLst>
          </a:prstGeom>
          <a:solidFill>
            <a:srgbClr val="FF66FF">
              <a:alpha val="3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6" name="Line 29"/>
          <p:cNvSpPr>
            <a:spLocks noChangeShapeType="1"/>
          </p:cNvSpPr>
          <p:nvPr/>
        </p:nvSpPr>
        <p:spPr bwMode="auto">
          <a:xfrm rot="21471698">
            <a:off x="2262111" y="2981589"/>
            <a:ext cx="4576913" cy="209022"/>
          </a:xfrm>
          <a:prstGeom prst="line">
            <a:avLst/>
          </a:prstGeom>
          <a:noFill/>
          <a:ln w="3492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57" name="Line 30"/>
          <p:cNvSpPr>
            <a:spLocks noChangeShapeType="1"/>
          </p:cNvSpPr>
          <p:nvPr/>
        </p:nvSpPr>
        <p:spPr bwMode="auto">
          <a:xfrm rot="21471698">
            <a:off x="2261708" y="2690018"/>
            <a:ext cx="4643542" cy="178780"/>
          </a:xfrm>
          <a:prstGeom prst="line">
            <a:avLst/>
          </a:prstGeom>
          <a:noFill/>
          <a:ln w="34925">
            <a:solidFill>
              <a:srgbClr val="0066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58" name="AutoShape 20"/>
          <p:cNvSpPr>
            <a:spLocks noChangeArrowheads="1"/>
          </p:cNvSpPr>
          <p:nvPr/>
        </p:nvSpPr>
        <p:spPr bwMode="auto">
          <a:xfrm>
            <a:off x="2353310" y="2094865"/>
            <a:ext cx="1393825" cy="2258695"/>
          </a:xfrm>
          <a:prstGeom prst="can">
            <a:avLst>
              <a:gd name="adj" fmla="val 26030"/>
            </a:avLst>
          </a:prstGeom>
          <a:noFill/>
          <a:ln w="31750">
            <a:solidFill>
              <a:srgbClr val="000000"/>
            </a:solidFill>
            <a:rou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9" name="AutoShape 20"/>
          <p:cNvSpPr>
            <a:spLocks noChangeArrowheads="1"/>
          </p:cNvSpPr>
          <p:nvPr/>
        </p:nvSpPr>
        <p:spPr bwMode="auto">
          <a:xfrm>
            <a:off x="4942205" y="2048510"/>
            <a:ext cx="1407160" cy="2276475"/>
          </a:xfrm>
          <a:prstGeom prst="can">
            <a:avLst>
              <a:gd name="adj" fmla="val 26030"/>
            </a:avLst>
          </a:prstGeom>
          <a:noFill/>
          <a:ln w="31750">
            <a:solidFill>
              <a:srgbClr val="000000"/>
            </a:solidFill>
            <a:rou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0" name="Line 30">
            <a:extLst>
              <a:ext uri="{FF2B5EF4-FFF2-40B4-BE49-F238E27FC236}">
                <a16:creationId xmlns="" xmlns:a16="http://schemas.microsoft.com/office/drawing/2014/main" id="{60631CFB-C508-4FDE-A405-3B70B5BC0E51}"/>
              </a:ext>
            </a:extLst>
          </p:cNvPr>
          <p:cNvSpPr>
            <a:spLocks noChangeShapeType="1"/>
          </p:cNvSpPr>
          <p:nvPr/>
        </p:nvSpPr>
        <p:spPr bwMode="auto">
          <a:xfrm rot="21471698">
            <a:off x="2273390" y="2406924"/>
            <a:ext cx="4498578" cy="173199"/>
          </a:xfrm>
          <a:prstGeom prst="line">
            <a:avLst/>
          </a:prstGeom>
          <a:noFill/>
          <a:ln w="34925">
            <a:solidFill>
              <a:srgbClr val="CC66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61" name="右大括号 60">
            <a:extLst>
              <a:ext uri="{FF2B5EF4-FFF2-40B4-BE49-F238E27FC236}">
                <a16:creationId xmlns="" xmlns:a16="http://schemas.microsoft.com/office/drawing/2014/main" id="{93AD2215-074A-40C9-BCBF-1E921A6E19C6}"/>
              </a:ext>
            </a:extLst>
          </p:cNvPr>
          <p:cNvSpPr/>
          <p:nvPr/>
        </p:nvSpPr>
        <p:spPr>
          <a:xfrm flipH="1">
            <a:off x="2118176" y="2775247"/>
            <a:ext cx="91624" cy="284659"/>
          </a:xfrm>
          <a:prstGeom prst="rightBrace">
            <a:avLst>
              <a:gd name="adj1" fmla="val 39064"/>
              <a:gd name="adj2" fmla="val 50000"/>
            </a:avLst>
          </a:prstGeom>
          <a:ln w="127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文本框 61">
            <a:extLst>
              <a:ext uri="{FF2B5EF4-FFF2-40B4-BE49-F238E27FC236}">
                <a16:creationId xmlns="" xmlns:a16="http://schemas.microsoft.com/office/drawing/2014/main" id="{09687417-A70C-4564-B412-D84C70FB076B}"/>
              </a:ext>
            </a:extLst>
          </p:cNvPr>
          <p:cNvSpPr txBox="1"/>
          <p:nvPr/>
        </p:nvSpPr>
        <p:spPr>
          <a:xfrm>
            <a:off x="358140" y="2478405"/>
            <a:ext cx="1722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放</a:t>
            </a:r>
            <a:r>
              <a:rPr lang="zh-CN" altLang="en-US" sz="20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入土豆后水面上升的高度。</a:t>
            </a:r>
          </a:p>
        </p:txBody>
      </p:sp>
      <p:sp>
        <p:nvSpPr>
          <p:cNvPr id="63" name="右大括号 62">
            <a:extLst>
              <a:ext uri="{FF2B5EF4-FFF2-40B4-BE49-F238E27FC236}">
                <a16:creationId xmlns="" xmlns:a16="http://schemas.microsoft.com/office/drawing/2014/main" id="{F40FB691-314A-4972-812E-ECA9ACE2DA38}"/>
              </a:ext>
            </a:extLst>
          </p:cNvPr>
          <p:cNvSpPr/>
          <p:nvPr/>
        </p:nvSpPr>
        <p:spPr>
          <a:xfrm>
            <a:off x="6889482" y="2495551"/>
            <a:ext cx="91624" cy="621372"/>
          </a:xfrm>
          <a:prstGeom prst="rightBrace">
            <a:avLst>
              <a:gd name="adj1" fmla="val 67653"/>
              <a:gd name="adj2" fmla="val 50000"/>
            </a:avLst>
          </a:prstGeom>
          <a:ln w="12700">
            <a:solidFill>
              <a:srgbClr val="CC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文本框 63">
            <a:extLst>
              <a:ext uri="{FF2B5EF4-FFF2-40B4-BE49-F238E27FC236}">
                <a16:creationId xmlns="" xmlns:a16="http://schemas.microsoft.com/office/drawing/2014/main" id="{F7BEA9A9-7373-496F-B13E-0951ED0F4A26}"/>
              </a:ext>
            </a:extLst>
          </p:cNvPr>
          <p:cNvSpPr txBox="1"/>
          <p:nvPr/>
        </p:nvSpPr>
        <p:spPr>
          <a:xfrm>
            <a:off x="7029258" y="2421304"/>
            <a:ext cx="1722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C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放</a:t>
            </a:r>
            <a:r>
              <a:rPr lang="zh-CN" altLang="en-US" sz="2000" b="1" dirty="0">
                <a:solidFill>
                  <a:srgbClr val="CC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入红薯后水面上升的高度。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="" xmlns:a16="http://schemas.microsoft.com/office/drawing/2014/main" id="{5945C700-A718-4E5F-855B-9E4AB87A7BD0}"/>
              </a:ext>
            </a:extLst>
          </p:cNvPr>
          <p:cNvSpPr/>
          <p:nvPr/>
        </p:nvSpPr>
        <p:spPr>
          <a:xfrm>
            <a:off x="3740920" y="2516914"/>
            <a:ext cx="1187867" cy="247827"/>
          </a:xfrm>
          <a:prstGeom prst="rect">
            <a:avLst/>
          </a:prstGeom>
          <a:pattFill prst="openDmnd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6" name="图片 65">
            <a:extLst>
              <a:ext uri="{FF2B5EF4-FFF2-40B4-BE49-F238E27FC236}">
                <a16:creationId xmlns="" xmlns:a16="http://schemas.microsoft.com/office/drawing/2014/main" id="{F74B4C7C-3693-4AC0-B59E-3801928EAB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2" t="55555" r="38518" b="35371"/>
          <a:stretch/>
        </p:blipFill>
        <p:spPr>
          <a:xfrm rot="1393633" flipV="1">
            <a:off x="4057650" y="2047875"/>
            <a:ext cx="495300" cy="466725"/>
          </a:xfrm>
          <a:prstGeom prst="rect">
            <a:avLst/>
          </a:prstGeom>
        </p:spPr>
      </p:pic>
      <p:sp>
        <p:nvSpPr>
          <p:cNvPr id="67" name="文本框 66">
            <a:extLst>
              <a:ext uri="{FF2B5EF4-FFF2-40B4-BE49-F238E27FC236}">
                <a16:creationId xmlns="" xmlns:a16="http://schemas.microsoft.com/office/drawing/2014/main" id="{77745BBA-3126-41B4-9EBB-AF80B92FD0D6}"/>
              </a:ext>
            </a:extLst>
          </p:cNvPr>
          <p:cNvSpPr txBox="1"/>
          <p:nvPr/>
        </p:nvSpPr>
        <p:spPr>
          <a:xfrm>
            <a:off x="3585986" y="1333520"/>
            <a:ext cx="1497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红薯比土豆大。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45679E-6 L -0.00486 0.4595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2296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247 L -0.00382 0.4598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2311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48" grpId="0"/>
      <p:bldP spid="51" grpId="0" animBg="1"/>
      <p:bldP spid="52" grpId="0" animBg="1"/>
      <p:bldP spid="53" grpId="0" bldLvl="0" animBg="1"/>
      <p:bldP spid="55" grpId="0" bldLvl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/>
      <p:bldP spid="63" grpId="0" animBg="1"/>
      <p:bldP spid="64" grpId="0"/>
      <p:bldP spid="65" grpId="0" animBg="1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961478" y="788370"/>
            <a:ext cx="2810148" cy="923698"/>
            <a:chOff x="2097665" y="3609392"/>
            <a:chExt cx="2810148" cy="923698"/>
          </a:xfrm>
        </p:grpSpPr>
        <p:sp>
          <p:nvSpPr>
            <p:cNvPr id="37" name="文本框 36">
              <a:extLst>
                <a:ext uri="{FF2B5EF4-FFF2-40B4-BE49-F238E27FC236}">
                  <a16:creationId xmlns="" xmlns:a16="http://schemas.microsoft.com/office/drawing/2014/main" id="{9EAE4BFA-7683-44FB-B66E-C82C912C206D}"/>
                </a:ext>
              </a:extLst>
            </p:cNvPr>
            <p:cNvSpPr txBox="1"/>
            <p:nvPr/>
          </p:nvSpPr>
          <p:spPr>
            <a:xfrm>
              <a:off x="2097665" y="3609392"/>
              <a:ext cx="28101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我发现两个杯子的水面都比原来高了。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8" name="圆角矩形标注 37"/>
            <p:cNvSpPr/>
            <p:nvPr/>
          </p:nvSpPr>
          <p:spPr>
            <a:xfrm>
              <a:off x="2110043" y="3620015"/>
              <a:ext cx="2724604" cy="913075"/>
            </a:xfrm>
            <a:prstGeom prst="wedgeRoundRectCallout">
              <a:avLst>
                <a:gd name="adj1" fmla="val -59392"/>
                <a:gd name="adj2" fmla="val 17009"/>
                <a:gd name="adj3" fmla="val 16667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961106" y="1859190"/>
            <a:ext cx="2530221" cy="1330389"/>
            <a:chOff x="4659548" y="3667615"/>
            <a:chExt cx="2530221" cy="1330389"/>
          </a:xfrm>
        </p:grpSpPr>
        <p:sp>
          <p:nvSpPr>
            <p:cNvPr id="41" name="文本框 40">
              <a:extLst>
                <a:ext uri="{FF2B5EF4-FFF2-40B4-BE49-F238E27FC236}">
                  <a16:creationId xmlns="" xmlns:a16="http://schemas.microsoft.com/office/drawing/2014/main" id="{3CEF48CF-80C6-43EC-B25A-664B214CEE4F}"/>
                </a:ext>
              </a:extLst>
            </p:cNvPr>
            <p:cNvSpPr txBox="1"/>
            <p:nvPr/>
          </p:nvSpPr>
          <p:spPr>
            <a:xfrm>
              <a:off x="4659548" y="3712637"/>
              <a:ext cx="25302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放红薯的杯子里水面升得高，红薯比土豆大。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2" name="圆角矩形标注 41"/>
            <p:cNvSpPr/>
            <p:nvPr/>
          </p:nvSpPr>
          <p:spPr>
            <a:xfrm>
              <a:off x="4659548" y="3667615"/>
              <a:ext cx="2478784" cy="1330389"/>
            </a:xfrm>
            <a:prstGeom prst="wedgeRoundRectCallout">
              <a:avLst>
                <a:gd name="adj1" fmla="val 62087"/>
                <a:gd name="adj2" fmla="val 31957"/>
                <a:gd name="adj3" fmla="val 16667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AutoShape 2"/>
          <p:cNvSpPr>
            <a:spLocks noChangeArrowheads="1"/>
          </p:cNvSpPr>
          <p:nvPr/>
        </p:nvSpPr>
        <p:spPr bwMode="auto">
          <a:xfrm>
            <a:off x="1285134" y="2198451"/>
            <a:ext cx="3413326" cy="1478948"/>
          </a:xfrm>
          <a:prstGeom prst="cloudCallout">
            <a:avLst>
              <a:gd name="adj1" fmla="val 22085"/>
              <a:gd name="adj2" fmla="val 66044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630045" y="2453649"/>
            <a:ext cx="306841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物体所占空间的大小，是物体的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体积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en-US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="" xmlns:a16="http://schemas.microsoft.com/office/drawing/2014/main" id="{80D36DB0-082D-4F5B-B4A7-BF919E1B63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00026" y="3432378"/>
            <a:ext cx="971600" cy="117553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" b="4095"/>
          <a:stretch>
            <a:fillRect/>
          </a:stretch>
        </p:blipFill>
        <p:spPr>
          <a:xfrm rot="21218930" flipH="1">
            <a:off x="641421" y="574265"/>
            <a:ext cx="1141095" cy="167640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86518" y="2404136"/>
            <a:ext cx="1430655" cy="140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1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椭圆 32"/>
          <p:cNvSpPr/>
          <p:nvPr/>
        </p:nvSpPr>
        <p:spPr>
          <a:xfrm>
            <a:off x="667110" y="775063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ctangle 42"/>
          <p:cNvSpPr>
            <a:spLocks noChangeArrowheads="1"/>
          </p:cNvSpPr>
          <p:nvPr/>
        </p:nvSpPr>
        <p:spPr bwMode="auto">
          <a:xfrm>
            <a:off x="955110" y="586010"/>
            <a:ext cx="7817324" cy="95410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宋体" panose="02010600030101010101" pitchFamily="2" charset="-122"/>
              </a:rPr>
              <a:t>两个杯子中哪一个装水多呢？请你设计一个实验解决这个问题。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4237355" y="2077720"/>
            <a:ext cx="4700905" cy="2306320"/>
            <a:chOff x="7441" y="-160"/>
            <a:chExt cx="7403" cy="3632"/>
          </a:xfrm>
        </p:grpSpPr>
        <p:pic>
          <p:nvPicPr>
            <p:cNvPr id="22" name="图片 21" descr="书中男孩子_conew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10" y="1120"/>
              <a:ext cx="2534" cy="2352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7441" y="-160"/>
              <a:ext cx="5792" cy="329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 spc="-150" dirty="0">
                  <a:solidFill>
                    <a:srgbClr val="0066FF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    把这两个玻璃杯装满水，倒入同样大小的玻璃杯内。哪个水位高哪个杯子装水多。</a:t>
              </a: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6DDDA47C-1DC3-4DF3-905C-6DA30D36AC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86"/>
          <a:stretch/>
        </p:blipFill>
        <p:spPr>
          <a:xfrm>
            <a:off x="988536" y="1930400"/>
            <a:ext cx="966298" cy="2085748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4CA1E688-0339-44AD-88D0-D2A3A5840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7328" y="2665634"/>
            <a:ext cx="1108672" cy="1336728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10A4AC65-CAC4-41FC-BAB1-43A5C60139AE}"/>
              </a:ext>
            </a:extLst>
          </p:cNvPr>
          <p:cNvSpPr txBox="1"/>
          <p:nvPr/>
        </p:nvSpPr>
        <p:spPr>
          <a:xfrm>
            <a:off x="1324721" y="392237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7302628D-C208-489C-856A-A1A1AA014EA0}"/>
              </a:ext>
            </a:extLst>
          </p:cNvPr>
          <p:cNvSpPr txBox="1"/>
          <p:nvPr/>
        </p:nvSpPr>
        <p:spPr>
          <a:xfrm>
            <a:off x="2897147" y="392237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</a:p>
        </p:txBody>
      </p:sp>
    </p:spTree>
    <p:extLst>
      <p:ext uri="{BB962C8B-B14F-4D97-AF65-F5344CB8AC3E}">
        <p14:creationId xmlns:p14="http://schemas.microsoft.com/office/powerpoint/2010/main" val="10825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9" grpId="0"/>
      <p:bldP spid="32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>
            <a:extLst>
              <a:ext uri="{FF2B5EF4-FFF2-40B4-BE49-F238E27FC236}">
                <a16:creationId xmlns="" xmlns:a16="http://schemas.microsoft.com/office/drawing/2014/main" id="{6DDDA47C-1DC3-4DF3-905C-6DA30D36AC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86"/>
          <a:stretch/>
        </p:blipFill>
        <p:spPr>
          <a:xfrm>
            <a:off x="899217" y="1764145"/>
            <a:ext cx="921584" cy="1989233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="" xmlns:a16="http://schemas.microsoft.com/office/drawing/2014/main" id="{4CA1E688-0339-44AD-88D0-D2A3A5840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958" y="2288439"/>
            <a:ext cx="1102181" cy="1328901"/>
          </a:xfrm>
          <a:prstGeom prst="rect">
            <a:avLst/>
          </a:prstGeom>
        </p:spPr>
      </p:pic>
      <p:sp>
        <p:nvSpPr>
          <p:cNvPr id="90" name="文本框 89">
            <a:extLst>
              <a:ext uri="{FF2B5EF4-FFF2-40B4-BE49-F238E27FC236}">
                <a16:creationId xmlns="" xmlns:a16="http://schemas.microsoft.com/office/drawing/2014/main" id="{10A4AC65-CAC4-41FC-BAB1-43A5C60139AE}"/>
              </a:ext>
            </a:extLst>
          </p:cNvPr>
          <p:cNvSpPr txBox="1"/>
          <p:nvPr/>
        </p:nvSpPr>
        <p:spPr>
          <a:xfrm>
            <a:off x="1235402" y="366884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</a:p>
        </p:txBody>
      </p:sp>
      <p:sp>
        <p:nvSpPr>
          <p:cNvPr id="91" name="文本框 90">
            <a:extLst>
              <a:ext uri="{FF2B5EF4-FFF2-40B4-BE49-F238E27FC236}">
                <a16:creationId xmlns="" xmlns:a16="http://schemas.microsoft.com/office/drawing/2014/main" id="{7302628D-C208-489C-856A-A1A1AA014EA0}"/>
              </a:ext>
            </a:extLst>
          </p:cNvPr>
          <p:cNvSpPr txBox="1"/>
          <p:nvPr/>
        </p:nvSpPr>
        <p:spPr>
          <a:xfrm>
            <a:off x="2807828" y="366884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</a:p>
        </p:txBody>
      </p:sp>
      <p:sp>
        <p:nvSpPr>
          <p:cNvPr id="94" name="圆柱体 2">
            <a:extLst>
              <a:ext uri="{FF2B5EF4-FFF2-40B4-BE49-F238E27FC236}">
                <a16:creationId xmlns="" xmlns:a16="http://schemas.microsoft.com/office/drawing/2014/main" id="{C78BCC23-A37E-414C-A5CC-E355AFBB79ED}"/>
              </a:ext>
            </a:extLst>
          </p:cNvPr>
          <p:cNvSpPr/>
          <p:nvPr/>
        </p:nvSpPr>
        <p:spPr>
          <a:xfrm>
            <a:off x="1000125" y="1902691"/>
            <a:ext cx="754225" cy="1756328"/>
          </a:xfrm>
          <a:prstGeom prst="can">
            <a:avLst/>
          </a:prstGeom>
          <a:solidFill>
            <a:srgbClr val="00B0F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圆柱体 16">
            <a:extLst>
              <a:ext uri="{FF2B5EF4-FFF2-40B4-BE49-F238E27FC236}">
                <a16:creationId xmlns="" xmlns:a16="http://schemas.microsoft.com/office/drawing/2014/main" id="{36C83948-4DE4-46B5-9999-6DA02ED69422}"/>
              </a:ext>
            </a:extLst>
          </p:cNvPr>
          <p:cNvSpPr/>
          <p:nvPr/>
        </p:nvSpPr>
        <p:spPr>
          <a:xfrm>
            <a:off x="2533940" y="2410826"/>
            <a:ext cx="1071200" cy="1084126"/>
          </a:xfrm>
          <a:custGeom>
            <a:avLst/>
            <a:gdLst>
              <a:gd name="connsiteX0" fmla="*/ 0 w 904875"/>
              <a:gd name="connsiteY0" fmla="*/ 113109 h 1457325"/>
              <a:gd name="connsiteX1" fmla="*/ 452438 w 904875"/>
              <a:gd name="connsiteY1" fmla="*/ 226218 h 1457325"/>
              <a:gd name="connsiteX2" fmla="*/ 904876 w 904875"/>
              <a:gd name="connsiteY2" fmla="*/ 113109 h 1457325"/>
              <a:gd name="connsiteX3" fmla="*/ 904875 w 904875"/>
              <a:gd name="connsiteY3" fmla="*/ 1344216 h 1457325"/>
              <a:gd name="connsiteX4" fmla="*/ 452437 w 904875"/>
              <a:gd name="connsiteY4" fmla="*/ 1457325 h 1457325"/>
              <a:gd name="connsiteX5" fmla="*/ -1 w 904875"/>
              <a:gd name="connsiteY5" fmla="*/ 1344216 h 1457325"/>
              <a:gd name="connsiteX6" fmla="*/ 0 w 904875"/>
              <a:gd name="connsiteY6" fmla="*/ 113109 h 1457325"/>
              <a:gd name="connsiteX0" fmla="*/ 0 w 904875"/>
              <a:gd name="connsiteY0" fmla="*/ 113109 h 1457325"/>
              <a:gd name="connsiteX1" fmla="*/ 452438 w 904875"/>
              <a:gd name="connsiteY1" fmla="*/ 0 h 1457325"/>
              <a:gd name="connsiteX2" fmla="*/ 904876 w 904875"/>
              <a:gd name="connsiteY2" fmla="*/ 113109 h 1457325"/>
              <a:gd name="connsiteX3" fmla="*/ 452438 w 904875"/>
              <a:gd name="connsiteY3" fmla="*/ 226218 h 1457325"/>
              <a:gd name="connsiteX4" fmla="*/ 0 w 904875"/>
              <a:gd name="connsiteY4" fmla="*/ 113109 h 1457325"/>
              <a:gd name="connsiteX0" fmla="*/ 904875 w 904875"/>
              <a:gd name="connsiteY0" fmla="*/ 113109 h 1457325"/>
              <a:gd name="connsiteX1" fmla="*/ 452437 w 904875"/>
              <a:gd name="connsiteY1" fmla="*/ 226218 h 1457325"/>
              <a:gd name="connsiteX2" fmla="*/ -1 w 904875"/>
              <a:gd name="connsiteY2" fmla="*/ 113109 h 1457325"/>
              <a:gd name="connsiteX3" fmla="*/ 452437 w 904875"/>
              <a:gd name="connsiteY3" fmla="*/ 0 h 1457325"/>
              <a:gd name="connsiteX4" fmla="*/ 904875 w 904875"/>
              <a:gd name="connsiteY4" fmla="*/ 113109 h 1457325"/>
              <a:gd name="connsiteX5" fmla="*/ 904875 w 904875"/>
              <a:gd name="connsiteY5" fmla="*/ 1344216 h 1457325"/>
              <a:gd name="connsiteX6" fmla="*/ 452437 w 904875"/>
              <a:gd name="connsiteY6" fmla="*/ 1457325 h 1457325"/>
              <a:gd name="connsiteX7" fmla="*/ -1 w 904875"/>
              <a:gd name="connsiteY7" fmla="*/ 1344216 h 1457325"/>
              <a:gd name="connsiteX8" fmla="*/ 0 w 904875"/>
              <a:gd name="connsiteY8" fmla="*/ 113109 h 1457325"/>
              <a:gd name="connsiteX0" fmla="*/ 104775 w 1009651"/>
              <a:gd name="connsiteY0" fmla="*/ 113109 h 1457325"/>
              <a:gd name="connsiteX1" fmla="*/ 557213 w 1009651"/>
              <a:gd name="connsiteY1" fmla="*/ 226218 h 1457325"/>
              <a:gd name="connsiteX2" fmla="*/ 1009651 w 1009651"/>
              <a:gd name="connsiteY2" fmla="*/ 113109 h 1457325"/>
              <a:gd name="connsiteX3" fmla="*/ 1009650 w 1009651"/>
              <a:gd name="connsiteY3" fmla="*/ 1344216 h 1457325"/>
              <a:gd name="connsiteX4" fmla="*/ 557212 w 1009651"/>
              <a:gd name="connsiteY4" fmla="*/ 1457325 h 1457325"/>
              <a:gd name="connsiteX5" fmla="*/ 104774 w 1009651"/>
              <a:gd name="connsiteY5" fmla="*/ 1344216 h 1457325"/>
              <a:gd name="connsiteX6" fmla="*/ 104775 w 1009651"/>
              <a:gd name="connsiteY6" fmla="*/ 113109 h 1457325"/>
              <a:gd name="connsiteX0" fmla="*/ 104775 w 1009651"/>
              <a:gd name="connsiteY0" fmla="*/ 113109 h 1457325"/>
              <a:gd name="connsiteX1" fmla="*/ 557213 w 1009651"/>
              <a:gd name="connsiteY1" fmla="*/ 0 h 1457325"/>
              <a:gd name="connsiteX2" fmla="*/ 1009651 w 1009651"/>
              <a:gd name="connsiteY2" fmla="*/ 113109 h 1457325"/>
              <a:gd name="connsiteX3" fmla="*/ 557213 w 1009651"/>
              <a:gd name="connsiteY3" fmla="*/ 226218 h 1457325"/>
              <a:gd name="connsiteX4" fmla="*/ 104775 w 1009651"/>
              <a:gd name="connsiteY4" fmla="*/ 113109 h 1457325"/>
              <a:gd name="connsiteX0" fmla="*/ 1009650 w 1009651"/>
              <a:gd name="connsiteY0" fmla="*/ 113109 h 1457325"/>
              <a:gd name="connsiteX1" fmla="*/ 557212 w 1009651"/>
              <a:gd name="connsiteY1" fmla="*/ 226218 h 1457325"/>
              <a:gd name="connsiteX2" fmla="*/ 104774 w 1009651"/>
              <a:gd name="connsiteY2" fmla="*/ 113109 h 1457325"/>
              <a:gd name="connsiteX3" fmla="*/ 557212 w 1009651"/>
              <a:gd name="connsiteY3" fmla="*/ 0 h 1457325"/>
              <a:gd name="connsiteX4" fmla="*/ 1009650 w 1009651"/>
              <a:gd name="connsiteY4" fmla="*/ 113109 h 1457325"/>
              <a:gd name="connsiteX5" fmla="*/ 1009650 w 1009651"/>
              <a:gd name="connsiteY5" fmla="*/ 1344216 h 1457325"/>
              <a:gd name="connsiteX6" fmla="*/ 557212 w 1009651"/>
              <a:gd name="connsiteY6" fmla="*/ 1457325 h 1457325"/>
              <a:gd name="connsiteX7" fmla="*/ 104774 w 1009651"/>
              <a:gd name="connsiteY7" fmla="*/ 1344216 h 1457325"/>
              <a:gd name="connsiteX8" fmla="*/ 0 w 1009651"/>
              <a:gd name="connsiteY8" fmla="*/ 87709 h 1457325"/>
              <a:gd name="connsiteX0" fmla="*/ 104775 w 1177925"/>
              <a:gd name="connsiteY0" fmla="*/ 113113 h 1457329"/>
              <a:gd name="connsiteX1" fmla="*/ 557213 w 1177925"/>
              <a:gd name="connsiteY1" fmla="*/ 226222 h 1457329"/>
              <a:gd name="connsiteX2" fmla="*/ 1009651 w 1177925"/>
              <a:gd name="connsiteY2" fmla="*/ 113113 h 1457329"/>
              <a:gd name="connsiteX3" fmla="*/ 1009650 w 1177925"/>
              <a:gd name="connsiteY3" fmla="*/ 1344220 h 1457329"/>
              <a:gd name="connsiteX4" fmla="*/ 557212 w 1177925"/>
              <a:gd name="connsiteY4" fmla="*/ 1457329 h 1457329"/>
              <a:gd name="connsiteX5" fmla="*/ 104774 w 1177925"/>
              <a:gd name="connsiteY5" fmla="*/ 1344220 h 1457329"/>
              <a:gd name="connsiteX6" fmla="*/ 104775 w 1177925"/>
              <a:gd name="connsiteY6" fmla="*/ 113113 h 1457329"/>
              <a:gd name="connsiteX0" fmla="*/ 104775 w 1177925"/>
              <a:gd name="connsiteY0" fmla="*/ 113113 h 1457329"/>
              <a:gd name="connsiteX1" fmla="*/ 557213 w 1177925"/>
              <a:gd name="connsiteY1" fmla="*/ 4 h 1457329"/>
              <a:gd name="connsiteX2" fmla="*/ 1009651 w 1177925"/>
              <a:gd name="connsiteY2" fmla="*/ 113113 h 1457329"/>
              <a:gd name="connsiteX3" fmla="*/ 557213 w 1177925"/>
              <a:gd name="connsiteY3" fmla="*/ 226222 h 1457329"/>
              <a:gd name="connsiteX4" fmla="*/ 104775 w 1177925"/>
              <a:gd name="connsiteY4" fmla="*/ 113113 h 1457329"/>
              <a:gd name="connsiteX0" fmla="*/ 1009650 w 1177925"/>
              <a:gd name="connsiteY0" fmla="*/ 113113 h 1457329"/>
              <a:gd name="connsiteX1" fmla="*/ 557212 w 1177925"/>
              <a:gd name="connsiteY1" fmla="*/ 226222 h 1457329"/>
              <a:gd name="connsiteX2" fmla="*/ 104774 w 1177925"/>
              <a:gd name="connsiteY2" fmla="*/ 113113 h 1457329"/>
              <a:gd name="connsiteX3" fmla="*/ 557212 w 1177925"/>
              <a:gd name="connsiteY3" fmla="*/ 4 h 1457329"/>
              <a:gd name="connsiteX4" fmla="*/ 1177925 w 1177925"/>
              <a:gd name="connsiteY4" fmla="*/ 109938 h 1457329"/>
              <a:gd name="connsiteX5" fmla="*/ 1009650 w 1177925"/>
              <a:gd name="connsiteY5" fmla="*/ 1344220 h 1457329"/>
              <a:gd name="connsiteX6" fmla="*/ 557212 w 1177925"/>
              <a:gd name="connsiteY6" fmla="*/ 1457329 h 1457329"/>
              <a:gd name="connsiteX7" fmla="*/ 104774 w 1177925"/>
              <a:gd name="connsiteY7" fmla="*/ 1344220 h 1457329"/>
              <a:gd name="connsiteX8" fmla="*/ 0 w 1177925"/>
              <a:gd name="connsiteY8" fmla="*/ 87713 h 1457329"/>
              <a:gd name="connsiteX0" fmla="*/ 107951 w 1181101"/>
              <a:gd name="connsiteY0" fmla="*/ 113195 h 1457411"/>
              <a:gd name="connsiteX1" fmla="*/ 560389 w 1181101"/>
              <a:gd name="connsiteY1" fmla="*/ 226304 h 1457411"/>
              <a:gd name="connsiteX2" fmla="*/ 1012827 w 1181101"/>
              <a:gd name="connsiteY2" fmla="*/ 113195 h 1457411"/>
              <a:gd name="connsiteX3" fmla="*/ 1012826 w 1181101"/>
              <a:gd name="connsiteY3" fmla="*/ 1344302 h 1457411"/>
              <a:gd name="connsiteX4" fmla="*/ 560388 w 1181101"/>
              <a:gd name="connsiteY4" fmla="*/ 1457411 h 1457411"/>
              <a:gd name="connsiteX5" fmla="*/ 107950 w 1181101"/>
              <a:gd name="connsiteY5" fmla="*/ 1344302 h 1457411"/>
              <a:gd name="connsiteX6" fmla="*/ 107951 w 1181101"/>
              <a:gd name="connsiteY6" fmla="*/ 113195 h 1457411"/>
              <a:gd name="connsiteX0" fmla="*/ 107951 w 1181101"/>
              <a:gd name="connsiteY0" fmla="*/ 113195 h 1457411"/>
              <a:gd name="connsiteX1" fmla="*/ 560389 w 1181101"/>
              <a:gd name="connsiteY1" fmla="*/ 86 h 1457411"/>
              <a:gd name="connsiteX2" fmla="*/ 1012827 w 1181101"/>
              <a:gd name="connsiteY2" fmla="*/ 113195 h 1457411"/>
              <a:gd name="connsiteX3" fmla="*/ 560389 w 1181101"/>
              <a:gd name="connsiteY3" fmla="*/ 226304 h 1457411"/>
              <a:gd name="connsiteX4" fmla="*/ 107951 w 1181101"/>
              <a:gd name="connsiteY4" fmla="*/ 113195 h 1457411"/>
              <a:gd name="connsiteX0" fmla="*/ 1012826 w 1181101"/>
              <a:gd name="connsiteY0" fmla="*/ 113195 h 1457411"/>
              <a:gd name="connsiteX1" fmla="*/ 560388 w 1181101"/>
              <a:gd name="connsiteY1" fmla="*/ 226304 h 1457411"/>
              <a:gd name="connsiteX2" fmla="*/ 0 w 1181101"/>
              <a:gd name="connsiteY2" fmla="*/ 97320 h 1457411"/>
              <a:gd name="connsiteX3" fmla="*/ 560388 w 1181101"/>
              <a:gd name="connsiteY3" fmla="*/ 86 h 1457411"/>
              <a:gd name="connsiteX4" fmla="*/ 1181101 w 1181101"/>
              <a:gd name="connsiteY4" fmla="*/ 110020 h 1457411"/>
              <a:gd name="connsiteX5" fmla="*/ 1012826 w 1181101"/>
              <a:gd name="connsiteY5" fmla="*/ 1344302 h 1457411"/>
              <a:gd name="connsiteX6" fmla="*/ 560388 w 1181101"/>
              <a:gd name="connsiteY6" fmla="*/ 1457411 h 1457411"/>
              <a:gd name="connsiteX7" fmla="*/ 107950 w 1181101"/>
              <a:gd name="connsiteY7" fmla="*/ 1344302 h 1457411"/>
              <a:gd name="connsiteX8" fmla="*/ 3176 w 1181101"/>
              <a:gd name="connsiteY8" fmla="*/ 87795 h 1457411"/>
              <a:gd name="connsiteX0" fmla="*/ 107951 w 1181101"/>
              <a:gd name="connsiteY0" fmla="*/ 113195 h 1457411"/>
              <a:gd name="connsiteX1" fmla="*/ 560389 w 1181101"/>
              <a:gd name="connsiteY1" fmla="*/ 226304 h 1457411"/>
              <a:gd name="connsiteX2" fmla="*/ 1012827 w 1181101"/>
              <a:gd name="connsiteY2" fmla="*/ 113195 h 1457411"/>
              <a:gd name="connsiteX3" fmla="*/ 1012826 w 1181101"/>
              <a:gd name="connsiteY3" fmla="*/ 1344302 h 1457411"/>
              <a:gd name="connsiteX4" fmla="*/ 560388 w 1181101"/>
              <a:gd name="connsiteY4" fmla="*/ 1457411 h 1457411"/>
              <a:gd name="connsiteX5" fmla="*/ 107950 w 1181101"/>
              <a:gd name="connsiteY5" fmla="*/ 1344302 h 1457411"/>
              <a:gd name="connsiteX6" fmla="*/ 107951 w 1181101"/>
              <a:gd name="connsiteY6" fmla="*/ 113195 h 1457411"/>
              <a:gd name="connsiteX0" fmla="*/ 107951 w 1181101"/>
              <a:gd name="connsiteY0" fmla="*/ 113195 h 1457411"/>
              <a:gd name="connsiteX1" fmla="*/ 560389 w 1181101"/>
              <a:gd name="connsiteY1" fmla="*/ 86 h 1457411"/>
              <a:gd name="connsiteX2" fmla="*/ 1012827 w 1181101"/>
              <a:gd name="connsiteY2" fmla="*/ 113195 h 1457411"/>
              <a:gd name="connsiteX3" fmla="*/ 560389 w 1181101"/>
              <a:gd name="connsiteY3" fmla="*/ 226304 h 1457411"/>
              <a:gd name="connsiteX4" fmla="*/ 107951 w 1181101"/>
              <a:gd name="connsiteY4" fmla="*/ 113195 h 1457411"/>
              <a:gd name="connsiteX0" fmla="*/ 1177926 w 1181101"/>
              <a:gd name="connsiteY0" fmla="*/ 100495 h 1457411"/>
              <a:gd name="connsiteX1" fmla="*/ 560388 w 1181101"/>
              <a:gd name="connsiteY1" fmla="*/ 226304 h 1457411"/>
              <a:gd name="connsiteX2" fmla="*/ 0 w 1181101"/>
              <a:gd name="connsiteY2" fmla="*/ 97320 h 1457411"/>
              <a:gd name="connsiteX3" fmla="*/ 560388 w 1181101"/>
              <a:gd name="connsiteY3" fmla="*/ 86 h 1457411"/>
              <a:gd name="connsiteX4" fmla="*/ 1181101 w 1181101"/>
              <a:gd name="connsiteY4" fmla="*/ 110020 h 1457411"/>
              <a:gd name="connsiteX5" fmla="*/ 1012826 w 1181101"/>
              <a:gd name="connsiteY5" fmla="*/ 1344302 h 1457411"/>
              <a:gd name="connsiteX6" fmla="*/ 560388 w 1181101"/>
              <a:gd name="connsiteY6" fmla="*/ 1457411 h 1457411"/>
              <a:gd name="connsiteX7" fmla="*/ 107950 w 1181101"/>
              <a:gd name="connsiteY7" fmla="*/ 1344302 h 1457411"/>
              <a:gd name="connsiteX8" fmla="*/ 3176 w 1181101"/>
              <a:gd name="connsiteY8" fmla="*/ 87795 h 1457411"/>
              <a:gd name="connsiteX0" fmla="*/ 107951 w 1184277"/>
              <a:gd name="connsiteY0" fmla="*/ 113195 h 1457411"/>
              <a:gd name="connsiteX1" fmla="*/ 560389 w 1184277"/>
              <a:gd name="connsiteY1" fmla="*/ 226304 h 1457411"/>
              <a:gd name="connsiteX2" fmla="*/ 1012827 w 1184277"/>
              <a:gd name="connsiteY2" fmla="*/ 113195 h 1457411"/>
              <a:gd name="connsiteX3" fmla="*/ 1012826 w 1184277"/>
              <a:gd name="connsiteY3" fmla="*/ 1344302 h 1457411"/>
              <a:gd name="connsiteX4" fmla="*/ 560388 w 1184277"/>
              <a:gd name="connsiteY4" fmla="*/ 1457411 h 1457411"/>
              <a:gd name="connsiteX5" fmla="*/ 107950 w 1184277"/>
              <a:gd name="connsiteY5" fmla="*/ 1344302 h 1457411"/>
              <a:gd name="connsiteX6" fmla="*/ 107951 w 1184277"/>
              <a:gd name="connsiteY6" fmla="*/ 113195 h 1457411"/>
              <a:gd name="connsiteX0" fmla="*/ 107951 w 1184277"/>
              <a:gd name="connsiteY0" fmla="*/ 113195 h 1457411"/>
              <a:gd name="connsiteX1" fmla="*/ 560389 w 1184277"/>
              <a:gd name="connsiteY1" fmla="*/ 86 h 1457411"/>
              <a:gd name="connsiteX2" fmla="*/ 1184277 w 1184277"/>
              <a:gd name="connsiteY2" fmla="*/ 106845 h 1457411"/>
              <a:gd name="connsiteX3" fmla="*/ 560389 w 1184277"/>
              <a:gd name="connsiteY3" fmla="*/ 226304 h 1457411"/>
              <a:gd name="connsiteX4" fmla="*/ 107951 w 1184277"/>
              <a:gd name="connsiteY4" fmla="*/ 113195 h 1457411"/>
              <a:gd name="connsiteX0" fmla="*/ 1177926 w 1184277"/>
              <a:gd name="connsiteY0" fmla="*/ 100495 h 1457411"/>
              <a:gd name="connsiteX1" fmla="*/ 560388 w 1184277"/>
              <a:gd name="connsiteY1" fmla="*/ 226304 h 1457411"/>
              <a:gd name="connsiteX2" fmla="*/ 0 w 1184277"/>
              <a:gd name="connsiteY2" fmla="*/ 97320 h 1457411"/>
              <a:gd name="connsiteX3" fmla="*/ 560388 w 1184277"/>
              <a:gd name="connsiteY3" fmla="*/ 86 h 1457411"/>
              <a:gd name="connsiteX4" fmla="*/ 1181101 w 1184277"/>
              <a:gd name="connsiteY4" fmla="*/ 110020 h 1457411"/>
              <a:gd name="connsiteX5" fmla="*/ 1012826 w 1184277"/>
              <a:gd name="connsiteY5" fmla="*/ 1344302 h 1457411"/>
              <a:gd name="connsiteX6" fmla="*/ 560388 w 1184277"/>
              <a:gd name="connsiteY6" fmla="*/ 1457411 h 1457411"/>
              <a:gd name="connsiteX7" fmla="*/ 107950 w 1184277"/>
              <a:gd name="connsiteY7" fmla="*/ 1344302 h 1457411"/>
              <a:gd name="connsiteX8" fmla="*/ 3176 w 1184277"/>
              <a:gd name="connsiteY8" fmla="*/ 87795 h 1457411"/>
              <a:gd name="connsiteX0" fmla="*/ 107951 w 1184277"/>
              <a:gd name="connsiteY0" fmla="*/ 113264 h 1457480"/>
              <a:gd name="connsiteX1" fmla="*/ 560389 w 1184277"/>
              <a:gd name="connsiteY1" fmla="*/ 226373 h 1457480"/>
              <a:gd name="connsiteX2" fmla="*/ 1012827 w 1184277"/>
              <a:gd name="connsiteY2" fmla="*/ 113264 h 1457480"/>
              <a:gd name="connsiteX3" fmla="*/ 1012826 w 1184277"/>
              <a:gd name="connsiteY3" fmla="*/ 1344371 h 1457480"/>
              <a:gd name="connsiteX4" fmla="*/ 560388 w 1184277"/>
              <a:gd name="connsiteY4" fmla="*/ 1457480 h 1457480"/>
              <a:gd name="connsiteX5" fmla="*/ 107950 w 1184277"/>
              <a:gd name="connsiteY5" fmla="*/ 1344371 h 1457480"/>
              <a:gd name="connsiteX6" fmla="*/ 107951 w 1184277"/>
              <a:gd name="connsiteY6" fmla="*/ 113264 h 1457480"/>
              <a:gd name="connsiteX0" fmla="*/ 3176 w 1184277"/>
              <a:gd name="connsiteY0" fmla="*/ 91039 h 1457480"/>
              <a:gd name="connsiteX1" fmla="*/ 560389 w 1184277"/>
              <a:gd name="connsiteY1" fmla="*/ 155 h 1457480"/>
              <a:gd name="connsiteX2" fmla="*/ 1184277 w 1184277"/>
              <a:gd name="connsiteY2" fmla="*/ 106914 h 1457480"/>
              <a:gd name="connsiteX3" fmla="*/ 560389 w 1184277"/>
              <a:gd name="connsiteY3" fmla="*/ 226373 h 1457480"/>
              <a:gd name="connsiteX4" fmla="*/ 3176 w 1184277"/>
              <a:gd name="connsiteY4" fmla="*/ 91039 h 1457480"/>
              <a:gd name="connsiteX0" fmla="*/ 1177926 w 1184277"/>
              <a:gd name="connsiteY0" fmla="*/ 100564 h 1457480"/>
              <a:gd name="connsiteX1" fmla="*/ 560388 w 1184277"/>
              <a:gd name="connsiteY1" fmla="*/ 226373 h 1457480"/>
              <a:gd name="connsiteX2" fmla="*/ 0 w 1184277"/>
              <a:gd name="connsiteY2" fmla="*/ 97389 h 1457480"/>
              <a:gd name="connsiteX3" fmla="*/ 560388 w 1184277"/>
              <a:gd name="connsiteY3" fmla="*/ 155 h 1457480"/>
              <a:gd name="connsiteX4" fmla="*/ 1181101 w 1184277"/>
              <a:gd name="connsiteY4" fmla="*/ 110089 h 1457480"/>
              <a:gd name="connsiteX5" fmla="*/ 1012826 w 1184277"/>
              <a:gd name="connsiteY5" fmla="*/ 1344371 h 1457480"/>
              <a:gd name="connsiteX6" fmla="*/ 560388 w 1184277"/>
              <a:gd name="connsiteY6" fmla="*/ 1457480 h 1457480"/>
              <a:gd name="connsiteX7" fmla="*/ 107950 w 1184277"/>
              <a:gd name="connsiteY7" fmla="*/ 1344371 h 1457480"/>
              <a:gd name="connsiteX8" fmla="*/ 3176 w 1184277"/>
              <a:gd name="connsiteY8" fmla="*/ 87864 h 1457480"/>
              <a:gd name="connsiteX0" fmla="*/ 107951 w 1184277"/>
              <a:gd name="connsiteY0" fmla="*/ 113264 h 1485534"/>
              <a:gd name="connsiteX1" fmla="*/ 560389 w 1184277"/>
              <a:gd name="connsiteY1" fmla="*/ 226373 h 1485534"/>
              <a:gd name="connsiteX2" fmla="*/ 1181102 w 1184277"/>
              <a:gd name="connsiteY2" fmla="*/ 103739 h 1485534"/>
              <a:gd name="connsiteX3" fmla="*/ 1012826 w 1184277"/>
              <a:gd name="connsiteY3" fmla="*/ 1344371 h 1485534"/>
              <a:gd name="connsiteX4" fmla="*/ 560388 w 1184277"/>
              <a:gd name="connsiteY4" fmla="*/ 1457480 h 1485534"/>
              <a:gd name="connsiteX5" fmla="*/ 107950 w 1184277"/>
              <a:gd name="connsiteY5" fmla="*/ 1344371 h 1485534"/>
              <a:gd name="connsiteX6" fmla="*/ 107951 w 1184277"/>
              <a:gd name="connsiteY6" fmla="*/ 113264 h 1485534"/>
              <a:gd name="connsiteX0" fmla="*/ 3176 w 1184277"/>
              <a:gd name="connsiteY0" fmla="*/ 91039 h 1485534"/>
              <a:gd name="connsiteX1" fmla="*/ 560389 w 1184277"/>
              <a:gd name="connsiteY1" fmla="*/ 155 h 1485534"/>
              <a:gd name="connsiteX2" fmla="*/ 1184277 w 1184277"/>
              <a:gd name="connsiteY2" fmla="*/ 106914 h 1485534"/>
              <a:gd name="connsiteX3" fmla="*/ 560389 w 1184277"/>
              <a:gd name="connsiteY3" fmla="*/ 226373 h 1485534"/>
              <a:gd name="connsiteX4" fmla="*/ 3176 w 1184277"/>
              <a:gd name="connsiteY4" fmla="*/ 91039 h 1485534"/>
              <a:gd name="connsiteX0" fmla="*/ 1177926 w 1184277"/>
              <a:gd name="connsiteY0" fmla="*/ 100564 h 1485534"/>
              <a:gd name="connsiteX1" fmla="*/ 560388 w 1184277"/>
              <a:gd name="connsiteY1" fmla="*/ 226373 h 1485534"/>
              <a:gd name="connsiteX2" fmla="*/ 0 w 1184277"/>
              <a:gd name="connsiteY2" fmla="*/ 97389 h 1485534"/>
              <a:gd name="connsiteX3" fmla="*/ 560388 w 1184277"/>
              <a:gd name="connsiteY3" fmla="*/ 155 h 1485534"/>
              <a:gd name="connsiteX4" fmla="*/ 1181101 w 1184277"/>
              <a:gd name="connsiteY4" fmla="*/ 110089 h 1485534"/>
              <a:gd name="connsiteX5" fmla="*/ 1012826 w 1184277"/>
              <a:gd name="connsiteY5" fmla="*/ 1344371 h 1485534"/>
              <a:gd name="connsiteX6" fmla="*/ 560388 w 1184277"/>
              <a:gd name="connsiteY6" fmla="*/ 1457480 h 1485534"/>
              <a:gd name="connsiteX7" fmla="*/ 107950 w 1184277"/>
              <a:gd name="connsiteY7" fmla="*/ 1344371 h 1485534"/>
              <a:gd name="connsiteX8" fmla="*/ 3176 w 1184277"/>
              <a:gd name="connsiteY8" fmla="*/ 87864 h 1485534"/>
              <a:gd name="connsiteX0" fmla="*/ 107951 w 1184277"/>
              <a:gd name="connsiteY0" fmla="*/ 113264 h 1485534"/>
              <a:gd name="connsiteX1" fmla="*/ 560389 w 1184277"/>
              <a:gd name="connsiteY1" fmla="*/ 226373 h 1485534"/>
              <a:gd name="connsiteX2" fmla="*/ 1181102 w 1184277"/>
              <a:gd name="connsiteY2" fmla="*/ 103739 h 1485534"/>
              <a:gd name="connsiteX3" fmla="*/ 1012826 w 1184277"/>
              <a:gd name="connsiteY3" fmla="*/ 1344371 h 1485534"/>
              <a:gd name="connsiteX4" fmla="*/ 560388 w 1184277"/>
              <a:gd name="connsiteY4" fmla="*/ 1457480 h 1485534"/>
              <a:gd name="connsiteX5" fmla="*/ 107950 w 1184277"/>
              <a:gd name="connsiteY5" fmla="*/ 1344371 h 1485534"/>
              <a:gd name="connsiteX6" fmla="*/ 107951 w 1184277"/>
              <a:gd name="connsiteY6" fmla="*/ 113264 h 1485534"/>
              <a:gd name="connsiteX0" fmla="*/ 3176 w 1184277"/>
              <a:gd name="connsiteY0" fmla="*/ 91039 h 1485534"/>
              <a:gd name="connsiteX1" fmla="*/ 560389 w 1184277"/>
              <a:gd name="connsiteY1" fmla="*/ 155 h 1485534"/>
              <a:gd name="connsiteX2" fmla="*/ 1184277 w 1184277"/>
              <a:gd name="connsiteY2" fmla="*/ 106914 h 1485534"/>
              <a:gd name="connsiteX3" fmla="*/ 560389 w 1184277"/>
              <a:gd name="connsiteY3" fmla="*/ 226373 h 1485534"/>
              <a:gd name="connsiteX4" fmla="*/ 3176 w 1184277"/>
              <a:gd name="connsiteY4" fmla="*/ 91039 h 1485534"/>
              <a:gd name="connsiteX0" fmla="*/ 1177926 w 1184277"/>
              <a:gd name="connsiteY0" fmla="*/ 100564 h 1485534"/>
              <a:gd name="connsiteX1" fmla="*/ 560388 w 1184277"/>
              <a:gd name="connsiteY1" fmla="*/ 226373 h 1485534"/>
              <a:gd name="connsiteX2" fmla="*/ 0 w 1184277"/>
              <a:gd name="connsiteY2" fmla="*/ 97389 h 1485534"/>
              <a:gd name="connsiteX3" fmla="*/ 560388 w 1184277"/>
              <a:gd name="connsiteY3" fmla="*/ 155 h 1485534"/>
              <a:gd name="connsiteX4" fmla="*/ 1181101 w 1184277"/>
              <a:gd name="connsiteY4" fmla="*/ 110089 h 1485534"/>
              <a:gd name="connsiteX5" fmla="*/ 1012826 w 1184277"/>
              <a:gd name="connsiteY5" fmla="*/ 1344371 h 1485534"/>
              <a:gd name="connsiteX6" fmla="*/ 560388 w 1184277"/>
              <a:gd name="connsiteY6" fmla="*/ 1457480 h 1485534"/>
              <a:gd name="connsiteX7" fmla="*/ 107950 w 1184277"/>
              <a:gd name="connsiteY7" fmla="*/ 1344371 h 1485534"/>
              <a:gd name="connsiteX8" fmla="*/ 3176 w 1184277"/>
              <a:gd name="connsiteY8" fmla="*/ 87864 h 1485534"/>
              <a:gd name="connsiteX0" fmla="*/ 107951 w 1184277"/>
              <a:gd name="connsiteY0" fmla="*/ 113264 h 1485534"/>
              <a:gd name="connsiteX1" fmla="*/ 560389 w 1184277"/>
              <a:gd name="connsiteY1" fmla="*/ 226373 h 1485534"/>
              <a:gd name="connsiteX2" fmla="*/ 1181102 w 1184277"/>
              <a:gd name="connsiteY2" fmla="*/ 103739 h 1485534"/>
              <a:gd name="connsiteX3" fmla="*/ 1012826 w 1184277"/>
              <a:gd name="connsiteY3" fmla="*/ 1344371 h 1485534"/>
              <a:gd name="connsiteX4" fmla="*/ 560388 w 1184277"/>
              <a:gd name="connsiteY4" fmla="*/ 1457480 h 1485534"/>
              <a:gd name="connsiteX5" fmla="*/ 107950 w 1184277"/>
              <a:gd name="connsiteY5" fmla="*/ 1344371 h 1485534"/>
              <a:gd name="connsiteX6" fmla="*/ 107951 w 1184277"/>
              <a:gd name="connsiteY6" fmla="*/ 113264 h 1485534"/>
              <a:gd name="connsiteX0" fmla="*/ 3176 w 1184277"/>
              <a:gd name="connsiteY0" fmla="*/ 91039 h 1485534"/>
              <a:gd name="connsiteX1" fmla="*/ 560389 w 1184277"/>
              <a:gd name="connsiteY1" fmla="*/ 155 h 1485534"/>
              <a:gd name="connsiteX2" fmla="*/ 1184277 w 1184277"/>
              <a:gd name="connsiteY2" fmla="*/ 106914 h 1485534"/>
              <a:gd name="connsiteX3" fmla="*/ 560389 w 1184277"/>
              <a:gd name="connsiteY3" fmla="*/ 226373 h 1485534"/>
              <a:gd name="connsiteX4" fmla="*/ 3176 w 1184277"/>
              <a:gd name="connsiteY4" fmla="*/ 91039 h 1485534"/>
              <a:gd name="connsiteX0" fmla="*/ 1177926 w 1184277"/>
              <a:gd name="connsiteY0" fmla="*/ 100564 h 1485534"/>
              <a:gd name="connsiteX1" fmla="*/ 560388 w 1184277"/>
              <a:gd name="connsiteY1" fmla="*/ 226373 h 1485534"/>
              <a:gd name="connsiteX2" fmla="*/ 0 w 1184277"/>
              <a:gd name="connsiteY2" fmla="*/ 97389 h 1485534"/>
              <a:gd name="connsiteX3" fmla="*/ 560388 w 1184277"/>
              <a:gd name="connsiteY3" fmla="*/ 155 h 1485534"/>
              <a:gd name="connsiteX4" fmla="*/ 1181101 w 1184277"/>
              <a:gd name="connsiteY4" fmla="*/ 110089 h 1485534"/>
              <a:gd name="connsiteX5" fmla="*/ 1012826 w 1184277"/>
              <a:gd name="connsiteY5" fmla="*/ 1344371 h 1485534"/>
              <a:gd name="connsiteX6" fmla="*/ 560388 w 1184277"/>
              <a:gd name="connsiteY6" fmla="*/ 1457480 h 1485534"/>
              <a:gd name="connsiteX7" fmla="*/ 107950 w 1184277"/>
              <a:gd name="connsiteY7" fmla="*/ 1344371 h 1485534"/>
              <a:gd name="connsiteX8" fmla="*/ 3176 w 1184277"/>
              <a:gd name="connsiteY8" fmla="*/ 87864 h 1485534"/>
              <a:gd name="connsiteX0" fmla="*/ 107951 w 1184277"/>
              <a:gd name="connsiteY0" fmla="*/ 113264 h 1485534"/>
              <a:gd name="connsiteX1" fmla="*/ 560389 w 1184277"/>
              <a:gd name="connsiteY1" fmla="*/ 226373 h 1485534"/>
              <a:gd name="connsiteX2" fmla="*/ 1181102 w 1184277"/>
              <a:gd name="connsiteY2" fmla="*/ 103739 h 1485534"/>
              <a:gd name="connsiteX3" fmla="*/ 1012826 w 1184277"/>
              <a:gd name="connsiteY3" fmla="*/ 1344371 h 1485534"/>
              <a:gd name="connsiteX4" fmla="*/ 560388 w 1184277"/>
              <a:gd name="connsiteY4" fmla="*/ 1457480 h 1485534"/>
              <a:gd name="connsiteX5" fmla="*/ 107950 w 1184277"/>
              <a:gd name="connsiteY5" fmla="*/ 1344371 h 1485534"/>
              <a:gd name="connsiteX6" fmla="*/ 107951 w 1184277"/>
              <a:gd name="connsiteY6" fmla="*/ 113264 h 1485534"/>
              <a:gd name="connsiteX0" fmla="*/ 3176 w 1184277"/>
              <a:gd name="connsiteY0" fmla="*/ 91039 h 1485534"/>
              <a:gd name="connsiteX1" fmla="*/ 560389 w 1184277"/>
              <a:gd name="connsiteY1" fmla="*/ 155 h 1485534"/>
              <a:gd name="connsiteX2" fmla="*/ 1184277 w 1184277"/>
              <a:gd name="connsiteY2" fmla="*/ 106914 h 1485534"/>
              <a:gd name="connsiteX3" fmla="*/ 560389 w 1184277"/>
              <a:gd name="connsiteY3" fmla="*/ 226373 h 1485534"/>
              <a:gd name="connsiteX4" fmla="*/ 3176 w 1184277"/>
              <a:gd name="connsiteY4" fmla="*/ 91039 h 1485534"/>
              <a:gd name="connsiteX0" fmla="*/ 1177926 w 1184277"/>
              <a:gd name="connsiteY0" fmla="*/ 100564 h 1485534"/>
              <a:gd name="connsiteX1" fmla="*/ 560388 w 1184277"/>
              <a:gd name="connsiteY1" fmla="*/ 226373 h 1485534"/>
              <a:gd name="connsiteX2" fmla="*/ 0 w 1184277"/>
              <a:gd name="connsiteY2" fmla="*/ 97389 h 1485534"/>
              <a:gd name="connsiteX3" fmla="*/ 560388 w 1184277"/>
              <a:gd name="connsiteY3" fmla="*/ 155 h 1485534"/>
              <a:gd name="connsiteX4" fmla="*/ 1181101 w 1184277"/>
              <a:gd name="connsiteY4" fmla="*/ 110089 h 1485534"/>
              <a:gd name="connsiteX5" fmla="*/ 1009651 w 1184277"/>
              <a:gd name="connsiteY5" fmla="*/ 1309446 h 1485534"/>
              <a:gd name="connsiteX6" fmla="*/ 560388 w 1184277"/>
              <a:gd name="connsiteY6" fmla="*/ 1457480 h 1485534"/>
              <a:gd name="connsiteX7" fmla="*/ 107950 w 1184277"/>
              <a:gd name="connsiteY7" fmla="*/ 1344371 h 1485534"/>
              <a:gd name="connsiteX8" fmla="*/ 3176 w 1184277"/>
              <a:gd name="connsiteY8" fmla="*/ 87864 h 1485534"/>
              <a:gd name="connsiteX0" fmla="*/ 107951 w 1216031"/>
              <a:gd name="connsiteY0" fmla="*/ 113264 h 1457893"/>
              <a:gd name="connsiteX1" fmla="*/ 560389 w 1216031"/>
              <a:gd name="connsiteY1" fmla="*/ 226373 h 1457893"/>
              <a:gd name="connsiteX2" fmla="*/ 1181102 w 1216031"/>
              <a:gd name="connsiteY2" fmla="*/ 103739 h 1457893"/>
              <a:gd name="connsiteX3" fmla="*/ 1076326 w 1216031"/>
              <a:gd name="connsiteY3" fmla="*/ 1169746 h 1457893"/>
              <a:gd name="connsiteX4" fmla="*/ 560388 w 1216031"/>
              <a:gd name="connsiteY4" fmla="*/ 1457480 h 1457893"/>
              <a:gd name="connsiteX5" fmla="*/ 107950 w 1216031"/>
              <a:gd name="connsiteY5" fmla="*/ 1344371 h 1457893"/>
              <a:gd name="connsiteX6" fmla="*/ 107951 w 1216031"/>
              <a:gd name="connsiteY6" fmla="*/ 113264 h 1457893"/>
              <a:gd name="connsiteX0" fmla="*/ 3176 w 1216031"/>
              <a:gd name="connsiteY0" fmla="*/ 91039 h 1457893"/>
              <a:gd name="connsiteX1" fmla="*/ 560389 w 1216031"/>
              <a:gd name="connsiteY1" fmla="*/ 155 h 1457893"/>
              <a:gd name="connsiteX2" fmla="*/ 1184277 w 1216031"/>
              <a:gd name="connsiteY2" fmla="*/ 106914 h 1457893"/>
              <a:gd name="connsiteX3" fmla="*/ 560389 w 1216031"/>
              <a:gd name="connsiteY3" fmla="*/ 226373 h 1457893"/>
              <a:gd name="connsiteX4" fmla="*/ 3176 w 1216031"/>
              <a:gd name="connsiteY4" fmla="*/ 91039 h 1457893"/>
              <a:gd name="connsiteX0" fmla="*/ 1177926 w 1216031"/>
              <a:gd name="connsiteY0" fmla="*/ 100564 h 1457893"/>
              <a:gd name="connsiteX1" fmla="*/ 560388 w 1216031"/>
              <a:gd name="connsiteY1" fmla="*/ 226373 h 1457893"/>
              <a:gd name="connsiteX2" fmla="*/ 0 w 1216031"/>
              <a:gd name="connsiteY2" fmla="*/ 97389 h 1457893"/>
              <a:gd name="connsiteX3" fmla="*/ 560388 w 1216031"/>
              <a:gd name="connsiteY3" fmla="*/ 155 h 1457893"/>
              <a:gd name="connsiteX4" fmla="*/ 1181101 w 1216031"/>
              <a:gd name="connsiteY4" fmla="*/ 110089 h 1457893"/>
              <a:gd name="connsiteX5" fmla="*/ 1009651 w 1216031"/>
              <a:gd name="connsiteY5" fmla="*/ 1309446 h 1457893"/>
              <a:gd name="connsiteX6" fmla="*/ 560388 w 1216031"/>
              <a:gd name="connsiteY6" fmla="*/ 1457480 h 1457893"/>
              <a:gd name="connsiteX7" fmla="*/ 107950 w 1216031"/>
              <a:gd name="connsiteY7" fmla="*/ 1344371 h 1457893"/>
              <a:gd name="connsiteX8" fmla="*/ 3176 w 1216031"/>
              <a:gd name="connsiteY8" fmla="*/ 87864 h 1457893"/>
              <a:gd name="connsiteX0" fmla="*/ 107951 w 1203525"/>
              <a:gd name="connsiteY0" fmla="*/ 113264 h 1457893"/>
              <a:gd name="connsiteX1" fmla="*/ 560389 w 1203525"/>
              <a:gd name="connsiteY1" fmla="*/ 226373 h 1457893"/>
              <a:gd name="connsiteX2" fmla="*/ 1181102 w 1203525"/>
              <a:gd name="connsiteY2" fmla="*/ 103739 h 1457893"/>
              <a:gd name="connsiteX3" fmla="*/ 1076326 w 1203525"/>
              <a:gd name="connsiteY3" fmla="*/ 1169746 h 1457893"/>
              <a:gd name="connsiteX4" fmla="*/ 560388 w 1203525"/>
              <a:gd name="connsiteY4" fmla="*/ 1457480 h 1457893"/>
              <a:gd name="connsiteX5" fmla="*/ 107950 w 1203525"/>
              <a:gd name="connsiteY5" fmla="*/ 1344371 h 1457893"/>
              <a:gd name="connsiteX6" fmla="*/ 107951 w 1203525"/>
              <a:gd name="connsiteY6" fmla="*/ 113264 h 1457893"/>
              <a:gd name="connsiteX0" fmla="*/ 3176 w 1203525"/>
              <a:gd name="connsiteY0" fmla="*/ 91039 h 1457893"/>
              <a:gd name="connsiteX1" fmla="*/ 560389 w 1203525"/>
              <a:gd name="connsiteY1" fmla="*/ 155 h 1457893"/>
              <a:gd name="connsiteX2" fmla="*/ 1184277 w 1203525"/>
              <a:gd name="connsiteY2" fmla="*/ 106914 h 1457893"/>
              <a:gd name="connsiteX3" fmla="*/ 560389 w 1203525"/>
              <a:gd name="connsiteY3" fmla="*/ 226373 h 1457893"/>
              <a:gd name="connsiteX4" fmla="*/ 3176 w 1203525"/>
              <a:gd name="connsiteY4" fmla="*/ 91039 h 1457893"/>
              <a:gd name="connsiteX0" fmla="*/ 1177926 w 1203525"/>
              <a:gd name="connsiteY0" fmla="*/ 100564 h 1457893"/>
              <a:gd name="connsiteX1" fmla="*/ 560388 w 1203525"/>
              <a:gd name="connsiteY1" fmla="*/ 226373 h 1457893"/>
              <a:gd name="connsiteX2" fmla="*/ 0 w 1203525"/>
              <a:gd name="connsiteY2" fmla="*/ 97389 h 1457893"/>
              <a:gd name="connsiteX3" fmla="*/ 560388 w 1203525"/>
              <a:gd name="connsiteY3" fmla="*/ 155 h 1457893"/>
              <a:gd name="connsiteX4" fmla="*/ 1181101 w 1203525"/>
              <a:gd name="connsiteY4" fmla="*/ 110089 h 1457893"/>
              <a:gd name="connsiteX5" fmla="*/ 1009651 w 1203525"/>
              <a:gd name="connsiteY5" fmla="*/ 1309446 h 1457893"/>
              <a:gd name="connsiteX6" fmla="*/ 560388 w 1203525"/>
              <a:gd name="connsiteY6" fmla="*/ 1457480 h 1457893"/>
              <a:gd name="connsiteX7" fmla="*/ 107950 w 1203525"/>
              <a:gd name="connsiteY7" fmla="*/ 1344371 h 1457893"/>
              <a:gd name="connsiteX8" fmla="*/ 3176 w 1203525"/>
              <a:gd name="connsiteY8" fmla="*/ 87864 h 1457893"/>
              <a:gd name="connsiteX0" fmla="*/ 107951 w 1203545"/>
              <a:gd name="connsiteY0" fmla="*/ 113264 h 1457893"/>
              <a:gd name="connsiteX1" fmla="*/ 560389 w 1203545"/>
              <a:gd name="connsiteY1" fmla="*/ 226373 h 1457893"/>
              <a:gd name="connsiteX2" fmla="*/ 1181102 w 1203545"/>
              <a:gd name="connsiteY2" fmla="*/ 103739 h 1457893"/>
              <a:gd name="connsiteX3" fmla="*/ 1076326 w 1203545"/>
              <a:gd name="connsiteY3" fmla="*/ 1169746 h 1457893"/>
              <a:gd name="connsiteX4" fmla="*/ 560388 w 1203545"/>
              <a:gd name="connsiteY4" fmla="*/ 1457480 h 1457893"/>
              <a:gd name="connsiteX5" fmla="*/ 107950 w 1203545"/>
              <a:gd name="connsiteY5" fmla="*/ 1344371 h 1457893"/>
              <a:gd name="connsiteX6" fmla="*/ 107951 w 1203545"/>
              <a:gd name="connsiteY6" fmla="*/ 113264 h 1457893"/>
              <a:gd name="connsiteX0" fmla="*/ 3176 w 1203545"/>
              <a:gd name="connsiteY0" fmla="*/ 91039 h 1457893"/>
              <a:gd name="connsiteX1" fmla="*/ 560389 w 1203545"/>
              <a:gd name="connsiteY1" fmla="*/ 155 h 1457893"/>
              <a:gd name="connsiteX2" fmla="*/ 1184277 w 1203545"/>
              <a:gd name="connsiteY2" fmla="*/ 106914 h 1457893"/>
              <a:gd name="connsiteX3" fmla="*/ 560389 w 1203545"/>
              <a:gd name="connsiteY3" fmla="*/ 226373 h 1457893"/>
              <a:gd name="connsiteX4" fmla="*/ 3176 w 1203545"/>
              <a:gd name="connsiteY4" fmla="*/ 91039 h 1457893"/>
              <a:gd name="connsiteX0" fmla="*/ 1177926 w 1203545"/>
              <a:gd name="connsiteY0" fmla="*/ 100564 h 1457893"/>
              <a:gd name="connsiteX1" fmla="*/ 560388 w 1203545"/>
              <a:gd name="connsiteY1" fmla="*/ 226373 h 1457893"/>
              <a:gd name="connsiteX2" fmla="*/ 0 w 1203545"/>
              <a:gd name="connsiteY2" fmla="*/ 97389 h 1457893"/>
              <a:gd name="connsiteX3" fmla="*/ 560388 w 1203545"/>
              <a:gd name="connsiteY3" fmla="*/ 155 h 1457893"/>
              <a:gd name="connsiteX4" fmla="*/ 1181101 w 1203545"/>
              <a:gd name="connsiteY4" fmla="*/ 110089 h 1457893"/>
              <a:gd name="connsiteX5" fmla="*/ 1009651 w 1203545"/>
              <a:gd name="connsiteY5" fmla="*/ 1309446 h 1457893"/>
              <a:gd name="connsiteX6" fmla="*/ 560388 w 1203545"/>
              <a:gd name="connsiteY6" fmla="*/ 1457480 h 1457893"/>
              <a:gd name="connsiteX7" fmla="*/ 107950 w 1203545"/>
              <a:gd name="connsiteY7" fmla="*/ 1344371 h 1457893"/>
              <a:gd name="connsiteX8" fmla="*/ 3176 w 1203545"/>
              <a:gd name="connsiteY8" fmla="*/ 87864 h 1457893"/>
              <a:gd name="connsiteX0" fmla="*/ 107951 w 1196662"/>
              <a:gd name="connsiteY0" fmla="*/ 113264 h 1457893"/>
              <a:gd name="connsiteX1" fmla="*/ 560389 w 1196662"/>
              <a:gd name="connsiteY1" fmla="*/ 226373 h 1457893"/>
              <a:gd name="connsiteX2" fmla="*/ 1181102 w 1196662"/>
              <a:gd name="connsiteY2" fmla="*/ 103739 h 1457893"/>
              <a:gd name="connsiteX3" fmla="*/ 1022351 w 1196662"/>
              <a:gd name="connsiteY3" fmla="*/ 1303096 h 1457893"/>
              <a:gd name="connsiteX4" fmla="*/ 560388 w 1196662"/>
              <a:gd name="connsiteY4" fmla="*/ 1457480 h 1457893"/>
              <a:gd name="connsiteX5" fmla="*/ 107950 w 1196662"/>
              <a:gd name="connsiteY5" fmla="*/ 1344371 h 1457893"/>
              <a:gd name="connsiteX6" fmla="*/ 107951 w 1196662"/>
              <a:gd name="connsiteY6" fmla="*/ 113264 h 1457893"/>
              <a:gd name="connsiteX0" fmla="*/ 3176 w 1196662"/>
              <a:gd name="connsiteY0" fmla="*/ 91039 h 1457893"/>
              <a:gd name="connsiteX1" fmla="*/ 560389 w 1196662"/>
              <a:gd name="connsiteY1" fmla="*/ 155 h 1457893"/>
              <a:gd name="connsiteX2" fmla="*/ 1184277 w 1196662"/>
              <a:gd name="connsiteY2" fmla="*/ 106914 h 1457893"/>
              <a:gd name="connsiteX3" fmla="*/ 560389 w 1196662"/>
              <a:gd name="connsiteY3" fmla="*/ 226373 h 1457893"/>
              <a:gd name="connsiteX4" fmla="*/ 3176 w 1196662"/>
              <a:gd name="connsiteY4" fmla="*/ 91039 h 1457893"/>
              <a:gd name="connsiteX0" fmla="*/ 1177926 w 1196662"/>
              <a:gd name="connsiteY0" fmla="*/ 100564 h 1457893"/>
              <a:gd name="connsiteX1" fmla="*/ 560388 w 1196662"/>
              <a:gd name="connsiteY1" fmla="*/ 226373 h 1457893"/>
              <a:gd name="connsiteX2" fmla="*/ 0 w 1196662"/>
              <a:gd name="connsiteY2" fmla="*/ 97389 h 1457893"/>
              <a:gd name="connsiteX3" fmla="*/ 560388 w 1196662"/>
              <a:gd name="connsiteY3" fmla="*/ 155 h 1457893"/>
              <a:gd name="connsiteX4" fmla="*/ 1181101 w 1196662"/>
              <a:gd name="connsiteY4" fmla="*/ 110089 h 1457893"/>
              <a:gd name="connsiteX5" fmla="*/ 1009651 w 1196662"/>
              <a:gd name="connsiteY5" fmla="*/ 1309446 h 1457893"/>
              <a:gd name="connsiteX6" fmla="*/ 560388 w 1196662"/>
              <a:gd name="connsiteY6" fmla="*/ 1457480 h 1457893"/>
              <a:gd name="connsiteX7" fmla="*/ 107950 w 1196662"/>
              <a:gd name="connsiteY7" fmla="*/ 1344371 h 1457893"/>
              <a:gd name="connsiteX8" fmla="*/ 3176 w 1196662"/>
              <a:gd name="connsiteY8" fmla="*/ 87864 h 1457893"/>
              <a:gd name="connsiteX0" fmla="*/ 107951 w 1196662"/>
              <a:gd name="connsiteY0" fmla="*/ 113264 h 1460569"/>
              <a:gd name="connsiteX1" fmla="*/ 560389 w 1196662"/>
              <a:gd name="connsiteY1" fmla="*/ 226373 h 1460569"/>
              <a:gd name="connsiteX2" fmla="*/ 1181102 w 1196662"/>
              <a:gd name="connsiteY2" fmla="*/ 103739 h 1460569"/>
              <a:gd name="connsiteX3" fmla="*/ 1022351 w 1196662"/>
              <a:gd name="connsiteY3" fmla="*/ 1303096 h 1460569"/>
              <a:gd name="connsiteX4" fmla="*/ 560388 w 1196662"/>
              <a:gd name="connsiteY4" fmla="*/ 1457480 h 1460569"/>
              <a:gd name="connsiteX5" fmla="*/ 107950 w 1196662"/>
              <a:gd name="connsiteY5" fmla="*/ 1344371 h 1460569"/>
              <a:gd name="connsiteX6" fmla="*/ 107951 w 1196662"/>
              <a:gd name="connsiteY6" fmla="*/ 113264 h 1460569"/>
              <a:gd name="connsiteX0" fmla="*/ 3176 w 1196662"/>
              <a:gd name="connsiteY0" fmla="*/ 91039 h 1460569"/>
              <a:gd name="connsiteX1" fmla="*/ 560389 w 1196662"/>
              <a:gd name="connsiteY1" fmla="*/ 155 h 1460569"/>
              <a:gd name="connsiteX2" fmla="*/ 1184277 w 1196662"/>
              <a:gd name="connsiteY2" fmla="*/ 106914 h 1460569"/>
              <a:gd name="connsiteX3" fmla="*/ 560389 w 1196662"/>
              <a:gd name="connsiteY3" fmla="*/ 226373 h 1460569"/>
              <a:gd name="connsiteX4" fmla="*/ 3176 w 1196662"/>
              <a:gd name="connsiteY4" fmla="*/ 91039 h 1460569"/>
              <a:gd name="connsiteX0" fmla="*/ 1177926 w 1196662"/>
              <a:gd name="connsiteY0" fmla="*/ 100564 h 1460569"/>
              <a:gd name="connsiteX1" fmla="*/ 560388 w 1196662"/>
              <a:gd name="connsiteY1" fmla="*/ 226373 h 1460569"/>
              <a:gd name="connsiteX2" fmla="*/ 0 w 1196662"/>
              <a:gd name="connsiteY2" fmla="*/ 97389 h 1460569"/>
              <a:gd name="connsiteX3" fmla="*/ 560388 w 1196662"/>
              <a:gd name="connsiteY3" fmla="*/ 155 h 1460569"/>
              <a:gd name="connsiteX4" fmla="*/ 1181101 w 1196662"/>
              <a:gd name="connsiteY4" fmla="*/ 110089 h 1460569"/>
              <a:gd name="connsiteX5" fmla="*/ 1009651 w 1196662"/>
              <a:gd name="connsiteY5" fmla="*/ 1309446 h 1460569"/>
              <a:gd name="connsiteX6" fmla="*/ 560388 w 1196662"/>
              <a:gd name="connsiteY6" fmla="*/ 1457480 h 1460569"/>
              <a:gd name="connsiteX7" fmla="*/ 50800 w 1196662"/>
              <a:gd name="connsiteY7" fmla="*/ 1172921 h 1460569"/>
              <a:gd name="connsiteX8" fmla="*/ 3176 w 1196662"/>
              <a:gd name="connsiteY8" fmla="*/ 87864 h 1460569"/>
              <a:gd name="connsiteX0" fmla="*/ 107951 w 1196662"/>
              <a:gd name="connsiteY0" fmla="*/ 113264 h 1457480"/>
              <a:gd name="connsiteX1" fmla="*/ 560389 w 1196662"/>
              <a:gd name="connsiteY1" fmla="*/ 226373 h 1457480"/>
              <a:gd name="connsiteX2" fmla="*/ 1181102 w 1196662"/>
              <a:gd name="connsiteY2" fmla="*/ 103739 h 1457480"/>
              <a:gd name="connsiteX3" fmla="*/ 1022351 w 1196662"/>
              <a:gd name="connsiteY3" fmla="*/ 1303096 h 1457480"/>
              <a:gd name="connsiteX4" fmla="*/ 560388 w 1196662"/>
              <a:gd name="connsiteY4" fmla="*/ 1457480 h 1457480"/>
              <a:gd name="connsiteX5" fmla="*/ 107950 w 1196662"/>
              <a:gd name="connsiteY5" fmla="*/ 1344371 h 1457480"/>
              <a:gd name="connsiteX6" fmla="*/ 107951 w 1196662"/>
              <a:gd name="connsiteY6" fmla="*/ 113264 h 1457480"/>
              <a:gd name="connsiteX0" fmla="*/ 3176 w 1196662"/>
              <a:gd name="connsiteY0" fmla="*/ 91039 h 1457480"/>
              <a:gd name="connsiteX1" fmla="*/ 560389 w 1196662"/>
              <a:gd name="connsiteY1" fmla="*/ 155 h 1457480"/>
              <a:gd name="connsiteX2" fmla="*/ 1184277 w 1196662"/>
              <a:gd name="connsiteY2" fmla="*/ 106914 h 1457480"/>
              <a:gd name="connsiteX3" fmla="*/ 560389 w 1196662"/>
              <a:gd name="connsiteY3" fmla="*/ 226373 h 1457480"/>
              <a:gd name="connsiteX4" fmla="*/ 3176 w 1196662"/>
              <a:gd name="connsiteY4" fmla="*/ 91039 h 1457480"/>
              <a:gd name="connsiteX0" fmla="*/ 1177926 w 1196662"/>
              <a:gd name="connsiteY0" fmla="*/ 100564 h 1457480"/>
              <a:gd name="connsiteX1" fmla="*/ 560388 w 1196662"/>
              <a:gd name="connsiteY1" fmla="*/ 226373 h 1457480"/>
              <a:gd name="connsiteX2" fmla="*/ 0 w 1196662"/>
              <a:gd name="connsiteY2" fmla="*/ 97389 h 1457480"/>
              <a:gd name="connsiteX3" fmla="*/ 560388 w 1196662"/>
              <a:gd name="connsiteY3" fmla="*/ 155 h 1457480"/>
              <a:gd name="connsiteX4" fmla="*/ 1181101 w 1196662"/>
              <a:gd name="connsiteY4" fmla="*/ 110089 h 1457480"/>
              <a:gd name="connsiteX5" fmla="*/ 1009651 w 1196662"/>
              <a:gd name="connsiteY5" fmla="*/ 1309446 h 1457480"/>
              <a:gd name="connsiteX6" fmla="*/ 506413 w 1196662"/>
              <a:gd name="connsiteY6" fmla="*/ 1301905 h 1457480"/>
              <a:gd name="connsiteX7" fmla="*/ 50800 w 1196662"/>
              <a:gd name="connsiteY7" fmla="*/ 1172921 h 1457480"/>
              <a:gd name="connsiteX8" fmla="*/ 3176 w 1196662"/>
              <a:gd name="connsiteY8" fmla="*/ 87864 h 1457480"/>
              <a:gd name="connsiteX0" fmla="*/ 107951 w 1196662"/>
              <a:gd name="connsiteY0" fmla="*/ 113264 h 1457480"/>
              <a:gd name="connsiteX1" fmla="*/ 560389 w 1196662"/>
              <a:gd name="connsiteY1" fmla="*/ 226373 h 1457480"/>
              <a:gd name="connsiteX2" fmla="*/ 1181102 w 1196662"/>
              <a:gd name="connsiteY2" fmla="*/ 103739 h 1457480"/>
              <a:gd name="connsiteX3" fmla="*/ 1022351 w 1196662"/>
              <a:gd name="connsiteY3" fmla="*/ 1303096 h 1457480"/>
              <a:gd name="connsiteX4" fmla="*/ 560388 w 1196662"/>
              <a:gd name="connsiteY4" fmla="*/ 1457480 h 1457480"/>
              <a:gd name="connsiteX5" fmla="*/ 107950 w 1196662"/>
              <a:gd name="connsiteY5" fmla="*/ 1344371 h 1457480"/>
              <a:gd name="connsiteX6" fmla="*/ 107951 w 1196662"/>
              <a:gd name="connsiteY6" fmla="*/ 113264 h 1457480"/>
              <a:gd name="connsiteX0" fmla="*/ 3176 w 1196662"/>
              <a:gd name="connsiteY0" fmla="*/ 91039 h 1457480"/>
              <a:gd name="connsiteX1" fmla="*/ 560389 w 1196662"/>
              <a:gd name="connsiteY1" fmla="*/ 155 h 1457480"/>
              <a:gd name="connsiteX2" fmla="*/ 1184277 w 1196662"/>
              <a:gd name="connsiteY2" fmla="*/ 106914 h 1457480"/>
              <a:gd name="connsiteX3" fmla="*/ 560389 w 1196662"/>
              <a:gd name="connsiteY3" fmla="*/ 226373 h 1457480"/>
              <a:gd name="connsiteX4" fmla="*/ 3176 w 1196662"/>
              <a:gd name="connsiteY4" fmla="*/ 91039 h 1457480"/>
              <a:gd name="connsiteX0" fmla="*/ 1177926 w 1196662"/>
              <a:gd name="connsiteY0" fmla="*/ 100564 h 1457480"/>
              <a:gd name="connsiteX1" fmla="*/ 560388 w 1196662"/>
              <a:gd name="connsiteY1" fmla="*/ 226373 h 1457480"/>
              <a:gd name="connsiteX2" fmla="*/ 0 w 1196662"/>
              <a:gd name="connsiteY2" fmla="*/ 97389 h 1457480"/>
              <a:gd name="connsiteX3" fmla="*/ 560388 w 1196662"/>
              <a:gd name="connsiteY3" fmla="*/ 155 h 1457480"/>
              <a:gd name="connsiteX4" fmla="*/ 1181101 w 1196662"/>
              <a:gd name="connsiteY4" fmla="*/ 110089 h 1457480"/>
              <a:gd name="connsiteX5" fmla="*/ 1006476 w 1196662"/>
              <a:gd name="connsiteY5" fmla="*/ 1220546 h 1457480"/>
              <a:gd name="connsiteX6" fmla="*/ 506413 w 1196662"/>
              <a:gd name="connsiteY6" fmla="*/ 1301905 h 1457480"/>
              <a:gd name="connsiteX7" fmla="*/ 50800 w 1196662"/>
              <a:gd name="connsiteY7" fmla="*/ 1172921 h 1457480"/>
              <a:gd name="connsiteX8" fmla="*/ 3176 w 1196662"/>
              <a:gd name="connsiteY8" fmla="*/ 87864 h 1457480"/>
              <a:gd name="connsiteX0" fmla="*/ 107951 w 1196662"/>
              <a:gd name="connsiteY0" fmla="*/ 113264 h 1457480"/>
              <a:gd name="connsiteX1" fmla="*/ 560389 w 1196662"/>
              <a:gd name="connsiteY1" fmla="*/ 226373 h 1457480"/>
              <a:gd name="connsiteX2" fmla="*/ 1181102 w 1196662"/>
              <a:gd name="connsiteY2" fmla="*/ 103739 h 1457480"/>
              <a:gd name="connsiteX3" fmla="*/ 1022351 w 1196662"/>
              <a:gd name="connsiteY3" fmla="*/ 1303096 h 1457480"/>
              <a:gd name="connsiteX4" fmla="*/ 560388 w 1196662"/>
              <a:gd name="connsiteY4" fmla="*/ 1457480 h 1457480"/>
              <a:gd name="connsiteX5" fmla="*/ 53975 w 1196662"/>
              <a:gd name="connsiteY5" fmla="*/ 1166571 h 1457480"/>
              <a:gd name="connsiteX6" fmla="*/ 107951 w 1196662"/>
              <a:gd name="connsiteY6" fmla="*/ 113264 h 1457480"/>
              <a:gd name="connsiteX0" fmla="*/ 3176 w 1196662"/>
              <a:gd name="connsiteY0" fmla="*/ 91039 h 1457480"/>
              <a:gd name="connsiteX1" fmla="*/ 560389 w 1196662"/>
              <a:gd name="connsiteY1" fmla="*/ 155 h 1457480"/>
              <a:gd name="connsiteX2" fmla="*/ 1184277 w 1196662"/>
              <a:gd name="connsiteY2" fmla="*/ 106914 h 1457480"/>
              <a:gd name="connsiteX3" fmla="*/ 560389 w 1196662"/>
              <a:gd name="connsiteY3" fmla="*/ 226373 h 1457480"/>
              <a:gd name="connsiteX4" fmla="*/ 3176 w 1196662"/>
              <a:gd name="connsiteY4" fmla="*/ 91039 h 1457480"/>
              <a:gd name="connsiteX0" fmla="*/ 1177926 w 1196662"/>
              <a:gd name="connsiteY0" fmla="*/ 100564 h 1457480"/>
              <a:gd name="connsiteX1" fmla="*/ 560388 w 1196662"/>
              <a:gd name="connsiteY1" fmla="*/ 226373 h 1457480"/>
              <a:gd name="connsiteX2" fmla="*/ 0 w 1196662"/>
              <a:gd name="connsiteY2" fmla="*/ 97389 h 1457480"/>
              <a:gd name="connsiteX3" fmla="*/ 560388 w 1196662"/>
              <a:gd name="connsiteY3" fmla="*/ 155 h 1457480"/>
              <a:gd name="connsiteX4" fmla="*/ 1181101 w 1196662"/>
              <a:gd name="connsiteY4" fmla="*/ 110089 h 1457480"/>
              <a:gd name="connsiteX5" fmla="*/ 1006476 w 1196662"/>
              <a:gd name="connsiteY5" fmla="*/ 1220546 h 1457480"/>
              <a:gd name="connsiteX6" fmla="*/ 506413 w 1196662"/>
              <a:gd name="connsiteY6" fmla="*/ 1301905 h 1457480"/>
              <a:gd name="connsiteX7" fmla="*/ 50800 w 1196662"/>
              <a:gd name="connsiteY7" fmla="*/ 1172921 h 1457480"/>
              <a:gd name="connsiteX8" fmla="*/ 3176 w 1196662"/>
              <a:gd name="connsiteY8" fmla="*/ 87864 h 1457480"/>
              <a:gd name="connsiteX0" fmla="*/ 107951 w 1205029"/>
              <a:gd name="connsiteY0" fmla="*/ 113264 h 1394767"/>
              <a:gd name="connsiteX1" fmla="*/ 560389 w 1205029"/>
              <a:gd name="connsiteY1" fmla="*/ 226373 h 1394767"/>
              <a:gd name="connsiteX2" fmla="*/ 1181102 w 1205029"/>
              <a:gd name="connsiteY2" fmla="*/ 103739 h 1394767"/>
              <a:gd name="connsiteX3" fmla="*/ 1022351 w 1205029"/>
              <a:gd name="connsiteY3" fmla="*/ 1303096 h 1394767"/>
              <a:gd name="connsiteX4" fmla="*/ 509588 w 1205029"/>
              <a:gd name="connsiteY4" fmla="*/ 1311430 h 1394767"/>
              <a:gd name="connsiteX5" fmla="*/ 53975 w 1205029"/>
              <a:gd name="connsiteY5" fmla="*/ 1166571 h 1394767"/>
              <a:gd name="connsiteX6" fmla="*/ 107951 w 1205029"/>
              <a:gd name="connsiteY6" fmla="*/ 113264 h 1394767"/>
              <a:gd name="connsiteX0" fmla="*/ 3176 w 1205029"/>
              <a:gd name="connsiteY0" fmla="*/ 91039 h 1394767"/>
              <a:gd name="connsiteX1" fmla="*/ 560389 w 1205029"/>
              <a:gd name="connsiteY1" fmla="*/ 155 h 1394767"/>
              <a:gd name="connsiteX2" fmla="*/ 1184277 w 1205029"/>
              <a:gd name="connsiteY2" fmla="*/ 106914 h 1394767"/>
              <a:gd name="connsiteX3" fmla="*/ 560389 w 1205029"/>
              <a:gd name="connsiteY3" fmla="*/ 226373 h 1394767"/>
              <a:gd name="connsiteX4" fmla="*/ 3176 w 1205029"/>
              <a:gd name="connsiteY4" fmla="*/ 91039 h 1394767"/>
              <a:gd name="connsiteX0" fmla="*/ 1177926 w 1205029"/>
              <a:gd name="connsiteY0" fmla="*/ 100564 h 1394767"/>
              <a:gd name="connsiteX1" fmla="*/ 560388 w 1205029"/>
              <a:gd name="connsiteY1" fmla="*/ 226373 h 1394767"/>
              <a:gd name="connsiteX2" fmla="*/ 0 w 1205029"/>
              <a:gd name="connsiteY2" fmla="*/ 97389 h 1394767"/>
              <a:gd name="connsiteX3" fmla="*/ 560388 w 1205029"/>
              <a:gd name="connsiteY3" fmla="*/ 155 h 1394767"/>
              <a:gd name="connsiteX4" fmla="*/ 1181101 w 1205029"/>
              <a:gd name="connsiteY4" fmla="*/ 110089 h 1394767"/>
              <a:gd name="connsiteX5" fmla="*/ 1006476 w 1205029"/>
              <a:gd name="connsiteY5" fmla="*/ 1220546 h 1394767"/>
              <a:gd name="connsiteX6" fmla="*/ 506413 w 1205029"/>
              <a:gd name="connsiteY6" fmla="*/ 1301905 h 1394767"/>
              <a:gd name="connsiteX7" fmla="*/ 50800 w 1205029"/>
              <a:gd name="connsiteY7" fmla="*/ 1172921 h 1394767"/>
              <a:gd name="connsiteX8" fmla="*/ 3176 w 1205029"/>
              <a:gd name="connsiteY8" fmla="*/ 87864 h 1394767"/>
              <a:gd name="connsiteX0" fmla="*/ 107951 w 1205029"/>
              <a:gd name="connsiteY0" fmla="*/ 113264 h 1400935"/>
              <a:gd name="connsiteX1" fmla="*/ 560389 w 1205029"/>
              <a:gd name="connsiteY1" fmla="*/ 226373 h 1400935"/>
              <a:gd name="connsiteX2" fmla="*/ 1181102 w 1205029"/>
              <a:gd name="connsiteY2" fmla="*/ 103739 h 1400935"/>
              <a:gd name="connsiteX3" fmla="*/ 1022351 w 1205029"/>
              <a:gd name="connsiteY3" fmla="*/ 1303096 h 1400935"/>
              <a:gd name="connsiteX4" fmla="*/ 509588 w 1205029"/>
              <a:gd name="connsiteY4" fmla="*/ 1311430 h 1400935"/>
              <a:gd name="connsiteX5" fmla="*/ 53975 w 1205029"/>
              <a:gd name="connsiteY5" fmla="*/ 1166571 h 1400935"/>
              <a:gd name="connsiteX6" fmla="*/ 107951 w 1205029"/>
              <a:gd name="connsiteY6" fmla="*/ 113264 h 1400935"/>
              <a:gd name="connsiteX0" fmla="*/ 3176 w 1205029"/>
              <a:gd name="connsiteY0" fmla="*/ 91039 h 1400935"/>
              <a:gd name="connsiteX1" fmla="*/ 560389 w 1205029"/>
              <a:gd name="connsiteY1" fmla="*/ 155 h 1400935"/>
              <a:gd name="connsiteX2" fmla="*/ 1184277 w 1205029"/>
              <a:gd name="connsiteY2" fmla="*/ 106914 h 1400935"/>
              <a:gd name="connsiteX3" fmla="*/ 560389 w 1205029"/>
              <a:gd name="connsiteY3" fmla="*/ 226373 h 1400935"/>
              <a:gd name="connsiteX4" fmla="*/ 3176 w 1205029"/>
              <a:gd name="connsiteY4" fmla="*/ 91039 h 1400935"/>
              <a:gd name="connsiteX0" fmla="*/ 1177926 w 1205029"/>
              <a:gd name="connsiteY0" fmla="*/ 100564 h 1400935"/>
              <a:gd name="connsiteX1" fmla="*/ 560388 w 1205029"/>
              <a:gd name="connsiteY1" fmla="*/ 226373 h 1400935"/>
              <a:gd name="connsiteX2" fmla="*/ 0 w 1205029"/>
              <a:gd name="connsiteY2" fmla="*/ 97389 h 1400935"/>
              <a:gd name="connsiteX3" fmla="*/ 560388 w 1205029"/>
              <a:gd name="connsiteY3" fmla="*/ 155 h 1400935"/>
              <a:gd name="connsiteX4" fmla="*/ 1181101 w 1205029"/>
              <a:gd name="connsiteY4" fmla="*/ 110089 h 1400935"/>
              <a:gd name="connsiteX5" fmla="*/ 1006476 w 1205029"/>
              <a:gd name="connsiteY5" fmla="*/ 1220546 h 1400935"/>
              <a:gd name="connsiteX6" fmla="*/ 506413 w 1205029"/>
              <a:gd name="connsiteY6" fmla="*/ 1301905 h 1400935"/>
              <a:gd name="connsiteX7" fmla="*/ 50800 w 1205029"/>
              <a:gd name="connsiteY7" fmla="*/ 1172921 h 1400935"/>
              <a:gd name="connsiteX8" fmla="*/ 3176 w 1205029"/>
              <a:gd name="connsiteY8" fmla="*/ 87864 h 1400935"/>
              <a:gd name="connsiteX0" fmla="*/ 107951 w 1205029"/>
              <a:gd name="connsiteY0" fmla="*/ 113264 h 1394061"/>
              <a:gd name="connsiteX1" fmla="*/ 560389 w 1205029"/>
              <a:gd name="connsiteY1" fmla="*/ 226373 h 1394061"/>
              <a:gd name="connsiteX2" fmla="*/ 1181102 w 1205029"/>
              <a:gd name="connsiteY2" fmla="*/ 103739 h 1394061"/>
              <a:gd name="connsiteX3" fmla="*/ 1022351 w 1205029"/>
              <a:gd name="connsiteY3" fmla="*/ 1303096 h 1394061"/>
              <a:gd name="connsiteX4" fmla="*/ 509588 w 1205029"/>
              <a:gd name="connsiteY4" fmla="*/ 1292380 h 1394061"/>
              <a:gd name="connsiteX5" fmla="*/ 53975 w 1205029"/>
              <a:gd name="connsiteY5" fmla="*/ 1166571 h 1394061"/>
              <a:gd name="connsiteX6" fmla="*/ 107951 w 1205029"/>
              <a:gd name="connsiteY6" fmla="*/ 113264 h 1394061"/>
              <a:gd name="connsiteX0" fmla="*/ 3176 w 1205029"/>
              <a:gd name="connsiteY0" fmla="*/ 91039 h 1394061"/>
              <a:gd name="connsiteX1" fmla="*/ 560389 w 1205029"/>
              <a:gd name="connsiteY1" fmla="*/ 155 h 1394061"/>
              <a:gd name="connsiteX2" fmla="*/ 1184277 w 1205029"/>
              <a:gd name="connsiteY2" fmla="*/ 106914 h 1394061"/>
              <a:gd name="connsiteX3" fmla="*/ 560389 w 1205029"/>
              <a:gd name="connsiteY3" fmla="*/ 226373 h 1394061"/>
              <a:gd name="connsiteX4" fmla="*/ 3176 w 1205029"/>
              <a:gd name="connsiteY4" fmla="*/ 91039 h 1394061"/>
              <a:gd name="connsiteX0" fmla="*/ 1177926 w 1205029"/>
              <a:gd name="connsiteY0" fmla="*/ 100564 h 1394061"/>
              <a:gd name="connsiteX1" fmla="*/ 560388 w 1205029"/>
              <a:gd name="connsiteY1" fmla="*/ 226373 h 1394061"/>
              <a:gd name="connsiteX2" fmla="*/ 0 w 1205029"/>
              <a:gd name="connsiteY2" fmla="*/ 97389 h 1394061"/>
              <a:gd name="connsiteX3" fmla="*/ 560388 w 1205029"/>
              <a:gd name="connsiteY3" fmla="*/ 155 h 1394061"/>
              <a:gd name="connsiteX4" fmla="*/ 1181101 w 1205029"/>
              <a:gd name="connsiteY4" fmla="*/ 110089 h 1394061"/>
              <a:gd name="connsiteX5" fmla="*/ 1006476 w 1205029"/>
              <a:gd name="connsiteY5" fmla="*/ 1220546 h 1394061"/>
              <a:gd name="connsiteX6" fmla="*/ 506413 w 1205029"/>
              <a:gd name="connsiteY6" fmla="*/ 1301905 h 1394061"/>
              <a:gd name="connsiteX7" fmla="*/ 50800 w 1205029"/>
              <a:gd name="connsiteY7" fmla="*/ 1172921 h 1394061"/>
              <a:gd name="connsiteX8" fmla="*/ 3176 w 1205029"/>
              <a:gd name="connsiteY8" fmla="*/ 87864 h 1394061"/>
              <a:gd name="connsiteX0" fmla="*/ 107951 w 1205029"/>
              <a:gd name="connsiteY0" fmla="*/ 113264 h 1393330"/>
              <a:gd name="connsiteX1" fmla="*/ 560389 w 1205029"/>
              <a:gd name="connsiteY1" fmla="*/ 226373 h 1393330"/>
              <a:gd name="connsiteX2" fmla="*/ 1181102 w 1205029"/>
              <a:gd name="connsiteY2" fmla="*/ 103739 h 1393330"/>
              <a:gd name="connsiteX3" fmla="*/ 1022351 w 1205029"/>
              <a:gd name="connsiteY3" fmla="*/ 1303096 h 1393330"/>
              <a:gd name="connsiteX4" fmla="*/ 509588 w 1205029"/>
              <a:gd name="connsiteY4" fmla="*/ 1292380 h 1393330"/>
              <a:gd name="connsiteX5" fmla="*/ 53975 w 1205029"/>
              <a:gd name="connsiteY5" fmla="*/ 1166571 h 1393330"/>
              <a:gd name="connsiteX6" fmla="*/ 107951 w 1205029"/>
              <a:gd name="connsiteY6" fmla="*/ 113264 h 1393330"/>
              <a:gd name="connsiteX0" fmla="*/ 3176 w 1205029"/>
              <a:gd name="connsiteY0" fmla="*/ 91039 h 1393330"/>
              <a:gd name="connsiteX1" fmla="*/ 560389 w 1205029"/>
              <a:gd name="connsiteY1" fmla="*/ 155 h 1393330"/>
              <a:gd name="connsiteX2" fmla="*/ 1184277 w 1205029"/>
              <a:gd name="connsiteY2" fmla="*/ 106914 h 1393330"/>
              <a:gd name="connsiteX3" fmla="*/ 560389 w 1205029"/>
              <a:gd name="connsiteY3" fmla="*/ 226373 h 1393330"/>
              <a:gd name="connsiteX4" fmla="*/ 3176 w 1205029"/>
              <a:gd name="connsiteY4" fmla="*/ 91039 h 1393330"/>
              <a:gd name="connsiteX0" fmla="*/ 1177926 w 1205029"/>
              <a:gd name="connsiteY0" fmla="*/ 100564 h 1393330"/>
              <a:gd name="connsiteX1" fmla="*/ 560388 w 1205029"/>
              <a:gd name="connsiteY1" fmla="*/ 226373 h 1393330"/>
              <a:gd name="connsiteX2" fmla="*/ 0 w 1205029"/>
              <a:gd name="connsiteY2" fmla="*/ 97389 h 1393330"/>
              <a:gd name="connsiteX3" fmla="*/ 560388 w 1205029"/>
              <a:gd name="connsiteY3" fmla="*/ 155 h 1393330"/>
              <a:gd name="connsiteX4" fmla="*/ 1181101 w 1205029"/>
              <a:gd name="connsiteY4" fmla="*/ 110089 h 1393330"/>
              <a:gd name="connsiteX5" fmla="*/ 1006476 w 1205029"/>
              <a:gd name="connsiteY5" fmla="*/ 1220546 h 1393330"/>
              <a:gd name="connsiteX6" fmla="*/ 506413 w 1205029"/>
              <a:gd name="connsiteY6" fmla="*/ 1301905 h 1393330"/>
              <a:gd name="connsiteX7" fmla="*/ 50800 w 1205029"/>
              <a:gd name="connsiteY7" fmla="*/ 1172921 h 1393330"/>
              <a:gd name="connsiteX8" fmla="*/ 3176 w 1205029"/>
              <a:gd name="connsiteY8" fmla="*/ 87864 h 1393330"/>
              <a:gd name="connsiteX0" fmla="*/ 107951 w 1205029"/>
              <a:gd name="connsiteY0" fmla="*/ 113264 h 1391894"/>
              <a:gd name="connsiteX1" fmla="*/ 560389 w 1205029"/>
              <a:gd name="connsiteY1" fmla="*/ 226373 h 1391894"/>
              <a:gd name="connsiteX2" fmla="*/ 1181102 w 1205029"/>
              <a:gd name="connsiteY2" fmla="*/ 103739 h 1391894"/>
              <a:gd name="connsiteX3" fmla="*/ 1022351 w 1205029"/>
              <a:gd name="connsiteY3" fmla="*/ 1303096 h 1391894"/>
              <a:gd name="connsiteX4" fmla="*/ 509588 w 1205029"/>
              <a:gd name="connsiteY4" fmla="*/ 1292380 h 1391894"/>
              <a:gd name="connsiteX5" fmla="*/ 53975 w 1205029"/>
              <a:gd name="connsiteY5" fmla="*/ 1166571 h 1391894"/>
              <a:gd name="connsiteX6" fmla="*/ 107951 w 1205029"/>
              <a:gd name="connsiteY6" fmla="*/ 113264 h 1391894"/>
              <a:gd name="connsiteX0" fmla="*/ 3176 w 1205029"/>
              <a:gd name="connsiteY0" fmla="*/ 91039 h 1391894"/>
              <a:gd name="connsiteX1" fmla="*/ 560389 w 1205029"/>
              <a:gd name="connsiteY1" fmla="*/ 155 h 1391894"/>
              <a:gd name="connsiteX2" fmla="*/ 1184277 w 1205029"/>
              <a:gd name="connsiteY2" fmla="*/ 106914 h 1391894"/>
              <a:gd name="connsiteX3" fmla="*/ 560389 w 1205029"/>
              <a:gd name="connsiteY3" fmla="*/ 226373 h 1391894"/>
              <a:gd name="connsiteX4" fmla="*/ 3176 w 1205029"/>
              <a:gd name="connsiteY4" fmla="*/ 91039 h 1391894"/>
              <a:gd name="connsiteX0" fmla="*/ 1177926 w 1205029"/>
              <a:gd name="connsiteY0" fmla="*/ 100564 h 1391894"/>
              <a:gd name="connsiteX1" fmla="*/ 560388 w 1205029"/>
              <a:gd name="connsiteY1" fmla="*/ 226373 h 1391894"/>
              <a:gd name="connsiteX2" fmla="*/ 0 w 1205029"/>
              <a:gd name="connsiteY2" fmla="*/ 97389 h 1391894"/>
              <a:gd name="connsiteX3" fmla="*/ 560388 w 1205029"/>
              <a:gd name="connsiteY3" fmla="*/ 155 h 1391894"/>
              <a:gd name="connsiteX4" fmla="*/ 1181101 w 1205029"/>
              <a:gd name="connsiteY4" fmla="*/ 110089 h 1391894"/>
              <a:gd name="connsiteX5" fmla="*/ 1006476 w 1205029"/>
              <a:gd name="connsiteY5" fmla="*/ 1220546 h 1391894"/>
              <a:gd name="connsiteX6" fmla="*/ 506413 w 1205029"/>
              <a:gd name="connsiteY6" fmla="*/ 1301905 h 1391894"/>
              <a:gd name="connsiteX7" fmla="*/ 50800 w 1205029"/>
              <a:gd name="connsiteY7" fmla="*/ 1172921 h 1391894"/>
              <a:gd name="connsiteX8" fmla="*/ 3176 w 1205029"/>
              <a:gd name="connsiteY8" fmla="*/ 87864 h 1391894"/>
              <a:gd name="connsiteX0" fmla="*/ 107951 w 1200716"/>
              <a:gd name="connsiteY0" fmla="*/ 113264 h 1343189"/>
              <a:gd name="connsiteX1" fmla="*/ 560389 w 1200716"/>
              <a:gd name="connsiteY1" fmla="*/ 226373 h 1343189"/>
              <a:gd name="connsiteX2" fmla="*/ 1181102 w 1200716"/>
              <a:gd name="connsiteY2" fmla="*/ 103739 h 1343189"/>
              <a:gd name="connsiteX3" fmla="*/ 996951 w 1200716"/>
              <a:gd name="connsiteY3" fmla="*/ 1233246 h 1343189"/>
              <a:gd name="connsiteX4" fmla="*/ 509588 w 1200716"/>
              <a:gd name="connsiteY4" fmla="*/ 1292380 h 1343189"/>
              <a:gd name="connsiteX5" fmla="*/ 53975 w 1200716"/>
              <a:gd name="connsiteY5" fmla="*/ 1166571 h 1343189"/>
              <a:gd name="connsiteX6" fmla="*/ 107951 w 1200716"/>
              <a:gd name="connsiteY6" fmla="*/ 113264 h 1343189"/>
              <a:gd name="connsiteX0" fmla="*/ 3176 w 1200716"/>
              <a:gd name="connsiteY0" fmla="*/ 91039 h 1343189"/>
              <a:gd name="connsiteX1" fmla="*/ 560389 w 1200716"/>
              <a:gd name="connsiteY1" fmla="*/ 155 h 1343189"/>
              <a:gd name="connsiteX2" fmla="*/ 1184277 w 1200716"/>
              <a:gd name="connsiteY2" fmla="*/ 106914 h 1343189"/>
              <a:gd name="connsiteX3" fmla="*/ 560389 w 1200716"/>
              <a:gd name="connsiteY3" fmla="*/ 226373 h 1343189"/>
              <a:gd name="connsiteX4" fmla="*/ 3176 w 1200716"/>
              <a:gd name="connsiteY4" fmla="*/ 91039 h 1343189"/>
              <a:gd name="connsiteX0" fmla="*/ 1177926 w 1200716"/>
              <a:gd name="connsiteY0" fmla="*/ 100564 h 1343189"/>
              <a:gd name="connsiteX1" fmla="*/ 560388 w 1200716"/>
              <a:gd name="connsiteY1" fmla="*/ 226373 h 1343189"/>
              <a:gd name="connsiteX2" fmla="*/ 0 w 1200716"/>
              <a:gd name="connsiteY2" fmla="*/ 97389 h 1343189"/>
              <a:gd name="connsiteX3" fmla="*/ 560388 w 1200716"/>
              <a:gd name="connsiteY3" fmla="*/ 155 h 1343189"/>
              <a:gd name="connsiteX4" fmla="*/ 1181101 w 1200716"/>
              <a:gd name="connsiteY4" fmla="*/ 110089 h 1343189"/>
              <a:gd name="connsiteX5" fmla="*/ 1006476 w 1200716"/>
              <a:gd name="connsiteY5" fmla="*/ 1220546 h 1343189"/>
              <a:gd name="connsiteX6" fmla="*/ 506413 w 1200716"/>
              <a:gd name="connsiteY6" fmla="*/ 1301905 h 1343189"/>
              <a:gd name="connsiteX7" fmla="*/ 50800 w 1200716"/>
              <a:gd name="connsiteY7" fmla="*/ 1172921 h 1343189"/>
              <a:gd name="connsiteX8" fmla="*/ 3176 w 1200716"/>
              <a:gd name="connsiteY8" fmla="*/ 87864 h 1343189"/>
              <a:gd name="connsiteX0" fmla="*/ 107951 w 1208011"/>
              <a:gd name="connsiteY0" fmla="*/ 113264 h 1303262"/>
              <a:gd name="connsiteX1" fmla="*/ 560389 w 1208011"/>
              <a:gd name="connsiteY1" fmla="*/ 226373 h 1303262"/>
              <a:gd name="connsiteX2" fmla="*/ 1181102 w 1208011"/>
              <a:gd name="connsiteY2" fmla="*/ 103739 h 1303262"/>
              <a:gd name="connsiteX3" fmla="*/ 996951 w 1208011"/>
              <a:gd name="connsiteY3" fmla="*/ 1233246 h 1303262"/>
              <a:gd name="connsiteX4" fmla="*/ 509588 w 1208011"/>
              <a:gd name="connsiteY4" fmla="*/ 1292380 h 1303262"/>
              <a:gd name="connsiteX5" fmla="*/ 53975 w 1208011"/>
              <a:gd name="connsiteY5" fmla="*/ 1166571 h 1303262"/>
              <a:gd name="connsiteX6" fmla="*/ 107951 w 1208011"/>
              <a:gd name="connsiteY6" fmla="*/ 113264 h 1303262"/>
              <a:gd name="connsiteX0" fmla="*/ 3176 w 1208011"/>
              <a:gd name="connsiteY0" fmla="*/ 91039 h 1303262"/>
              <a:gd name="connsiteX1" fmla="*/ 560389 w 1208011"/>
              <a:gd name="connsiteY1" fmla="*/ 155 h 1303262"/>
              <a:gd name="connsiteX2" fmla="*/ 1184277 w 1208011"/>
              <a:gd name="connsiteY2" fmla="*/ 106914 h 1303262"/>
              <a:gd name="connsiteX3" fmla="*/ 560389 w 1208011"/>
              <a:gd name="connsiteY3" fmla="*/ 226373 h 1303262"/>
              <a:gd name="connsiteX4" fmla="*/ 3176 w 1208011"/>
              <a:gd name="connsiteY4" fmla="*/ 91039 h 1303262"/>
              <a:gd name="connsiteX0" fmla="*/ 1177926 w 1208011"/>
              <a:gd name="connsiteY0" fmla="*/ 100564 h 1303262"/>
              <a:gd name="connsiteX1" fmla="*/ 560388 w 1208011"/>
              <a:gd name="connsiteY1" fmla="*/ 226373 h 1303262"/>
              <a:gd name="connsiteX2" fmla="*/ 0 w 1208011"/>
              <a:gd name="connsiteY2" fmla="*/ 97389 h 1303262"/>
              <a:gd name="connsiteX3" fmla="*/ 560388 w 1208011"/>
              <a:gd name="connsiteY3" fmla="*/ 155 h 1303262"/>
              <a:gd name="connsiteX4" fmla="*/ 1181101 w 1208011"/>
              <a:gd name="connsiteY4" fmla="*/ 110089 h 1303262"/>
              <a:gd name="connsiteX5" fmla="*/ 1006476 w 1208011"/>
              <a:gd name="connsiteY5" fmla="*/ 1220546 h 1303262"/>
              <a:gd name="connsiteX6" fmla="*/ 506413 w 1208011"/>
              <a:gd name="connsiteY6" fmla="*/ 1301905 h 1303262"/>
              <a:gd name="connsiteX7" fmla="*/ 50800 w 1208011"/>
              <a:gd name="connsiteY7" fmla="*/ 1172921 h 1303262"/>
              <a:gd name="connsiteX8" fmla="*/ 3176 w 1208011"/>
              <a:gd name="connsiteY8" fmla="*/ 87864 h 1303262"/>
              <a:gd name="connsiteX0" fmla="*/ 107951 w 1195647"/>
              <a:gd name="connsiteY0" fmla="*/ 113264 h 1303262"/>
              <a:gd name="connsiteX1" fmla="*/ 560389 w 1195647"/>
              <a:gd name="connsiteY1" fmla="*/ 226373 h 1303262"/>
              <a:gd name="connsiteX2" fmla="*/ 1181102 w 1195647"/>
              <a:gd name="connsiteY2" fmla="*/ 103739 h 1303262"/>
              <a:gd name="connsiteX3" fmla="*/ 996951 w 1195647"/>
              <a:gd name="connsiteY3" fmla="*/ 1233246 h 1303262"/>
              <a:gd name="connsiteX4" fmla="*/ 509588 w 1195647"/>
              <a:gd name="connsiteY4" fmla="*/ 1292380 h 1303262"/>
              <a:gd name="connsiteX5" fmla="*/ 53975 w 1195647"/>
              <a:gd name="connsiteY5" fmla="*/ 1166571 h 1303262"/>
              <a:gd name="connsiteX6" fmla="*/ 107951 w 1195647"/>
              <a:gd name="connsiteY6" fmla="*/ 113264 h 1303262"/>
              <a:gd name="connsiteX0" fmla="*/ 3176 w 1195647"/>
              <a:gd name="connsiteY0" fmla="*/ 91039 h 1303262"/>
              <a:gd name="connsiteX1" fmla="*/ 560389 w 1195647"/>
              <a:gd name="connsiteY1" fmla="*/ 155 h 1303262"/>
              <a:gd name="connsiteX2" fmla="*/ 1184277 w 1195647"/>
              <a:gd name="connsiteY2" fmla="*/ 106914 h 1303262"/>
              <a:gd name="connsiteX3" fmla="*/ 560389 w 1195647"/>
              <a:gd name="connsiteY3" fmla="*/ 226373 h 1303262"/>
              <a:gd name="connsiteX4" fmla="*/ 3176 w 1195647"/>
              <a:gd name="connsiteY4" fmla="*/ 91039 h 1303262"/>
              <a:gd name="connsiteX0" fmla="*/ 1177926 w 1195647"/>
              <a:gd name="connsiteY0" fmla="*/ 100564 h 1303262"/>
              <a:gd name="connsiteX1" fmla="*/ 560388 w 1195647"/>
              <a:gd name="connsiteY1" fmla="*/ 226373 h 1303262"/>
              <a:gd name="connsiteX2" fmla="*/ 0 w 1195647"/>
              <a:gd name="connsiteY2" fmla="*/ 97389 h 1303262"/>
              <a:gd name="connsiteX3" fmla="*/ 560388 w 1195647"/>
              <a:gd name="connsiteY3" fmla="*/ 155 h 1303262"/>
              <a:gd name="connsiteX4" fmla="*/ 1181101 w 1195647"/>
              <a:gd name="connsiteY4" fmla="*/ 110089 h 1303262"/>
              <a:gd name="connsiteX5" fmla="*/ 1006476 w 1195647"/>
              <a:gd name="connsiteY5" fmla="*/ 1220546 h 1303262"/>
              <a:gd name="connsiteX6" fmla="*/ 506413 w 1195647"/>
              <a:gd name="connsiteY6" fmla="*/ 1301905 h 1303262"/>
              <a:gd name="connsiteX7" fmla="*/ 50800 w 1195647"/>
              <a:gd name="connsiteY7" fmla="*/ 1172921 h 1303262"/>
              <a:gd name="connsiteX8" fmla="*/ 3176 w 1195647"/>
              <a:gd name="connsiteY8" fmla="*/ 87864 h 1303262"/>
              <a:gd name="connsiteX0" fmla="*/ 107951 w 1196118"/>
              <a:gd name="connsiteY0" fmla="*/ 113264 h 1303262"/>
              <a:gd name="connsiteX1" fmla="*/ 560389 w 1196118"/>
              <a:gd name="connsiteY1" fmla="*/ 226373 h 1303262"/>
              <a:gd name="connsiteX2" fmla="*/ 1181102 w 1196118"/>
              <a:gd name="connsiteY2" fmla="*/ 103739 h 1303262"/>
              <a:gd name="connsiteX3" fmla="*/ 996951 w 1196118"/>
              <a:gd name="connsiteY3" fmla="*/ 1233246 h 1303262"/>
              <a:gd name="connsiteX4" fmla="*/ 509588 w 1196118"/>
              <a:gd name="connsiteY4" fmla="*/ 1292380 h 1303262"/>
              <a:gd name="connsiteX5" fmla="*/ 53975 w 1196118"/>
              <a:gd name="connsiteY5" fmla="*/ 1166571 h 1303262"/>
              <a:gd name="connsiteX6" fmla="*/ 107951 w 1196118"/>
              <a:gd name="connsiteY6" fmla="*/ 113264 h 1303262"/>
              <a:gd name="connsiteX0" fmla="*/ 3176 w 1196118"/>
              <a:gd name="connsiteY0" fmla="*/ 91039 h 1303262"/>
              <a:gd name="connsiteX1" fmla="*/ 560389 w 1196118"/>
              <a:gd name="connsiteY1" fmla="*/ 155 h 1303262"/>
              <a:gd name="connsiteX2" fmla="*/ 1184277 w 1196118"/>
              <a:gd name="connsiteY2" fmla="*/ 106914 h 1303262"/>
              <a:gd name="connsiteX3" fmla="*/ 560389 w 1196118"/>
              <a:gd name="connsiteY3" fmla="*/ 226373 h 1303262"/>
              <a:gd name="connsiteX4" fmla="*/ 3176 w 1196118"/>
              <a:gd name="connsiteY4" fmla="*/ 91039 h 1303262"/>
              <a:gd name="connsiteX0" fmla="*/ 1177926 w 1196118"/>
              <a:gd name="connsiteY0" fmla="*/ 100564 h 1303262"/>
              <a:gd name="connsiteX1" fmla="*/ 560388 w 1196118"/>
              <a:gd name="connsiteY1" fmla="*/ 226373 h 1303262"/>
              <a:gd name="connsiteX2" fmla="*/ 0 w 1196118"/>
              <a:gd name="connsiteY2" fmla="*/ 97389 h 1303262"/>
              <a:gd name="connsiteX3" fmla="*/ 560388 w 1196118"/>
              <a:gd name="connsiteY3" fmla="*/ 155 h 1303262"/>
              <a:gd name="connsiteX4" fmla="*/ 1181101 w 1196118"/>
              <a:gd name="connsiteY4" fmla="*/ 110089 h 1303262"/>
              <a:gd name="connsiteX5" fmla="*/ 1006476 w 1196118"/>
              <a:gd name="connsiteY5" fmla="*/ 1220546 h 1303262"/>
              <a:gd name="connsiteX6" fmla="*/ 506413 w 1196118"/>
              <a:gd name="connsiteY6" fmla="*/ 1301905 h 1303262"/>
              <a:gd name="connsiteX7" fmla="*/ 50800 w 1196118"/>
              <a:gd name="connsiteY7" fmla="*/ 1172921 h 1303262"/>
              <a:gd name="connsiteX8" fmla="*/ 3176 w 1196118"/>
              <a:gd name="connsiteY8" fmla="*/ 87864 h 1303262"/>
              <a:gd name="connsiteX0" fmla="*/ 107951 w 1195787"/>
              <a:gd name="connsiteY0" fmla="*/ 113264 h 1303262"/>
              <a:gd name="connsiteX1" fmla="*/ 560389 w 1195787"/>
              <a:gd name="connsiteY1" fmla="*/ 226373 h 1303262"/>
              <a:gd name="connsiteX2" fmla="*/ 1181102 w 1195787"/>
              <a:gd name="connsiteY2" fmla="*/ 103739 h 1303262"/>
              <a:gd name="connsiteX3" fmla="*/ 996951 w 1195787"/>
              <a:gd name="connsiteY3" fmla="*/ 1233246 h 1303262"/>
              <a:gd name="connsiteX4" fmla="*/ 509588 w 1195787"/>
              <a:gd name="connsiteY4" fmla="*/ 1292380 h 1303262"/>
              <a:gd name="connsiteX5" fmla="*/ 53975 w 1195787"/>
              <a:gd name="connsiteY5" fmla="*/ 1166571 h 1303262"/>
              <a:gd name="connsiteX6" fmla="*/ 107951 w 1195787"/>
              <a:gd name="connsiteY6" fmla="*/ 113264 h 1303262"/>
              <a:gd name="connsiteX0" fmla="*/ 3176 w 1195787"/>
              <a:gd name="connsiteY0" fmla="*/ 91039 h 1303262"/>
              <a:gd name="connsiteX1" fmla="*/ 560389 w 1195787"/>
              <a:gd name="connsiteY1" fmla="*/ 155 h 1303262"/>
              <a:gd name="connsiteX2" fmla="*/ 1184277 w 1195787"/>
              <a:gd name="connsiteY2" fmla="*/ 106914 h 1303262"/>
              <a:gd name="connsiteX3" fmla="*/ 560389 w 1195787"/>
              <a:gd name="connsiteY3" fmla="*/ 226373 h 1303262"/>
              <a:gd name="connsiteX4" fmla="*/ 3176 w 1195787"/>
              <a:gd name="connsiteY4" fmla="*/ 91039 h 1303262"/>
              <a:gd name="connsiteX0" fmla="*/ 1177926 w 1195787"/>
              <a:gd name="connsiteY0" fmla="*/ 100564 h 1303262"/>
              <a:gd name="connsiteX1" fmla="*/ 560388 w 1195787"/>
              <a:gd name="connsiteY1" fmla="*/ 226373 h 1303262"/>
              <a:gd name="connsiteX2" fmla="*/ 0 w 1195787"/>
              <a:gd name="connsiteY2" fmla="*/ 97389 h 1303262"/>
              <a:gd name="connsiteX3" fmla="*/ 560388 w 1195787"/>
              <a:gd name="connsiteY3" fmla="*/ 155 h 1303262"/>
              <a:gd name="connsiteX4" fmla="*/ 1181101 w 1195787"/>
              <a:gd name="connsiteY4" fmla="*/ 110089 h 1303262"/>
              <a:gd name="connsiteX5" fmla="*/ 1006476 w 1195787"/>
              <a:gd name="connsiteY5" fmla="*/ 1220546 h 1303262"/>
              <a:gd name="connsiteX6" fmla="*/ 506413 w 1195787"/>
              <a:gd name="connsiteY6" fmla="*/ 1301905 h 1303262"/>
              <a:gd name="connsiteX7" fmla="*/ 50800 w 1195787"/>
              <a:gd name="connsiteY7" fmla="*/ 1172921 h 1303262"/>
              <a:gd name="connsiteX8" fmla="*/ 3176 w 1195787"/>
              <a:gd name="connsiteY8" fmla="*/ 87864 h 1303262"/>
              <a:gd name="connsiteX0" fmla="*/ 12701 w 1195787"/>
              <a:gd name="connsiteY0" fmla="*/ 91039 h 1303262"/>
              <a:gd name="connsiteX1" fmla="*/ 560389 w 1195787"/>
              <a:gd name="connsiteY1" fmla="*/ 226373 h 1303262"/>
              <a:gd name="connsiteX2" fmla="*/ 1181102 w 1195787"/>
              <a:gd name="connsiteY2" fmla="*/ 103739 h 1303262"/>
              <a:gd name="connsiteX3" fmla="*/ 996951 w 1195787"/>
              <a:gd name="connsiteY3" fmla="*/ 1233246 h 1303262"/>
              <a:gd name="connsiteX4" fmla="*/ 509588 w 1195787"/>
              <a:gd name="connsiteY4" fmla="*/ 1292380 h 1303262"/>
              <a:gd name="connsiteX5" fmla="*/ 53975 w 1195787"/>
              <a:gd name="connsiteY5" fmla="*/ 1166571 h 1303262"/>
              <a:gd name="connsiteX6" fmla="*/ 12701 w 1195787"/>
              <a:gd name="connsiteY6" fmla="*/ 91039 h 1303262"/>
              <a:gd name="connsiteX0" fmla="*/ 3176 w 1195787"/>
              <a:gd name="connsiteY0" fmla="*/ 91039 h 1303262"/>
              <a:gd name="connsiteX1" fmla="*/ 560389 w 1195787"/>
              <a:gd name="connsiteY1" fmla="*/ 155 h 1303262"/>
              <a:gd name="connsiteX2" fmla="*/ 1184277 w 1195787"/>
              <a:gd name="connsiteY2" fmla="*/ 106914 h 1303262"/>
              <a:gd name="connsiteX3" fmla="*/ 560389 w 1195787"/>
              <a:gd name="connsiteY3" fmla="*/ 226373 h 1303262"/>
              <a:gd name="connsiteX4" fmla="*/ 3176 w 1195787"/>
              <a:gd name="connsiteY4" fmla="*/ 91039 h 1303262"/>
              <a:gd name="connsiteX0" fmla="*/ 1177926 w 1195787"/>
              <a:gd name="connsiteY0" fmla="*/ 100564 h 1303262"/>
              <a:gd name="connsiteX1" fmla="*/ 560388 w 1195787"/>
              <a:gd name="connsiteY1" fmla="*/ 226373 h 1303262"/>
              <a:gd name="connsiteX2" fmla="*/ 0 w 1195787"/>
              <a:gd name="connsiteY2" fmla="*/ 97389 h 1303262"/>
              <a:gd name="connsiteX3" fmla="*/ 560388 w 1195787"/>
              <a:gd name="connsiteY3" fmla="*/ 155 h 1303262"/>
              <a:gd name="connsiteX4" fmla="*/ 1181101 w 1195787"/>
              <a:gd name="connsiteY4" fmla="*/ 110089 h 1303262"/>
              <a:gd name="connsiteX5" fmla="*/ 1006476 w 1195787"/>
              <a:gd name="connsiteY5" fmla="*/ 1220546 h 1303262"/>
              <a:gd name="connsiteX6" fmla="*/ 506413 w 1195787"/>
              <a:gd name="connsiteY6" fmla="*/ 1301905 h 1303262"/>
              <a:gd name="connsiteX7" fmla="*/ 50800 w 1195787"/>
              <a:gd name="connsiteY7" fmla="*/ 1172921 h 1303262"/>
              <a:gd name="connsiteX8" fmla="*/ 3176 w 1195787"/>
              <a:gd name="connsiteY8" fmla="*/ 87864 h 1303262"/>
              <a:gd name="connsiteX0" fmla="*/ 12701 w 1200833"/>
              <a:gd name="connsiteY0" fmla="*/ 108124 h 1320347"/>
              <a:gd name="connsiteX1" fmla="*/ 560389 w 1200833"/>
              <a:gd name="connsiteY1" fmla="*/ 243458 h 1320347"/>
              <a:gd name="connsiteX2" fmla="*/ 466726 w 1200833"/>
              <a:gd name="connsiteY2" fmla="*/ 45818 h 1320347"/>
              <a:gd name="connsiteX3" fmla="*/ 1181102 w 1200833"/>
              <a:gd name="connsiteY3" fmla="*/ 120824 h 1320347"/>
              <a:gd name="connsiteX4" fmla="*/ 996951 w 1200833"/>
              <a:gd name="connsiteY4" fmla="*/ 1250331 h 1320347"/>
              <a:gd name="connsiteX5" fmla="*/ 509588 w 1200833"/>
              <a:gd name="connsiteY5" fmla="*/ 1309465 h 1320347"/>
              <a:gd name="connsiteX6" fmla="*/ 53975 w 1200833"/>
              <a:gd name="connsiteY6" fmla="*/ 1183656 h 1320347"/>
              <a:gd name="connsiteX7" fmla="*/ 12701 w 1200833"/>
              <a:gd name="connsiteY7" fmla="*/ 108124 h 1320347"/>
              <a:gd name="connsiteX0" fmla="*/ 3176 w 1200833"/>
              <a:gd name="connsiteY0" fmla="*/ 108124 h 1320347"/>
              <a:gd name="connsiteX1" fmla="*/ 560389 w 1200833"/>
              <a:gd name="connsiteY1" fmla="*/ 17240 h 1320347"/>
              <a:gd name="connsiteX2" fmla="*/ 1184277 w 1200833"/>
              <a:gd name="connsiteY2" fmla="*/ 123999 h 1320347"/>
              <a:gd name="connsiteX3" fmla="*/ 560389 w 1200833"/>
              <a:gd name="connsiteY3" fmla="*/ 243458 h 1320347"/>
              <a:gd name="connsiteX4" fmla="*/ 3176 w 1200833"/>
              <a:gd name="connsiteY4" fmla="*/ 108124 h 1320347"/>
              <a:gd name="connsiteX0" fmla="*/ 1177926 w 1200833"/>
              <a:gd name="connsiteY0" fmla="*/ 117649 h 1320347"/>
              <a:gd name="connsiteX1" fmla="*/ 560388 w 1200833"/>
              <a:gd name="connsiteY1" fmla="*/ 243458 h 1320347"/>
              <a:gd name="connsiteX2" fmla="*/ 0 w 1200833"/>
              <a:gd name="connsiteY2" fmla="*/ 114474 h 1320347"/>
              <a:gd name="connsiteX3" fmla="*/ 560388 w 1200833"/>
              <a:gd name="connsiteY3" fmla="*/ 17240 h 1320347"/>
              <a:gd name="connsiteX4" fmla="*/ 1181101 w 1200833"/>
              <a:gd name="connsiteY4" fmla="*/ 127174 h 1320347"/>
              <a:gd name="connsiteX5" fmla="*/ 1006476 w 1200833"/>
              <a:gd name="connsiteY5" fmla="*/ 1237631 h 1320347"/>
              <a:gd name="connsiteX6" fmla="*/ 506413 w 1200833"/>
              <a:gd name="connsiteY6" fmla="*/ 1318990 h 1320347"/>
              <a:gd name="connsiteX7" fmla="*/ 50800 w 1200833"/>
              <a:gd name="connsiteY7" fmla="*/ 1190006 h 1320347"/>
              <a:gd name="connsiteX8" fmla="*/ 3176 w 1200833"/>
              <a:gd name="connsiteY8" fmla="*/ 104949 h 1320347"/>
              <a:gd name="connsiteX0" fmla="*/ 12706 w 1200838"/>
              <a:gd name="connsiteY0" fmla="*/ 108124 h 1320347"/>
              <a:gd name="connsiteX1" fmla="*/ 560394 w 1200838"/>
              <a:gd name="connsiteY1" fmla="*/ 243458 h 1320347"/>
              <a:gd name="connsiteX2" fmla="*/ 466731 w 1200838"/>
              <a:gd name="connsiteY2" fmla="*/ 45818 h 1320347"/>
              <a:gd name="connsiteX3" fmla="*/ 1181107 w 1200838"/>
              <a:gd name="connsiteY3" fmla="*/ 120824 h 1320347"/>
              <a:gd name="connsiteX4" fmla="*/ 996956 w 1200838"/>
              <a:gd name="connsiteY4" fmla="*/ 1250331 h 1320347"/>
              <a:gd name="connsiteX5" fmla="*/ 509593 w 1200838"/>
              <a:gd name="connsiteY5" fmla="*/ 1309465 h 1320347"/>
              <a:gd name="connsiteX6" fmla="*/ 53980 w 1200838"/>
              <a:gd name="connsiteY6" fmla="*/ 1183656 h 1320347"/>
              <a:gd name="connsiteX7" fmla="*/ 12706 w 1200838"/>
              <a:gd name="connsiteY7" fmla="*/ 108124 h 1320347"/>
              <a:gd name="connsiteX0" fmla="*/ 3181 w 1200838"/>
              <a:gd name="connsiteY0" fmla="*/ 108124 h 1320347"/>
              <a:gd name="connsiteX1" fmla="*/ 560394 w 1200838"/>
              <a:gd name="connsiteY1" fmla="*/ 17240 h 1320347"/>
              <a:gd name="connsiteX2" fmla="*/ 1184282 w 1200838"/>
              <a:gd name="connsiteY2" fmla="*/ 123999 h 1320347"/>
              <a:gd name="connsiteX3" fmla="*/ 560394 w 1200838"/>
              <a:gd name="connsiteY3" fmla="*/ 243458 h 1320347"/>
              <a:gd name="connsiteX4" fmla="*/ 3181 w 1200838"/>
              <a:gd name="connsiteY4" fmla="*/ 108124 h 1320347"/>
              <a:gd name="connsiteX0" fmla="*/ 1177931 w 1200838"/>
              <a:gd name="connsiteY0" fmla="*/ 117649 h 1320347"/>
              <a:gd name="connsiteX1" fmla="*/ 550868 w 1200838"/>
              <a:gd name="connsiteY1" fmla="*/ 272033 h 1320347"/>
              <a:gd name="connsiteX2" fmla="*/ 5 w 1200838"/>
              <a:gd name="connsiteY2" fmla="*/ 114474 h 1320347"/>
              <a:gd name="connsiteX3" fmla="*/ 560393 w 1200838"/>
              <a:gd name="connsiteY3" fmla="*/ 17240 h 1320347"/>
              <a:gd name="connsiteX4" fmla="*/ 1181106 w 1200838"/>
              <a:gd name="connsiteY4" fmla="*/ 127174 h 1320347"/>
              <a:gd name="connsiteX5" fmla="*/ 1006481 w 1200838"/>
              <a:gd name="connsiteY5" fmla="*/ 1237631 h 1320347"/>
              <a:gd name="connsiteX6" fmla="*/ 506418 w 1200838"/>
              <a:gd name="connsiteY6" fmla="*/ 1318990 h 1320347"/>
              <a:gd name="connsiteX7" fmla="*/ 50805 w 1200838"/>
              <a:gd name="connsiteY7" fmla="*/ 1190006 h 1320347"/>
              <a:gd name="connsiteX8" fmla="*/ 3181 w 1200838"/>
              <a:gd name="connsiteY8" fmla="*/ 104949 h 1320347"/>
              <a:gd name="connsiteX0" fmla="*/ 12706 w 1200838"/>
              <a:gd name="connsiteY0" fmla="*/ 108124 h 1320347"/>
              <a:gd name="connsiteX1" fmla="*/ 560394 w 1200838"/>
              <a:gd name="connsiteY1" fmla="*/ 243458 h 1320347"/>
              <a:gd name="connsiteX2" fmla="*/ 466731 w 1200838"/>
              <a:gd name="connsiteY2" fmla="*/ 45818 h 1320347"/>
              <a:gd name="connsiteX3" fmla="*/ 1181107 w 1200838"/>
              <a:gd name="connsiteY3" fmla="*/ 120824 h 1320347"/>
              <a:gd name="connsiteX4" fmla="*/ 996956 w 1200838"/>
              <a:gd name="connsiteY4" fmla="*/ 1250331 h 1320347"/>
              <a:gd name="connsiteX5" fmla="*/ 509593 w 1200838"/>
              <a:gd name="connsiteY5" fmla="*/ 1309465 h 1320347"/>
              <a:gd name="connsiteX6" fmla="*/ 53980 w 1200838"/>
              <a:gd name="connsiteY6" fmla="*/ 1183656 h 1320347"/>
              <a:gd name="connsiteX7" fmla="*/ 12706 w 1200838"/>
              <a:gd name="connsiteY7" fmla="*/ 108124 h 1320347"/>
              <a:gd name="connsiteX0" fmla="*/ 3181 w 1200838"/>
              <a:gd name="connsiteY0" fmla="*/ 108124 h 1320347"/>
              <a:gd name="connsiteX1" fmla="*/ 560394 w 1200838"/>
              <a:gd name="connsiteY1" fmla="*/ 17240 h 1320347"/>
              <a:gd name="connsiteX2" fmla="*/ 1184282 w 1200838"/>
              <a:gd name="connsiteY2" fmla="*/ 123999 h 1320347"/>
              <a:gd name="connsiteX3" fmla="*/ 541344 w 1200838"/>
              <a:gd name="connsiteY3" fmla="*/ 243458 h 1320347"/>
              <a:gd name="connsiteX4" fmla="*/ 3181 w 1200838"/>
              <a:gd name="connsiteY4" fmla="*/ 108124 h 1320347"/>
              <a:gd name="connsiteX0" fmla="*/ 1177931 w 1200838"/>
              <a:gd name="connsiteY0" fmla="*/ 117649 h 1320347"/>
              <a:gd name="connsiteX1" fmla="*/ 550868 w 1200838"/>
              <a:gd name="connsiteY1" fmla="*/ 272033 h 1320347"/>
              <a:gd name="connsiteX2" fmla="*/ 5 w 1200838"/>
              <a:gd name="connsiteY2" fmla="*/ 114474 h 1320347"/>
              <a:gd name="connsiteX3" fmla="*/ 560393 w 1200838"/>
              <a:gd name="connsiteY3" fmla="*/ 17240 h 1320347"/>
              <a:gd name="connsiteX4" fmla="*/ 1181106 w 1200838"/>
              <a:gd name="connsiteY4" fmla="*/ 127174 h 1320347"/>
              <a:gd name="connsiteX5" fmla="*/ 1006481 w 1200838"/>
              <a:gd name="connsiteY5" fmla="*/ 1237631 h 1320347"/>
              <a:gd name="connsiteX6" fmla="*/ 506418 w 1200838"/>
              <a:gd name="connsiteY6" fmla="*/ 1318990 h 1320347"/>
              <a:gd name="connsiteX7" fmla="*/ 50805 w 1200838"/>
              <a:gd name="connsiteY7" fmla="*/ 1190006 h 1320347"/>
              <a:gd name="connsiteX8" fmla="*/ 3181 w 1200838"/>
              <a:gd name="connsiteY8" fmla="*/ 104949 h 1320347"/>
              <a:gd name="connsiteX0" fmla="*/ 12722 w 1200854"/>
              <a:gd name="connsiteY0" fmla="*/ 108124 h 1320347"/>
              <a:gd name="connsiteX1" fmla="*/ 560410 w 1200854"/>
              <a:gd name="connsiteY1" fmla="*/ 243458 h 1320347"/>
              <a:gd name="connsiteX2" fmla="*/ 466747 w 1200854"/>
              <a:gd name="connsiteY2" fmla="*/ 45818 h 1320347"/>
              <a:gd name="connsiteX3" fmla="*/ 1181123 w 1200854"/>
              <a:gd name="connsiteY3" fmla="*/ 120824 h 1320347"/>
              <a:gd name="connsiteX4" fmla="*/ 996972 w 1200854"/>
              <a:gd name="connsiteY4" fmla="*/ 1250331 h 1320347"/>
              <a:gd name="connsiteX5" fmla="*/ 509609 w 1200854"/>
              <a:gd name="connsiteY5" fmla="*/ 1309465 h 1320347"/>
              <a:gd name="connsiteX6" fmla="*/ 53996 w 1200854"/>
              <a:gd name="connsiteY6" fmla="*/ 1183656 h 1320347"/>
              <a:gd name="connsiteX7" fmla="*/ 12722 w 1200854"/>
              <a:gd name="connsiteY7" fmla="*/ 108124 h 1320347"/>
              <a:gd name="connsiteX0" fmla="*/ 3197 w 1200854"/>
              <a:gd name="connsiteY0" fmla="*/ 108124 h 1320347"/>
              <a:gd name="connsiteX1" fmla="*/ 560410 w 1200854"/>
              <a:gd name="connsiteY1" fmla="*/ 17240 h 1320347"/>
              <a:gd name="connsiteX2" fmla="*/ 1184298 w 1200854"/>
              <a:gd name="connsiteY2" fmla="*/ 123999 h 1320347"/>
              <a:gd name="connsiteX3" fmla="*/ 541360 w 1200854"/>
              <a:gd name="connsiteY3" fmla="*/ 243458 h 1320347"/>
              <a:gd name="connsiteX4" fmla="*/ 3197 w 1200854"/>
              <a:gd name="connsiteY4" fmla="*/ 108124 h 1320347"/>
              <a:gd name="connsiteX0" fmla="*/ 1177947 w 1200854"/>
              <a:gd name="connsiteY0" fmla="*/ 117649 h 1320347"/>
              <a:gd name="connsiteX1" fmla="*/ 541359 w 1200854"/>
              <a:gd name="connsiteY1" fmla="*/ 246633 h 1320347"/>
              <a:gd name="connsiteX2" fmla="*/ 21 w 1200854"/>
              <a:gd name="connsiteY2" fmla="*/ 114474 h 1320347"/>
              <a:gd name="connsiteX3" fmla="*/ 560409 w 1200854"/>
              <a:gd name="connsiteY3" fmla="*/ 17240 h 1320347"/>
              <a:gd name="connsiteX4" fmla="*/ 1181122 w 1200854"/>
              <a:gd name="connsiteY4" fmla="*/ 127174 h 1320347"/>
              <a:gd name="connsiteX5" fmla="*/ 1006497 w 1200854"/>
              <a:gd name="connsiteY5" fmla="*/ 1237631 h 1320347"/>
              <a:gd name="connsiteX6" fmla="*/ 506434 w 1200854"/>
              <a:gd name="connsiteY6" fmla="*/ 1318990 h 1320347"/>
              <a:gd name="connsiteX7" fmla="*/ 50821 w 1200854"/>
              <a:gd name="connsiteY7" fmla="*/ 1190006 h 1320347"/>
              <a:gd name="connsiteX8" fmla="*/ 3197 w 1200854"/>
              <a:gd name="connsiteY8" fmla="*/ 104949 h 1320347"/>
              <a:gd name="connsiteX0" fmla="*/ 17408 w 1233710"/>
              <a:gd name="connsiteY0" fmla="*/ 90975 h 1303198"/>
              <a:gd name="connsiteX1" fmla="*/ 565096 w 1233710"/>
              <a:gd name="connsiteY1" fmla="*/ 226309 h 1303198"/>
              <a:gd name="connsiteX2" fmla="*/ 11058 w 1233710"/>
              <a:gd name="connsiteY2" fmla="*/ 82644 h 1303198"/>
              <a:gd name="connsiteX3" fmla="*/ 1185809 w 1233710"/>
              <a:gd name="connsiteY3" fmla="*/ 103675 h 1303198"/>
              <a:gd name="connsiteX4" fmla="*/ 1001658 w 1233710"/>
              <a:gd name="connsiteY4" fmla="*/ 1233182 h 1303198"/>
              <a:gd name="connsiteX5" fmla="*/ 514295 w 1233710"/>
              <a:gd name="connsiteY5" fmla="*/ 1292316 h 1303198"/>
              <a:gd name="connsiteX6" fmla="*/ 58682 w 1233710"/>
              <a:gd name="connsiteY6" fmla="*/ 1166507 h 1303198"/>
              <a:gd name="connsiteX7" fmla="*/ 17408 w 1233710"/>
              <a:gd name="connsiteY7" fmla="*/ 90975 h 1303198"/>
              <a:gd name="connsiteX0" fmla="*/ 7883 w 1233710"/>
              <a:gd name="connsiteY0" fmla="*/ 90975 h 1303198"/>
              <a:gd name="connsiteX1" fmla="*/ 565096 w 1233710"/>
              <a:gd name="connsiteY1" fmla="*/ 91 h 1303198"/>
              <a:gd name="connsiteX2" fmla="*/ 1188984 w 1233710"/>
              <a:gd name="connsiteY2" fmla="*/ 106850 h 1303198"/>
              <a:gd name="connsiteX3" fmla="*/ 546046 w 1233710"/>
              <a:gd name="connsiteY3" fmla="*/ 226309 h 1303198"/>
              <a:gd name="connsiteX4" fmla="*/ 7883 w 1233710"/>
              <a:gd name="connsiteY4" fmla="*/ 90975 h 1303198"/>
              <a:gd name="connsiteX0" fmla="*/ 1182633 w 1233710"/>
              <a:gd name="connsiteY0" fmla="*/ 100500 h 1303198"/>
              <a:gd name="connsiteX1" fmla="*/ 546045 w 1233710"/>
              <a:gd name="connsiteY1" fmla="*/ 229484 h 1303198"/>
              <a:gd name="connsiteX2" fmla="*/ 4707 w 1233710"/>
              <a:gd name="connsiteY2" fmla="*/ 97325 h 1303198"/>
              <a:gd name="connsiteX3" fmla="*/ 565095 w 1233710"/>
              <a:gd name="connsiteY3" fmla="*/ 91 h 1303198"/>
              <a:gd name="connsiteX4" fmla="*/ 1185808 w 1233710"/>
              <a:gd name="connsiteY4" fmla="*/ 110025 h 1303198"/>
              <a:gd name="connsiteX5" fmla="*/ 1011183 w 1233710"/>
              <a:gd name="connsiteY5" fmla="*/ 1220482 h 1303198"/>
              <a:gd name="connsiteX6" fmla="*/ 511120 w 1233710"/>
              <a:gd name="connsiteY6" fmla="*/ 1301841 h 1303198"/>
              <a:gd name="connsiteX7" fmla="*/ 55507 w 1233710"/>
              <a:gd name="connsiteY7" fmla="*/ 1172857 h 1303198"/>
              <a:gd name="connsiteX8" fmla="*/ 7883 w 1233710"/>
              <a:gd name="connsiteY8" fmla="*/ 87800 h 1303198"/>
              <a:gd name="connsiteX0" fmla="*/ 17408 w 1233710"/>
              <a:gd name="connsiteY0" fmla="*/ 93595 h 1305818"/>
              <a:gd name="connsiteX1" fmla="*/ 565096 w 1233710"/>
              <a:gd name="connsiteY1" fmla="*/ 228929 h 1305818"/>
              <a:gd name="connsiteX2" fmla="*/ 11058 w 1233710"/>
              <a:gd name="connsiteY2" fmla="*/ 85264 h 1305818"/>
              <a:gd name="connsiteX3" fmla="*/ 1185809 w 1233710"/>
              <a:gd name="connsiteY3" fmla="*/ 106295 h 1305818"/>
              <a:gd name="connsiteX4" fmla="*/ 1001658 w 1233710"/>
              <a:gd name="connsiteY4" fmla="*/ 1235802 h 1305818"/>
              <a:gd name="connsiteX5" fmla="*/ 514295 w 1233710"/>
              <a:gd name="connsiteY5" fmla="*/ 1294936 h 1305818"/>
              <a:gd name="connsiteX6" fmla="*/ 58682 w 1233710"/>
              <a:gd name="connsiteY6" fmla="*/ 1169127 h 1305818"/>
              <a:gd name="connsiteX7" fmla="*/ 17408 w 1233710"/>
              <a:gd name="connsiteY7" fmla="*/ 93595 h 1305818"/>
              <a:gd name="connsiteX0" fmla="*/ 7883 w 1233710"/>
              <a:gd name="connsiteY0" fmla="*/ 93595 h 1305818"/>
              <a:gd name="connsiteX1" fmla="*/ 565096 w 1233710"/>
              <a:gd name="connsiteY1" fmla="*/ 2711 h 1305818"/>
              <a:gd name="connsiteX2" fmla="*/ 1188984 w 1233710"/>
              <a:gd name="connsiteY2" fmla="*/ 109470 h 1305818"/>
              <a:gd name="connsiteX3" fmla="*/ 546046 w 1233710"/>
              <a:gd name="connsiteY3" fmla="*/ 228929 h 1305818"/>
              <a:gd name="connsiteX4" fmla="*/ 7883 w 1233710"/>
              <a:gd name="connsiteY4" fmla="*/ 93595 h 1305818"/>
              <a:gd name="connsiteX0" fmla="*/ 1182633 w 1233710"/>
              <a:gd name="connsiteY0" fmla="*/ 103120 h 1305818"/>
              <a:gd name="connsiteX1" fmla="*/ 546045 w 1233710"/>
              <a:gd name="connsiteY1" fmla="*/ 232104 h 1305818"/>
              <a:gd name="connsiteX2" fmla="*/ 4707 w 1233710"/>
              <a:gd name="connsiteY2" fmla="*/ 99945 h 1305818"/>
              <a:gd name="connsiteX3" fmla="*/ 565095 w 1233710"/>
              <a:gd name="connsiteY3" fmla="*/ 2711 h 1305818"/>
              <a:gd name="connsiteX4" fmla="*/ 1185808 w 1233710"/>
              <a:gd name="connsiteY4" fmla="*/ 112645 h 1305818"/>
              <a:gd name="connsiteX5" fmla="*/ 1011183 w 1233710"/>
              <a:gd name="connsiteY5" fmla="*/ 1223102 h 1305818"/>
              <a:gd name="connsiteX6" fmla="*/ 511120 w 1233710"/>
              <a:gd name="connsiteY6" fmla="*/ 1304461 h 1305818"/>
              <a:gd name="connsiteX7" fmla="*/ 55507 w 1233710"/>
              <a:gd name="connsiteY7" fmla="*/ 1175477 h 1305818"/>
              <a:gd name="connsiteX8" fmla="*/ 7883 w 1233710"/>
              <a:gd name="connsiteY8" fmla="*/ 90420 h 1305818"/>
              <a:gd name="connsiteX0" fmla="*/ 36901 w 1253203"/>
              <a:gd name="connsiteY0" fmla="*/ 93595 h 1305818"/>
              <a:gd name="connsiteX1" fmla="*/ 584589 w 1253203"/>
              <a:gd name="connsiteY1" fmla="*/ 228929 h 1305818"/>
              <a:gd name="connsiteX2" fmla="*/ 354401 w 1253203"/>
              <a:gd name="connsiteY2" fmla="*/ 190039 h 1305818"/>
              <a:gd name="connsiteX3" fmla="*/ 30551 w 1253203"/>
              <a:gd name="connsiteY3" fmla="*/ 85264 h 1305818"/>
              <a:gd name="connsiteX4" fmla="*/ 1205302 w 1253203"/>
              <a:gd name="connsiteY4" fmla="*/ 106295 h 1305818"/>
              <a:gd name="connsiteX5" fmla="*/ 1021151 w 1253203"/>
              <a:gd name="connsiteY5" fmla="*/ 1235802 h 1305818"/>
              <a:gd name="connsiteX6" fmla="*/ 533788 w 1253203"/>
              <a:gd name="connsiteY6" fmla="*/ 1294936 h 1305818"/>
              <a:gd name="connsiteX7" fmla="*/ 78175 w 1253203"/>
              <a:gd name="connsiteY7" fmla="*/ 1169127 h 1305818"/>
              <a:gd name="connsiteX8" fmla="*/ 36901 w 1253203"/>
              <a:gd name="connsiteY8" fmla="*/ 93595 h 1305818"/>
              <a:gd name="connsiteX0" fmla="*/ 27376 w 1253203"/>
              <a:gd name="connsiteY0" fmla="*/ 93595 h 1305818"/>
              <a:gd name="connsiteX1" fmla="*/ 584589 w 1253203"/>
              <a:gd name="connsiteY1" fmla="*/ 2711 h 1305818"/>
              <a:gd name="connsiteX2" fmla="*/ 1208477 w 1253203"/>
              <a:gd name="connsiteY2" fmla="*/ 109470 h 1305818"/>
              <a:gd name="connsiteX3" fmla="*/ 565539 w 1253203"/>
              <a:gd name="connsiteY3" fmla="*/ 228929 h 1305818"/>
              <a:gd name="connsiteX4" fmla="*/ 27376 w 1253203"/>
              <a:gd name="connsiteY4" fmla="*/ 93595 h 1305818"/>
              <a:gd name="connsiteX0" fmla="*/ 1202126 w 1253203"/>
              <a:gd name="connsiteY0" fmla="*/ 103120 h 1305818"/>
              <a:gd name="connsiteX1" fmla="*/ 565538 w 1253203"/>
              <a:gd name="connsiteY1" fmla="*/ 232104 h 1305818"/>
              <a:gd name="connsiteX2" fmla="*/ 24200 w 1253203"/>
              <a:gd name="connsiteY2" fmla="*/ 99945 h 1305818"/>
              <a:gd name="connsiteX3" fmla="*/ 584588 w 1253203"/>
              <a:gd name="connsiteY3" fmla="*/ 2711 h 1305818"/>
              <a:gd name="connsiteX4" fmla="*/ 1205301 w 1253203"/>
              <a:gd name="connsiteY4" fmla="*/ 112645 h 1305818"/>
              <a:gd name="connsiteX5" fmla="*/ 1030676 w 1253203"/>
              <a:gd name="connsiteY5" fmla="*/ 1223102 h 1305818"/>
              <a:gd name="connsiteX6" fmla="*/ 530613 w 1253203"/>
              <a:gd name="connsiteY6" fmla="*/ 1304461 h 1305818"/>
              <a:gd name="connsiteX7" fmla="*/ 75000 w 1253203"/>
              <a:gd name="connsiteY7" fmla="*/ 1175477 h 1305818"/>
              <a:gd name="connsiteX8" fmla="*/ 27376 w 1253203"/>
              <a:gd name="connsiteY8" fmla="*/ 90420 h 1305818"/>
              <a:gd name="connsiteX0" fmla="*/ 36901 w 1253203"/>
              <a:gd name="connsiteY0" fmla="*/ 93595 h 1305818"/>
              <a:gd name="connsiteX1" fmla="*/ 584589 w 1253203"/>
              <a:gd name="connsiteY1" fmla="*/ 228929 h 1305818"/>
              <a:gd name="connsiteX2" fmla="*/ 354401 w 1253203"/>
              <a:gd name="connsiteY2" fmla="*/ 190039 h 1305818"/>
              <a:gd name="connsiteX3" fmla="*/ 30551 w 1253203"/>
              <a:gd name="connsiteY3" fmla="*/ 85264 h 1305818"/>
              <a:gd name="connsiteX4" fmla="*/ 1205302 w 1253203"/>
              <a:gd name="connsiteY4" fmla="*/ 106295 h 1305818"/>
              <a:gd name="connsiteX5" fmla="*/ 1021151 w 1253203"/>
              <a:gd name="connsiteY5" fmla="*/ 1235802 h 1305818"/>
              <a:gd name="connsiteX6" fmla="*/ 533788 w 1253203"/>
              <a:gd name="connsiteY6" fmla="*/ 1294936 h 1305818"/>
              <a:gd name="connsiteX7" fmla="*/ 78175 w 1253203"/>
              <a:gd name="connsiteY7" fmla="*/ 1169127 h 1305818"/>
              <a:gd name="connsiteX8" fmla="*/ 36901 w 1253203"/>
              <a:gd name="connsiteY8" fmla="*/ 93595 h 1305818"/>
              <a:gd name="connsiteX0" fmla="*/ 27376 w 1253203"/>
              <a:gd name="connsiteY0" fmla="*/ 93595 h 1305818"/>
              <a:gd name="connsiteX1" fmla="*/ 584589 w 1253203"/>
              <a:gd name="connsiteY1" fmla="*/ 2711 h 1305818"/>
              <a:gd name="connsiteX2" fmla="*/ 1208477 w 1253203"/>
              <a:gd name="connsiteY2" fmla="*/ 109470 h 1305818"/>
              <a:gd name="connsiteX3" fmla="*/ 565539 w 1253203"/>
              <a:gd name="connsiteY3" fmla="*/ 228929 h 1305818"/>
              <a:gd name="connsiteX4" fmla="*/ 309952 w 1253203"/>
              <a:gd name="connsiteY4" fmla="*/ 186864 h 1305818"/>
              <a:gd name="connsiteX5" fmla="*/ 27376 w 1253203"/>
              <a:gd name="connsiteY5" fmla="*/ 93595 h 1305818"/>
              <a:gd name="connsiteX0" fmla="*/ 1202126 w 1253203"/>
              <a:gd name="connsiteY0" fmla="*/ 103120 h 1305818"/>
              <a:gd name="connsiteX1" fmla="*/ 565538 w 1253203"/>
              <a:gd name="connsiteY1" fmla="*/ 232104 h 1305818"/>
              <a:gd name="connsiteX2" fmla="*/ 24200 w 1253203"/>
              <a:gd name="connsiteY2" fmla="*/ 99945 h 1305818"/>
              <a:gd name="connsiteX3" fmla="*/ 584588 w 1253203"/>
              <a:gd name="connsiteY3" fmla="*/ 2711 h 1305818"/>
              <a:gd name="connsiteX4" fmla="*/ 1205301 w 1253203"/>
              <a:gd name="connsiteY4" fmla="*/ 112645 h 1305818"/>
              <a:gd name="connsiteX5" fmla="*/ 1030676 w 1253203"/>
              <a:gd name="connsiteY5" fmla="*/ 1223102 h 1305818"/>
              <a:gd name="connsiteX6" fmla="*/ 530613 w 1253203"/>
              <a:gd name="connsiteY6" fmla="*/ 1304461 h 1305818"/>
              <a:gd name="connsiteX7" fmla="*/ 75000 w 1253203"/>
              <a:gd name="connsiteY7" fmla="*/ 1175477 h 1305818"/>
              <a:gd name="connsiteX8" fmla="*/ 27376 w 1253203"/>
              <a:gd name="connsiteY8" fmla="*/ 90420 h 1305818"/>
              <a:gd name="connsiteX0" fmla="*/ 36901 w 1253203"/>
              <a:gd name="connsiteY0" fmla="*/ 93595 h 1305818"/>
              <a:gd name="connsiteX1" fmla="*/ 584589 w 1253203"/>
              <a:gd name="connsiteY1" fmla="*/ 228929 h 1305818"/>
              <a:gd name="connsiteX2" fmla="*/ 354401 w 1253203"/>
              <a:gd name="connsiteY2" fmla="*/ 190039 h 1305818"/>
              <a:gd name="connsiteX3" fmla="*/ 30551 w 1253203"/>
              <a:gd name="connsiteY3" fmla="*/ 85264 h 1305818"/>
              <a:gd name="connsiteX4" fmla="*/ 1205302 w 1253203"/>
              <a:gd name="connsiteY4" fmla="*/ 106295 h 1305818"/>
              <a:gd name="connsiteX5" fmla="*/ 1021151 w 1253203"/>
              <a:gd name="connsiteY5" fmla="*/ 1235802 h 1305818"/>
              <a:gd name="connsiteX6" fmla="*/ 533788 w 1253203"/>
              <a:gd name="connsiteY6" fmla="*/ 1294936 h 1305818"/>
              <a:gd name="connsiteX7" fmla="*/ 78175 w 1253203"/>
              <a:gd name="connsiteY7" fmla="*/ 1169127 h 1305818"/>
              <a:gd name="connsiteX8" fmla="*/ 36901 w 1253203"/>
              <a:gd name="connsiteY8" fmla="*/ 93595 h 1305818"/>
              <a:gd name="connsiteX0" fmla="*/ 27376 w 1253203"/>
              <a:gd name="connsiteY0" fmla="*/ 93595 h 1305818"/>
              <a:gd name="connsiteX1" fmla="*/ 584589 w 1253203"/>
              <a:gd name="connsiteY1" fmla="*/ 2711 h 1305818"/>
              <a:gd name="connsiteX2" fmla="*/ 1208477 w 1253203"/>
              <a:gd name="connsiteY2" fmla="*/ 109470 h 1305818"/>
              <a:gd name="connsiteX3" fmla="*/ 565539 w 1253203"/>
              <a:gd name="connsiteY3" fmla="*/ 228929 h 1305818"/>
              <a:gd name="connsiteX4" fmla="*/ 309952 w 1253203"/>
              <a:gd name="connsiteY4" fmla="*/ 186864 h 1305818"/>
              <a:gd name="connsiteX5" fmla="*/ 27376 w 1253203"/>
              <a:gd name="connsiteY5" fmla="*/ 93595 h 1305818"/>
              <a:gd name="connsiteX0" fmla="*/ 1202126 w 1253203"/>
              <a:gd name="connsiteY0" fmla="*/ 103120 h 1305818"/>
              <a:gd name="connsiteX1" fmla="*/ 565538 w 1253203"/>
              <a:gd name="connsiteY1" fmla="*/ 232104 h 1305818"/>
              <a:gd name="connsiteX2" fmla="*/ 24200 w 1253203"/>
              <a:gd name="connsiteY2" fmla="*/ 99945 h 1305818"/>
              <a:gd name="connsiteX3" fmla="*/ 584588 w 1253203"/>
              <a:gd name="connsiteY3" fmla="*/ 2711 h 1305818"/>
              <a:gd name="connsiteX4" fmla="*/ 1189426 w 1253203"/>
              <a:gd name="connsiteY4" fmla="*/ 118995 h 1305818"/>
              <a:gd name="connsiteX5" fmla="*/ 1030676 w 1253203"/>
              <a:gd name="connsiteY5" fmla="*/ 1223102 h 1305818"/>
              <a:gd name="connsiteX6" fmla="*/ 530613 w 1253203"/>
              <a:gd name="connsiteY6" fmla="*/ 1304461 h 1305818"/>
              <a:gd name="connsiteX7" fmla="*/ 75000 w 1253203"/>
              <a:gd name="connsiteY7" fmla="*/ 1175477 h 1305818"/>
              <a:gd name="connsiteX8" fmla="*/ 27376 w 1253203"/>
              <a:gd name="connsiteY8" fmla="*/ 90420 h 1305818"/>
              <a:gd name="connsiteX0" fmla="*/ 36901 w 1272376"/>
              <a:gd name="connsiteY0" fmla="*/ 91002 h 1313593"/>
              <a:gd name="connsiteX1" fmla="*/ 584589 w 1272376"/>
              <a:gd name="connsiteY1" fmla="*/ 226336 h 1313593"/>
              <a:gd name="connsiteX2" fmla="*/ 354401 w 1272376"/>
              <a:gd name="connsiteY2" fmla="*/ 187446 h 1313593"/>
              <a:gd name="connsiteX3" fmla="*/ 30551 w 1272376"/>
              <a:gd name="connsiteY3" fmla="*/ 82671 h 1313593"/>
              <a:gd name="connsiteX4" fmla="*/ 1205302 w 1272376"/>
              <a:gd name="connsiteY4" fmla="*/ 103702 h 1313593"/>
              <a:gd name="connsiteX5" fmla="*/ 1116402 w 1272376"/>
              <a:gd name="connsiteY5" fmla="*/ 546221 h 1313593"/>
              <a:gd name="connsiteX6" fmla="*/ 1021151 w 1272376"/>
              <a:gd name="connsiteY6" fmla="*/ 1233209 h 1313593"/>
              <a:gd name="connsiteX7" fmla="*/ 533788 w 1272376"/>
              <a:gd name="connsiteY7" fmla="*/ 1292343 h 1313593"/>
              <a:gd name="connsiteX8" fmla="*/ 78175 w 1272376"/>
              <a:gd name="connsiteY8" fmla="*/ 1166534 h 1313593"/>
              <a:gd name="connsiteX9" fmla="*/ 36901 w 1272376"/>
              <a:gd name="connsiteY9" fmla="*/ 91002 h 1313593"/>
              <a:gd name="connsiteX0" fmla="*/ 27376 w 1272376"/>
              <a:gd name="connsiteY0" fmla="*/ 91002 h 1313593"/>
              <a:gd name="connsiteX1" fmla="*/ 584589 w 1272376"/>
              <a:gd name="connsiteY1" fmla="*/ 118 h 1313593"/>
              <a:gd name="connsiteX2" fmla="*/ 1208477 w 1272376"/>
              <a:gd name="connsiteY2" fmla="*/ 106877 h 1313593"/>
              <a:gd name="connsiteX3" fmla="*/ 565539 w 1272376"/>
              <a:gd name="connsiteY3" fmla="*/ 226336 h 1313593"/>
              <a:gd name="connsiteX4" fmla="*/ 309952 w 1272376"/>
              <a:gd name="connsiteY4" fmla="*/ 184271 h 1313593"/>
              <a:gd name="connsiteX5" fmla="*/ 27376 w 1272376"/>
              <a:gd name="connsiteY5" fmla="*/ 91002 h 1313593"/>
              <a:gd name="connsiteX0" fmla="*/ 1202126 w 1272376"/>
              <a:gd name="connsiteY0" fmla="*/ 100527 h 1313593"/>
              <a:gd name="connsiteX1" fmla="*/ 565538 w 1272376"/>
              <a:gd name="connsiteY1" fmla="*/ 229511 h 1313593"/>
              <a:gd name="connsiteX2" fmla="*/ 24200 w 1272376"/>
              <a:gd name="connsiteY2" fmla="*/ 97352 h 1313593"/>
              <a:gd name="connsiteX3" fmla="*/ 584588 w 1272376"/>
              <a:gd name="connsiteY3" fmla="*/ 118 h 1313593"/>
              <a:gd name="connsiteX4" fmla="*/ 1189426 w 1272376"/>
              <a:gd name="connsiteY4" fmla="*/ 116402 h 1313593"/>
              <a:gd name="connsiteX5" fmla="*/ 1030676 w 1272376"/>
              <a:gd name="connsiteY5" fmla="*/ 1220509 h 1313593"/>
              <a:gd name="connsiteX6" fmla="*/ 530613 w 1272376"/>
              <a:gd name="connsiteY6" fmla="*/ 1301868 h 1313593"/>
              <a:gd name="connsiteX7" fmla="*/ 75000 w 1272376"/>
              <a:gd name="connsiteY7" fmla="*/ 1172884 h 1313593"/>
              <a:gd name="connsiteX8" fmla="*/ 27376 w 1272376"/>
              <a:gd name="connsiteY8" fmla="*/ 87827 h 1313593"/>
              <a:gd name="connsiteX0" fmla="*/ 36901 w 1272376"/>
              <a:gd name="connsiteY0" fmla="*/ 91002 h 1313593"/>
              <a:gd name="connsiteX1" fmla="*/ 584589 w 1272376"/>
              <a:gd name="connsiteY1" fmla="*/ 226336 h 1313593"/>
              <a:gd name="connsiteX2" fmla="*/ 354401 w 1272376"/>
              <a:gd name="connsiteY2" fmla="*/ 187446 h 1313593"/>
              <a:gd name="connsiteX3" fmla="*/ 30551 w 1272376"/>
              <a:gd name="connsiteY3" fmla="*/ 82671 h 1313593"/>
              <a:gd name="connsiteX4" fmla="*/ 1205302 w 1272376"/>
              <a:gd name="connsiteY4" fmla="*/ 103702 h 1313593"/>
              <a:gd name="connsiteX5" fmla="*/ 1116402 w 1272376"/>
              <a:gd name="connsiteY5" fmla="*/ 546221 h 1313593"/>
              <a:gd name="connsiteX6" fmla="*/ 1021151 w 1272376"/>
              <a:gd name="connsiteY6" fmla="*/ 1233209 h 1313593"/>
              <a:gd name="connsiteX7" fmla="*/ 533788 w 1272376"/>
              <a:gd name="connsiteY7" fmla="*/ 1292343 h 1313593"/>
              <a:gd name="connsiteX8" fmla="*/ 78175 w 1272376"/>
              <a:gd name="connsiteY8" fmla="*/ 1166534 h 1313593"/>
              <a:gd name="connsiteX9" fmla="*/ 36901 w 1272376"/>
              <a:gd name="connsiteY9" fmla="*/ 91002 h 1313593"/>
              <a:gd name="connsiteX0" fmla="*/ 27376 w 1272376"/>
              <a:gd name="connsiteY0" fmla="*/ 91002 h 1313593"/>
              <a:gd name="connsiteX1" fmla="*/ 584589 w 1272376"/>
              <a:gd name="connsiteY1" fmla="*/ 118 h 1313593"/>
              <a:gd name="connsiteX2" fmla="*/ 1208477 w 1272376"/>
              <a:gd name="connsiteY2" fmla="*/ 106877 h 1313593"/>
              <a:gd name="connsiteX3" fmla="*/ 565539 w 1272376"/>
              <a:gd name="connsiteY3" fmla="*/ 226336 h 1313593"/>
              <a:gd name="connsiteX4" fmla="*/ 309952 w 1272376"/>
              <a:gd name="connsiteY4" fmla="*/ 184271 h 1313593"/>
              <a:gd name="connsiteX5" fmla="*/ 27376 w 1272376"/>
              <a:gd name="connsiteY5" fmla="*/ 91002 h 1313593"/>
              <a:gd name="connsiteX0" fmla="*/ 1202126 w 1272376"/>
              <a:gd name="connsiteY0" fmla="*/ 100527 h 1313593"/>
              <a:gd name="connsiteX1" fmla="*/ 565538 w 1272376"/>
              <a:gd name="connsiteY1" fmla="*/ 229511 h 1313593"/>
              <a:gd name="connsiteX2" fmla="*/ 24200 w 1272376"/>
              <a:gd name="connsiteY2" fmla="*/ 97352 h 1313593"/>
              <a:gd name="connsiteX3" fmla="*/ 584588 w 1272376"/>
              <a:gd name="connsiteY3" fmla="*/ 118 h 1313593"/>
              <a:gd name="connsiteX4" fmla="*/ 1189426 w 1272376"/>
              <a:gd name="connsiteY4" fmla="*/ 116402 h 1313593"/>
              <a:gd name="connsiteX5" fmla="*/ 1030676 w 1272376"/>
              <a:gd name="connsiteY5" fmla="*/ 1220509 h 1313593"/>
              <a:gd name="connsiteX6" fmla="*/ 530613 w 1272376"/>
              <a:gd name="connsiteY6" fmla="*/ 1301868 h 1313593"/>
              <a:gd name="connsiteX7" fmla="*/ 75000 w 1272376"/>
              <a:gd name="connsiteY7" fmla="*/ 1172884 h 1313593"/>
              <a:gd name="connsiteX8" fmla="*/ 27376 w 1272376"/>
              <a:gd name="connsiteY8" fmla="*/ 87827 h 1313593"/>
              <a:gd name="connsiteX0" fmla="*/ 36901 w 1272376"/>
              <a:gd name="connsiteY0" fmla="*/ 91002 h 1313593"/>
              <a:gd name="connsiteX1" fmla="*/ 584589 w 1272376"/>
              <a:gd name="connsiteY1" fmla="*/ 226336 h 1313593"/>
              <a:gd name="connsiteX2" fmla="*/ 354401 w 1272376"/>
              <a:gd name="connsiteY2" fmla="*/ 187446 h 1313593"/>
              <a:gd name="connsiteX3" fmla="*/ 30551 w 1272376"/>
              <a:gd name="connsiteY3" fmla="*/ 82671 h 1313593"/>
              <a:gd name="connsiteX4" fmla="*/ 1205302 w 1272376"/>
              <a:gd name="connsiteY4" fmla="*/ 103702 h 1313593"/>
              <a:gd name="connsiteX5" fmla="*/ 1116402 w 1272376"/>
              <a:gd name="connsiteY5" fmla="*/ 546221 h 1313593"/>
              <a:gd name="connsiteX6" fmla="*/ 1021151 w 1272376"/>
              <a:gd name="connsiteY6" fmla="*/ 1233209 h 1313593"/>
              <a:gd name="connsiteX7" fmla="*/ 533788 w 1272376"/>
              <a:gd name="connsiteY7" fmla="*/ 1292343 h 1313593"/>
              <a:gd name="connsiteX8" fmla="*/ 78175 w 1272376"/>
              <a:gd name="connsiteY8" fmla="*/ 1166534 h 1313593"/>
              <a:gd name="connsiteX9" fmla="*/ 36901 w 1272376"/>
              <a:gd name="connsiteY9" fmla="*/ 91002 h 1313593"/>
              <a:gd name="connsiteX0" fmla="*/ 27376 w 1272376"/>
              <a:gd name="connsiteY0" fmla="*/ 91002 h 1313593"/>
              <a:gd name="connsiteX1" fmla="*/ 584589 w 1272376"/>
              <a:gd name="connsiteY1" fmla="*/ 118 h 1313593"/>
              <a:gd name="connsiteX2" fmla="*/ 1208477 w 1272376"/>
              <a:gd name="connsiteY2" fmla="*/ 106877 h 1313593"/>
              <a:gd name="connsiteX3" fmla="*/ 565539 w 1272376"/>
              <a:gd name="connsiteY3" fmla="*/ 226336 h 1313593"/>
              <a:gd name="connsiteX4" fmla="*/ 309952 w 1272376"/>
              <a:gd name="connsiteY4" fmla="*/ 184271 h 1313593"/>
              <a:gd name="connsiteX5" fmla="*/ 27376 w 1272376"/>
              <a:gd name="connsiteY5" fmla="*/ 91002 h 1313593"/>
              <a:gd name="connsiteX0" fmla="*/ 1202126 w 1272376"/>
              <a:gd name="connsiteY0" fmla="*/ 100527 h 1313593"/>
              <a:gd name="connsiteX1" fmla="*/ 565538 w 1272376"/>
              <a:gd name="connsiteY1" fmla="*/ 229511 h 1313593"/>
              <a:gd name="connsiteX2" fmla="*/ 24200 w 1272376"/>
              <a:gd name="connsiteY2" fmla="*/ 97352 h 1313593"/>
              <a:gd name="connsiteX3" fmla="*/ 584588 w 1272376"/>
              <a:gd name="connsiteY3" fmla="*/ 118 h 1313593"/>
              <a:gd name="connsiteX4" fmla="*/ 1189426 w 1272376"/>
              <a:gd name="connsiteY4" fmla="*/ 116402 h 1313593"/>
              <a:gd name="connsiteX5" fmla="*/ 1030676 w 1272376"/>
              <a:gd name="connsiteY5" fmla="*/ 1220509 h 1313593"/>
              <a:gd name="connsiteX6" fmla="*/ 530613 w 1272376"/>
              <a:gd name="connsiteY6" fmla="*/ 1301868 h 1313593"/>
              <a:gd name="connsiteX7" fmla="*/ 75000 w 1272376"/>
              <a:gd name="connsiteY7" fmla="*/ 1172884 h 1313593"/>
              <a:gd name="connsiteX8" fmla="*/ 27376 w 1272376"/>
              <a:gd name="connsiteY8" fmla="*/ 87827 h 1313593"/>
              <a:gd name="connsiteX0" fmla="*/ 36901 w 1272376"/>
              <a:gd name="connsiteY0" fmla="*/ 91002 h 1313593"/>
              <a:gd name="connsiteX1" fmla="*/ 584589 w 1272376"/>
              <a:gd name="connsiteY1" fmla="*/ 226336 h 1313593"/>
              <a:gd name="connsiteX2" fmla="*/ 354401 w 1272376"/>
              <a:gd name="connsiteY2" fmla="*/ 187446 h 1313593"/>
              <a:gd name="connsiteX3" fmla="*/ 30551 w 1272376"/>
              <a:gd name="connsiteY3" fmla="*/ 82671 h 1313593"/>
              <a:gd name="connsiteX4" fmla="*/ 1205302 w 1272376"/>
              <a:gd name="connsiteY4" fmla="*/ 103702 h 1313593"/>
              <a:gd name="connsiteX5" fmla="*/ 1116402 w 1272376"/>
              <a:gd name="connsiteY5" fmla="*/ 546221 h 1313593"/>
              <a:gd name="connsiteX6" fmla="*/ 1021151 w 1272376"/>
              <a:gd name="connsiteY6" fmla="*/ 1233209 h 1313593"/>
              <a:gd name="connsiteX7" fmla="*/ 533788 w 1272376"/>
              <a:gd name="connsiteY7" fmla="*/ 1292343 h 1313593"/>
              <a:gd name="connsiteX8" fmla="*/ 78175 w 1272376"/>
              <a:gd name="connsiteY8" fmla="*/ 1166534 h 1313593"/>
              <a:gd name="connsiteX9" fmla="*/ 36901 w 1272376"/>
              <a:gd name="connsiteY9" fmla="*/ 91002 h 1313593"/>
              <a:gd name="connsiteX0" fmla="*/ 27376 w 1272376"/>
              <a:gd name="connsiteY0" fmla="*/ 91002 h 1313593"/>
              <a:gd name="connsiteX1" fmla="*/ 584589 w 1272376"/>
              <a:gd name="connsiteY1" fmla="*/ 118 h 1313593"/>
              <a:gd name="connsiteX2" fmla="*/ 1208477 w 1272376"/>
              <a:gd name="connsiteY2" fmla="*/ 106877 h 1313593"/>
              <a:gd name="connsiteX3" fmla="*/ 565539 w 1272376"/>
              <a:gd name="connsiteY3" fmla="*/ 226336 h 1313593"/>
              <a:gd name="connsiteX4" fmla="*/ 309952 w 1272376"/>
              <a:gd name="connsiteY4" fmla="*/ 184271 h 1313593"/>
              <a:gd name="connsiteX5" fmla="*/ 27376 w 1272376"/>
              <a:gd name="connsiteY5" fmla="*/ 91002 h 1313593"/>
              <a:gd name="connsiteX0" fmla="*/ 1202126 w 1272376"/>
              <a:gd name="connsiteY0" fmla="*/ 100527 h 1313593"/>
              <a:gd name="connsiteX1" fmla="*/ 565538 w 1272376"/>
              <a:gd name="connsiteY1" fmla="*/ 229511 h 1313593"/>
              <a:gd name="connsiteX2" fmla="*/ 24200 w 1272376"/>
              <a:gd name="connsiteY2" fmla="*/ 97352 h 1313593"/>
              <a:gd name="connsiteX3" fmla="*/ 584588 w 1272376"/>
              <a:gd name="connsiteY3" fmla="*/ 118 h 1313593"/>
              <a:gd name="connsiteX4" fmla="*/ 1189426 w 1272376"/>
              <a:gd name="connsiteY4" fmla="*/ 116402 h 1313593"/>
              <a:gd name="connsiteX5" fmla="*/ 1030676 w 1272376"/>
              <a:gd name="connsiteY5" fmla="*/ 1220509 h 1313593"/>
              <a:gd name="connsiteX6" fmla="*/ 530613 w 1272376"/>
              <a:gd name="connsiteY6" fmla="*/ 1301868 h 1313593"/>
              <a:gd name="connsiteX7" fmla="*/ 75000 w 1272376"/>
              <a:gd name="connsiteY7" fmla="*/ 1172884 h 1313593"/>
              <a:gd name="connsiteX8" fmla="*/ 27376 w 1272376"/>
              <a:gd name="connsiteY8" fmla="*/ 87827 h 1313593"/>
              <a:gd name="connsiteX0" fmla="*/ 36901 w 1272376"/>
              <a:gd name="connsiteY0" fmla="*/ 91002 h 1313593"/>
              <a:gd name="connsiteX1" fmla="*/ 584589 w 1272376"/>
              <a:gd name="connsiteY1" fmla="*/ 226336 h 1313593"/>
              <a:gd name="connsiteX2" fmla="*/ 354401 w 1272376"/>
              <a:gd name="connsiteY2" fmla="*/ 187446 h 1313593"/>
              <a:gd name="connsiteX3" fmla="*/ 30551 w 1272376"/>
              <a:gd name="connsiteY3" fmla="*/ 82671 h 1313593"/>
              <a:gd name="connsiteX4" fmla="*/ 1205302 w 1272376"/>
              <a:gd name="connsiteY4" fmla="*/ 103702 h 1313593"/>
              <a:gd name="connsiteX5" fmla="*/ 1116402 w 1272376"/>
              <a:gd name="connsiteY5" fmla="*/ 546221 h 1313593"/>
              <a:gd name="connsiteX6" fmla="*/ 1021151 w 1272376"/>
              <a:gd name="connsiteY6" fmla="*/ 1233209 h 1313593"/>
              <a:gd name="connsiteX7" fmla="*/ 533788 w 1272376"/>
              <a:gd name="connsiteY7" fmla="*/ 1292343 h 1313593"/>
              <a:gd name="connsiteX8" fmla="*/ 78175 w 1272376"/>
              <a:gd name="connsiteY8" fmla="*/ 1166534 h 1313593"/>
              <a:gd name="connsiteX9" fmla="*/ 36901 w 1272376"/>
              <a:gd name="connsiteY9" fmla="*/ 91002 h 1313593"/>
              <a:gd name="connsiteX0" fmla="*/ 27376 w 1272376"/>
              <a:gd name="connsiteY0" fmla="*/ 91002 h 1313593"/>
              <a:gd name="connsiteX1" fmla="*/ 584589 w 1272376"/>
              <a:gd name="connsiteY1" fmla="*/ 118 h 1313593"/>
              <a:gd name="connsiteX2" fmla="*/ 1208477 w 1272376"/>
              <a:gd name="connsiteY2" fmla="*/ 106877 h 1313593"/>
              <a:gd name="connsiteX3" fmla="*/ 565539 w 1272376"/>
              <a:gd name="connsiteY3" fmla="*/ 226336 h 1313593"/>
              <a:gd name="connsiteX4" fmla="*/ 309952 w 1272376"/>
              <a:gd name="connsiteY4" fmla="*/ 184271 h 1313593"/>
              <a:gd name="connsiteX5" fmla="*/ 27376 w 1272376"/>
              <a:gd name="connsiteY5" fmla="*/ 91002 h 1313593"/>
              <a:gd name="connsiteX0" fmla="*/ 1202126 w 1272376"/>
              <a:gd name="connsiteY0" fmla="*/ 100527 h 1313593"/>
              <a:gd name="connsiteX1" fmla="*/ 565538 w 1272376"/>
              <a:gd name="connsiteY1" fmla="*/ 229511 h 1313593"/>
              <a:gd name="connsiteX2" fmla="*/ 24200 w 1272376"/>
              <a:gd name="connsiteY2" fmla="*/ 97352 h 1313593"/>
              <a:gd name="connsiteX3" fmla="*/ 584588 w 1272376"/>
              <a:gd name="connsiteY3" fmla="*/ 118 h 1313593"/>
              <a:gd name="connsiteX4" fmla="*/ 1189426 w 1272376"/>
              <a:gd name="connsiteY4" fmla="*/ 116402 h 1313593"/>
              <a:gd name="connsiteX5" fmla="*/ 1030676 w 1272376"/>
              <a:gd name="connsiteY5" fmla="*/ 1220509 h 1313593"/>
              <a:gd name="connsiteX6" fmla="*/ 530613 w 1272376"/>
              <a:gd name="connsiteY6" fmla="*/ 1301868 h 1313593"/>
              <a:gd name="connsiteX7" fmla="*/ 75000 w 1272376"/>
              <a:gd name="connsiteY7" fmla="*/ 1172884 h 1313593"/>
              <a:gd name="connsiteX8" fmla="*/ 27376 w 1272376"/>
              <a:gd name="connsiteY8" fmla="*/ 87827 h 1313593"/>
              <a:gd name="connsiteX0" fmla="*/ 36901 w 1272376"/>
              <a:gd name="connsiteY0" fmla="*/ 91002 h 1307580"/>
              <a:gd name="connsiteX1" fmla="*/ 584589 w 1272376"/>
              <a:gd name="connsiteY1" fmla="*/ 226336 h 1307580"/>
              <a:gd name="connsiteX2" fmla="*/ 354401 w 1272376"/>
              <a:gd name="connsiteY2" fmla="*/ 187446 h 1307580"/>
              <a:gd name="connsiteX3" fmla="*/ 30551 w 1272376"/>
              <a:gd name="connsiteY3" fmla="*/ 82671 h 1307580"/>
              <a:gd name="connsiteX4" fmla="*/ 1205302 w 1272376"/>
              <a:gd name="connsiteY4" fmla="*/ 103702 h 1307580"/>
              <a:gd name="connsiteX5" fmla="*/ 1116402 w 1272376"/>
              <a:gd name="connsiteY5" fmla="*/ 546221 h 1307580"/>
              <a:gd name="connsiteX6" fmla="*/ 1021151 w 1272376"/>
              <a:gd name="connsiteY6" fmla="*/ 1233209 h 1307580"/>
              <a:gd name="connsiteX7" fmla="*/ 919551 w 1272376"/>
              <a:gd name="connsiteY7" fmla="*/ 1295521 h 1307580"/>
              <a:gd name="connsiteX8" fmla="*/ 533788 w 1272376"/>
              <a:gd name="connsiteY8" fmla="*/ 1292343 h 1307580"/>
              <a:gd name="connsiteX9" fmla="*/ 78175 w 1272376"/>
              <a:gd name="connsiteY9" fmla="*/ 1166534 h 1307580"/>
              <a:gd name="connsiteX10" fmla="*/ 36901 w 1272376"/>
              <a:gd name="connsiteY10" fmla="*/ 91002 h 1307580"/>
              <a:gd name="connsiteX0" fmla="*/ 27376 w 1272376"/>
              <a:gd name="connsiteY0" fmla="*/ 91002 h 1307580"/>
              <a:gd name="connsiteX1" fmla="*/ 584589 w 1272376"/>
              <a:gd name="connsiteY1" fmla="*/ 118 h 1307580"/>
              <a:gd name="connsiteX2" fmla="*/ 1208477 w 1272376"/>
              <a:gd name="connsiteY2" fmla="*/ 106877 h 1307580"/>
              <a:gd name="connsiteX3" fmla="*/ 565539 w 1272376"/>
              <a:gd name="connsiteY3" fmla="*/ 226336 h 1307580"/>
              <a:gd name="connsiteX4" fmla="*/ 309952 w 1272376"/>
              <a:gd name="connsiteY4" fmla="*/ 184271 h 1307580"/>
              <a:gd name="connsiteX5" fmla="*/ 27376 w 1272376"/>
              <a:gd name="connsiteY5" fmla="*/ 91002 h 1307580"/>
              <a:gd name="connsiteX0" fmla="*/ 1202126 w 1272376"/>
              <a:gd name="connsiteY0" fmla="*/ 100527 h 1307580"/>
              <a:gd name="connsiteX1" fmla="*/ 565538 w 1272376"/>
              <a:gd name="connsiteY1" fmla="*/ 229511 h 1307580"/>
              <a:gd name="connsiteX2" fmla="*/ 24200 w 1272376"/>
              <a:gd name="connsiteY2" fmla="*/ 97352 h 1307580"/>
              <a:gd name="connsiteX3" fmla="*/ 584588 w 1272376"/>
              <a:gd name="connsiteY3" fmla="*/ 118 h 1307580"/>
              <a:gd name="connsiteX4" fmla="*/ 1189426 w 1272376"/>
              <a:gd name="connsiteY4" fmla="*/ 116402 h 1307580"/>
              <a:gd name="connsiteX5" fmla="*/ 1030676 w 1272376"/>
              <a:gd name="connsiteY5" fmla="*/ 1220509 h 1307580"/>
              <a:gd name="connsiteX6" fmla="*/ 530613 w 1272376"/>
              <a:gd name="connsiteY6" fmla="*/ 1301868 h 1307580"/>
              <a:gd name="connsiteX7" fmla="*/ 75000 w 1272376"/>
              <a:gd name="connsiteY7" fmla="*/ 1172884 h 1307580"/>
              <a:gd name="connsiteX8" fmla="*/ 27376 w 1272376"/>
              <a:gd name="connsiteY8" fmla="*/ 87827 h 1307580"/>
              <a:gd name="connsiteX0" fmla="*/ 36901 w 1272376"/>
              <a:gd name="connsiteY0" fmla="*/ 91002 h 1302482"/>
              <a:gd name="connsiteX1" fmla="*/ 584589 w 1272376"/>
              <a:gd name="connsiteY1" fmla="*/ 226336 h 1302482"/>
              <a:gd name="connsiteX2" fmla="*/ 354401 w 1272376"/>
              <a:gd name="connsiteY2" fmla="*/ 187446 h 1302482"/>
              <a:gd name="connsiteX3" fmla="*/ 30551 w 1272376"/>
              <a:gd name="connsiteY3" fmla="*/ 82671 h 1302482"/>
              <a:gd name="connsiteX4" fmla="*/ 1205302 w 1272376"/>
              <a:gd name="connsiteY4" fmla="*/ 103702 h 1302482"/>
              <a:gd name="connsiteX5" fmla="*/ 1116402 w 1272376"/>
              <a:gd name="connsiteY5" fmla="*/ 546221 h 1302482"/>
              <a:gd name="connsiteX6" fmla="*/ 1021151 w 1272376"/>
              <a:gd name="connsiteY6" fmla="*/ 1233209 h 1302482"/>
              <a:gd name="connsiteX7" fmla="*/ 919551 w 1272376"/>
              <a:gd name="connsiteY7" fmla="*/ 1260596 h 1302482"/>
              <a:gd name="connsiteX8" fmla="*/ 533788 w 1272376"/>
              <a:gd name="connsiteY8" fmla="*/ 1292343 h 1302482"/>
              <a:gd name="connsiteX9" fmla="*/ 78175 w 1272376"/>
              <a:gd name="connsiteY9" fmla="*/ 1166534 h 1302482"/>
              <a:gd name="connsiteX10" fmla="*/ 36901 w 1272376"/>
              <a:gd name="connsiteY10" fmla="*/ 91002 h 1302482"/>
              <a:gd name="connsiteX0" fmla="*/ 27376 w 1272376"/>
              <a:gd name="connsiteY0" fmla="*/ 91002 h 1302482"/>
              <a:gd name="connsiteX1" fmla="*/ 584589 w 1272376"/>
              <a:gd name="connsiteY1" fmla="*/ 118 h 1302482"/>
              <a:gd name="connsiteX2" fmla="*/ 1208477 w 1272376"/>
              <a:gd name="connsiteY2" fmla="*/ 106877 h 1302482"/>
              <a:gd name="connsiteX3" fmla="*/ 565539 w 1272376"/>
              <a:gd name="connsiteY3" fmla="*/ 226336 h 1302482"/>
              <a:gd name="connsiteX4" fmla="*/ 309952 w 1272376"/>
              <a:gd name="connsiteY4" fmla="*/ 184271 h 1302482"/>
              <a:gd name="connsiteX5" fmla="*/ 27376 w 1272376"/>
              <a:gd name="connsiteY5" fmla="*/ 91002 h 1302482"/>
              <a:gd name="connsiteX0" fmla="*/ 1202126 w 1272376"/>
              <a:gd name="connsiteY0" fmla="*/ 100527 h 1302482"/>
              <a:gd name="connsiteX1" fmla="*/ 565538 w 1272376"/>
              <a:gd name="connsiteY1" fmla="*/ 229511 h 1302482"/>
              <a:gd name="connsiteX2" fmla="*/ 24200 w 1272376"/>
              <a:gd name="connsiteY2" fmla="*/ 97352 h 1302482"/>
              <a:gd name="connsiteX3" fmla="*/ 584588 w 1272376"/>
              <a:gd name="connsiteY3" fmla="*/ 118 h 1302482"/>
              <a:gd name="connsiteX4" fmla="*/ 1189426 w 1272376"/>
              <a:gd name="connsiteY4" fmla="*/ 116402 h 1302482"/>
              <a:gd name="connsiteX5" fmla="*/ 1030676 w 1272376"/>
              <a:gd name="connsiteY5" fmla="*/ 1220509 h 1302482"/>
              <a:gd name="connsiteX6" fmla="*/ 530613 w 1272376"/>
              <a:gd name="connsiteY6" fmla="*/ 1301868 h 1302482"/>
              <a:gd name="connsiteX7" fmla="*/ 75000 w 1272376"/>
              <a:gd name="connsiteY7" fmla="*/ 1172884 h 1302482"/>
              <a:gd name="connsiteX8" fmla="*/ 27376 w 1272376"/>
              <a:gd name="connsiteY8" fmla="*/ 87827 h 1302482"/>
              <a:gd name="connsiteX0" fmla="*/ 36901 w 1272376"/>
              <a:gd name="connsiteY0" fmla="*/ 91002 h 1302482"/>
              <a:gd name="connsiteX1" fmla="*/ 584589 w 1272376"/>
              <a:gd name="connsiteY1" fmla="*/ 226336 h 1302482"/>
              <a:gd name="connsiteX2" fmla="*/ 354401 w 1272376"/>
              <a:gd name="connsiteY2" fmla="*/ 187446 h 1302482"/>
              <a:gd name="connsiteX3" fmla="*/ 30551 w 1272376"/>
              <a:gd name="connsiteY3" fmla="*/ 82671 h 1302482"/>
              <a:gd name="connsiteX4" fmla="*/ 1205302 w 1272376"/>
              <a:gd name="connsiteY4" fmla="*/ 103702 h 1302482"/>
              <a:gd name="connsiteX5" fmla="*/ 1116402 w 1272376"/>
              <a:gd name="connsiteY5" fmla="*/ 546221 h 1302482"/>
              <a:gd name="connsiteX6" fmla="*/ 1021151 w 1272376"/>
              <a:gd name="connsiteY6" fmla="*/ 1182409 h 1302482"/>
              <a:gd name="connsiteX7" fmla="*/ 919551 w 1272376"/>
              <a:gd name="connsiteY7" fmla="*/ 1260596 h 1302482"/>
              <a:gd name="connsiteX8" fmla="*/ 533788 w 1272376"/>
              <a:gd name="connsiteY8" fmla="*/ 1292343 h 1302482"/>
              <a:gd name="connsiteX9" fmla="*/ 78175 w 1272376"/>
              <a:gd name="connsiteY9" fmla="*/ 1166534 h 1302482"/>
              <a:gd name="connsiteX10" fmla="*/ 36901 w 1272376"/>
              <a:gd name="connsiteY10" fmla="*/ 91002 h 1302482"/>
              <a:gd name="connsiteX0" fmla="*/ 27376 w 1272376"/>
              <a:gd name="connsiteY0" fmla="*/ 91002 h 1302482"/>
              <a:gd name="connsiteX1" fmla="*/ 584589 w 1272376"/>
              <a:gd name="connsiteY1" fmla="*/ 118 h 1302482"/>
              <a:gd name="connsiteX2" fmla="*/ 1208477 w 1272376"/>
              <a:gd name="connsiteY2" fmla="*/ 106877 h 1302482"/>
              <a:gd name="connsiteX3" fmla="*/ 565539 w 1272376"/>
              <a:gd name="connsiteY3" fmla="*/ 226336 h 1302482"/>
              <a:gd name="connsiteX4" fmla="*/ 309952 w 1272376"/>
              <a:gd name="connsiteY4" fmla="*/ 184271 h 1302482"/>
              <a:gd name="connsiteX5" fmla="*/ 27376 w 1272376"/>
              <a:gd name="connsiteY5" fmla="*/ 91002 h 1302482"/>
              <a:gd name="connsiteX0" fmla="*/ 1202126 w 1272376"/>
              <a:gd name="connsiteY0" fmla="*/ 100527 h 1302482"/>
              <a:gd name="connsiteX1" fmla="*/ 565538 w 1272376"/>
              <a:gd name="connsiteY1" fmla="*/ 229511 h 1302482"/>
              <a:gd name="connsiteX2" fmla="*/ 24200 w 1272376"/>
              <a:gd name="connsiteY2" fmla="*/ 97352 h 1302482"/>
              <a:gd name="connsiteX3" fmla="*/ 584588 w 1272376"/>
              <a:gd name="connsiteY3" fmla="*/ 118 h 1302482"/>
              <a:gd name="connsiteX4" fmla="*/ 1189426 w 1272376"/>
              <a:gd name="connsiteY4" fmla="*/ 116402 h 1302482"/>
              <a:gd name="connsiteX5" fmla="*/ 1030676 w 1272376"/>
              <a:gd name="connsiteY5" fmla="*/ 1220509 h 1302482"/>
              <a:gd name="connsiteX6" fmla="*/ 530613 w 1272376"/>
              <a:gd name="connsiteY6" fmla="*/ 1301868 h 1302482"/>
              <a:gd name="connsiteX7" fmla="*/ 75000 w 1272376"/>
              <a:gd name="connsiteY7" fmla="*/ 1172884 h 1302482"/>
              <a:gd name="connsiteX8" fmla="*/ 27376 w 1272376"/>
              <a:gd name="connsiteY8" fmla="*/ 87827 h 1302482"/>
              <a:gd name="connsiteX0" fmla="*/ 36901 w 1272376"/>
              <a:gd name="connsiteY0" fmla="*/ 91002 h 1302482"/>
              <a:gd name="connsiteX1" fmla="*/ 584589 w 1272376"/>
              <a:gd name="connsiteY1" fmla="*/ 226336 h 1302482"/>
              <a:gd name="connsiteX2" fmla="*/ 354401 w 1272376"/>
              <a:gd name="connsiteY2" fmla="*/ 187446 h 1302482"/>
              <a:gd name="connsiteX3" fmla="*/ 30551 w 1272376"/>
              <a:gd name="connsiteY3" fmla="*/ 82671 h 1302482"/>
              <a:gd name="connsiteX4" fmla="*/ 1205302 w 1272376"/>
              <a:gd name="connsiteY4" fmla="*/ 103702 h 1302482"/>
              <a:gd name="connsiteX5" fmla="*/ 1116402 w 1272376"/>
              <a:gd name="connsiteY5" fmla="*/ 546221 h 1302482"/>
              <a:gd name="connsiteX6" fmla="*/ 1021151 w 1272376"/>
              <a:gd name="connsiteY6" fmla="*/ 1182409 h 1302482"/>
              <a:gd name="connsiteX7" fmla="*/ 919551 w 1272376"/>
              <a:gd name="connsiteY7" fmla="*/ 1260596 h 1302482"/>
              <a:gd name="connsiteX8" fmla="*/ 533788 w 1272376"/>
              <a:gd name="connsiteY8" fmla="*/ 1292343 h 1302482"/>
              <a:gd name="connsiteX9" fmla="*/ 78175 w 1272376"/>
              <a:gd name="connsiteY9" fmla="*/ 1166534 h 1302482"/>
              <a:gd name="connsiteX10" fmla="*/ 36901 w 1272376"/>
              <a:gd name="connsiteY10" fmla="*/ 91002 h 1302482"/>
              <a:gd name="connsiteX0" fmla="*/ 27376 w 1272376"/>
              <a:gd name="connsiteY0" fmla="*/ 91002 h 1302482"/>
              <a:gd name="connsiteX1" fmla="*/ 584589 w 1272376"/>
              <a:gd name="connsiteY1" fmla="*/ 118 h 1302482"/>
              <a:gd name="connsiteX2" fmla="*/ 1208477 w 1272376"/>
              <a:gd name="connsiteY2" fmla="*/ 106877 h 1302482"/>
              <a:gd name="connsiteX3" fmla="*/ 565539 w 1272376"/>
              <a:gd name="connsiteY3" fmla="*/ 226336 h 1302482"/>
              <a:gd name="connsiteX4" fmla="*/ 309952 w 1272376"/>
              <a:gd name="connsiteY4" fmla="*/ 184271 h 1302482"/>
              <a:gd name="connsiteX5" fmla="*/ 27376 w 1272376"/>
              <a:gd name="connsiteY5" fmla="*/ 91002 h 1302482"/>
              <a:gd name="connsiteX0" fmla="*/ 1202126 w 1272376"/>
              <a:gd name="connsiteY0" fmla="*/ 100527 h 1302482"/>
              <a:gd name="connsiteX1" fmla="*/ 565538 w 1272376"/>
              <a:gd name="connsiteY1" fmla="*/ 229511 h 1302482"/>
              <a:gd name="connsiteX2" fmla="*/ 24200 w 1272376"/>
              <a:gd name="connsiteY2" fmla="*/ 97352 h 1302482"/>
              <a:gd name="connsiteX3" fmla="*/ 584588 w 1272376"/>
              <a:gd name="connsiteY3" fmla="*/ 118 h 1302482"/>
              <a:gd name="connsiteX4" fmla="*/ 1189426 w 1272376"/>
              <a:gd name="connsiteY4" fmla="*/ 116402 h 1302482"/>
              <a:gd name="connsiteX5" fmla="*/ 1030676 w 1272376"/>
              <a:gd name="connsiteY5" fmla="*/ 1220509 h 1302482"/>
              <a:gd name="connsiteX6" fmla="*/ 530613 w 1272376"/>
              <a:gd name="connsiteY6" fmla="*/ 1301868 h 1302482"/>
              <a:gd name="connsiteX7" fmla="*/ 75000 w 1272376"/>
              <a:gd name="connsiteY7" fmla="*/ 1172884 h 1302482"/>
              <a:gd name="connsiteX8" fmla="*/ 27376 w 1272376"/>
              <a:gd name="connsiteY8" fmla="*/ 87827 h 1302482"/>
              <a:gd name="connsiteX0" fmla="*/ 36901 w 1272376"/>
              <a:gd name="connsiteY0" fmla="*/ 91002 h 1302482"/>
              <a:gd name="connsiteX1" fmla="*/ 584589 w 1272376"/>
              <a:gd name="connsiteY1" fmla="*/ 226336 h 1302482"/>
              <a:gd name="connsiteX2" fmla="*/ 354401 w 1272376"/>
              <a:gd name="connsiteY2" fmla="*/ 187446 h 1302482"/>
              <a:gd name="connsiteX3" fmla="*/ 30551 w 1272376"/>
              <a:gd name="connsiteY3" fmla="*/ 82671 h 1302482"/>
              <a:gd name="connsiteX4" fmla="*/ 1205302 w 1272376"/>
              <a:gd name="connsiteY4" fmla="*/ 103702 h 1302482"/>
              <a:gd name="connsiteX5" fmla="*/ 1116402 w 1272376"/>
              <a:gd name="connsiteY5" fmla="*/ 546221 h 1302482"/>
              <a:gd name="connsiteX6" fmla="*/ 1033851 w 1272376"/>
              <a:gd name="connsiteY6" fmla="*/ 1214159 h 1302482"/>
              <a:gd name="connsiteX7" fmla="*/ 919551 w 1272376"/>
              <a:gd name="connsiteY7" fmla="*/ 1260596 h 1302482"/>
              <a:gd name="connsiteX8" fmla="*/ 533788 w 1272376"/>
              <a:gd name="connsiteY8" fmla="*/ 1292343 h 1302482"/>
              <a:gd name="connsiteX9" fmla="*/ 78175 w 1272376"/>
              <a:gd name="connsiteY9" fmla="*/ 1166534 h 1302482"/>
              <a:gd name="connsiteX10" fmla="*/ 36901 w 1272376"/>
              <a:gd name="connsiteY10" fmla="*/ 91002 h 1302482"/>
              <a:gd name="connsiteX0" fmla="*/ 27376 w 1272376"/>
              <a:gd name="connsiteY0" fmla="*/ 91002 h 1302482"/>
              <a:gd name="connsiteX1" fmla="*/ 584589 w 1272376"/>
              <a:gd name="connsiteY1" fmla="*/ 118 h 1302482"/>
              <a:gd name="connsiteX2" fmla="*/ 1208477 w 1272376"/>
              <a:gd name="connsiteY2" fmla="*/ 106877 h 1302482"/>
              <a:gd name="connsiteX3" fmla="*/ 565539 w 1272376"/>
              <a:gd name="connsiteY3" fmla="*/ 226336 h 1302482"/>
              <a:gd name="connsiteX4" fmla="*/ 309952 w 1272376"/>
              <a:gd name="connsiteY4" fmla="*/ 184271 h 1302482"/>
              <a:gd name="connsiteX5" fmla="*/ 27376 w 1272376"/>
              <a:gd name="connsiteY5" fmla="*/ 91002 h 1302482"/>
              <a:gd name="connsiteX0" fmla="*/ 1202126 w 1272376"/>
              <a:gd name="connsiteY0" fmla="*/ 100527 h 1302482"/>
              <a:gd name="connsiteX1" fmla="*/ 565538 w 1272376"/>
              <a:gd name="connsiteY1" fmla="*/ 229511 h 1302482"/>
              <a:gd name="connsiteX2" fmla="*/ 24200 w 1272376"/>
              <a:gd name="connsiteY2" fmla="*/ 97352 h 1302482"/>
              <a:gd name="connsiteX3" fmla="*/ 584588 w 1272376"/>
              <a:gd name="connsiteY3" fmla="*/ 118 h 1302482"/>
              <a:gd name="connsiteX4" fmla="*/ 1189426 w 1272376"/>
              <a:gd name="connsiteY4" fmla="*/ 116402 h 1302482"/>
              <a:gd name="connsiteX5" fmla="*/ 1030676 w 1272376"/>
              <a:gd name="connsiteY5" fmla="*/ 1220509 h 1302482"/>
              <a:gd name="connsiteX6" fmla="*/ 530613 w 1272376"/>
              <a:gd name="connsiteY6" fmla="*/ 1301868 h 1302482"/>
              <a:gd name="connsiteX7" fmla="*/ 75000 w 1272376"/>
              <a:gd name="connsiteY7" fmla="*/ 1172884 h 1302482"/>
              <a:gd name="connsiteX8" fmla="*/ 27376 w 1272376"/>
              <a:gd name="connsiteY8" fmla="*/ 87827 h 1302482"/>
              <a:gd name="connsiteX0" fmla="*/ 36901 w 1272376"/>
              <a:gd name="connsiteY0" fmla="*/ 91002 h 1302482"/>
              <a:gd name="connsiteX1" fmla="*/ 584589 w 1272376"/>
              <a:gd name="connsiteY1" fmla="*/ 226336 h 1302482"/>
              <a:gd name="connsiteX2" fmla="*/ 354401 w 1272376"/>
              <a:gd name="connsiteY2" fmla="*/ 187446 h 1302482"/>
              <a:gd name="connsiteX3" fmla="*/ 30551 w 1272376"/>
              <a:gd name="connsiteY3" fmla="*/ 82671 h 1302482"/>
              <a:gd name="connsiteX4" fmla="*/ 1205302 w 1272376"/>
              <a:gd name="connsiteY4" fmla="*/ 103702 h 1302482"/>
              <a:gd name="connsiteX5" fmla="*/ 1116402 w 1272376"/>
              <a:gd name="connsiteY5" fmla="*/ 546221 h 1302482"/>
              <a:gd name="connsiteX6" fmla="*/ 1033851 w 1272376"/>
              <a:gd name="connsiteY6" fmla="*/ 1214159 h 1302482"/>
              <a:gd name="connsiteX7" fmla="*/ 919551 w 1272376"/>
              <a:gd name="connsiteY7" fmla="*/ 1260596 h 1302482"/>
              <a:gd name="connsiteX8" fmla="*/ 533788 w 1272376"/>
              <a:gd name="connsiteY8" fmla="*/ 1292343 h 1302482"/>
              <a:gd name="connsiteX9" fmla="*/ 78175 w 1272376"/>
              <a:gd name="connsiteY9" fmla="*/ 1166534 h 1302482"/>
              <a:gd name="connsiteX10" fmla="*/ 36901 w 1272376"/>
              <a:gd name="connsiteY10" fmla="*/ 91002 h 1302482"/>
              <a:gd name="connsiteX0" fmla="*/ 27376 w 1272376"/>
              <a:gd name="connsiteY0" fmla="*/ 91002 h 1302482"/>
              <a:gd name="connsiteX1" fmla="*/ 584589 w 1272376"/>
              <a:gd name="connsiteY1" fmla="*/ 118 h 1302482"/>
              <a:gd name="connsiteX2" fmla="*/ 1208477 w 1272376"/>
              <a:gd name="connsiteY2" fmla="*/ 106877 h 1302482"/>
              <a:gd name="connsiteX3" fmla="*/ 565539 w 1272376"/>
              <a:gd name="connsiteY3" fmla="*/ 226336 h 1302482"/>
              <a:gd name="connsiteX4" fmla="*/ 309952 w 1272376"/>
              <a:gd name="connsiteY4" fmla="*/ 184271 h 1302482"/>
              <a:gd name="connsiteX5" fmla="*/ 27376 w 1272376"/>
              <a:gd name="connsiteY5" fmla="*/ 91002 h 1302482"/>
              <a:gd name="connsiteX0" fmla="*/ 1202126 w 1272376"/>
              <a:gd name="connsiteY0" fmla="*/ 100527 h 1302482"/>
              <a:gd name="connsiteX1" fmla="*/ 565538 w 1272376"/>
              <a:gd name="connsiteY1" fmla="*/ 229511 h 1302482"/>
              <a:gd name="connsiteX2" fmla="*/ 24200 w 1272376"/>
              <a:gd name="connsiteY2" fmla="*/ 97352 h 1302482"/>
              <a:gd name="connsiteX3" fmla="*/ 584588 w 1272376"/>
              <a:gd name="connsiteY3" fmla="*/ 118 h 1302482"/>
              <a:gd name="connsiteX4" fmla="*/ 1189426 w 1272376"/>
              <a:gd name="connsiteY4" fmla="*/ 116402 h 1302482"/>
              <a:gd name="connsiteX5" fmla="*/ 1030676 w 1272376"/>
              <a:gd name="connsiteY5" fmla="*/ 1220509 h 1302482"/>
              <a:gd name="connsiteX6" fmla="*/ 530613 w 1272376"/>
              <a:gd name="connsiteY6" fmla="*/ 1301868 h 1302482"/>
              <a:gd name="connsiteX7" fmla="*/ 75000 w 1272376"/>
              <a:gd name="connsiteY7" fmla="*/ 1172884 h 1302482"/>
              <a:gd name="connsiteX8" fmla="*/ 27376 w 1272376"/>
              <a:gd name="connsiteY8" fmla="*/ 87827 h 1302482"/>
              <a:gd name="connsiteX0" fmla="*/ 36901 w 1275651"/>
              <a:gd name="connsiteY0" fmla="*/ 91002 h 1302482"/>
              <a:gd name="connsiteX1" fmla="*/ 584589 w 1275651"/>
              <a:gd name="connsiteY1" fmla="*/ 226336 h 1302482"/>
              <a:gd name="connsiteX2" fmla="*/ 354401 w 1275651"/>
              <a:gd name="connsiteY2" fmla="*/ 187446 h 1302482"/>
              <a:gd name="connsiteX3" fmla="*/ 30551 w 1275651"/>
              <a:gd name="connsiteY3" fmla="*/ 82671 h 1302482"/>
              <a:gd name="connsiteX4" fmla="*/ 1205302 w 1275651"/>
              <a:gd name="connsiteY4" fmla="*/ 103702 h 1302482"/>
              <a:gd name="connsiteX5" fmla="*/ 1129102 w 1275651"/>
              <a:gd name="connsiteY5" fmla="*/ 546221 h 1302482"/>
              <a:gd name="connsiteX6" fmla="*/ 1033851 w 1275651"/>
              <a:gd name="connsiteY6" fmla="*/ 1214159 h 1302482"/>
              <a:gd name="connsiteX7" fmla="*/ 919551 w 1275651"/>
              <a:gd name="connsiteY7" fmla="*/ 1260596 h 1302482"/>
              <a:gd name="connsiteX8" fmla="*/ 533788 w 1275651"/>
              <a:gd name="connsiteY8" fmla="*/ 1292343 h 1302482"/>
              <a:gd name="connsiteX9" fmla="*/ 78175 w 1275651"/>
              <a:gd name="connsiteY9" fmla="*/ 1166534 h 1302482"/>
              <a:gd name="connsiteX10" fmla="*/ 36901 w 1275651"/>
              <a:gd name="connsiteY10" fmla="*/ 91002 h 1302482"/>
              <a:gd name="connsiteX0" fmla="*/ 27376 w 1275651"/>
              <a:gd name="connsiteY0" fmla="*/ 91002 h 1302482"/>
              <a:gd name="connsiteX1" fmla="*/ 584589 w 1275651"/>
              <a:gd name="connsiteY1" fmla="*/ 118 h 1302482"/>
              <a:gd name="connsiteX2" fmla="*/ 1208477 w 1275651"/>
              <a:gd name="connsiteY2" fmla="*/ 106877 h 1302482"/>
              <a:gd name="connsiteX3" fmla="*/ 565539 w 1275651"/>
              <a:gd name="connsiteY3" fmla="*/ 226336 h 1302482"/>
              <a:gd name="connsiteX4" fmla="*/ 309952 w 1275651"/>
              <a:gd name="connsiteY4" fmla="*/ 184271 h 1302482"/>
              <a:gd name="connsiteX5" fmla="*/ 27376 w 1275651"/>
              <a:gd name="connsiteY5" fmla="*/ 91002 h 1302482"/>
              <a:gd name="connsiteX0" fmla="*/ 1202126 w 1275651"/>
              <a:gd name="connsiteY0" fmla="*/ 100527 h 1302482"/>
              <a:gd name="connsiteX1" fmla="*/ 565538 w 1275651"/>
              <a:gd name="connsiteY1" fmla="*/ 229511 h 1302482"/>
              <a:gd name="connsiteX2" fmla="*/ 24200 w 1275651"/>
              <a:gd name="connsiteY2" fmla="*/ 97352 h 1302482"/>
              <a:gd name="connsiteX3" fmla="*/ 584588 w 1275651"/>
              <a:gd name="connsiteY3" fmla="*/ 118 h 1302482"/>
              <a:gd name="connsiteX4" fmla="*/ 1189426 w 1275651"/>
              <a:gd name="connsiteY4" fmla="*/ 116402 h 1302482"/>
              <a:gd name="connsiteX5" fmla="*/ 1030676 w 1275651"/>
              <a:gd name="connsiteY5" fmla="*/ 1220509 h 1302482"/>
              <a:gd name="connsiteX6" fmla="*/ 530613 w 1275651"/>
              <a:gd name="connsiteY6" fmla="*/ 1301868 h 1302482"/>
              <a:gd name="connsiteX7" fmla="*/ 75000 w 1275651"/>
              <a:gd name="connsiteY7" fmla="*/ 1172884 h 1302482"/>
              <a:gd name="connsiteX8" fmla="*/ 27376 w 1275651"/>
              <a:gd name="connsiteY8" fmla="*/ 87827 h 1302482"/>
              <a:gd name="connsiteX0" fmla="*/ 36901 w 1271538"/>
              <a:gd name="connsiteY0" fmla="*/ 91002 h 1302482"/>
              <a:gd name="connsiteX1" fmla="*/ 584589 w 1271538"/>
              <a:gd name="connsiteY1" fmla="*/ 226336 h 1302482"/>
              <a:gd name="connsiteX2" fmla="*/ 354401 w 1271538"/>
              <a:gd name="connsiteY2" fmla="*/ 187446 h 1302482"/>
              <a:gd name="connsiteX3" fmla="*/ 30551 w 1271538"/>
              <a:gd name="connsiteY3" fmla="*/ 82671 h 1302482"/>
              <a:gd name="connsiteX4" fmla="*/ 1205302 w 1271538"/>
              <a:gd name="connsiteY4" fmla="*/ 103702 h 1302482"/>
              <a:gd name="connsiteX5" fmla="*/ 1129102 w 1271538"/>
              <a:gd name="connsiteY5" fmla="*/ 546221 h 1302482"/>
              <a:gd name="connsiteX6" fmla="*/ 1033851 w 1271538"/>
              <a:gd name="connsiteY6" fmla="*/ 1214159 h 1302482"/>
              <a:gd name="connsiteX7" fmla="*/ 919551 w 1271538"/>
              <a:gd name="connsiteY7" fmla="*/ 1260596 h 1302482"/>
              <a:gd name="connsiteX8" fmla="*/ 533788 w 1271538"/>
              <a:gd name="connsiteY8" fmla="*/ 1292343 h 1302482"/>
              <a:gd name="connsiteX9" fmla="*/ 78175 w 1271538"/>
              <a:gd name="connsiteY9" fmla="*/ 1166534 h 1302482"/>
              <a:gd name="connsiteX10" fmla="*/ 36901 w 1271538"/>
              <a:gd name="connsiteY10" fmla="*/ 91002 h 1302482"/>
              <a:gd name="connsiteX0" fmla="*/ 27376 w 1271538"/>
              <a:gd name="connsiteY0" fmla="*/ 91002 h 1302482"/>
              <a:gd name="connsiteX1" fmla="*/ 584589 w 1271538"/>
              <a:gd name="connsiteY1" fmla="*/ 118 h 1302482"/>
              <a:gd name="connsiteX2" fmla="*/ 1208477 w 1271538"/>
              <a:gd name="connsiteY2" fmla="*/ 106877 h 1302482"/>
              <a:gd name="connsiteX3" fmla="*/ 565539 w 1271538"/>
              <a:gd name="connsiteY3" fmla="*/ 226336 h 1302482"/>
              <a:gd name="connsiteX4" fmla="*/ 309952 w 1271538"/>
              <a:gd name="connsiteY4" fmla="*/ 184271 h 1302482"/>
              <a:gd name="connsiteX5" fmla="*/ 27376 w 1271538"/>
              <a:gd name="connsiteY5" fmla="*/ 91002 h 1302482"/>
              <a:gd name="connsiteX0" fmla="*/ 1202126 w 1271538"/>
              <a:gd name="connsiteY0" fmla="*/ 100527 h 1302482"/>
              <a:gd name="connsiteX1" fmla="*/ 565538 w 1271538"/>
              <a:gd name="connsiteY1" fmla="*/ 229511 h 1302482"/>
              <a:gd name="connsiteX2" fmla="*/ 24200 w 1271538"/>
              <a:gd name="connsiteY2" fmla="*/ 97352 h 1302482"/>
              <a:gd name="connsiteX3" fmla="*/ 584588 w 1271538"/>
              <a:gd name="connsiteY3" fmla="*/ 118 h 1302482"/>
              <a:gd name="connsiteX4" fmla="*/ 1189426 w 1271538"/>
              <a:gd name="connsiteY4" fmla="*/ 116402 h 1302482"/>
              <a:gd name="connsiteX5" fmla="*/ 1030676 w 1271538"/>
              <a:gd name="connsiteY5" fmla="*/ 1220509 h 1302482"/>
              <a:gd name="connsiteX6" fmla="*/ 530613 w 1271538"/>
              <a:gd name="connsiteY6" fmla="*/ 1301868 h 1302482"/>
              <a:gd name="connsiteX7" fmla="*/ 75000 w 1271538"/>
              <a:gd name="connsiteY7" fmla="*/ 1172884 h 1302482"/>
              <a:gd name="connsiteX8" fmla="*/ 27376 w 1271538"/>
              <a:gd name="connsiteY8" fmla="*/ 87827 h 1302482"/>
              <a:gd name="connsiteX0" fmla="*/ 36901 w 1271538"/>
              <a:gd name="connsiteY0" fmla="*/ 91002 h 1302482"/>
              <a:gd name="connsiteX1" fmla="*/ 584589 w 1271538"/>
              <a:gd name="connsiteY1" fmla="*/ 226336 h 1302482"/>
              <a:gd name="connsiteX2" fmla="*/ 354401 w 1271538"/>
              <a:gd name="connsiteY2" fmla="*/ 187446 h 1302482"/>
              <a:gd name="connsiteX3" fmla="*/ 30551 w 1271538"/>
              <a:gd name="connsiteY3" fmla="*/ 82671 h 1302482"/>
              <a:gd name="connsiteX4" fmla="*/ 1205302 w 1271538"/>
              <a:gd name="connsiteY4" fmla="*/ 103702 h 1302482"/>
              <a:gd name="connsiteX5" fmla="*/ 1129102 w 1271538"/>
              <a:gd name="connsiteY5" fmla="*/ 546221 h 1302482"/>
              <a:gd name="connsiteX6" fmla="*/ 1033851 w 1271538"/>
              <a:gd name="connsiteY6" fmla="*/ 1214159 h 1302482"/>
              <a:gd name="connsiteX7" fmla="*/ 919551 w 1271538"/>
              <a:gd name="connsiteY7" fmla="*/ 1260596 h 1302482"/>
              <a:gd name="connsiteX8" fmla="*/ 533788 w 1271538"/>
              <a:gd name="connsiteY8" fmla="*/ 1292343 h 1302482"/>
              <a:gd name="connsiteX9" fmla="*/ 78175 w 1271538"/>
              <a:gd name="connsiteY9" fmla="*/ 1166534 h 1302482"/>
              <a:gd name="connsiteX10" fmla="*/ 36901 w 1271538"/>
              <a:gd name="connsiteY10" fmla="*/ 91002 h 1302482"/>
              <a:gd name="connsiteX0" fmla="*/ 27376 w 1271538"/>
              <a:gd name="connsiteY0" fmla="*/ 91002 h 1302482"/>
              <a:gd name="connsiteX1" fmla="*/ 584589 w 1271538"/>
              <a:gd name="connsiteY1" fmla="*/ 118 h 1302482"/>
              <a:gd name="connsiteX2" fmla="*/ 1208477 w 1271538"/>
              <a:gd name="connsiteY2" fmla="*/ 106877 h 1302482"/>
              <a:gd name="connsiteX3" fmla="*/ 565539 w 1271538"/>
              <a:gd name="connsiteY3" fmla="*/ 226336 h 1302482"/>
              <a:gd name="connsiteX4" fmla="*/ 309952 w 1271538"/>
              <a:gd name="connsiteY4" fmla="*/ 184271 h 1302482"/>
              <a:gd name="connsiteX5" fmla="*/ 27376 w 1271538"/>
              <a:gd name="connsiteY5" fmla="*/ 91002 h 1302482"/>
              <a:gd name="connsiteX0" fmla="*/ 1202126 w 1271538"/>
              <a:gd name="connsiteY0" fmla="*/ 100527 h 1302482"/>
              <a:gd name="connsiteX1" fmla="*/ 565538 w 1271538"/>
              <a:gd name="connsiteY1" fmla="*/ 229511 h 1302482"/>
              <a:gd name="connsiteX2" fmla="*/ 24200 w 1271538"/>
              <a:gd name="connsiteY2" fmla="*/ 97352 h 1302482"/>
              <a:gd name="connsiteX3" fmla="*/ 584588 w 1271538"/>
              <a:gd name="connsiteY3" fmla="*/ 118 h 1302482"/>
              <a:gd name="connsiteX4" fmla="*/ 1189426 w 1271538"/>
              <a:gd name="connsiteY4" fmla="*/ 116402 h 1302482"/>
              <a:gd name="connsiteX5" fmla="*/ 1030676 w 1271538"/>
              <a:gd name="connsiteY5" fmla="*/ 1220509 h 1302482"/>
              <a:gd name="connsiteX6" fmla="*/ 530613 w 1271538"/>
              <a:gd name="connsiteY6" fmla="*/ 1301868 h 1302482"/>
              <a:gd name="connsiteX7" fmla="*/ 75000 w 1271538"/>
              <a:gd name="connsiteY7" fmla="*/ 1172884 h 1302482"/>
              <a:gd name="connsiteX8" fmla="*/ 27376 w 1271538"/>
              <a:gd name="connsiteY8" fmla="*/ 87827 h 1302482"/>
              <a:gd name="connsiteX0" fmla="*/ 36901 w 1271538"/>
              <a:gd name="connsiteY0" fmla="*/ 91002 h 1302482"/>
              <a:gd name="connsiteX1" fmla="*/ 584589 w 1271538"/>
              <a:gd name="connsiteY1" fmla="*/ 226336 h 1302482"/>
              <a:gd name="connsiteX2" fmla="*/ 354401 w 1271538"/>
              <a:gd name="connsiteY2" fmla="*/ 187446 h 1302482"/>
              <a:gd name="connsiteX3" fmla="*/ 30551 w 1271538"/>
              <a:gd name="connsiteY3" fmla="*/ 82671 h 1302482"/>
              <a:gd name="connsiteX4" fmla="*/ 1205302 w 1271538"/>
              <a:gd name="connsiteY4" fmla="*/ 103702 h 1302482"/>
              <a:gd name="connsiteX5" fmla="*/ 1129102 w 1271538"/>
              <a:gd name="connsiteY5" fmla="*/ 546221 h 1302482"/>
              <a:gd name="connsiteX6" fmla="*/ 1033851 w 1271538"/>
              <a:gd name="connsiteY6" fmla="*/ 1214159 h 1302482"/>
              <a:gd name="connsiteX7" fmla="*/ 919551 w 1271538"/>
              <a:gd name="connsiteY7" fmla="*/ 1260596 h 1302482"/>
              <a:gd name="connsiteX8" fmla="*/ 533788 w 1271538"/>
              <a:gd name="connsiteY8" fmla="*/ 1292343 h 1302482"/>
              <a:gd name="connsiteX9" fmla="*/ 78175 w 1271538"/>
              <a:gd name="connsiteY9" fmla="*/ 1166534 h 1302482"/>
              <a:gd name="connsiteX10" fmla="*/ 36901 w 1271538"/>
              <a:gd name="connsiteY10" fmla="*/ 91002 h 1302482"/>
              <a:gd name="connsiteX0" fmla="*/ 27376 w 1271538"/>
              <a:gd name="connsiteY0" fmla="*/ 91002 h 1302482"/>
              <a:gd name="connsiteX1" fmla="*/ 584589 w 1271538"/>
              <a:gd name="connsiteY1" fmla="*/ 118 h 1302482"/>
              <a:gd name="connsiteX2" fmla="*/ 1208477 w 1271538"/>
              <a:gd name="connsiteY2" fmla="*/ 106877 h 1302482"/>
              <a:gd name="connsiteX3" fmla="*/ 565539 w 1271538"/>
              <a:gd name="connsiteY3" fmla="*/ 226336 h 1302482"/>
              <a:gd name="connsiteX4" fmla="*/ 309952 w 1271538"/>
              <a:gd name="connsiteY4" fmla="*/ 184271 h 1302482"/>
              <a:gd name="connsiteX5" fmla="*/ 27376 w 1271538"/>
              <a:gd name="connsiteY5" fmla="*/ 91002 h 1302482"/>
              <a:gd name="connsiteX0" fmla="*/ 1183076 w 1271538"/>
              <a:gd name="connsiteY0" fmla="*/ 110052 h 1302482"/>
              <a:gd name="connsiteX1" fmla="*/ 565538 w 1271538"/>
              <a:gd name="connsiteY1" fmla="*/ 229511 h 1302482"/>
              <a:gd name="connsiteX2" fmla="*/ 24200 w 1271538"/>
              <a:gd name="connsiteY2" fmla="*/ 97352 h 1302482"/>
              <a:gd name="connsiteX3" fmla="*/ 584588 w 1271538"/>
              <a:gd name="connsiteY3" fmla="*/ 118 h 1302482"/>
              <a:gd name="connsiteX4" fmla="*/ 1189426 w 1271538"/>
              <a:gd name="connsiteY4" fmla="*/ 116402 h 1302482"/>
              <a:gd name="connsiteX5" fmla="*/ 1030676 w 1271538"/>
              <a:gd name="connsiteY5" fmla="*/ 1220509 h 1302482"/>
              <a:gd name="connsiteX6" fmla="*/ 530613 w 1271538"/>
              <a:gd name="connsiteY6" fmla="*/ 1301868 h 1302482"/>
              <a:gd name="connsiteX7" fmla="*/ 75000 w 1271538"/>
              <a:gd name="connsiteY7" fmla="*/ 1172884 h 1302482"/>
              <a:gd name="connsiteX8" fmla="*/ 27376 w 1271538"/>
              <a:gd name="connsiteY8" fmla="*/ 87827 h 1302482"/>
              <a:gd name="connsiteX0" fmla="*/ 36901 w 1271538"/>
              <a:gd name="connsiteY0" fmla="*/ 91002 h 1302482"/>
              <a:gd name="connsiteX1" fmla="*/ 584589 w 1271538"/>
              <a:gd name="connsiteY1" fmla="*/ 226336 h 1302482"/>
              <a:gd name="connsiteX2" fmla="*/ 354401 w 1271538"/>
              <a:gd name="connsiteY2" fmla="*/ 187446 h 1302482"/>
              <a:gd name="connsiteX3" fmla="*/ 30551 w 1271538"/>
              <a:gd name="connsiteY3" fmla="*/ 82671 h 1302482"/>
              <a:gd name="connsiteX4" fmla="*/ 1205302 w 1271538"/>
              <a:gd name="connsiteY4" fmla="*/ 103702 h 1302482"/>
              <a:gd name="connsiteX5" fmla="*/ 1129102 w 1271538"/>
              <a:gd name="connsiteY5" fmla="*/ 546221 h 1302482"/>
              <a:gd name="connsiteX6" fmla="*/ 1033851 w 1271538"/>
              <a:gd name="connsiteY6" fmla="*/ 1214159 h 1302482"/>
              <a:gd name="connsiteX7" fmla="*/ 919551 w 1271538"/>
              <a:gd name="connsiteY7" fmla="*/ 1260596 h 1302482"/>
              <a:gd name="connsiteX8" fmla="*/ 533788 w 1271538"/>
              <a:gd name="connsiteY8" fmla="*/ 1292343 h 1302482"/>
              <a:gd name="connsiteX9" fmla="*/ 78175 w 1271538"/>
              <a:gd name="connsiteY9" fmla="*/ 1166534 h 1302482"/>
              <a:gd name="connsiteX10" fmla="*/ 36901 w 1271538"/>
              <a:gd name="connsiteY10" fmla="*/ 91002 h 1302482"/>
              <a:gd name="connsiteX0" fmla="*/ 27376 w 1271538"/>
              <a:gd name="connsiteY0" fmla="*/ 91002 h 1302482"/>
              <a:gd name="connsiteX1" fmla="*/ 584589 w 1271538"/>
              <a:gd name="connsiteY1" fmla="*/ 118 h 1302482"/>
              <a:gd name="connsiteX2" fmla="*/ 1192602 w 1271538"/>
              <a:gd name="connsiteY2" fmla="*/ 106877 h 1302482"/>
              <a:gd name="connsiteX3" fmla="*/ 565539 w 1271538"/>
              <a:gd name="connsiteY3" fmla="*/ 226336 h 1302482"/>
              <a:gd name="connsiteX4" fmla="*/ 309952 w 1271538"/>
              <a:gd name="connsiteY4" fmla="*/ 184271 h 1302482"/>
              <a:gd name="connsiteX5" fmla="*/ 27376 w 1271538"/>
              <a:gd name="connsiteY5" fmla="*/ 91002 h 1302482"/>
              <a:gd name="connsiteX0" fmla="*/ 1183076 w 1271538"/>
              <a:gd name="connsiteY0" fmla="*/ 110052 h 1302482"/>
              <a:gd name="connsiteX1" fmla="*/ 565538 w 1271538"/>
              <a:gd name="connsiteY1" fmla="*/ 229511 h 1302482"/>
              <a:gd name="connsiteX2" fmla="*/ 24200 w 1271538"/>
              <a:gd name="connsiteY2" fmla="*/ 97352 h 1302482"/>
              <a:gd name="connsiteX3" fmla="*/ 584588 w 1271538"/>
              <a:gd name="connsiteY3" fmla="*/ 118 h 1302482"/>
              <a:gd name="connsiteX4" fmla="*/ 1189426 w 1271538"/>
              <a:gd name="connsiteY4" fmla="*/ 116402 h 1302482"/>
              <a:gd name="connsiteX5" fmla="*/ 1030676 w 1271538"/>
              <a:gd name="connsiteY5" fmla="*/ 1220509 h 1302482"/>
              <a:gd name="connsiteX6" fmla="*/ 530613 w 1271538"/>
              <a:gd name="connsiteY6" fmla="*/ 1301868 h 1302482"/>
              <a:gd name="connsiteX7" fmla="*/ 75000 w 1271538"/>
              <a:gd name="connsiteY7" fmla="*/ 1172884 h 1302482"/>
              <a:gd name="connsiteX8" fmla="*/ 27376 w 1271538"/>
              <a:gd name="connsiteY8" fmla="*/ 87827 h 1302482"/>
              <a:gd name="connsiteX0" fmla="*/ 36901 w 1271538"/>
              <a:gd name="connsiteY0" fmla="*/ 91002 h 1302482"/>
              <a:gd name="connsiteX1" fmla="*/ 584589 w 1271538"/>
              <a:gd name="connsiteY1" fmla="*/ 226336 h 1302482"/>
              <a:gd name="connsiteX2" fmla="*/ 354401 w 1271538"/>
              <a:gd name="connsiteY2" fmla="*/ 187446 h 1302482"/>
              <a:gd name="connsiteX3" fmla="*/ 30551 w 1271538"/>
              <a:gd name="connsiteY3" fmla="*/ 82671 h 1302482"/>
              <a:gd name="connsiteX4" fmla="*/ 1205302 w 1271538"/>
              <a:gd name="connsiteY4" fmla="*/ 103702 h 1302482"/>
              <a:gd name="connsiteX5" fmla="*/ 1129102 w 1271538"/>
              <a:gd name="connsiteY5" fmla="*/ 546221 h 1302482"/>
              <a:gd name="connsiteX6" fmla="*/ 1033851 w 1271538"/>
              <a:gd name="connsiteY6" fmla="*/ 1214159 h 1302482"/>
              <a:gd name="connsiteX7" fmla="*/ 919551 w 1271538"/>
              <a:gd name="connsiteY7" fmla="*/ 1260596 h 1302482"/>
              <a:gd name="connsiteX8" fmla="*/ 533788 w 1271538"/>
              <a:gd name="connsiteY8" fmla="*/ 1292343 h 1302482"/>
              <a:gd name="connsiteX9" fmla="*/ 78175 w 1271538"/>
              <a:gd name="connsiteY9" fmla="*/ 1166534 h 1302482"/>
              <a:gd name="connsiteX10" fmla="*/ 36901 w 1271538"/>
              <a:gd name="connsiteY10" fmla="*/ 91002 h 1302482"/>
              <a:gd name="connsiteX0" fmla="*/ 27376 w 1271538"/>
              <a:gd name="connsiteY0" fmla="*/ 91002 h 1302482"/>
              <a:gd name="connsiteX1" fmla="*/ 584589 w 1271538"/>
              <a:gd name="connsiteY1" fmla="*/ 118 h 1302482"/>
              <a:gd name="connsiteX2" fmla="*/ 1192602 w 1271538"/>
              <a:gd name="connsiteY2" fmla="*/ 106877 h 1302482"/>
              <a:gd name="connsiteX3" fmla="*/ 565539 w 1271538"/>
              <a:gd name="connsiteY3" fmla="*/ 226336 h 1302482"/>
              <a:gd name="connsiteX4" fmla="*/ 309952 w 1271538"/>
              <a:gd name="connsiteY4" fmla="*/ 184271 h 1302482"/>
              <a:gd name="connsiteX5" fmla="*/ 27376 w 1271538"/>
              <a:gd name="connsiteY5" fmla="*/ 91002 h 1302482"/>
              <a:gd name="connsiteX0" fmla="*/ 1183076 w 1271538"/>
              <a:gd name="connsiteY0" fmla="*/ 110052 h 1302482"/>
              <a:gd name="connsiteX1" fmla="*/ 565538 w 1271538"/>
              <a:gd name="connsiteY1" fmla="*/ 229511 h 1302482"/>
              <a:gd name="connsiteX2" fmla="*/ 24200 w 1271538"/>
              <a:gd name="connsiteY2" fmla="*/ 97352 h 1302482"/>
              <a:gd name="connsiteX3" fmla="*/ 584588 w 1271538"/>
              <a:gd name="connsiteY3" fmla="*/ 118 h 1302482"/>
              <a:gd name="connsiteX4" fmla="*/ 1189426 w 1271538"/>
              <a:gd name="connsiteY4" fmla="*/ 116402 h 1302482"/>
              <a:gd name="connsiteX5" fmla="*/ 1030676 w 1271538"/>
              <a:gd name="connsiteY5" fmla="*/ 1220509 h 1302482"/>
              <a:gd name="connsiteX6" fmla="*/ 530613 w 1271538"/>
              <a:gd name="connsiteY6" fmla="*/ 1301868 h 1302482"/>
              <a:gd name="connsiteX7" fmla="*/ 75000 w 1271538"/>
              <a:gd name="connsiteY7" fmla="*/ 1172884 h 1302482"/>
              <a:gd name="connsiteX8" fmla="*/ 27376 w 1271538"/>
              <a:gd name="connsiteY8" fmla="*/ 87827 h 1302482"/>
              <a:gd name="connsiteX0" fmla="*/ 36901 w 1205832"/>
              <a:gd name="connsiteY0" fmla="*/ 95783 h 1307263"/>
              <a:gd name="connsiteX1" fmla="*/ 584589 w 1205832"/>
              <a:gd name="connsiteY1" fmla="*/ 231117 h 1307263"/>
              <a:gd name="connsiteX2" fmla="*/ 354401 w 1205832"/>
              <a:gd name="connsiteY2" fmla="*/ 192227 h 1307263"/>
              <a:gd name="connsiteX3" fmla="*/ 30551 w 1205832"/>
              <a:gd name="connsiteY3" fmla="*/ 87452 h 1307263"/>
              <a:gd name="connsiteX4" fmla="*/ 1205302 w 1205832"/>
              <a:gd name="connsiteY4" fmla="*/ 108483 h 1307263"/>
              <a:gd name="connsiteX5" fmla="*/ 1129102 w 1205832"/>
              <a:gd name="connsiteY5" fmla="*/ 551002 h 1307263"/>
              <a:gd name="connsiteX6" fmla="*/ 1033851 w 1205832"/>
              <a:gd name="connsiteY6" fmla="*/ 1218940 h 1307263"/>
              <a:gd name="connsiteX7" fmla="*/ 919551 w 1205832"/>
              <a:gd name="connsiteY7" fmla="*/ 1265377 h 1307263"/>
              <a:gd name="connsiteX8" fmla="*/ 533788 w 1205832"/>
              <a:gd name="connsiteY8" fmla="*/ 1297124 h 1307263"/>
              <a:gd name="connsiteX9" fmla="*/ 78175 w 1205832"/>
              <a:gd name="connsiteY9" fmla="*/ 1171315 h 1307263"/>
              <a:gd name="connsiteX10" fmla="*/ 36901 w 1205832"/>
              <a:gd name="connsiteY10" fmla="*/ 95783 h 1307263"/>
              <a:gd name="connsiteX0" fmla="*/ 27376 w 1205832"/>
              <a:gd name="connsiteY0" fmla="*/ 95783 h 1307263"/>
              <a:gd name="connsiteX1" fmla="*/ 584589 w 1205832"/>
              <a:gd name="connsiteY1" fmla="*/ 4899 h 1307263"/>
              <a:gd name="connsiteX2" fmla="*/ 1192602 w 1205832"/>
              <a:gd name="connsiteY2" fmla="*/ 111658 h 1307263"/>
              <a:gd name="connsiteX3" fmla="*/ 565539 w 1205832"/>
              <a:gd name="connsiteY3" fmla="*/ 231117 h 1307263"/>
              <a:gd name="connsiteX4" fmla="*/ 309952 w 1205832"/>
              <a:gd name="connsiteY4" fmla="*/ 189052 h 1307263"/>
              <a:gd name="connsiteX5" fmla="*/ 27376 w 1205832"/>
              <a:gd name="connsiteY5" fmla="*/ 95783 h 1307263"/>
              <a:gd name="connsiteX0" fmla="*/ 1183076 w 1205832"/>
              <a:gd name="connsiteY0" fmla="*/ 114833 h 1307263"/>
              <a:gd name="connsiteX1" fmla="*/ 565538 w 1205832"/>
              <a:gd name="connsiteY1" fmla="*/ 234292 h 1307263"/>
              <a:gd name="connsiteX2" fmla="*/ 24200 w 1205832"/>
              <a:gd name="connsiteY2" fmla="*/ 102133 h 1307263"/>
              <a:gd name="connsiteX3" fmla="*/ 584588 w 1205832"/>
              <a:gd name="connsiteY3" fmla="*/ 4899 h 1307263"/>
              <a:gd name="connsiteX4" fmla="*/ 1189426 w 1205832"/>
              <a:gd name="connsiteY4" fmla="*/ 121183 h 1307263"/>
              <a:gd name="connsiteX5" fmla="*/ 1030676 w 1205832"/>
              <a:gd name="connsiteY5" fmla="*/ 1225290 h 1307263"/>
              <a:gd name="connsiteX6" fmla="*/ 530613 w 1205832"/>
              <a:gd name="connsiteY6" fmla="*/ 1306649 h 1307263"/>
              <a:gd name="connsiteX7" fmla="*/ 75000 w 1205832"/>
              <a:gd name="connsiteY7" fmla="*/ 1177665 h 1307263"/>
              <a:gd name="connsiteX8" fmla="*/ 27376 w 1205832"/>
              <a:gd name="connsiteY8" fmla="*/ 92608 h 1307263"/>
              <a:gd name="connsiteX0" fmla="*/ 36901 w 1209275"/>
              <a:gd name="connsiteY0" fmla="*/ 91002 h 1302482"/>
              <a:gd name="connsiteX1" fmla="*/ 584589 w 1209275"/>
              <a:gd name="connsiteY1" fmla="*/ 226336 h 1302482"/>
              <a:gd name="connsiteX2" fmla="*/ 354401 w 1209275"/>
              <a:gd name="connsiteY2" fmla="*/ 187446 h 1302482"/>
              <a:gd name="connsiteX3" fmla="*/ 30551 w 1209275"/>
              <a:gd name="connsiteY3" fmla="*/ 82671 h 1302482"/>
              <a:gd name="connsiteX4" fmla="*/ 1205302 w 1209275"/>
              <a:gd name="connsiteY4" fmla="*/ 103702 h 1302482"/>
              <a:gd name="connsiteX5" fmla="*/ 1129102 w 1209275"/>
              <a:gd name="connsiteY5" fmla="*/ 546221 h 1302482"/>
              <a:gd name="connsiteX6" fmla="*/ 1033851 w 1209275"/>
              <a:gd name="connsiteY6" fmla="*/ 1214159 h 1302482"/>
              <a:gd name="connsiteX7" fmla="*/ 919551 w 1209275"/>
              <a:gd name="connsiteY7" fmla="*/ 1260596 h 1302482"/>
              <a:gd name="connsiteX8" fmla="*/ 533788 w 1209275"/>
              <a:gd name="connsiteY8" fmla="*/ 1292343 h 1302482"/>
              <a:gd name="connsiteX9" fmla="*/ 78175 w 1209275"/>
              <a:gd name="connsiteY9" fmla="*/ 1166534 h 1302482"/>
              <a:gd name="connsiteX10" fmla="*/ 36901 w 1209275"/>
              <a:gd name="connsiteY10" fmla="*/ 91002 h 1302482"/>
              <a:gd name="connsiteX0" fmla="*/ 27376 w 1209275"/>
              <a:gd name="connsiteY0" fmla="*/ 91002 h 1302482"/>
              <a:gd name="connsiteX1" fmla="*/ 584589 w 1209275"/>
              <a:gd name="connsiteY1" fmla="*/ 118 h 1302482"/>
              <a:gd name="connsiteX2" fmla="*/ 1192602 w 1209275"/>
              <a:gd name="connsiteY2" fmla="*/ 106877 h 1302482"/>
              <a:gd name="connsiteX3" fmla="*/ 565539 w 1209275"/>
              <a:gd name="connsiteY3" fmla="*/ 226336 h 1302482"/>
              <a:gd name="connsiteX4" fmla="*/ 309952 w 1209275"/>
              <a:gd name="connsiteY4" fmla="*/ 184271 h 1302482"/>
              <a:gd name="connsiteX5" fmla="*/ 27376 w 1209275"/>
              <a:gd name="connsiteY5" fmla="*/ 91002 h 1302482"/>
              <a:gd name="connsiteX0" fmla="*/ 1183076 w 1209275"/>
              <a:gd name="connsiteY0" fmla="*/ 110052 h 1302482"/>
              <a:gd name="connsiteX1" fmla="*/ 565538 w 1209275"/>
              <a:gd name="connsiteY1" fmla="*/ 229511 h 1302482"/>
              <a:gd name="connsiteX2" fmla="*/ 24200 w 1209275"/>
              <a:gd name="connsiteY2" fmla="*/ 97352 h 1302482"/>
              <a:gd name="connsiteX3" fmla="*/ 584588 w 1209275"/>
              <a:gd name="connsiteY3" fmla="*/ 118 h 1302482"/>
              <a:gd name="connsiteX4" fmla="*/ 1189426 w 1209275"/>
              <a:gd name="connsiteY4" fmla="*/ 116402 h 1302482"/>
              <a:gd name="connsiteX5" fmla="*/ 1030676 w 1209275"/>
              <a:gd name="connsiteY5" fmla="*/ 1220509 h 1302482"/>
              <a:gd name="connsiteX6" fmla="*/ 530613 w 1209275"/>
              <a:gd name="connsiteY6" fmla="*/ 1301868 h 1302482"/>
              <a:gd name="connsiteX7" fmla="*/ 75000 w 1209275"/>
              <a:gd name="connsiteY7" fmla="*/ 1172884 h 1302482"/>
              <a:gd name="connsiteX8" fmla="*/ 27376 w 1209275"/>
              <a:gd name="connsiteY8" fmla="*/ 87827 h 1302482"/>
              <a:gd name="connsiteX0" fmla="*/ 36901 w 1206034"/>
              <a:gd name="connsiteY0" fmla="*/ 91002 h 1302482"/>
              <a:gd name="connsiteX1" fmla="*/ 584589 w 1206034"/>
              <a:gd name="connsiteY1" fmla="*/ 226336 h 1302482"/>
              <a:gd name="connsiteX2" fmla="*/ 354401 w 1206034"/>
              <a:gd name="connsiteY2" fmla="*/ 187446 h 1302482"/>
              <a:gd name="connsiteX3" fmla="*/ 30551 w 1206034"/>
              <a:gd name="connsiteY3" fmla="*/ 82671 h 1302482"/>
              <a:gd name="connsiteX4" fmla="*/ 1205302 w 1206034"/>
              <a:gd name="connsiteY4" fmla="*/ 103702 h 1302482"/>
              <a:gd name="connsiteX5" fmla="*/ 1129102 w 1206034"/>
              <a:gd name="connsiteY5" fmla="*/ 546221 h 1302482"/>
              <a:gd name="connsiteX6" fmla="*/ 1033851 w 1206034"/>
              <a:gd name="connsiteY6" fmla="*/ 1214159 h 1302482"/>
              <a:gd name="connsiteX7" fmla="*/ 919551 w 1206034"/>
              <a:gd name="connsiteY7" fmla="*/ 1260596 h 1302482"/>
              <a:gd name="connsiteX8" fmla="*/ 533788 w 1206034"/>
              <a:gd name="connsiteY8" fmla="*/ 1292343 h 1302482"/>
              <a:gd name="connsiteX9" fmla="*/ 78175 w 1206034"/>
              <a:gd name="connsiteY9" fmla="*/ 1166534 h 1302482"/>
              <a:gd name="connsiteX10" fmla="*/ 36901 w 1206034"/>
              <a:gd name="connsiteY10" fmla="*/ 91002 h 1302482"/>
              <a:gd name="connsiteX0" fmla="*/ 27376 w 1206034"/>
              <a:gd name="connsiteY0" fmla="*/ 91002 h 1302482"/>
              <a:gd name="connsiteX1" fmla="*/ 584589 w 1206034"/>
              <a:gd name="connsiteY1" fmla="*/ 118 h 1302482"/>
              <a:gd name="connsiteX2" fmla="*/ 1192602 w 1206034"/>
              <a:gd name="connsiteY2" fmla="*/ 106877 h 1302482"/>
              <a:gd name="connsiteX3" fmla="*/ 565539 w 1206034"/>
              <a:gd name="connsiteY3" fmla="*/ 226336 h 1302482"/>
              <a:gd name="connsiteX4" fmla="*/ 309952 w 1206034"/>
              <a:gd name="connsiteY4" fmla="*/ 184271 h 1302482"/>
              <a:gd name="connsiteX5" fmla="*/ 27376 w 1206034"/>
              <a:gd name="connsiteY5" fmla="*/ 91002 h 1302482"/>
              <a:gd name="connsiteX0" fmla="*/ 1183076 w 1206034"/>
              <a:gd name="connsiteY0" fmla="*/ 110052 h 1302482"/>
              <a:gd name="connsiteX1" fmla="*/ 565538 w 1206034"/>
              <a:gd name="connsiteY1" fmla="*/ 229511 h 1302482"/>
              <a:gd name="connsiteX2" fmla="*/ 24200 w 1206034"/>
              <a:gd name="connsiteY2" fmla="*/ 97352 h 1302482"/>
              <a:gd name="connsiteX3" fmla="*/ 584588 w 1206034"/>
              <a:gd name="connsiteY3" fmla="*/ 118 h 1302482"/>
              <a:gd name="connsiteX4" fmla="*/ 1189426 w 1206034"/>
              <a:gd name="connsiteY4" fmla="*/ 116402 h 1302482"/>
              <a:gd name="connsiteX5" fmla="*/ 1030676 w 1206034"/>
              <a:gd name="connsiteY5" fmla="*/ 1220509 h 1302482"/>
              <a:gd name="connsiteX6" fmla="*/ 530613 w 1206034"/>
              <a:gd name="connsiteY6" fmla="*/ 1301868 h 1302482"/>
              <a:gd name="connsiteX7" fmla="*/ 75000 w 1206034"/>
              <a:gd name="connsiteY7" fmla="*/ 1172884 h 1302482"/>
              <a:gd name="connsiteX8" fmla="*/ 27376 w 1206034"/>
              <a:gd name="connsiteY8" fmla="*/ 87827 h 1302482"/>
              <a:gd name="connsiteX0" fmla="*/ 36901 w 1208995"/>
              <a:gd name="connsiteY0" fmla="*/ 91002 h 1302482"/>
              <a:gd name="connsiteX1" fmla="*/ 584589 w 1208995"/>
              <a:gd name="connsiteY1" fmla="*/ 226336 h 1302482"/>
              <a:gd name="connsiteX2" fmla="*/ 354401 w 1208995"/>
              <a:gd name="connsiteY2" fmla="*/ 187446 h 1302482"/>
              <a:gd name="connsiteX3" fmla="*/ 30551 w 1208995"/>
              <a:gd name="connsiteY3" fmla="*/ 82671 h 1302482"/>
              <a:gd name="connsiteX4" fmla="*/ 1205302 w 1208995"/>
              <a:gd name="connsiteY4" fmla="*/ 103702 h 1302482"/>
              <a:gd name="connsiteX5" fmla="*/ 1129102 w 1208995"/>
              <a:gd name="connsiteY5" fmla="*/ 546221 h 1302482"/>
              <a:gd name="connsiteX6" fmla="*/ 1033851 w 1208995"/>
              <a:gd name="connsiteY6" fmla="*/ 1214159 h 1302482"/>
              <a:gd name="connsiteX7" fmla="*/ 919551 w 1208995"/>
              <a:gd name="connsiteY7" fmla="*/ 1260596 h 1302482"/>
              <a:gd name="connsiteX8" fmla="*/ 533788 w 1208995"/>
              <a:gd name="connsiteY8" fmla="*/ 1292343 h 1302482"/>
              <a:gd name="connsiteX9" fmla="*/ 78175 w 1208995"/>
              <a:gd name="connsiteY9" fmla="*/ 1166534 h 1302482"/>
              <a:gd name="connsiteX10" fmla="*/ 36901 w 1208995"/>
              <a:gd name="connsiteY10" fmla="*/ 91002 h 1302482"/>
              <a:gd name="connsiteX0" fmla="*/ 27376 w 1208995"/>
              <a:gd name="connsiteY0" fmla="*/ 91002 h 1302482"/>
              <a:gd name="connsiteX1" fmla="*/ 584589 w 1208995"/>
              <a:gd name="connsiteY1" fmla="*/ 118 h 1302482"/>
              <a:gd name="connsiteX2" fmla="*/ 1192602 w 1208995"/>
              <a:gd name="connsiteY2" fmla="*/ 106877 h 1302482"/>
              <a:gd name="connsiteX3" fmla="*/ 565539 w 1208995"/>
              <a:gd name="connsiteY3" fmla="*/ 226336 h 1302482"/>
              <a:gd name="connsiteX4" fmla="*/ 309952 w 1208995"/>
              <a:gd name="connsiteY4" fmla="*/ 184271 h 1302482"/>
              <a:gd name="connsiteX5" fmla="*/ 27376 w 1208995"/>
              <a:gd name="connsiteY5" fmla="*/ 91002 h 1302482"/>
              <a:gd name="connsiteX0" fmla="*/ 1183076 w 1208995"/>
              <a:gd name="connsiteY0" fmla="*/ 110052 h 1302482"/>
              <a:gd name="connsiteX1" fmla="*/ 565538 w 1208995"/>
              <a:gd name="connsiteY1" fmla="*/ 229511 h 1302482"/>
              <a:gd name="connsiteX2" fmla="*/ 24200 w 1208995"/>
              <a:gd name="connsiteY2" fmla="*/ 97352 h 1302482"/>
              <a:gd name="connsiteX3" fmla="*/ 584588 w 1208995"/>
              <a:gd name="connsiteY3" fmla="*/ 118 h 1302482"/>
              <a:gd name="connsiteX4" fmla="*/ 1189426 w 1208995"/>
              <a:gd name="connsiteY4" fmla="*/ 116402 h 1302482"/>
              <a:gd name="connsiteX5" fmla="*/ 1030676 w 1208995"/>
              <a:gd name="connsiteY5" fmla="*/ 1220509 h 1302482"/>
              <a:gd name="connsiteX6" fmla="*/ 530613 w 1208995"/>
              <a:gd name="connsiteY6" fmla="*/ 1301868 h 1302482"/>
              <a:gd name="connsiteX7" fmla="*/ 75000 w 1208995"/>
              <a:gd name="connsiteY7" fmla="*/ 1172884 h 1302482"/>
              <a:gd name="connsiteX8" fmla="*/ 27376 w 1208995"/>
              <a:gd name="connsiteY8" fmla="*/ 87827 h 1302482"/>
              <a:gd name="connsiteX0" fmla="*/ 36901 w 1205500"/>
              <a:gd name="connsiteY0" fmla="*/ 91002 h 1302482"/>
              <a:gd name="connsiteX1" fmla="*/ 584589 w 1205500"/>
              <a:gd name="connsiteY1" fmla="*/ 226336 h 1302482"/>
              <a:gd name="connsiteX2" fmla="*/ 354401 w 1205500"/>
              <a:gd name="connsiteY2" fmla="*/ 187446 h 1302482"/>
              <a:gd name="connsiteX3" fmla="*/ 30551 w 1205500"/>
              <a:gd name="connsiteY3" fmla="*/ 82671 h 1302482"/>
              <a:gd name="connsiteX4" fmla="*/ 1205302 w 1205500"/>
              <a:gd name="connsiteY4" fmla="*/ 103702 h 1302482"/>
              <a:gd name="connsiteX5" fmla="*/ 1129102 w 1205500"/>
              <a:gd name="connsiteY5" fmla="*/ 546221 h 1302482"/>
              <a:gd name="connsiteX6" fmla="*/ 1033851 w 1205500"/>
              <a:gd name="connsiteY6" fmla="*/ 1214159 h 1302482"/>
              <a:gd name="connsiteX7" fmla="*/ 919551 w 1205500"/>
              <a:gd name="connsiteY7" fmla="*/ 1260596 h 1302482"/>
              <a:gd name="connsiteX8" fmla="*/ 533788 w 1205500"/>
              <a:gd name="connsiteY8" fmla="*/ 1292343 h 1302482"/>
              <a:gd name="connsiteX9" fmla="*/ 78175 w 1205500"/>
              <a:gd name="connsiteY9" fmla="*/ 1166534 h 1302482"/>
              <a:gd name="connsiteX10" fmla="*/ 36901 w 1205500"/>
              <a:gd name="connsiteY10" fmla="*/ 91002 h 1302482"/>
              <a:gd name="connsiteX0" fmla="*/ 27376 w 1205500"/>
              <a:gd name="connsiteY0" fmla="*/ 91002 h 1302482"/>
              <a:gd name="connsiteX1" fmla="*/ 584589 w 1205500"/>
              <a:gd name="connsiteY1" fmla="*/ 118 h 1302482"/>
              <a:gd name="connsiteX2" fmla="*/ 1192602 w 1205500"/>
              <a:gd name="connsiteY2" fmla="*/ 106877 h 1302482"/>
              <a:gd name="connsiteX3" fmla="*/ 565539 w 1205500"/>
              <a:gd name="connsiteY3" fmla="*/ 226336 h 1302482"/>
              <a:gd name="connsiteX4" fmla="*/ 309952 w 1205500"/>
              <a:gd name="connsiteY4" fmla="*/ 184271 h 1302482"/>
              <a:gd name="connsiteX5" fmla="*/ 27376 w 1205500"/>
              <a:gd name="connsiteY5" fmla="*/ 91002 h 1302482"/>
              <a:gd name="connsiteX0" fmla="*/ 1183076 w 1205500"/>
              <a:gd name="connsiteY0" fmla="*/ 110052 h 1302482"/>
              <a:gd name="connsiteX1" fmla="*/ 565538 w 1205500"/>
              <a:gd name="connsiteY1" fmla="*/ 229511 h 1302482"/>
              <a:gd name="connsiteX2" fmla="*/ 24200 w 1205500"/>
              <a:gd name="connsiteY2" fmla="*/ 97352 h 1302482"/>
              <a:gd name="connsiteX3" fmla="*/ 584588 w 1205500"/>
              <a:gd name="connsiteY3" fmla="*/ 118 h 1302482"/>
              <a:gd name="connsiteX4" fmla="*/ 1189426 w 1205500"/>
              <a:gd name="connsiteY4" fmla="*/ 116402 h 1302482"/>
              <a:gd name="connsiteX5" fmla="*/ 1030676 w 1205500"/>
              <a:gd name="connsiteY5" fmla="*/ 1220509 h 1302482"/>
              <a:gd name="connsiteX6" fmla="*/ 530613 w 1205500"/>
              <a:gd name="connsiteY6" fmla="*/ 1301868 h 1302482"/>
              <a:gd name="connsiteX7" fmla="*/ 75000 w 1205500"/>
              <a:gd name="connsiteY7" fmla="*/ 1172884 h 1302482"/>
              <a:gd name="connsiteX8" fmla="*/ 27376 w 1205500"/>
              <a:gd name="connsiteY8" fmla="*/ 87827 h 1302482"/>
              <a:gd name="connsiteX0" fmla="*/ 36901 w 1206107"/>
              <a:gd name="connsiteY0" fmla="*/ 91002 h 1302482"/>
              <a:gd name="connsiteX1" fmla="*/ 584589 w 1206107"/>
              <a:gd name="connsiteY1" fmla="*/ 226336 h 1302482"/>
              <a:gd name="connsiteX2" fmla="*/ 354401 w 1206107"/>
              <a:gd name="connsiteY2" fmla="*/ 187446 h 1302482"/>
              <a:gd name="connsiteX3" fmla="*/ 30551 w 1206107"/>
              <a:gd name="connsiteY3" fmla="*/ 82671 h 1302482"/>
              <a:gd name="connsiteX4" fmla="*/ 1205302 w 1206107"/>
              <a:gd name="connsiteY4" fmla="*/ 103702 h 1302482"/>
              <a:gd name="connsiteX5" fmla="*/ 1129102 w 1206107"/>
              <a:gd name="connsiteY5" fmla="*/ 546221 h 1302482"/>
              <a:gd name="connsiteX6" fmla="*/ 1033851 w 1206107"/>
              <a:gd name="connsiteY6" fmla="*/ 1214159 h 1302482"/>
              <a:gd name="connsiteX7" fmla="*/ 919551 w 1206107"/>
              <a:gd name="connsiteY7" fmla="*/ 1260596 h 1302482"/>
              <a:gd name="connsiteX8" fmla="*/ 533788 w 1206107"/>
              <a:gd name="connsiteY8" fmla="*/ 1292343 h 1302482"/>
              <a:gd name="connsiteX9" fmla="*/ 78175 w 1206107"/>
              <a:gd name="connsiteY9" fmla="*/ 1166534 h 1302482"/>
              <a:gd name="connsiteX10" fmla="*/ 36901 w 1206107"/>
              <a:gd name="connsiteY10" fmla="*/ 91002 h 1302482"/>
              <a:gd name="connsiteX0" fmla="*/ 27376 w 1206107"/>
              <a:gd name="connsiteY0" fmla="*/ 91002 h 1302482"/>
              <a:gd name="connsiteX1" fmla="*/ 584589 w 1206107"/>
              <a:gd name="connsiteY1" fmla="*/ 118 h 1302482"/>
              <a:gd name="connsiteX2" fmla="*/ 1192602 w 1206107"/>
              <a:gd name="connsiteY2" fmla="*/ 106877 h 1302482"/>
              <a:gd name="connsiteX3" fmla="*/ 565539 w 1206107"/>
              <a:gd name="connsiteY3" fmla="*/ 226336 h 1302482"/>
              <a:gd name="connsiteX4" fmla="*/ 309952 w 1206107"/>
              <a:gd name="connsiteY4" fmla="*/ 184271 h 1302482"/>
              <a:gd name="connsiteX5" fmla="*/ 27376 w 1206107"/>
              <a:gd name="connsiteY5" fmla="*/ 91002 h 1302482"/>
              <a:gd name="connsiteX0" fmla="*/ 1183076 w 1206107"/>
              <a:gd name="connsiteY0" fmla="*/ 110052 h 1302482"/>
              <a:gd name="connsiteX1" fmla="*/ 565538 w 1206107"/>
              <a:gd name="connsiteY1" fmla="*/ 229511 h 1302482"/>
              <a:gd name="connsiteX2" fmla="*/ 24200 w 1206107"/>
              <a:gd name="connsiteY2" fmla="*/ 97352 h 1302482"/>
              <a:gd name="connsiteX3" fmla="*/ 584588 w 1206107"/>
              <a:gd name="connsiteY3" fmla="*/ 118 h 1302482"/>
              <a:gd name="connsiteX4" fmla="*/ 1189426 w 1206107"/>
              <a:gd name="connsiteY4" fmla="*/ 116402 h 1302482"/>
              <a:gd name="connsiteX5" fmla="*/ 1030676 w 1206107"/>
              <a:gd name="connsiteY5" fmla="*/ 1220509 h 1302482"/>
              <a:gd name="connsiteX6" fmla="*/ 530613 w 1206107"/>
              <a:gd name="connsiteY6" fmla="*/ 1301868 h 1302482"/>
              <a:gd name="connsiteX7" fmla="*/ 75000 w 1206107"/>
              <a:gd name="connsiteY7" fmla="*/ 1172884 h 1302482"/>
              <a:gd name="connsiteX8" fmla="*/ 27376 w 1206107"/>
              <a:gd name="connsiteY8" fmla="*/ 87827 h 1302482"/>
              <a:gd name="connsiteX0" fmla="*/ 15300 w 1210139"/>
              <a:gd name="connsiteY0" fmla="*/ 91002 h 1302482"/>
              <a:gd name="connsiteX1" fmla="*/ 562988 w 1210139"/>
              <a:gd name="connsiteY1" fmla="*/ 226336 h 1302482"/>
              <a:gd name="connsiteX2" fmla="*/ 332800 w 1210139"/>
              <a:gd name="connsiteY2" fmla="*/ 187446 h 1302482"/>
              <a:gd name="connsiteX3" fmla="*/ 8950 w 1210139"/>
              <a:gd name="connsiteY3" fmla="*/ 82671 h 1302482"/>
              <a:gd name="connsiteX4" fmla="*/ 580450 w 1210139"/>
              <a:gd name="connsiteY4" fmla="*/ 3296 h 1302482"/>
              <a:gd name="connsiteX5" fmla="*/ 1183701 w 1210139"/>
              <a:gd name="connsiteY5" fmla="*/ 103702 h 1302482"/>
              <a:gd name="connsiteX6" fmla="*/ 1107501 w 1210139"/>
              <a:gd name="connsiteY6" fmla="*/ 546221 h 1302482"/>
              <a:gd name="connsiteX7" fmla="*/ 1012250 w 1210139"/>
              <a:gd name="connsiteY7" fmla="*/ 1214159 h 1302482"/>
              <a:gd name="connsiteX8" fmla="*/ 897950 w 1210139"/>
              <a:gd name="connsiteY8" fmla="*/ 1260596 h 1302482"/>
              <a:gd name="connsiteX9" fmla="*/ 512187 w 1210139"/>
              <a:gd name="connsiteY9" fmla="*/ 1292343 h 1302482"/>
              <a:gd name="connsiteX10" fmla="*/ 56574 w 1210139"/>
              <a:gd name="connsiteY10" fmla="*/ 1166534 h 1302482"/>
              <a:gd name="connsiteX11" fmla="*/ 15300 w 1210139"/>
              <a:gd name="connsiteY11" fmla="*/ 91002 h 1302482"/>
              <a:gd name="connsiteX0" fmla="*/ 5775 w 1210139"/>
              <a:gd name="connsiteY0" fmla="*/ 91002 h 1302482"/>
              <a:gd name="connsiteX1" fmla="*/ 562988 w 1210139"/>
              <a:gd name="connsiteY1" fmla="*/ 118 h 1302482"/>
              <a:gd name="connsiteX2" fmla="*/ 1171001 w 1210139"/>
              <a:gd name="connsiteY2" fmla="*/ 106877 h 1302482"/>
              <a:gd name="connsiteX3" fmla="*/ 543938 w 1210139"/>
              <a:gd name="connsiteY3" fmla="*/ 226336 h 1302482"/>
              <a:gd name="connsiteX4" fmla="*/ 288351 w 1210139"/>
              <a:gd name="connsiteY4" fmla="*/ 184271 h 1302482"/>
              <a:gd name="connsiteX5" fmla="*/ 5775 w 1210139"/>
              <a:gd name="connsiteY5" fmla="*/ 91002 h 1302482"/>
              <a:gd name="connsiteX0" fmla="*/ 1161475 w 1210139"/>
              <a:gd name="connsiteY0" fmla="*/ 110052 h 1302482"/>
              <a:gd name="connsiteX1" fmla="*/ 543937 w 1210139"/>
              <a:gd name="connsiteY1" fmla="*/ 229511 h 1302482"/>
              <a:gd name="connsiteX2" fmla="*/ 2599 w 1210139"/>
              <a:gd name="connsiteY2" fmla="*/ 97352 h 1302482"/>
              <a:gd name="connsiteX3" fmla="*/ 562987 w 1210139"/>
              <a:gd name="connsiteY3" fmla="*/ 118 h 1302482"/>
              <a:gd name="connsiteX4" fmla="*/ 1167825 w 1210139"/>
              <a:gd name="connsiteY4" fmla="*/ 116402 h 1302482"/>
              <a:gd name="connsiteX5" fmla="*/ 1009075 w 1210139"/>
              <a:gd name="connsiteY5" fmla="*/ 1220509 h 1302482"/>
              <a:gd name="connsiteX6" fmla="*/ 509012 w 1210139"/>
              <a:gd name="connsiteY6" fmla="*/ 1301868 h 1302482"/>
              <a:gd name="connsiteX7" fmla="*/ 53399 w 1210139"/>
              <a:gd name="connsiteY7" fmla="*/ 1172884 h 1302482"/>
              <a:gd name="connsiteX8" fmla="*/ 5775 w 1210139"/>
              <a:gd name="connsiteY8" fmla="*/ 87827 h 1302482"/>
              <a:gd name="connsiteX0" fmla="*/ 15300 w 1220422"/>
              <a:gd name="connsiteY0" fmla="*/ 91002 h 1302482"/>
              <a:gd name="connsiteX1" fmla="*/ 562988 w 1220422"/>
              <a:gd name="connsiteY1" fmla="*/ 226336 h 1302482"/>
              <a:gd name="connsiteX2" fmla="*/ 332800 w 1220422"/>
              <a:gd name="connsiteY2" fmla="*/ 187446 h 1302482"/>
              <a:gd name="connsiteX3" fmla="*/ 8950 w 1220422"/>
              <a:gd name="connsiteY3" fmla="*/ 82671 h 1302482"/>
              <a:gd name="connsiteX4" fmla="*/ 580450 w 1220422"/>
              <a:gd name="connsiteY4" fmla="*/ 3296 h 1302482"/>
              <a:gd name="connsiteX5" fmla="*/ 1183701 w 1220422"/>
              <a:gd name="connsiteY5" fmla="*/ 103702 h 1302482"/>
              <a:gd name="connsiteX6" fmla="*/ 1148774 w 1220422"/>
              <a:gd name="connsiteY6" fmla="*/ 209671 h 1302482"/>
              <a:gd name="connsiteX7" fmla="*/ 1107501 w 1220422"/>
              <a:gd name="connsiteY7" fmla="*/ 546221 h 1302482"/>
              <a:gd name="connsiteX8" fmla="*/ 1012250 w 1220422"/>
              <a:gd name="connsiteY8" fmla="*/ 1214159 h 1302482"/>
              <a:gd name="connsiteX9" fmla="*/ 897950 w 1220422"/>
              <a:gd name="connsiteY9" fmla="*/ 1260596 h 1302482"/>
              <a:gd name="connsiteX10" fmla="*/ 512187 w 1220422"/>
              <a:gd name="connsiteY10" fmla="*/ 1292343 h 1302482"/>
              <a:gd name="connsiteX11" fmla="*/ 56574 w 1220422"/>
              <a:gd name="connsiteY11" fmla="*/ 1166534 h 1302482"/>
              <a:gd name="connsiteX12" fmla="*/ 15300 w 1220422"/>
              <a:gd name="connsiteY12" fmla="*/ 91002 h 1302482"/>
              <a:gd name="connsiteX0" fmla="*/ 5775 w 1220422"/>
              <a:gd name="connsiteY0" fmla="*/ 91002 h 1302482"/>
              <a:gd name="connsiteX1" fmla="*/ 562988 w 1220422"/>
              <a:gd name="connsiteY1" fmla="*/ 118 h 1302482"/>
              <a:gd name="connsiteX2" fmla="*/ 1171001 w 1220422"/>
              <a:gd name="connsiteY2" fmla="*/ 106877 h 1302482"/>
              <a:gd name="connsiteX3" fmla="*/ 543938 w 1220422"/>
              <a:gd name="connsiteY3" fmla="*/ 226336 h 1302482"/>
              <a:gd name="connsiteX4" fmla="*/ 288351 w 1220422"/>
              <a:gd name="connsiteY4" fmla="*/ 184271 h 1302482"/>
              <a:gd name="connsiteX5" fmla="*/ 5775 w 1220422"/>
              <a:gd name="connsiteY5" fmla="*/ 91002 h 1302482"/>
              <a:gd name="connsiteX0" fmla="*/ 1161475 w 1220422"/>
              <a:gd name="connsiteY0" fmla="*/ 110052 h 1302482"/>
              <a:gd name="connsiteX1" fmla="*/ 543937 w 1220422"/>
              <a:gd name="connsiteY1" fmla="*/ 229511 h 1302482"/>
              <a:gd name="connsiteX2" fmla="*/ 2599 w 1220422"/>
              <a:gd name="connsiteY2" fmla="*/ 97352 h 1302482"/>
              <a:gd name="connsiteX3" fmla="*/ 562987 w 1220422"/>
              <a:gd name="connsiteY3" fmla="*/ 118 h 1302482"/>
              <a:gd name="connsiteX4" fmla="*/ 1167825 w 1220422"/>
              <a:gd name="connsiteY4" fmla="*/ 116402 h 1302482"/>
              <a:gd name="connsiteX5" fmla="*/ 1009075 w 1220422"/>
              <a:gd name="connsiteY5" fmla="*/ 1220509 h 1302482"/>
              <a:gd name="connsiteX6" fmla="*/ 509012 w 1220422"/>
              <a:gd name="connsiteY6" fmla="*/ 1301868 h 1302482"/>
              <a:gd name="connsiteX7" fmla="*/ 53399 w 1220422"/>
              <a:gd name="connsiteY7" fmla="*/ 1172884 h 1302482"/>
              <a:gd name="connsiteX8" fmla="*/ 5775 w 1220422"/>
              <a:gd name="connsiteY8" fmla="*/ 87827 h 1302482"/>
              <a:gd name="connsiteX0" fmla="*/ 15300 w 1222707"/>
              <a:gd name="connsiteY0" fmla="*/ 91002 h 1302482"/>
              <a:gd name="connsiteX1" fmla="*/ 562988 w 1222707"/>
              <a:gd name="connsiteY1" fmla="*/ 226336 h 1302482"/>
              <a:gd name="connsiteX2" fmla="*/ 332800 w 1222707"/>
              <a:gd name="connsiteY2" fmla="*/ 187446 h 1302482"/>
              <a:gd name="connsiteX3" fmla="*/ 8950 w 1222707"/>
              <a:gd name="connsiteY3" fmla="*/ 82671 h 1302482"/>
              <a:gd name="connsiteX4" fmla="*/ 580450 w 1222707"/>
              <a:gd name="connsiteY4" fmla="*/ 3296 h 1302482"/>
              <a:gd name="connsiteX5" fmla="*/ 1183701 w 1222707"/>
              <a:gd name="connsiteY5" fmla="*/ 103702 h 1302482"/>
              <a:gd name="connsiteX6" fmla="*/ 1161473 w 1222707"/>
              <a:gd name="connsiteY6" fmla="*/ 127121 h 1302482"/>
              <a:gd name="connsiteX7" fmla="*/ 1148774 w 1222707"/>
              <a:gd name="connsiteY7" fmla="*/ 209671 h 1302482"/>
              <a:gd name="connsiteX8" fmla="*/ 1107501 w 1222707"/>
              <a:gd name="connsiteY8" fmla="*/ 546221 h 1302482"/>
              <a:gd name="connsiteX9" fmla="*/ 1012250 w 1222707"/>
              <a:gd name="connsiteY9" fmla="*/ 1214159 h 1302482"/>
              <a:gd name="connsiteX10" fmla="*/ 897950 w 1222707"/>
              <a:gd name="connsiteY10" fmla="*/ 1260596 h 1302482"/>
              <a:gd name="connsiteX11" fmla="*/ 512187 w 1222707"/>
              <a:gd name="connsiteY11" fmla="*/ 1292343 h 1302482"/>
              <a:gd name="connsiteX12" fmla="*/ 56574 w 1222707"/>
              <a:gd name="connsiteY12" fmla="*/ 1166534 h 1302482"/>
              <a:gd name="connsiteX13" fmla="*/ 15300 w 1222707"/>
              <a:gd name="connsiteY13" fmla="*/ 91002 h 1302482"/>
              <a:gd name="connsiteX0" fmla="*/ 5775 w 1222707"/>
              <a:gd name="connsiteY0" fmla="*/ 91002 h 1302482"/>
              <a:gd name="connsiteX1" fmla="*/ 562988 w 1222707"/>
              <a:gd name="connsiteY1" fmla="*/ 118 h 1302482"/>
              <a:gd name="connsiteX2" fmla="*/ 1171001 w 1222707"/>
              <a:gd name="connsiteY2" fmla="*/ 106877 h 1302482"/>
              <a:gd name="connsiteX3" fmla="*/ 543938 w 1222707"/>
              <a:gd name="connsiteY3" fmla="*/ 226336 h 1302482"/>
              <a:gd name="connsiteX4" fmla="*/ 288351 w 1222707"/>
              <a:gd name="connsiteY4" fmla="*/ 184271 h 1302482"/>
              <a:gd name="connsiteX5" fmla="*/ 5775 w 1222707"/>
              <a:gd name="connsiteY5" fmla="*/ 91002 h 1302482"/>
              <a:gd name="connsiteX0" fmla="*/ 1161475 w 1222707"/>
              <a:gd name="connsiteY0" fmla="*/ 110052 h 1302482"/>
              <a:gd name="connsiteX1" fmla="*/ 543937 w 1222707"/>
              <a:gd name="connsiteY1" fmla="*/ 229511 h 1302482"/>
              <a:gd name="connsiteX2" fmla="*/ 2599 w 1222707"/>
              <a:gd name="connsiteY2" fmla="*/ 97352 h 1302482"/>
              <a:gd name="connsiteX3" fmla="*/ 562987 w 1222707"/>
              <a:gd name="connsiteY3" fmla="*/ 118 h 1302482"/>
              <a:gd name="connsiteX4" fmla="*/ 1167825 w 1222707"/>
              <a:gd name="connsiteY4" fmla="*/ 116402 h 1302482"/>
              <a:gd name="connsiteX5" fmla="*/ 1009075 w 1222707"/>
              <a:gd name="connsiteY5" fmla="*/ 1220509 h 1302482"/>
              <a:gd name="connsiteX6" fmla="*/ 509012 w 1222707"/>
              <a:gd name="connsiteY6" fmla="*/ 1301868 h 1302482"/>
              <a:gd name="connsiteX7" fmla="*/ 53399 w 1222707"/>
              <a:gd name="connsiteY7" fmla="*/ 1172884 h 1302482"/>
              <a:gd name="connsiteX8" fmla="*/ 5775 w 1222707"/>
              <a:gd name="connsiteY8" fmla="*/ 87827 h 130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2707" h="1302482" stroke="0" extrusionOk="0">
                <a:moveTo>
                  <a:pt x="15300" y="91002"/>
                </a:moveTo>
                <a:cubicBezTo>
                  <a:pt x="15300" y="153470"/>
                  <a:pt x="510071" y="210262"/>
                  <a:pt x="562988" y="226336"/>
                </a:cubicBezTo>
                <a:cubicBezTo>
                  <a:pt x="615905" y="242410"/>
                  <a:pt x="425140" y="211390"/>
                  <a:pt x="332800" y="187446"/>
                </a:cubicBezTo>
                <a:cubicBezTo>
                  <a:pt x="240460" y="163502"/>
                  <a:pt x="-36558" y="103838"/>
                  <a:pt x="8950" y="82671"/>
                </a:cubicBezTo>
                <a:cubicBezTo>
                  <a:pt x="54458" y="61504"/>
                  <a:pt x="384658" y="-209"/>
                  <a:pt x="580450" y="3296"/>
                </a:cubicBezTo>
                <a:cubicBezTo>
                  <a:pt x="776242" y="6801"/>
                  <a:pt x="1086864" y="83065"/>
                  <a:pt x="1183701" y="103702"/>
                </a:cubicBezTo>
                <a:cubicBezTo>
                  <a:pt x="1280538" y="124339"/>
                  <a:pt x="1167294" y="109460"/>
                  <a:pt x="1161473" y="127121"/>
                </a:cubicBezTo>
                <a:cubicBezTo>
                  <a:pt x="1155652" y="144783"/>
                  <a:pt x="1167294" y="140350"/>
                  <a:pt x="1148774" y="209671"/>
                </a:cubicBezTo>
                <a:cubicBezTo>
                  <a:pt x="1130254" y="278992"/>
                  <a:pt x="1140838" y="379865"/>
                  <a:pt x="1107501" y="546221"/>
                </a:cubicBezTo>
                <a:cubicBezTo>
                  <a:pt x="1079984" y="693197"/>
                  <a:pt x="1047175" y="1095097"/>
                  <a:pt x="1012250" y="1214159"/>
                </a:cubicBezTo>
                <a:cubicBezTo>
                  <a:pt x="977325" y="1333222"/>
                  <a:pt x="979177" y="1250740"/>
                  <a:pt x="897950" y="1260596"/>
                </a:cubicBezTo>
                <a:cubicBezTo>
                  <a:pt x="816723" y="1270452"/>
                  <a:pt x="652416" y="1308020"/>
                  <a:pt x="512187" y="1292343"/>
                </a:cubicBezTo>
                <a:cubicBezTo>
                  <a:pt x="371958" y="1276666"/>
                  <a:pt x="56574" y="1229002"/>
                  <a:pt x="56574" y="1166534"/>
                </a:cubicBezTo>
                <a:cubicBezTo>
                  <a:pt x="56574" y="756165"/>
                  <a:pt x="15300" y="501371"/>
                  <a:pt x="15300" y="91002"/>
                </a:cubicBezTo>
                <a:close/>
              </a:path>
              <a:path w="1222707" h="1302482" fill="lighten" stroke="0" extrusionOk="0">
                <a:moveTo>
                  <a:pt x="5775" y="91002"/>
                </a:moveTo>
                <a:cubicBezTo>
                  <a:pt x="51548" y="60310"/>
                  <a:pt x="368784" y="-2528"/>
                  <a:pt x="562988" y="118"/>
                </a:cubicBezTo>
                <a:cubicBezTo>
                  <a:pt x="757192" y="2764"/>
                  <a:pt x="1171001" y="44409"/>
                  <a:pt x="1171001" y="106877"/>
                </a:cubicBezTo>
                <a:cubicBezTo>
                  <a:pt x="1171001" y="169345"/>
                  <a:pt x="691046" y="213437"/>
                  <a:pt x="543938" y="226336"/>
                </a:cubicBezTo>
                <a:cubicBezTo>
                  <a:pt x="396830" y="239235"/>
                  <a:pt x="378045" y="206827"/>
                  <a:pt x="288351" y="184271"/>
                </a:cubicBezTo>
                <a:cubicBezTo>
                  <a:pt x="198657" y="161715"/>
                  <a:pt x="-39998" y="121694"/>
                  <a:pt x="5775" y="91002"/>
                </a:cubicBezTo>
                <a:close/>
              </a:path>
              <a:path w="1222707" h="1302482" fill="none" extrusionOk="0">
                <a:moveTo>
                  <a:pt x="1161475" y="110052"/>
                </a:moveTo>
                <a:cubicBezTo>
                  <a:pt x="1161475" y="172520"/>
                  <a:pt x="737083" y="231628"/>
                  <a:pt x="543937" y="229511"/>
                </a:cubicBezTo>
                <a:cubicBezTo>
                  <a:pt x="350791" y="227394"/>
                  <a:pt x="-576" y="135584"/>
                  <a:pt x="2599" y="97352"/>
                </a:cubicBezTo>
                <a:cubicBezTo>
                  <a:pt x="5774" y="59120"/>
                  <a:pt x="368783" y="-3057"/>
                  <a:pt x="562987" y="118"/>
                </a:cubicBezTo>
                <a:cubicBezTo>
                  <a:pt x="757191" y="3293"/>
                  <a:pt x="1167825" y="53934"/>
                  <a:pt x="1167825" y="116402"/>
                </a:cubicBezTo>
                <a:cubicBezTo>
                  <a:pt x="1114908" y="484438"/>
                  <a:pt x="1068342" y="839773"/>
                  <a:pt x="1009075" y="1220509"/>
                </a:cubicBezTo>
                <a:cubicBezTo>
                  <a:pt x="1012250" y="1238527"/>
                  <a:pt x="668291" y="1309805"/>
                  <a:pt x="509012" y="1301868"/>
                </a:cubicBezTo>
                <a:cubicBezTo>
                  <a:pt x="349733" y="1293931"/>
                  <a:pt x="53399" y="1235352"/>
                  <a:pt x="53399" y="1172884"/>
                </a:cubicBezTo>
                <a:cubicBezTo>
                  <a:pt x="53399" y="762515"/>
                  <a:pt x="5775" y="498196"/>
                  <a:pt x="5775" y="87827"/>
                </a:cubicBezTo>
              </a:path>
            </a:pathLst>
          </a:custGeom>
          <a:solidFill>
            <a:srgbClr val="00B0F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8" name="图片 97">
            <a:extLst>
              <a:ext uri="{FF2B5EF4-FFF2-40B4-BE49-F238E27FC236}">
                <a16:creationId xmlns="" xmlns:a16="http://schemas.microsoft.com/office/drawing/2014/main" id="{647FD6F0-F3A8-4690-9586-E24E0840D5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7" t="59647" r="3719" b="28889"/>
          <a:stretch/>
        </p:blipFill>
        <p:spPr>
          <a:xfrm>
            <a:off x="3999431" y="2636103"/>
            <a:ext cx="726392" cy="589660"/>
          </a:xfrm>
          <a:prstGeom prst="rect">
            <a:avLst/>
          </a:prstGeom>
        </p:spPr>
      </p:pic>
      <p:grpSp>
        <p:nvGrpSpPr>
          <p:cNvPr id="99" name="组合 98">
            <a:extLst>
              <a:ext uri="{FF2B5EF4-FFF2-40B4-BE49-F238E27FC236}">
                <a16:creationId xmlns="" xmlns:a16="http://schemas.microsoft.com/office/drawing/2014/main" id="{31CED664-B706-4428-A847-9AB5089368C5}"/>
              </a:ext>
            </a:extLst>
          </p:cNvPr>
          <p:cNvGrpSpPr/>
          <p:nvPr/>
        </p:nvGrpSpPr>
        <p:grpSpPr>
          <a:xfrm>
            <a:off x="4946650" y="1490433"/>
            <a:ext cx="1511610" cy="2571428"/>
            <a:chOff x="4946650" y="1879540"/>
            <a:chExt cx="1511610" cy="2571428"/>
          </a:xfrm>
        </p:grpSpPr>
        <p:pic>
          <p:nvPicPr>
            <p:cNvPr id="100" name="图片 99">
              <a:extLst>
                <a:ext uri="{FF2B5EF4-FFF2-40B4-BE49-F238E27FC236}">
                  <a16:creationId xmlns="" xmlns:a16="http://schemas.microsoft.com/office/drawing/2014/main" id="{3798EC5A-8AF6-4848-8DBD-156C5A081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4927" y="1879540"/>
              <a:ext cx="1433333" cy="2571428"/>
            </a:xfrm>
            <a:prstGeom prst="rect">
              <a:avLst/>
            </a:prstGeom>
          </p:spPr>
        </p:pic>
        <p:sp>
          <p:nvSpPr>
            <p:cNvPr id="101" name="椭圆 100">
              <a:extLst>
                <a:ext uri="{FF2B5EF4-FFF2-40B4-BE49-F238E27FC236}">
                  <a16:creationId xmlns="" xmlns:a16="http://schemas.microsoft.com/office/drawing/2014/main" id="{286F9B8F-1D05-4EBF-AF69-45AFC481D970}"/>
                </a:ext>
              </a:extLst>
            </p:cNvPr>
            <p:cNvSpPr/>
            <p:nvPr/>
          </p:nvSpPr>
          <p:spPr>
            <a:xfrm>
              <a:off x="4991100" y="3276600"/>
              <a:ext cx="142875" cy="219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椭圆 101">
              <a:extLst>
                <a:ext uri="{FF2B5EF4-FFF2-40B4-BE49-F238E27FC236}">
                  <a16:creationId xmlns="" xmlns:a16="http://schemas.microsoft.com/office/drawing/2014/main" id="{8CE67466-A6C8-4F43-A0EB-FC5C81395D8E}"/>
                </a:ext>
              </a:extLst>
            </p:cNvPr>
            <p:cNvSpPr/>
            <p:nvPr/>
          </p:nvSpPr>
          <p:spPr>
            <a:xfrm>
              <a:off x="4946650" y="3727450"/>
              <a:ext cx="142875" cy="219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椭圆 102">
              <a:extLst>
                <a:ext uri="{FF2B5EF4-FFF2-40B4-BE49-F238E27FC236}">
                  <a16:creationId xmlns="" xmlns:a16="http://schemas.microsoft.com/office/drawing/2014/main" id="{E93ACB5C-C31F-4CE6-A3E0-15370766B8F6}"/>
                </a:ext>
              </a:extLst>
            </p:cNvPr>
            <p:cNvSpPr/>
            <p:nvPr/>
          </p:nvSpPr>
          <p:spPr>
            <a:xfrm>
              <a:off x="5194300" y="3825875"/>
              <a:ext cx="142875" cy="219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>
              <a:extLst>
                <a:ext uri="{FF2B5EF4-FFF2-40B4-BE49-F238E27FC236}">
                  <a16:creationId xmlns="" xmlns:a16="http://schemas.microsoft.com/office/drawing/2014/main" id="{5D0EC85A-8678-4681-A937-C594CD3FEE74}"/>
                </a:ext>
              </a:extLst>
            </p:cNvPr>
            <p:cNvSpPr/>
            <p:nvPr/>
          </p:nvSpPr>
          <p:spPr>
            <a:xfrm>
              <a:off x="5822950" y="3825875"/>
              <a:ext cx="142875" cy="219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椭圆 104">
              <a:extLst>
                <a:ext uri="{FF2B5EF4-FFF2-40B4-BE49-F238E27FC236}">
                  <a16:creationId xmlns="" xmlns:a16="http://schemas.microsoft.com/office/drawing/2014/main" id="{2C16CD5F-ED9A-4693-A21D-F5CC70CEF69D}"/>
                </a:ext>
              </a:extLst>
            </p:cNvPr>
            <p:cNvSpPr/>
            <p:nvPr/>
          </p:nvSpPr>
          <p:spPr>
            <a:xfrm>
              <a:off x="5394325" y="3825875"/>
              <a:ext cx="142875" cy="219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>
              <a:extLst>
                <a:ext uri="{FF2B5EF4-FFF2-40B4-BE49-F238E27FC236}">
                  <a16:creationId xmlns="" xmlns:a16="http://schemas.microsoft.com/office/drawing/2014/main" id="{AD5ED3DF-776D-4E91-B1CF-2B47526856CA}"/>
                </a:ext>
              </a:extLst>
            </p:cNvPr>
            <p:cNvSpPr/>
            <p:nvPr/>
          </p:nvSpPr>
          <p:spPr>
            <a:xfrm>
              <a:off x="5394325" y="2965450"/>
              <a:ext cx="142875" cy="219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椭圆 106">
              <a:extLst>
                <a:ext uri="{FF2B5EF4-FFF2-40B4-BE49-F238E27FC236}">
                  <a16:creationId xmlns="" xmlns:a16="http://schemas.microsoft.com/office/drawing/2014/main" id="{5CD16F4B-4F37-4055-8B6F-1F6553E5DECE}"/>
                </a:ext>
              </a:extLst>
            </p:cNvPr>
            <p:cNvSpPr/>
            <p:nvPr/>
          </p:nvSpPr>
          <p:spPr>
            <a:xfrm>
              <a:off x="5292725" y="2965450"/>
              <a:ext cx="142875" cy="219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椭圆 107">
              <a:extLst>
                <a:ext uri="{FF2B5EF4-FFF2-40B4-BE49-F238E27FC236}">
                  <a16:creationId xmlns="" xmlns:a16="http://schemas.microsoft.com/office/drawing/2014/main" id="{0C5C0C8F-DABB-48A1-AC39-A0BE40B08977}"/>
                </a:ext>
              </a:extLst>
            </p:cNvPr>
            <p:cNvSpPr/>
            <p:nvPr/>
          </p:nvSpPr>
          <p:spPr>
            <a:xfrm>
              <a:off x="5181600" y="3101975"/>
              <a:ext cx="142875" cy="219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椭圆 108">
              <a:extLst>
                <a:ext uri="{FF2B5EF4-FFF2-40B4-BE49-F238E27FC236}">
                  <a16:creationId xmlns="" xmlns:a16="http://schemas.microsoft.com/office/drawing/2014/main" id="{F5D9461C-292A-478B-A685-EFA0FD3AB750}"/>
                </a:ext>
              </a:extLst>
            </p:cNvPr>
            <p:cNvSpPr/>
            <p:nvPr/>
          </p:nvSpPr>
          <p:spPr>
            <a:xfrm>
              <a:off x="5181600" y="3203575"/>
              <a:ext cx="142875" cy="219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椭圆 109">
              <a:extLst>
                <a:ext uri="{FF2B5EF4-FFF2-40B4-BE49-F238E27FC236}">
                  <a16:creationId xmlns="" xmlns:a16="http://schemas.microsoft.com/office/drawing/2014/main" id="{3C391D10-19B1-4525-BEE1-56685221AB8A}"/>
                </a:ext>
              </a:extLst>
            </p:cNvPr>
            <p:cNvSpPr/>
            <p:nvPr/>
          </p:nvSpPr>
          <p:spPr>
            <a:xfrm>
              <a:off x="5165725" y="3454400"/>
              <a:ext cx="142875" cy="219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椭圆 110">
              <a:extLst>
                <a:ext uri="{FF2B5EF4-FFF2-40B4-BE49-F238E27FC236}">
                  <a16:creationId xmlns="" xmlns:a16="http://schemas.microsoft.com/office/drawing/2014/main" id="{DB94CD7B-525B-4B01-BAEC-D3DBFEB4F4B5}"/>
                </a:ext>
              </a:extLst>
            </p:cNvPr>
            <p:cNvSpPr/>
            <p:nvPr/>
          </p:nvSpPr>
          <p:spPr>
            <a:xfrm>
              <a:off x="5137150" y="3549650"/>
              <a:ext cx="142875" cy="219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椭圆 111">
              <a:extLst>
                <a:ext uri="{FF2B5EF4-FFF2-40B4-BE49-F238E27FC236}">
                  <a16:creationId xmlns="" xmlns:a16="http://schemas.microsoft.com/office/drawing/2014/main" id="{83150D57-DA74-4E09-8D28-DEEC77897FC8}"/>
                </a:ext>
              </a:extLst>
            </p:cNvPr>
            <p:cNvSpPr/>
            <p:nvPr/>
          </p:nvSpPr>
          <p:spPr>
            <a:xfrm>
              <a:off x="5413375" y="3454400"/>
              <a:ext cx="142875" cy="219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>
              <a:extLst>
                <a:ext uri="{FF2B5EF4-FFF2-40B4-BE49-F238E27FC236}">
                  <a16:creationId xmlns="" xmlns:a16="http://schemas.microsoft.com/office/drawing/2014/main" id="{E081B582-19C4-4932-99F5-0C03906DFA39}"/>
                </a:ext>
              </a:extLst>
            </p:cNvPr>
            <p:cNvSpPr/>
            <p:nvPr/>
          </p:nvSpPr>
          <p:spPr>
            <a:xfrm>
              <a:off x="5384800" y="3549650"/>
              <a:ext cx="142875" cy="219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椭圆 113">
              <a:extLst>
                <a:ext uri="{FF2B5EF4-FFF2-40B4-BE49-F238E27FC236}">
                  <a16:creationId xmlns="" xmlns:a16="http://schemas.microsoft.com/office/drawing/2014/main" id="{0904C083-6345-4CA1-BFA9-71AC17C5506B}"/>
                </a:ext>
              </a:extLst>
            </p:cNvPr>
            <p:cNvSpPr/>
            <p:nvPr/>
          </p:nvSpPr>
          <p:spPr>
            <a:xfrm>
              <a:off x="5477669" y="3878262"/>
              <a:ext cx="142875" cy="219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>
              <a:extLst>
                <a:ext uri="{FF2B5EF4-FFF2-40B4-BE49-F238E27FC236}">
                  <a16:creationId xmlns="" xmlns:a16="http://schemas.microsoft.com/office/drawing/2014/main" id="{F2D73CF8-13B5-451C-9049-6C4D918D8EC7}"/>
                </a:ext>
              </a:extLst>
            </p:cNvPr>
            <p:cNvSpPr/>
            <p:nvPr/>
          </p:nvSpPr>
          <p:spPr>
            <a:xfrm>
              <a:off x="5449094" y="3973512"/>
              <a:ext cx="142875" cy="219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>
              <a:extLst>
                <a:ext uri="{FF2B5EF4-FFF2-40B4-BE49-F238E27FC236}">
                  <a16:creationId xmlns="" xmlns:a16="http://schemas.microsoft.com/office/drawing/2014/main" id="{849D6030-F4E4-4648-85A5-B5AFF8374C88}"/>
                </a:ext>
              </a:extLst>
            </p:cNvPr>
            <p:cNvSpPr/>
            <p:nvPr/>
          </p:nvSpPr>
          <p:spPr>
            <a:xfrm>
              <a:off x="5772944" y="3416299"/>
              <a:ext cx="142875" cy="219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椭圆 116">
              <a:extLst>
                <a:ext uri="{FF2B5EF4-FFF2-40B4-BE49-F238E27FC236}">
                  <a16:creationId xmlns="" xmlns:a16="http://schemas.microsoft.com/office/drawing/2014/main" id="{CB44DB19-57A6-421E-89D3-37070C1E820F}"/>
                </a:ext>
              </a:extLst>
            </p:cNvPr>
            <p:cNvSpPr/>
            <p:nvPr/>
          </p:nvSpPr>
          <p:spPr>
            <a:xfrm>
              <a:off x="5744369" y="3511549"/>
              <a:ext cx="142875" cy="219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8" name="组合 117">
            <a:extLst>
              <a:ext uri="{FF2B5EF4-FFF2-40B4-BE49-F238E27FC236}">
                <a16:creationId xmlns="" xmlns:a16="http://schemas.microsoft.com/office/drawing/2014/main" id="{E4092632-024D-423E-A7BE-CAE4B56CFAA8}"/>
              </a:ext>
            </a:extLst>
          </p:cNvPr>
          <p:cNvGrpSpPr/>
          <p:nvPr/>
        </p:nvGrpSpPr>
        <p:grpSpPr>
          <a:xfrm>
            <a:off x="6946366" y="1490433"/>
            <a:ext cx="1511610" cy="2571428"/>
            <a:chOff x="4946650" y="1879540"/>
            <a:chExt cx="1511610" cy="2571428"/>
          </a:xfrm>
        </p:grpSpPr>
        <p:pic>
          <p:nvPicPr>
            <p:cNvPr id="119" name="图片 118">
              <a:extLst>
                <a:ext uri="{FF2B5EF4-FFF2-40B4-BE49-F238E27FC236}">
                  <a16:creationId xmlns="" xmlns:a16="http://schemas.microsoft.com/office/drawing/2014/main" id="{F8B1D0BD-0B0C-483B-8ABE-268F9C198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4927" y="1879540"/>
              <a:ext cx="1433333" cy="2571428"/>
            </a:xfrm>
            <a:prstGeom prst="rect">
              <a:avLst/>
            </a:prstGeom>
          </p:spPr>
        </p:pic>
        <p:sp>
          <p:nvSpPr>
            <p:cNvPr id="120" name="椭圆 119">
              <a:extLst>
                <a:ext uri="{FF2B5EF4-FFF2-40B4-BE49-F238E27FC236}">
                  <a16:creationId xmlns="" xmlns:a16="http://schemas.microsoft.com/office/drawing/2014/main" id="{936C06E9-FEDB-44DB-BC74-2365336AD6DE}"/>
                </a:ext>
              </a:extLst>
            </p:cNvPr>
            <p:cNvSpPr/>
            <p:nvPr/>
          </p:nvSpPr>
          <p:spPr>
            <a:xfrm>
              <a:off x="4991100" y="3276600"/>
              <a:ext cx="142875" cy="219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椭圆 120">
              <a:extLst>
                <a:ext uri="{FF2B5EF4-FFF2-40B4-BE49-F238E27FC236}">
                  <a16:creationId xmlns="" xmlns:a16="http://schemas.microsoft.com/office/drawing/2014/main" id="{00AA1749-1DA5-4CF3-9142-2E287B5DBEC2}"/>
                </a:ext>
              </a:extLst>
            </p:cNvPr>
            <p:cNvSpPr/>
            <p:nvPr/>
          </p:nvSpPr>
          <p:spPr>
            <a:xfrm>
              <a:off x="4946650" y="3727450"/>
              <a:ext cx="142875" cy="219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椭圆 121">
              <a:extLst>
                <a:ext uri="{FF2B5EF4-FFF2-40B4-BE49-F238E27FC236}">
                  <a16:creationId xmlns="" xmlns:a16="http://schemas.microsoft.com/office/drawing/2014/main" id="{DBE9E94C-2BC2-4ABC-8687-ABEBB2581C67}"/>
                </a:ext>
              </a:extLst>
            </p:cNvPr>
            <p:cNvSpPr/>
            <p:nvPr/>
          </p:nvSpPr>
          <p:spPr>
            <a:xfrm>
              <a:off x="5194300" y="3825875"/>
              <a:ext cx="142875" cy="219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椭圆 122">
              <a:extLst>
                <a:ext uri="{FF2B5EF4-FFF2-40B4-BE49-F238E27FC236}">
                  <a16:creationId xmlns="" xmlns:a16="http://schemas.microsoft.com/office/drawing/2014/main" id="{22856D8A-07B3-4414-B9A7-746DB93380B9}"/>
                </a:ext>
              </a:extLst>
            </p:cNvPr>
            <p:cNvSpPr/>
            <p:nvPr/>
          </p:nvSpPr>
          <p:spPr>
            <a:xfrm>
              <a:off x="5822950" y="3825875"/>
              <a:ext cx="142875" cy="219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椭圆 123">
              <a:extLst>
                <a:ext uri="{FF2B5EF4-FFF2-40B4-BE49-F238E27FC236}">
                  <a16:creationId xmlns="" xmlns:a16="http://schemas.microsoft.com/office/drawing/2014/main" id="{0EC264EE-A232-4E66-ACBB-2E5D93B6909D}"/>
                </a:ext>
              </a:extLst>
            </p:cNvPr>
            <p:cNvSpPr/>
            <p:nvPr/>
          </p:nvSpPr>
          <p:spPr>
            <a:xfrm>
              <a:off x="5394325" y="3825875"/>
              <a:ext cx="142875" cy="219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椭圆 124">
              <a:extLst>
                <a:ext uri="{FF2B5EF4-FFF2-40B4-BE49-F238E27FC236}">
                  <a16:creationId xmlns="" xmlns:a16="http://schemas.microsoft.com/office/drawing/2014/main" id="{98DA3D5E-BDD6-4D9F-AC06-9A71CCA1F006}"/>
                </a:ext>
              </a:extLst>
            </p:cNvPr>
            <p:cNvSpPr/>
            <p:nvPr/>
          </p:nvSpPr>
          <p:spPr>
            <a:xfrm>
              <a:off x="5394325" y="2965450"/>
              <a:ext cx="142875" cy="219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椭圆 125">
              <a:extLst>
                <a:ext uri="{FF2B5EF4-FFF2-40B4-BE49-F238E27FC236}">
                  <a16:creationId xmlns="" xmlns:a16="http://schemas.microsoft.com/office/drawing/2014/main" id="{C567FEA0-430E-49AE-8009-A389885927BA}"/>
                </a:ext>
              </a:extLst>
            </p:cNvPr>
            <p:cNvSpPr/>
            <p:nvPr/>
          </p:nvSpPr>
          <p:spPr>
            <a:xfrm>
              <a:off x="5292725" y="2965450"/>
              <a:ext cx="142875" cy="219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椭圆 126">
              <a:extLst>
                <a:ext uri="{FF2B5EF4-FFF2-40B4-BE49-F238E27FC236}">
                  <a16:creationId xmlns="" xmlns:a16="http://schemas.microsoft.com/office/drawing/2014/main" id="{58AD390B-40F8-44FC-8DF9-AD71D4757CC6}"/>
                </a:ext>
              </a:extLst>
            </p:cNvPr>
            <p:cNvSpPr/>
            <p:nvPr/>
          </p:nvSpPr>
          <p:spPr>
            <a:xfrm>
              <a:off x="5181600" y="3101975"/>
              <a:ext cx="142875" cy="219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椭圆 127">
              <a:extLst>
                <a:ext uri="{FF2B5EF4-FFF2-40B4-BE49-F238E27FC236}">
                  <a16:creationId xmlns="" xmlns:a16="http://schemas.microsoft.com/office/drawing/2014/main" id="{94E0201A-0858-44EE-816A-57566F62C043}"/>
                </a:ext>
              </a:extLst>
            </p:cNvPr>
            <p:cNvSpPr/>
            <p:nvPr/>
          </p:nvSpPr>
          <p:spPr>
            <a:xfrm>
              <a:off x="5181600" y="3203575"/>
              <a:ext cx="142875" cy="219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椭圆 128">
              <a:extLst>
                <a:ext uri="{FF2B5EF4-FFF2-40B4-BE49-F238E27FC236}">
                  <a16:creationId xmlns="" xmlns:a16="http://schemas.microsoft.com/office/drawing/2014/main" id="{29A5B19E-FB51-4611-B0DA-D83773EBA958}"/>
                </a:ext>
              </a:extLst>
            </p:cNvPr>
            <p:cNvSpPr/>
            <p:nvPr/>
          </p:nvSpPr>
          <p:spPr>
            <a:xfrm>
              <a:off x="5165725" y="3454400"/>
              <a:ext cx="142875" cy="219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>
              <a:extLst>
                <a:ext uri="{FF2B5EF4-FFF2-40B4-BE49-F238E27FC236}">
                  <a16:creationId xmlns="" xmlns:a16="http://schemas.microsoft.com/office/drawing/2014/main" id="{9982BBB1-637A-4CDF-BA05-62582DBBFF44}"/>
                </a:ext>
              </a:extLst>
            </p:cNvPr>
            <p:cNvSpPr/>
            <p:nvPr/>
          </p:nvSpPr>
          <p:spPr>
            <a:xfrm>
              <a:off x="5137150" y="3549650"/>
              <a:ext cx="142875" cy="219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椭圆 130">
              <a:extLst>
                <a:ext uri="{FF2B5EF4-FFF2-40B4-BE49-F238E27FC236}">
                  <a16:creationId xmlns="" xmlns:a16="http://schemas.microsoft.com/office/drawing/2014/main" id="{8D72D304-90F1-408F-A843-64F97DEE60BD}"/>
                </a:ext>
              </a:extLst>
            </p:cNvPr>
            <p:cNvSpPr/>
            <p:nvPr/>
          </p:nvSpPr>
          <p:spPr>
            <a:xfrm>
              <a:off x="5413375" y="3454400"/>
              <a:ext cx="142875" cy="219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椭圆 131">
              <a:extLst>
                <a:ext uri="{FF2B5EF4-FFF2-40B4-BE49-F238E27FC236}">
                  <a16:creationId xmlns="" xmlns:a16="http://schemas.microsoft.com/office/drawing/2014/main" id="{A0C9A6DD-260A-4150-A029-506A62D8D567}"/>
                </a:ext>
              </a:extLst>
            </p:cNvPr>
            <p:cNvSpPr/>
            <p:nvPr/>
          </p:nvSpPr>
          <p:spPr>
            <a:xfrm>
              <a:off x="5384800" y="3549650"/>
              <a:ext cx="142875" cy="219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椭圆 132">
              <a:extLst>
                <a:ext uri="{FF2B5EF4-FFF2-40B4-BE49-F238E27FC236}">
                  <a16:creationId xmlns="" xmlns:a16="http://schemas.microsoft.com/office/drawing/2014/main" id="{54D48B6F-6AC0-43CF-A239-01CFDFA484F4}"/>
                </a:ext>
              </a:extLst>
            </p:cNvPr>
            <p:cNvSpPr/>
            <p:nvPr/>
          </p:nvSpPr>
          <p:spPr>
            <a:xfrm>
              <a:off x="5477669" y="3878262"/>
              <a:ext cx="142875" cy="219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椭圆 133">
              <a:extLst>
                <a:ext uri="{FF2B5EF4-FFF2-40B4-BE49-F238E27FC236}">
                  <a16:creationId xmlns="" xmlns:a16="http://schemas.microsoft.com/office/drawing/2014/main" id="{9BA9EDF7-98A9-48FF-862C-C408E226D7D7}"/>
                </a:ext>
              </a:extLst>
            </p:cNvPr>
            <p:cNvSpPr/>
            <p:nvPr/>
          </p:nvSpPr>
          <p:spPr>
            <a:xfrm>
              <a:off x="5449094" y="3973512"/>
              <a:ext cx="142875" cy="219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椭圆 134">
              <a:extLst>
                <a:ext uri="{FF2B5EF4-FFF2-40B4-BE49-F238E27FC236}">
                  <a16:creationId xmlns="" xmlns:a16="http://schemas.microsoft.com/office/drawing/2014/main" id="{C1DD93F4-28BB-4E38-9FCD-B10972DDFBDA}"/>
                </a:ext>
              </a:extLst>
            </p:cNvPr>
            <p:cNvSpPr/>
            <p:nvPr/>
          </p:nvSpPr>
          <p:spPr>
            <a:xfrm>
              <a:off x="5772944" y="3416299"/>
              <a:ext cx="142875" cy="219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椭圆 135">
              <a:extLst>
                <a:ext uri="{FF2B5EF4-FFF2-40B4-BE49-F238E27FC236}">
                  <a16:creationId xmlns="" xmlns:a16="http://schemas.microsoft.com/office/drawing/2014/main" id="{A9C30486-C959-4577-B4E4-003E94B8B590}"/>
                </a:ext>
              </a:extLst>
            </p:cNvPr>
            <p:cNvSpPr/>
            <p:nvPr/>
          </p:nvSpPr>
          <p:spPr>
            <a:xfrm>
              <a:off x="5744369" y="3511549"/>
              <a:ext cx="142875" cy="219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7" name="圆柱体 23">
            <a:extLst>
              <a:ext uri="{FF2B5EF4-FFF2-40B4-BE49-F238E27FC236}">
                <a16:creationId xmlns="" xmlns:a16="http://schemas.microsoft.com/office/drawing/2014/main" id="{6EB93471-44A7-4CC2-9A8C-D3E250AB22ED}"/>
              </a:ext>
            </a:extLst>
          </p:cNvPr>
          <p:cNvSpPr/>
          <p:nvPr/>
        </p:nvSpPr>
        <p:spPr>
          <a:xfrm>
            <a:off x="5095874" y="2795418"/>
            <a:ext cx="945779" cy="1139958"/>
          </a:xfrm>
          <a:custGeom>
            <a:avLst/>
            <a:gdLst>
              <a:gd name="connsiteX0" fmla="*/ 0 w 923925"/>
              <a:gd name="connsiteY0" fmla="*/ 114300 h 914400"/>
              <a:gd name="connsiteX1" fmla="*/ 461963 w 923925"/>
              <a:gd name="connsiteY1" fmla="*/ 228600 h 914400"/>
              <a:gd name="connsiteX2" fmla="*/ 923926 w 923925"/>
              <a:gd name="connsiteY2" fmla="*/ 114300 h 914400"/>
              <a:gd name="connsiteX3" fmla="*/ 923925 w 923925"/>
              <a:gd name="connsiteY3" fmla="*/ 800100 h 914400"/>
              <a:gd name="connsiteX4" fmla="*/ 461962 w 923925"/>
              <a:gd name="connsiteY4" fmla="*/ 914400 h 914400"/>
              <a:gd name="connsiteX5" fmla="*/ -1 w 923925"/>
              <a:gd name="connsiteY5" fmla="*/ 800100 h 914400"/>
              <a:gd name="connsiteX6" fmla="*/ 0 w 923925"/>
              <a:gd name="connsiteY6" fmla="*/ 114300 h 914400"/>
              <a:gd name="connsiteX0" fmla="*/ 0 w 923925"/>
              <a:gd name="connsiteY0" fmla="*/ 114300 h 914400"/>
              <a:gd name="connsiteX1" fmla="*/ 461963 w 923925"/>
              <a:gd name="connsiteY1" fmla="*/ 0 h 914400"/>
              <a:gd name="connsiteX2" fmla="*/ 923926 w 923925"/>
              <a:gd name="connsiteY2" fmla="*/ 114300 h 914400"/>
              <a:gd name="connsiteX3" fmla="*/ 461963 w 923925"/>
              <a:gd name="connsiteY3" fmla="*/ 228600 h 914400"/>
              <a:gd name="connsiteX4" fmla="*/ 0 w 923925"/>
              <a:gd name="connsiteY4" fmla="*/ 114300 h 914400"/>
              <a:gd name="connsiteX0" fmla="*/ 923925 w 923925"/>
              <a:gd name="connsiteY0" fmla="*/ 114300 h 914400"/>
              <a:gd name="connsiteX1" fmla="*/ 461962 w 923925"/>
              <a:gd name="connsiteY1" fmla="*/ 228600 h 914400"/>
              <a:gd name="connsiteX2" fmla="*/ -1 w 923925"/>
              <a:gd name="connsiteY2" fmla="*/ 114300 h 914400"/>
              <a:gd name="connsiteX3" fmla="*/ 461962 w 923925"/>
              <a:gd name="connsiteY3" fmla="*/ 0 h 914400"/>
              <a:gd name="connsiteX4" fmla="*/ 923925 w 923925"/>
              <a:gd name="connsiteY4" fmla="*/ 114300 h 914400"/>
              <a:gd name="connsiteX5" fmla="*/ 923925 w 923925"/>
              <a:gd name="connsiteY5" fmla="*/ 800100 h 914400"/>
              <a:gd name="connsiteX6" fmla="*/ 461962 w 923925"/>
              <a:gd name="connsiteY6" fmla="*/ 914400 h 914400"/>
              <a:gd name="connsiteX7" fmla="*/ -1 w 923925"/>
              <a:gd name="connsiteY7" fmla="*/ 800100 h 914400"/>
              <a:gd name="connsiteX8" fmla="*/ 0 w 923925"/>
              <a:gd name="connsiteY8" fmla="*/ 114300 h 914400"/>
              <a:gd name="connsiteX0" fmla="*/ 1 w 923927"/>
              <a:gd name="connsiteY0" fmla="*/ 114300 h 914400"/>
              <a:gd name="connsiteX1" fmla="*/ 461964 w 923927"/>
              <a:gd name="connsiteY1" fmla="*/ 228600 h 914400"/>
              <a:gd name="connsiteX2" fmla="*/ 923927 w 923927"/>
              <a:gd name="connsiteY2" fmla="*/ 114300 h 914400"/>
              <a:gd name="connsiteX3" fmla="*/ 923926 w 923927"/>
              <a:gd name="connsiteY3" fmla="*/ 800100 h 914400"/>
              <a:gd name="connsiteX4" fmla="*/ 461963 w 923927"/>
              <a:gd name="connsiteY4" fmla="*/ 914400 h 914400"/>
              <a:gd name="connsiteX5" fmla="*/ 0 w 923927"/>
              <a:gd name="connsiteY5" fmla="*/ 800100 h 914400"/>
              <a:gd name="connsiteX6" fmla="*/ 1 w 923927"/>
              <a:gd name="connsiteY6" fmla="*/ 114300 h 914400"/>
              <a:gd name="connsiteX0" fmla="*/ 1 w 923927"/>
              <a:gd name="connsiteY0" fmla="*/ 114300 h 914400"/>
              <a:gd name="connsiteX1" fmla="*/ 461964 w 923927"/>
              <a:gd name="connsiteY1" fmla="*/ 0 h 914400"/>
              <a:gd name="connsiteX2" fmla="*/ 923927 w 923927"/>
              <a:gd name="connsiteY2" fmla="*/ 114300 h 914400"/>
              <a:gd name="connsiteX3" fmla="*/ 461964 w 923927"/>
              <a:gd name="connsiteY3" fmla="*/ 228600 h 914400"/>
              <a:gd name="connsiteX4" fmla="*/ 1 w 923927"/>
              <a:gd name="connsiteY4" fmla="*/ 114300 h 914400"/>
              <a:gd name="connsiteX0" fmla="*/ 923926 w 923927"/>
              <a:gd name="connsiteY0" fmla="*/ 114300 h 914400"/>
              <a:gd name="connsiteX1" fmla="*/ 461963 w 923927"/>
              <a:gd name="connsiteY1" fmla="*/ 228600 h 914400"/>
              <a:gd name="connsiteX2" fmla="*/ 0 w 923927"/>
              <a:gd name="connsiteY2" fmla="*/ 114300 h 914400"/>
              <a:gd name="connsiteX3" fmla="*/ 461963 w 923927"/>
              <a:gd name="connsiteY3" fmla="*/ 0 h 914400"/>
              <a:gd name="connsiteX4" fmla="*/ 923926 w 923927"/>
              <a:gd name="connsiteY4" fmla="*/ 114300 h 914400"/>
              <a:gd name="connsiteX5" fmla="*/ 923926 w 923927"/>
              <a:gd name="connsiteY5" fmla="*/ 800100 h 914400"/>
              <a:gd name="connsiteX6" fmla="*/ 461963 w 923927"/>
              <a:gd name="connsiteY6" fmla="*/ 914400 h 914400"/>
              <a:gd name="connsiteX7" fmla="*/ 0 w 923927"/>
              <a:gd name="connsiteY7" fmla="*/ 800100 h 914400"/>
              <a:gd name="connsiteX8" fmla="*/ 38101 w 923927"/>
              <a:gd name="connsiteY8" fmla="*/ 120650 h 914400"/>
              <a:gd name="connsiteX0" fmla="*/ 1 w 923927"/>
              <a:gd name="connsiteY0" fmla="*/ 114315 h 914415"/>
              <a:gd name="connsiteX1" fmla="*/ 461964 w 923927"/>
              <a:gd name="connsiteY1" fmla="*/ 228615 h 914415"/>
              <a:gd name="connsiteX2" fmla="*/ 923927 w 923927"/>
              <a:gd name="connsiteY2" fmla="*/ 114315 h 914415"/>
              <a:gd name="connsiteX3" fmla="*/ 923926 w 923927"/>
              <a:gd name="connsiteY3" fmla="*/ 800115 h 914415"/>
              <a:gd name="connsiteX4" fmla="*/ 461963 w 923927"/>
              <a:gd name="connsiteY4" fmla="*/ 914415 h 914415"/>
              <a:gd name="connsiteX5" fmla="*/ 0 w 923927"/>
              <a:gd name="connsiteY5" fmla="*/ 800115 h 914415"/>
              <a:gd name="connsiteX6" fmla="*/ 1 w 923927"/>
              <a:gd name="connsiteY6" fmla="*/ 114315 h 914415"/>
              <a:gd name="connsiteX0" fmla="*/ 1 w 923927"/>
              <a:gd name="connsiteY0" fmla="*/ 114315 h 914415"/>
              <a:gd name="connsiteX1" fmla="*/ 461964 w 923927"/>
              <a:gd name="connsiteY1" fmla="*/ 15 h 914415"/>
              <a:gd name="connsiteX2" fmla="*/ 923927 w 923927"/>
              <a:gd name="connsiteY2" fmla="*/ 114315 h 914415"/>
              <a:gd name="connsiteX3" fmla="*/ 461964 w 923927"/>
              <a:gd name="connsiteY3" fmla="*/ 228615 h 914415"/>
              <a:gd name="connsiteX4" fmla="*/ 1 w 923927"/>
              <a:gd name="connsiteY4" fmla="*/ 114315 h 914415"/>
              <a:gd name="connsiteX0" fmla="*/ 923926 w 923927"/>
              <a:gd name="connsiteY0" fmla="*/ 114315 h 914415"/>
              <a:gd name="connsiteX1" fmla="*/ 461963 w 923927"/>
              <a:gd name="connsiteY1" fmla="*/ 228615 h 914415"/>
              <a:gd name="connsiteX2" fmla="*/ 25400 w 923927"/>
              <a:gd name="connsiteY2" fmla="*/ 120665 h 914415"/>
              <a:gd name="connsiteX3" fmla="*/ 461963 w 923927"/>
              <a:gd name="connsiteY3" fmla="*/ 15 h 914415"/>
              <a:gd name="connsiteX4" fmla="*/ 923926 w 923927"/>
              <a:gd name="connsiteY4" fmla="*/ 114315 h 914415"/>
              <a:gd name="connsiteX5" fmla="*/ 923926 w 923927"/>
              <a:gd name="connsiteY5" fmla="*/ 800115 h 914415"/>
              <a:gd name="connsiteX6" fmla="*/ 461963 w 923927"/>
              <a:gd name="connsiteY6" fmla="*/ 914415 h 914415"/>
              <a:gd name="connsiteX7" fmla="*/ 0 w 923927"/>
              <a:gd name="connsiteY7" fmla="*/ 800115 h 914415"/>
              <a:gd name="connsiteX8" fmla="*/ 38101 w 923927"/>
              <a:gd name="connsiteY8" fmla="*/ 120665 h 914415"/>
              <a:gd name="connsiteX0" fmla="*/ 1 w 923927"/>
              <a:gd name="connsiteY0" fmla="*/ 114334 h 914434"/>
              <a:gd name="connsiteX1" fmla="*/ 461964 w 923927"/>
              <a:gd name="connsiteY1" fmla="*/ 228634 h 914434"/>
              <a:gd name="connsiteX2" fmla="*/ 923927 w 923927"/>
              <a:gd name="connsiteY2" fmla="*/ 114334 h 914434"/>
              <a:gd name="connsiteX3" fmla="*/ 923926 w 923927"/>
              <a:gd name="connsiteY3" fmla="*/ 800134 h 914434"/>
              <a:gd name="connsiteX4" fmla="*/ 461963 w 923927"/>
              <a:gd name="connsiteY4" fmla="*/ 914434 h 914434"/>
              <a:gd name="connsiteX5" fmla="*/ 0 w 923927"/>
              <a:gd name="connsiteY5" fmla="*/ 800134 h 914434"/>
              <a:gd name="connsiteX6" fmla="*/ 1 w 923927"/>
              <a:gd name="connsiteY6" fmla="*/ 114334 h 914434"/>
              <a:gd name="connsiteX0" fmla="*/ 38101 w 923927"/>
              <a:gd name="connsiteY0" fmla="*/ 123859 h 914434"/>
              <a:gd name="connsiteX1" fmla="*/ 461964 w 923927"/>
              <a:gd name="connsiteY1" fmla="*/ 34 h 914434"/>
              <a:gd name="connsiteX2" fmla="*/ 923927 w 923927"/>
              <a:gd name="connsiteY2" fmla="*/ 114334 h 914434"/>
              <a:gd name="connsiteX3" fmla="*/ 461964 w 923927"/>
              <a:gd name="connsiteY3" fmla="*/ 228634 h 914434"/>
              <a:gd name="connsiteX4" fmla="*/ 38101 w 923927"/>
              <a:gd name="connsiteY4" fmla="*/ 123859 h 914434"/>
              <a:gd name="connsiteX0" fmla="*/ 923926 w 923927"/>
              <a:gd name="connsiteY0" fmla="*/ 114334 h 914434"/>
              <a:gd name="connsiteX1" fmla="*/ 461963 w 923927"/>
              <a:gd name="connsiteY1" fmla="*/ 228634 h 914434"/>
              <a:gd name="connsiteX2" fmla="*/ 25400 w 923927"/>
              <a:gd name="connsiteY2" fmla="*/ 120684 h 914434"/>
              <a:gd name="connsiteX3" fmla="*/ 461963 w 923927"/>
              <a:gd name="connsiteY3" fmla="*/ 34 h 914434"/>
              <a:gd name="connsiteX4" fmla="*/ 923926 w 923927"/>
              <a:gd name="connsiteY4" fmla="*/ 114334 h 914434"/>
              <a:gd name="connsiteX5" fmla="*/ 923926 w 923927"/>
              <a:gd name="connsiteY5" fmla="*/ 800134 h 914434"/>
              <a:gd name="connsiteX6" fmla="*/ 461963 w 923927"/>
              <a:gd name="connsiteY6" fmla="*/ 914434 h 914434"/>
              <a:gd name="connsiteX7" fmla="*/ 0 w 923927"/>
              <a:gd name="connsiteY7" fmla="*/ 800134 h 914434"/>
              <a:gd name="connsiteX8" fmla="*/ 38101 w 923927"/>
              <a:gd name="connsiteY8" fmla="*/ 120684 h 914434"/>
              <a:gd name="connsiteX0" fmla="*/ 28576 w 923927"/>
              <a:gd name="connsiteY0" fmla="*/ 123859 h 914434"/>
              <a:gd name="connsiteX1" fmla="*/ 461964 w 923927"/>
              <a:gd name="connsiteY1" fmla="*/ 228634 h 914434"/>
              <a:gd name="connsiteX2" fmla="*/ 923927 w 923927"/>
              <a:gd name="connsiteY2" fmla="*/ 114334 h 914434"/>
              <a:gd name="connsiteX3" fmla="*/ 923926 w 923927"/>
              <a:gd name="connsiteY3" fmla="*/ 800134 h 914434"/>
              <a:gd name="connsiteX4" fmla="*/ 461963 w 923927"/>
              <a:gd name="connsiteY4" fmla="*/ 914434 h 914434"/>
              <a:gd name="connsiteX5" fmla="*/ 0 w 923927"/>
              <a:gd name="connsiteY5" fmla="*/ 800134 h 914434"/>
              <a:gd name="connsiteX6" fmla="*/ 28576 w 923927"/>
              <a:gd name="connsiteY6" fmla="*/ 123859 h 914434"/>
              <a:gd name="connsiteX0" fmla="*/ 38101 w 923927"/>
              <a:gd name="connsiteY0" fmla="*/ 123859 h 914434"/>
              <a:gd name="connsiteX1" fmla="*/ 461964 w 923927"/>
              <a:gd name="connsiteY1" fmla="*/ 34 h 914434"/>
              <a:gd name="connsiteX2" fmla="*/ 923927 w 923927"/>
              <a:gd name="connsiteY2" fmla="*/ 114334 h 914434"/>
              <a:gd name="connsiteX3" fmla="*/ 461964 w 923927"/>
              <a:gd name="connsiteY3" fmla="*/ 228634 h 914434"/>
              <a:gd name="connsiteX4" fmla="*/ 38101 w 923927"/>
              <a:gd name="connsiteY4" fmla="*/ 123859 h 914434"/>
              <a:gd name="connsiteX0" fmla="*/ 923926 w 923927"/>
              <a:gd name="connsiteY0" fmla="*/ 114334 h 914434"/>
              <a:gd name="connsiteX1" fmla="*/ 461963 w 923927"/>
              <a:gd name="connsiteY1" fmla="*/ 228634 h 914434"/>
              <a:gd name="connsiteX2" fmla="*/ 25400 w 923927"/>
              <a:gd name="connsiteY2" fmla="*/ 120684 h 914434"/>
              <a:gd name="connsiteX3" fmla="*/ 461963 w 923927"/>
              <a:gd name="connsiteY3" fmla="*/ 34 h 914434"/>
              <a:gd name="connsiteX4" fmla="*/ 923926 w 923927"/>
              <a:gd name="connsiteY4" fmla="*/ 114334 h 914434"/>
              <a:gd name="connsiteX5" fmla="*/ 923926 w 923927"/>
              <a:gd name="connsiteY5" fmla="*/ 800134 h 914434"/>
              <a:gd name="connsiteX6" fmla="*/ 461963 w 923927"/>
              <a:gd name="connsiteY6" fmla="*/ 914434 h 914434"/>
              <a:gd name="connsiteX7" fmla="*/ 0 w 923927"/>
              <a:gd name="connsiteY7" fmla="*/ 800134 h 914434"/>
              <a:gd name="connsiteX8" fmla="*/ 38101 w 923927"/>
              <a:gd name="connsiteY8" fmla="*/ 120684 h 914434"/>
              <a:gd name="connsiteX0" fmla="*/ 28576 w 923927"/>
              <a:gd name="connsiteY0" fmla="*/ 123937 h 914512"/>
              <a:gd name="connsiteX1" fmla="*/ 461964 w 923927"/>
              <a:gd name="connsiteY1" fmla="*/ 228712 h 914512"/>
              <a:gd name="connsiteX2" fmla="*/ 923927 w 923927"/>
              <a:gd name="connsiteY2" fmla="*/ 114412 h 914512"/>
              <a:gd name="connsiteX3" fmla="*/ 923926 w 923927"/>
              <a:gd name="connsiteY3" fmla="*/ 800212 h 914512"/>
              <a:gd name="connsiteX4" fmla="*/ 461963 w 923927"/>
              <a:gd name="connsiteY4" fmla="*/ 914512 h 914512"/>
              <a:gd name="connsiteX5" fmla="*/ 0 w 923927"/>
              <a:gd name="connsiteY5" fmla="*/ 800212 h 914512"/>
              <a:gd name="connsiteX6" fmla="*/ 28576 w 923927"/>
              <a:gd name="connsiteY6" fmla="*/ 123937 h 914512"/>
              <a:gd name="connsiteX0" fmla="*/ 38101 w 923927"/>
              <a:gd name="connsiteY0" fmla="*/ 123937 h 914512"/>
              <a:gd name="connsiteX1" fmla="*/ 461964 w 923927"/>
              <a:gd name="connsiteY1" fmla="*/ 112 h 914512"/>
              <a:gd name="connsiteX2" fmla="*/ 923927 w 923927"/>
              <a:gd name="connsiteY2" fmla="*/ 114412 h 914512"/>
              <a:gd name="connsiteX3" fmla="*/ 461964 w 923927"/>
              <a:gd name="connsiteY3" fmla="*/ 228712 h 914512"/>
              <a:gd name="connsiteX4" fmla="*/ 38101 w 923927"/>
              <a:gd name="connsiteY4" fmla="*/ 123937 h 914512"/>
              <a:gd name="connsiteX0" fmla="*/ 923926 w 923927"/>
              <a:gd name="connsiteY0" fmla="*/ 114412 h 914512"/>
              <a:gd name="connsiteX1" fmla="*/ 461963 w 923927"/>
              <a:gd name="connsiteY1" fmla="*/ 228712 h 914512"/>
              <a:gd name="connsiteX2" fmla="*/ 25400 w 923927"/>
              <a:gd name="connsiteY2" fmla="*/ 120762 h 914512"/>
              <a:gd name="connsiteX3" fmla="*/ 461963 w 923927"/>
              <a:gd name="connsiteY3" fmla="*/ 112 h 914512"/>
              <a:gd name="connsiteX4" fmla="*/ 860426 w 923927"/>
              <a:gd name="connsiteY4" fmla="*/ 104887 h 914512"/>
              <a:gd name="connsiteX5" fmla="*/ 923926 w 923927"/>
              <a:gd name="connsiteY5" fmla="*/ 800212 h 914512"/>
              <a:gd name="connsiteX6" fmla="*/ 461963 w 923927"/>
              <a:gd name="connsiteY6" fmla="*/ 914512 h 914512"/>
              <a:gd name="connsiteX7" fmla="*/ 0 w 923927"/>
              <a:gd name="connsiteY7" fmla="*/ 800212 h 914512"/>
              <a:gd name="connsiteX8" fmla="*/ 38101 w 923927"/>
              <a:gd name="connsiteY8" fmla="*/ 120762 h 914512"/>
              <a:gd name="connsiteX0" fmla="*/ 28576 w 923927"/>
              <a:gd name="connsiteY0" fmla="*/ 123937 h 914512"/>
              <a:gd name="connsiteX1" fmla="*/ 461964 w 923927"/>
              <a:gd name="connsiteY1" fmla="*/ 228712 h 914512"/>
              <a:gd name="connsiteX2" fmla="*/ 923927 w 923927"/>
              <a:gd name="connsiteY2" fmla="*/ 114412 h 914512"/>
              <a:gd name="connsiteX3" fmla="*/ 923926 w 923927"/>
              <a:gd name="connsiteY3" fmla="*/ 800212 h 914512"/>
              <a:gd name="connsiteX4" fmla="*/ 461963 w 923927"/>
              <a:gd name="connsiteY4" fmla="*/ 914512 h 914512"/>
              <a:gd name="connsiteX5" fmla="*/ 0 w 923927"/>
              <a:gd name="connsiteY5" fmla="*/ 800212 h 914512"/>
              <a:gd name="connsiteX6" fmla="*/ 28576 w 923927"/>
              <a:gd name="connsiteY6" fmla="*/ 123937 h 914512"/>
              <a:gd name="connsiteX0" fmla="*/ 38101 w 923927"/>
              <a:gd name="connsiteY0" fmla="*/ 123937 h 914512"/>
              <a:gd name="connsiteX1" fmla="*/ 461964 w 923927"/>
              <a:gd name="connsiteY1" fmla="*/ 112 h 914512"/>
              <a:gd name="connsiteX2" fmla="*/ 923927 w 923927"/>
              <a:gd name="connsiteY2" fmla="*/ 114412 h 914512"/>
              <a:gd name="connsiteX3" fmla="*/ 461964 w 923927"/>
              <a:gd name="connsiteY3" fmla="*/ 228712 h 914512"/>
              <a:gd name="connsiteX4" fmla="*/ 38101 w 923927"/>
              <a:gd name="connsiteY4" fmla="*/ 123937 h 914512"/>
              <a:gd name="connsiteX0" fmla="*/ 876301 w 923927"/>
              <a:gd name="connsiteY0" fmla="*/ 114412 h 914512"/>
              <a:gd name="connsiteX1" fmla="*/ 461963 w 923927"/>
              <a:gd name="connsiteY1" fmla="*/ 228712 h 914512"/>
              <a:gd name="connsiteX2" fmla="*/ 25400 w 923927"/>
              <a:gd name="connsiteY2" fmla="*/ 120762 h 914512"/>
              <a:gd name="connsiteX3" fmla="*/ 461963 w 923927"/>
              <a:gd name="connsiteY3" fmla="*/ 112 h 914512"/>
              <a:gd name="connsiteX4" fmla="*/ 860426 w 923927"/>
              <a:gd name="connsiteY4" fmla="*/ 104887 h 914512"/>
              <a:gd name="connsiteX5" fmla="*/ 923926 w 923927"/>
              <a:gd name="connsiteY5" fmla="*/ 800212 h 914512"/>
              <a:gd name="connsiteX6" fmla="*/ 461963 w 923927"/>
              <a:gd name="connsiteY6" fmla="*/ 914512 h 914512"/>
              <a:gd name="connsiteX7" fmla="*/ 0 w 923927"/>
              <a:gd name="connsiteY7" fmla="*/ 800212 h 914512"/>
              <a:gd name="connsiteX8" fmla="*/ 38101 w 923927"/>
              <a:gd name="connsiteY8" fmla="*/ 120762 h 914512"/>
              <a:gd name="connsiteX0" fmla="*/ 28576 w 923927"/>
              <a:gd name="connsiteY0" fmla="*/ 123937 h 914512"/>
              <a:gd name="connsiteX1" fmla="*/ 461964 w 923927"/>
              <a:gd name="connsiteY1" fmla="*/ 228712 h 914512"/>
              <a:gd name="connsiteX2" fmla="*/ 923927 w 923927"/>
              <a:gd name="connsiteY2" fmla="*/ 114412 h 914512"/>
              <a:gd name="connsiteX3" fmla="*/ 923926 w 923927"/>
              <a:gd name="connsiteY3" fmla="*/ 800212 h 914512"/>
              <a:gd name="connsiteX4" fmla="*/ 461963 w 923927"/>
              <a:gd name="connsiteY4" fmla="*/ 914512 h 914512"/>
              <a:gd name="connsiteX5" fmla="*/ 0 w 923927"/>
              <a:gd name="connsiteY5" fmla="*/ 800212 h 914512"/>
              <a:gd name="connsiteX6" fmla="*/ 28576 w 923927"/>
              <a:gd name="connsiteY6" fmla="*/ 123937 h 914512"/>
              <a:gd name="connsiteX0" fmla="*/ 38101 w 923927"/>
              <a:gd name="connsiteY0" fmla="*/ 123937 h 914512"/>
              <a:gd name="connsiteX1" fmla="*/ 461964 w 923927"/>
              <a:gd name="connsiteY1" fmla="*/ 112 h 914512"/>
              <a:gd name="connsiteX2" fmla="*/ 879477 w 923927"/>
              <a:gd name="connsiteY2" fmla="*/ 123937 h 914512"/>
              <a:gd name="connsiteX3" fmla="*/ 461964 w 923927"/>
              <a:gd name="connsiteY3" fmla="*/ 228712 h 914512"/>
              <a:gd name="connsiteX4" fmla="*/ 38101 w 923927"/>
              <a:gd name="connsiteY4" fmla="*/ 123937 h 914512"/>
              <a:gd name="connsiteX0" fmla="*/ 876301 w 923927"/>
              <a:gd name="connsiteY0" fmla="*/ 114412 h 914512"/>
              <a:gd name="connsiteX1" fmla="*/ 461963 w 923927"/>
              <a:gd name="connsiteY1" fmla="*/ 228712 h 914512"/>
              <a:gd name="connsiteX2" fmla="*/ 25400 w 923927"/>
              <a:gd name="connsiteY2" fmla="*/ 120762 h 914512"/>
              <a:gd name="connsiteX3" fmla="*/ 461963 w 923927"/>
              <a:gd name="connsiteY3" fmla="*/ 112 h 914512"/>
              <a:gd name="connsiteX4" fmla="*/ 860426 w 923927"/>
              <a:gd name="connsiteY4" fmla="*/ 104887 h 914512"/>
              <a:gd name="connsiteX5" fmla="*/ 923926 w 923927"/>
              <a:gd name="connsiteY5" fmla="*/ 800212 h 914512"/>
              <a:gd name="connsiteX6" fmla="*/ 461963 w 923927"/>
              <a:gd name="connsiteY6" fmla="*/ 914512 h 914512"/>
              <a:gd name="connsiteX7" fmla="*/ 0 w 923927"/>
              <a:gd name="connsiteY7" fmla="*/ 800212 h 914512"/>
              <a:gd name="connsiteX8" fmla="*/ 38101 w 923927"/>
              <a:gd name="connsiteY8" fmla="*/ 120762 h 914512"/>
              <a:gd name="connsiteX0" fmla="*/ 28576 w 945779"/>
              <a:gd name="connsiteY0" fmla="*/ 123937 h 915514"/>
              <a:gd name="connsiteX1" fmla="*/ 461964 w 945779"/>
              <a:gd name="connsiteY1" fmla="*/ 228712 h 915514"/>
              <a:gd name="connsiteX2" fmla="*/ 876302 w 945779"/>
              <a:gd name="connsiteY2" fmla="*/ 111237 h 915514"/>
              <a:gd name="connsiteX3" fmla="*/ 923926 w 945779"/>
              <a:gd name="connsiteY3" fmla="*/ 800212 h 915514"/>
              <a:gd name="connsiteX4" fmla="*/ 461963 w 945779"/>
              <a:gd name="connsiteY4" fmla="*/ 914512 h 915514"/>
              <a:gd name="connsiteX5" fmla="*/ 0 w 945779"/>
              <a:gd name="connsiteY5" fmla="*/ 800212 h 915514"/>
              <a:gd name="connsiteX6" fmla="*/ 28576 w 945779"/>
              <a:gd name="connsiteY6" fmla="*/ 123937 h 915514"/>
              <a:gd name="connsiteX0" fmla="*/ 38101 w 945779"/>
              <a:gd name="connsiteY0" fmla="*/ 123937 h 915514"/>
              <a:gd name="connsiteX1" fmla="*/ 461964 w 945779"/>
              <a:gd name="connsiteY1" fmla="*/ 112 h 915514"/>
              <a:gd name="connsiteX2" fmla="*/ 879477 w 945779"/>
              <a:gd name="connsiteY2" fmla="*/ 123937 h 915514"/>
              <a:gd name="connsiteX3" fmla="*/ 461964 w 945779"/>
              <a:gd name="connsiteY3" fmla="*/ 228712 h 915514"/>
              <a:gd name="connsiteX4" fmla="*/ 38101 w 945779"/>
              <a:gd name="connsiteY4" fmla="*/ 123937 h 915514"/>
              <a:gd name="connsiteX0" fmla="*/ 876301 w 945779"/>
              <a:gd name="connsiteY0" fmla="*/ 114412 h 915514"/>
              <a:gd name="connsiteX1" fmla="*/ 461963 w 945779"/>
              <a:gd name="connsiteY1" fmla="*/ 228712 h 915514"/>
              <a:gd name="connsiteX2" fmla="*/ 25400 w 945779"/>
              <a:gd name="connsiteY2" fmla="*/ 120762 h 915514"/>
              <a:gd name="connsiteX3" fmla="*/ 461963 w 945779"/>
              <a:gd name="connsiteY3" fmla="*/ 112 h 915514"/>
              <a:gd name="connsiteX4" fmla="*/ 860426 w 945779"/>
              <a:gd name="connsiteY4" fmla="*/ 104887 h 915514"/>
              <a:gd name="connsiteX5" fmla="*/ 923926 w 945779"/>
              <a:gd name="connsiteY5" fmla="*/ 800212 h 915514"/>
              <a:gd name="connsiteX6" fmla="*/ 461963 w 945779"/>
              <a:gd name="connsiteY6" fmla="*/ 914512 h 915514"/>
              <a:gd name="connsiteX7" fmla="*/ 0 w 945779"/>
              <a:gd name="connsiteY7" fmla="*/ 800212 h 915514"/>
              <a:gd name="connsiteX8" fmla="*/ 38101 w 945779"/>
              <a:gd name="connsiteY8" fmla="*/ 120762 h 915514"/>
              <a:gd name="connsiteX0" fmla="*/ 28576 w 945779"/>
              <a:gd name="connsiteY0" fmla="*/ 123937 h 915514"/>
              <a:gd name="connsiteX1" fmla="*/ 461964 w 945779"/>
              <a:gd name="connsiteY1" fmla="*/ 228712 h 915514"/>
              <a:gd name="connsiteX2" fmla="*/ 876302 w 945779"/>
              <a:gd name="connsiteY2" fmla="*/ 111237 h 915514"/>
              <a:gd name="connsiteX3" fmla="*/ 923926 w 945779"/>
              <a:gd name="connsiteY3" fmla="*/ 800212 h 915514"/>
              <a:gd name="connsiteX4" fmla="*/ 461963 w 945779"/>
              <a:gd name="connsiteY4" fmla="*/ 914512 h 915514"/>
              <a:gd name="connsiteX5" fmla="*/ 0 w 945779"/>
              <a:gd name="connsiteY5" fmla="*/ 800212 h 915514"/>
              <a:gd name="connsiteX6" fmla="*/ 28576 w 945779"/>
              <a:gd name="connsiteY6" fmla="*/ 123937 h 915514"/>
              <a:gd name="connsiteX0" fmla="*/ 38101 w 945779"/>
              <a:gd name="connsiteY0" fmla="*/ 123937 h 915514"/>
              <a:gd name="connsiteX1" fmla="*/ 461964 w 945779"/>
              <a:gd name="connsiteY1" fmla="*/ 112 h 915514"/>
              <a:gd name="connsiteX2" fmla="*/ 879477 w 945779"/>
              <a:gd name="connsiteY2" fmla="*/ 123937 h 915514"/>
              <a:gd name="connsiteX3" fmla="*/ 461964 w 945779"/>
              <a:gd name="connsiteY3" fmla="*/ 228712 h 915514"/>
              <a:gd name="connsiteX4" fmla="*/ 38101 w 945779"/>
              <a:gd name="connsiteY4" fmla="*/ 123937 h 915514"/>
              <a:gd name="connsiteX0" fmla="*/ 876301 w 945779"/>
              <a:gd name="connsiteY0" fmla="*/ 114412 h 915514"/>
              <a:gd name="connsiteX1" fmla="*/ 461963 w 945779"/>
              <a:gd name="connsiteY1" fmla="*/ 228712 h 915514"/>
              <a:gd name="connsiteX2" fmla="*/ 25400 w 945779"/>
              <a:gd name="connsiteY2" fmla="*/ 120762 h 915514"/>
              <a:gd name="connsiteX3" fmla="*/ 461963 w 945779"/>
              <a:gd name="connsiteY3" fmla="*/ 112 h 915514"/>
              <a:gd name="connsiteX4" fmla="*/ 860426 w 945779"/>
              <a:gd name="connsiteY4" fmla="*/ 104887 h 915514"/>
              <a:gd name="connsiteX5" fmla="*/ 936626 w 945779"/>
              <a:gd name="connsiteY5" fmla="*/ 787512 h 915514"/>
              <a:gd name="connsiteX6" fmla="*/ 461963 w 945779"/>
              <a:gd name="connsiteY6" fmla="*/ 914512 h 915514"/>
              <a:gd name="connsiteX7" fmla="*/ 0 w 945779"/>
              <a:gd name="connsiteY7" fmla="*/ 800212 h 915514"/>
              <a:gd name="connsiteX8" fmla="*/ 38101 w 945779"/>
              <a:gd name="connsiteY8" fmla="*/ 120762 h 915514"/>
              <a:gd name="connsiteX0" fmla="*/ 28576 w 945779"/>
              <a:gd name="connsiteY0" fmla="*/ 123937 h 915514"/>
              <a:gd name="connsiteX1" fmla="*/ 461964 w 945779"/>
              <a:gd name="connsiteY1" fmla="*/ 228712 h 915514"/>
              <a:gd name="connsiteX2" fmla="*/ 876302 w 945779"/>
              <a:gd name="connsiteY2" fmla="*/ 111237 h 915514"/>
              <a:gd name="connsiteX3" fmla="*/ 923926 w 945779"/>
              <a:gd name="connsiteY3" fmla="*/ 800212 h 915514"/>
              <a:gd name="connsiteX4" fmla="*/ 461963 w 945779"/>
              <a:gd name="connsiteY4" fmla="*/ 914512 h 915514"/>
              <a:gd name="connsiteX5" fmla="*/ 0 w 945779"/>
              <a:gd name="connsiteY5" fmla="*/ 800212 h 915514"/>
              <a:gd name="connsiteX6" fmla="*/ 28576 w 945779"/>
              <a:gd name="connsiteY6" fmla="*/ 123937 h 915514"/>
              <a:gd name="connsiteX0" fmla="*/ 38101 w 945779"/>
              <a:gd name="connsiteY0" fmla="*/ 123937 h 915514"/>
              <a:gd name="connsiteX1" fmla="*/ 461964 w 945779"/>
              <a:gd name="connsiteY1" fmla="*/ 112 h 915514"/>
              <a:gd name="connsiteX2" fmla="*/ 879477 w 945779"/>
              <a:gd name="connsiteY2" fmla="*/ 123937 h 915514"/>
              <a:gd name="connsiteX3" fmla="*/ 461964 w 945779"/>
              <a:gd name="connsiteY3" fmla="*/ 228712 h 915514"/>
              <a:gd name="connsiteX4" fmla="*/ 38101 w 945779"/>
              <a:gd name="connsiteY4" fmla="*/ 123937 h 915514"/>
              <a:gd name="connsiteX0" fmla="*/ 876301 w 945779"/>
              <a:gd name="connsiteY0" fmla="*/ 114412 h 915514"/>
              <a:gd name="connsiteX1" fmla="*/ 461963 w 945779"/>
              <a:gd name="connsiteY1" fmla="*/ 228712 h 915514"/>
              <a:gd name="connsiteX2" fmla="*/ 25400 w 945779"/>
              <a:gd name="connsiteY2" fmla="*/ 120762 h 915514"/>
              <a:gd name="connsiteX3" fmla="*/ 461963 w 945779"/>
              <a:gd name="connsiteY3" fmla="*/ 112 h 915514"/>
              <a:gd name="connsiteX4" fmla="*/ 860426 w 945779"/>
              <a:gd name="connsiteY4" fmla="*/ 104887 h 915514"/>
              <a:gd name="connsiteX5" fmla="*/ 936626 w 945779"/>
              <a:gd name="connsiteY5" fmla="*/ 787512 h 915514"/>
              <a:gd name="connsiteX6" fmla="*/ 461963 w 945779"/>
              <a:gd name="connsiteY6" fmla="*/ 914512 h 915514"/>
              <a:gd name="connsiteX7" fmla="*/ 0 w 945779"/>
              <a:gd name="connsiteY7" fmla="*/ 800212 h 915514"/>
              <a:gd name="connsiteX8" fmla="*/ 38101 w 945779"/>
              <a:gd name="connsiteY8" fmla="*/ 120762 h 91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779" h="915514" stroke="0" extrusionOk="0">
                <a:moveTo>
                  <a:pt x="28576" y="123937"/>
                </a:moveTo>
                <a:cubicBezTo>
                  <a:pt x="28576" y="187063"/>
                  <a:pt x="320676" y="230829"/>
                  <a:pt x="461964" y="228712"/>
                </a:cubicBezTo>
                <a:cubicBezTo>
                  <a:pt x="603252" y="226595"/>
                  <a:pt x="876302" y="174363"/>
                  <a:pt x="876302" y="111237"/>
                </a:cubicBezTo>
                <a:cubicBezTo>
                  <a:pt x="876302" y="339837"/>
                  <a:pt x="992983" y="666333"/>
                  <a:pt x="923926" y="800212"/>
                </a:cubicBezTo>
                <a:cubicBezTo>
                  <a:pt x="854869" y="934091"/>
                  <a:pt x="717098" y="914512"/>
                  <a:pt x="461963" y="914512"/>
                </a:cubicBezTo>
                <a:cubicBezTo>
                  <a:pt x="206828" y="914512"/>
                  <a:pt x="0" y="863338"/>
                  <a:pt x="0" y="800212"/>
                </a:cubicBezTo>
                <a:cubicBezTo>
                  <a:pt x="0" y="571612"/>
                  <a:pt x="28576" y="352537"/>
                  <a:pt x="28576" y="123937"/>
                </a:cubicBezTo>
                <a:close/>
              </a:path>
              <a:path w="945779" h="915514" fill="lighten" stroke="0" extrusionOk="0">
                <a:moveTo>
                  <a:pt x="38101" y="123937"/>
                </a:moveTo>
                <a:cubicBezTo>
                  <a:pt x="38101" y="60811"/>
                  <a:pt x="321735" y="112"/>
                  <a:pt x="461964" y="112"/>
                </a:cubicBezTo>
                <a:cubicBezTo>
                  <a:pt x="602193" y="112"/>
                  <a:pt x="879477" y="60811"/>
                  <a:pt x="879477" y="123937"/>
                </a:cubicBezTo>
                <a:cubicBezTo>
                  <a:pt x="879477" y="187063"/>
                  <a:pt x="602193" y="228712"/>
                  <a:pt x="461964" y="228712"/>
                </a:cubicBezTo>
                <a:cubicBezTo>
                  <a:pt x="321735" y="228712"/>
                  <a:pt x="38101" y="187063"/>
                  <a:pt x="38101" y="123937"/>
                </a:cubicBezTo>
                <a:close/>
              </a:path>
              <a:path w="945779" h="915514" fill="none" extrusionOk="0">
                <a:moveTo>
                  <a:pt x="876301" y="114412"/>
                </a:moveTo>
                <a:cubicBezTo>
                  <a:pt x="876301" y="177538"/>
                  <a:pt x="603780" y="227654"/>
                  <a:pt x="461963" y="228712"/>
                </a:cubicBezTo>
                <a:cubicBezTo>
                  <a:pt x="320146" y="229770"/>
                  <a:pt x="25400" y="183888"/>
                  <a:pt x="25400" y="120762"/>
                </a:cubicBezTo>
                <a:cubicBezTo>
                  <a:pt x="25400" y="57636"/>
                  <a:pt x="322792" y="2758"/>
                  <a:pt x="461963" y="112"/>
                </a:cubicBezTo>
                <a:cubicBezTo>
                  <a:pt x="601134" y="-2534"/>
                  <a:pt x="860426" y="41761"/>
                  <a:pt x="860426" y="104887"/>
                </a:cubicBezTo>
                <a:lnTo>
                  <a:pt x="936626" y="787512"/>
                </a:lnTo>
                <a:cubicBezTo>
                  <a:pt x="920751" y="850638"/>
                  <a:pt x="618067" y="912395"/>
                  <a:pt x="461963" y="914512"/>
                </a:cubicBezTo>
                <a:cubicBezTo>
                  <a:pt x="305859" y="916629"/>
                  <a:pt x="0" y="863338"/>
                  <a:pt x="0" y="800212"/>
                </a:cubicBezTo>
                <a:cubicBezTo>
                  <a:pt x="0" y="571612"/>
                  <a:pt x="38101" y="349362"/>
                  <a:pt x="38101" y="120762"/>
                </a:cubicBezTo>
              </a:path>
            </a:pathLst>
          </a:custGeom>
          <a:solidFill>
            <a:srgbClr val="00B0F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" name="文本框 137">
            <a:extLst>
              <a:ext uri="{FF2B5EF4-FFF2-40B4-BE49-F238E27FC236}">
                <a16:creationId xmlns="" xmlns:a16="http://schemas.microsoft.com/office/drawing/2014/main" id="{9269DCE7-8355-4D45-9303-F146A913F627}"/>
              </a:ext>
            </a:extLst>
          </p:cNvPr>
          <p:cNvSpPr txBox="1"/>
          <p:nvPr/>
        </p:nvSpPr>
        <p:spPr>
          <a:xfrm>
            <a:off x="5303201" y="3361192"/>
            <a:ext cx="49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</a:p>
        </p:txBody>
      </p:sp>
      <p:sp>
        <p:nvSpPr>
          <p:cNvPr id="139" name="圆柱体 23">
            <a:extLst>
              <a:ext uri="{FF2B5EF4-FFF2-40B4-BE49-F238E27FC236}">
                <a16:creationId xmlns="" xmlns:a16="http://schemas.microsoft.com/office/drawing/2014/main" id="{0D04C366-DEA5-4A36-A7F5-722A63FF6A29}"/>
              </a:ext>
            </a:extLst>
          </p:cNvPr>
          <p:cNvSpPr/>
          <p:nvPr/>
        </p:nvSpPr>
        <p:spPr>
          <a:xfrm>
            <a:off x="7079480" y="3136729"/>
            <a:ext cx="982480" cy="812802"/>
          </a:xfrm>
          <a:custGeom>
            <a:avLst/>
            <a:gdLst>
              <a:gd name="connsiteX0" fmla="*/ 0 w 923925"/>
              <a:gd name="connsiteY0" fmla="*/ 114300 h 914400"/>
              <a:gd name="connsiteX1" fmla="*/ 461963 w 923925"/>
              <a:gd name="connsiteY1" fmla="*/ 228600 h 914400"/>
              <a:gd name="connsiteX2" fmla="*/ 923926 w 923925"/>
              <a:gd name="connsiteY2" fmla="*/ 114300 h 914400"/>
              <a:gd name="connsiteX3" fmla="*/ 923925 w 923925"/>
              <a:gd name="connsiteY3" fmla="*/ 800100 h 914400"/>
              <a:gd name="connsiteX4" fmla="*/ 461962 w 923925"/>
              <a:gd name="connsiteY4" fmla="*/ 914400 h 914400"/>
              <a:gd name="connsiteX5" fmla="*/ -1 w 923925"/>
              <a:gd name="connsiteY5" fmla="*/ 800100 h 914400"/>
              <a:gd name="connsiteX6" fmla="*/ 0 w 923925"/>
              <a:gd name="connsiteY6" fmla="*/ 114300 h 914400"/>
              <a:gd name="connsiteX0" fmla="*/ 0 w 923925"/>
              <a:gd name="connsiteY0" fmla="*/ 114300 h 914400"/>
              <a:gd name="connsiteX1" fmla="*/ 461963 w 923925"/>
              <a:gd name="connsiteY1" fmla="*/ 0 h 914400"/>
              <a:gd name="connsiteX2" fmla="*/ 923926 w 923925"/>
              <a:gd name="connsiteY2" fmla="*/ 114300 h 914400"/>
              <a:gd name="connsiteX3" fmla="*/ 461963 w 923925"/>
              <a:gd name="connsiteY3" fmla="*/ 228600 h 914400"/>
              <a:gd name="connsiteX4" fmla="*/ 0 w 923925"/>
              <a:gd name="connsiteY4" fmla="*/ 114300 h 914400"/>
              <a:gd name="connsiteX0" fmla="*/ 923925 w 923925"/>
              <a:gd name="connsiteY0" fmla="*/ 114300 h 914400"/>
              <a:gd name="connsiteX1" fmla="*/ 461962 w 923925"/>
              <a:gd name="connsiteY1" fmla="*/ 228600 h 914400"/>
              <a:gd name="connsiteX2" fmla="*/ -1 w 923925"/>
              <a:gd name="connsiteY2" fmla="*/ 114300 h 914400"/>
              <a:gd name="connsiteX3" fmla="*/ 461962 w 923925"/>
              <a:gd name="connsiteY3" fmla="*/ 0 h 914400"/>
              <a:gd name="connsiteX4" fmla="*/ 923925 w 923925"/>
              <a:gd name="connsiteY4" fmla="*/ 114300 h 914400"/>
              <a:gd name="connsiteX5" fmla="*/ 923925 w 923925"/>
              <a:gd name="connsiteY5" fmla="*/ 800100 h 914400"/>
              <a:gd name="connsiteX6" fmla="*/ 461962 w 923925"/>
              <a:gd name="connsiteY6" fmla="*/ 914400 h 914400"/>
              <a:gd name="connsiteX7" fmla="*/ -1 w 923925"/>
              <a:gd name="connsiteY7" fmla="*/ 800100 h 914400"/>
              <a:gd name="connsiteX8" fmla="*/ 0 w 923925"/>
              <a:gd name="connsiteY8" fmla="*/ 114300 h 914400"/>
              <a:gd name="connsiteX0" fmla="*/ 1 w 923927"/>
              <a:gd name="connsiteY0" fmla="*/ 114300 h 914400"/>
              <a:gd name="connsiteX1" fmla="*/ 461964 w 923927"/>
              <a:gd name="connsiteY1" fmla="*/ 228600 h 914400"/>
              <a:gd name="connsiteX2" fmla="*/ 923927 w 923927"/>
              <a:gd name="connsiteY2" fmla="*/ 114300 h 914400"/>
              <a:gd name="connsiteX3" fmla="*/ 923926 w 923927"/>
              <a:gd name="connsiteY3" fmla="*/ 800100 h 914400"/>
              <a:gd name="connsiteX4" fmla="*/ 461963 w 923927"/>
              <a:gd name="connsiteY4" fmla="*/ 914400 h 914400"/>
              <a:gd name="connsiteX5" fmla="*/ 0 w 923927"/>
              <a:gd name="connsiteY5" fmla="*/ 800100 h 914400"/>
              <a:gd name="connsiteX6" fmla="*/ 1 w 923927"/>
              <a:gd name="connsiteY6" fmla="*/ 114300 h 914400"/>
              <a:gd name="connsiteX0" fmla="*/ 1 w 923927"/>
              <a:gd name="connsiteY0" fmla="*/ 114300 h 914400"/>
              <a:gd name="connsiteX1" fmla="*/ 461964 w 923927"/>
              <a:gd name="connsiteY1" fmla="*/ 0 h 914400"/>
              <a:gd name="connsiteX2" fmla="*/ 923927 w 923927"/>
              <a:gd name="connsiteY2" fmla="*/ 114300 h 914400"/>
              <a:gd name="connsiteX3" fmla="*/ 461964 w 923927"/>
              <a:gd name="connsiteY3" fmla="*/ 228600 h 914400"/>
              <a:gd name="connsiteX4" fmla="*/ 1 w 923927"/>
              <a:gd name="connsiteY4" fmla="*/ 114300 h 914400"/>
              <a:gd name="connsiteX0" fmla="*/ 923926 w 923927"/>
              <a:gd name="connsiteY0" fmla="*/ 114300 h 914400"/>
              <a:gd name="connsiteX1" fmla="*/ 461963 w 923927"/>
              <a:gd name="connsiteY1" fmla="*/ 228600 h 914400"/>
              <a:gd name="connsiteX2" fmla="*/ 0 w 923927"/>
              <a:gd name="connsiteY2" fmla="*/ 114300 h 914400"/>
              <a:gd name="connsiteX3" fmla="*/ 461963 w 923927"/>
              <a:gd name="connsiteY3" fmla="*/ 0 h 914400"/>
              <a:gd name="connsiteX4" fmla="*/ 923926 w 923927"/>
              <a:gd name="connsiteY4" fmla="*/ 114300 h 914400"/>
              <a:gd name="connsiteX5" fmla="*/ 923926 w 923927"/>
              <a:gd name="connsiteY5" fmla="*/ 800100 h 914400"/>
              <a:gd name="connsiteX6" fmla="*/ 461963 w 923927"/>
              <a:gd name="connsiteY6" fmla="*/ 914400 h 914400"/>
              <a:gd name="connsiteX7" fmla="*/ 0 w 923927"/>
              <a:gd name="connsiteY7" fmla="*/ 800100 h 914400"/>
              <a:gd name="connsiteX8" fmla="*/ 38101 w 923927"/>
              <a:gd name="connsiteY8" fmla="*/ 120650 h 914400"/>
              <a:gd name="connsiteX0" fmla="*/ 1 w 923927"/>
              <a:gd name="connsiteY0" fmla="*/ 114315 h 914415"/>
              <a:gd name="connsiteX1" fmla="*/ 461964 w 923927"/>
              <a:gd name="connsiteY1" fmla="*/ 228615 h 914415"/>
              <a:gd name="connsiteX2" fmla="*/ 923927 w 923927"/>
              <a:gd name="connsiteY2" fmla="*/ 114315 h 914415"/>
              <a:gd name="connsiteX3" fmla="*/ 923926 w 923927"/>
              <a:gd name="connsiteY3" fmla="*/ 800115 h 914415"/>
              <a:gd name="connsiteX4" fmla="*/ 461963 w 923927"/>
              <a:gd name="connsiteY4" fmla="*/ 914415 h 914415"/>
              <a:gd name="connsiteX5" fmla="*/ 0 w 923927"/>
              <a:gd name="connsiteY5" fmla="*/ 800115 h 914415"/>
              <a:gd name="connsiteX6" fmla="*/ 1 w 923927"/>
              <a:gd name="connsiteY6" fmla="*/ 114315 h 914415"/>
              <a:gd name="connsiteX0" fmla="*/ 1 w 923927"/>
              <a:gd name="connsiteY0" fmla="*/ 114315 h 914415"/>
              <a:gd name="connsiteX1" fmla="*/ 461964 w 923927"/>
              <a:gd name="connsiteY1" fmla="*/ 15 h 914415"/>
              <a:gd name="connsiteX2" fmla="*/ 923927 w 923927"/>
              <a:gd name="connsiteY2" fmla="*/ 114315 h 914415"/>
              <a:gd name="connsiteX3" fmla="*/ 461964 w 923927"/>
              <a:gd name="connsiteY3" fmla="*/ 228615 h 914415"/>
              <a:gd name="connsiteX4" fmla="*/ 1 w 923927"/>
              <a:gd name="connsiteY4" fmla="*/ 114315 h 914415"/>
              <a:gd name="connsiteX0" fmla="*/ 923926 w 923927"/>
              <a:gd name="connsiteY0" fmla="*/ 114315 h 914415"/>
              <a:gd name="connsiteX1" fmla="*/ 461963 w 923927"/>
              <a:gd name="connsiteY1" fmla="*/ 228615 h 914415"/>
              <a:gd name="connsiteX2" fmla="*/ 25400 w 923927"/>
              <a:gd name="connsiteY2" fmla="*/ 120665 h 914415"/>
              <a:gd name="connsiteX3" fmla="*/ 461963 w 923927"/>
              <a:gd name="connsiteY3" fmla="*/ 15 h 914415"/>
              <a:gd name="connsiteX4" fmla="*/ 923926 w 923927"/>
              <a:gd name="connsiteY4" fmla="*/ 114315 h 914415"/>
              <a:gd name="connsiteX5" fmla="*/ 923926 w 923927"/>
              <a:gd name="connsiteY5" fmla="*/ 800115 h 914415"/>
              <a:gd name="connsiteX6" fmla="*/ 461963 w 923927"/>
              <a:gd name="connsiteY6" fmla="*/ 914415 h 914415"/>
              <a:gd name="connsiteX7" fmla="*/ 0 w 923927"/>
              <a:gd name="connsiteY7" fmla="*/ 800115 h 914415"/>
              <a:gd name="connsiteX8" fmla="*/ 38101 w 923927"/>
              <a:gd name="connsiteY8" fmla="*/ 120665 h 914415"/>
              <a:gd name="connsiteX0" fmla="*/ 1 w 923927"/>
              <a:gd name="connsiteY0" fmla="*/ 114334 h 914434"/>
              <a:gd name="connsiteX1" fmla="*/ 461964 w 923927"/>
              <a:gd name="connsiteY1" fmla="*/ 228634 h 914434"/>
              <a:gd name="connsiteX2" fmla="*/ 923927 w 923927"/>
              <a:gd name="connsiteY2" fmla="*/ 114334 h 914434"/>
              <a:gd name="connsiteX3" fmla="*/ 923926 w 923927"/>
              <a:gd name="connsiteY3" fmla="*/ 800134 h 914434"/>
              <a:gd name="connsiteX4" fmla="*/ 461963 w 923927"/>
              <a:gd name="connsiteY4" fmla="*/ 914434 h 914434"/>
              <a:gd name="connsiteX5" fmla="*/ 0 w 923927"/>
              <a:gd name="connsiteY5" fmla="*/ 800134 h 914434"/>
              <a:gd name="connsiteX6" fmla="*/ 1 w 923927"/>
              <a:gd name="connsiteY6" fmla="*/ 114334 h 914434"/>
              <a:gd name="connsiteX0" fmla="*/ 38101 w 923927"/>
              <a:gd name="connsiteY0" fmla="*/ 123859 h 914434"/>
              <a:gd name="connsiteX1" fmla="*/ 461964 w 923927"/>
              <a:gd name="connsiteY1" fmla="*/ 34 h 914434"/>
              <a:gd name="connsiteX2" fmla="*/ 923927 w 923927"/>
              <a:gd name="connsiteY2" fmla="*/ 114334 h 914434"/>
              <a:gd name="connsiteX3" fmla="*/ 461964 w 923927"/>
              <a:gd name="connsiteY3" fmla="*/ 228634 h 914434"/>
              <a:gd name="connsiteX4" fmla="*/ 38101 w 923927"/>
              <a:gd name="connsiteY4" fmla="*/ 123859 h 914434"/>
              <a:gd name="connsiteX0" fmla="*/ 923926 w 923927"/>
              <a:gd name="connsiteY0" fmla="*/ 114334 h 914434"/>
              <a:gd name="connsiteX1" fmla="*/ 461963 w 923927"/>
              <a:gd name="connsiteY1" fmla="*/ 228634 h 914434"/>
              <a:gd name="connsiteX2" fmla="*/ 25400 w 923927"/>
              <a:gd name="connsiteY2" fmla="*/ 120684 h 914434"/>
              <a:gd name="connsiteX3" fmla="*/ 461963 w 923927"/>
              <a:gd name="connsiteY3" fmla="*/ 34 h 914434"/>
              <a:gd name="connsiteX4" fmla="*/ 923926 w 923927"/>
              <a:gd name="connsiteY4" fmla="*/ 114334 h 914434"/>
              <a:gd name="connsiteX5" fmla="*/ 923926 w 923927"/>
              <a:gd name="connsiteY5" fmla="*/ 800134 h 914434"/>
              <a:gd name="connsiteX6" fmla="*/ 461963 w 923927"/>
              <a:gd name="connsiteY6" fmla="*/ 914434 h 914434"/>
              <a:gd name="connsiteX7" fmla="*/ 0 w 923927"/>
              <a:gd name="connsiteY7" fmla="*/ 800134 h 914434"/>
              <a:gd name="connsiteX8" fmla="*/ 38101 w 923927"/>
              <a:gd name="connsiteY8" fmla="*/ 120684 h 914434"/>
              <a:gd name="connsiteX0" fmla="*/ 28576 w 923927"/>
              <a:gd name="connsiteY0" fmla="*/ 123859 h 914434"/>
              <a:gd name="connsiteX1" fmla="*/ 461964 w 923927"/>
              <a:gd name="connsiteY1" fmla="*/ 228634 h 914434"/>
              <a:gd name="connsiteX2" fmla="*/ 923927 w 923927"/>
              <a:gd name="connsiteY2" fmla="*/ 114334 h 914434"/>
              <a:gd name="connsiteX3" fmla="*/ 923926 w 923927"/>
              <a:gd name="connsiteY3" fmla="*/ 800134 h 914434"/>
              <a:gd name="connsiteX4" fmla="*/ 461963 w 923927"/>
              <a:gd name="connsiteY4" fmla="*/ 914434 h 914434"/>
              <a:gd name="connsiteX5" fmla="*/ 0 w 923927"/>
              <a:gd name="connsiteY5" fmla="*/ 800134 h 914434"/>
              <a:gd name="connsiteX6" fmla="*/ 28576 w 923927"/>
              <a:gd name="connsiteY6" fmla="*/ 123859 h 914434"/>
              <a:gd name="connsiteX0" fmla="*/ 38101 w 923927"/>
              <a:gd name="connsiteY0" fmla="*/ 123859 h 914434"/>
              <a:gd name="connsiteX1" fmla="*/ 461964 w 923927"/>
              <a:gd name="connsiteY1" fmla="*/ 34 h 914434"/>
              <a:gd name="connsiteX2" fmla="*/ 923927 w 923927"/>
              <a:gd name="connsiteY2" fmla="*/ 114334 h 914434"/>
              <a:gd name="connsiteX3" fmla="*/ 461964 w 923927"/>
              <a:gd name="connsiteY3" fmla="*/ 228634 h 914434"/>
              <a:gd name="connsiteX4" fmla="*/ 38101 w 923927"/>
              <a:gd name="connsiteY4" fmla="*/ 123859 h 914434"/>
              <a:gd name="connsiteX0" fmla="*/ 923926 w 923927"/>
              <a:gd name="connsiteY0" fmla="*/ 114334 h 914434"/>
              <a:gd name="connsiteX1" fmla="*/ 461963 w 923927"/>
              <a:gd name="connsiteY1" fmla="*/ 228634 h 914434"/>
              <a:gd name="connsiteX2" fmla="*/ 25400 w 923927"/>
              <a:gd name="connsiteY2" fmla="*/ 120684 h 914434"/>
              <a:gd name="connsiteX3" fmla="*/ 461963 w 923927"/>
              <a:gd name="connsiteY3" fmla="*/ 34 h 914434"/>
              <a:gd name="connsiteX4" fmla="*/ 923926 w 923927"/>
              <a:gd name="connsiteY4" fmla="*/ 114334 h 914434"/>
              <a:gd name="connsiteX5" fmla="*/ 923926 w 923927"/>
              <a:gd name="connsiteY5" fmla="*/ 800134 h 914434"/>
              <a:gd name="connsiteX6" fmla="*/ 461963 w 923927"/>
              <a:gd name="connsiteY6" fmla="*/ 914434 h 914434"/>
              <a:gd name="connsiteX7" fmla="*/ 0 w 923927"/>
              <a:gd name="connsiteY7" fmla="*/ 800134 h 914434"/>
              <a:gd name="connsiteX8" fmla="*/ 38101 w 923927"/>
              <a:gd name="connsiteY8" fmla="*/ 120684 h 914434"/>
              <a:gd name="connsiteX0" fmla="*/ 28576 w 923927"/>
              <a:gd name="connsiteY0" fmla="*/ 123937 h 914512"/>
              <a:gd name="connsiteX1" fmla="*/ 461964 w 923927"/>
              <a:gd name="connsiteY1" fmla="*/ 228712 h 914512"/>
              <a:gd name="connsiteX2" fmla="*/ 923927 w 923927"/>
              <a:gd name="connsiteY2" fmla="*/ 114412 h 914512"/>
              <a:gd name="connsiteX3" fmla="*/ 923926 w 923927"/>
              <a:gd name="connsiteY3" fmla="*/ 800212 h 914512"/>
              <a:gd name="connsiteX4" fmla="*/ 461963 w 923927"/>
              <a:gd name="connsiteY4" fmla="*/ 914512 h 914512"/>
              <a:gd name="connsiteX5" fmla="*/ 0 w 923927"/>
              <a:gd name="connsiteY5" fmla="*/ 800212 h 914512"/>
              <a:gd name="connsiteX6" fmla="*/ 28576 w 923927"/>
              <a:gd name="connsiteY6" fmla="*/ 123937 h 914512"/>
              <a:gd name="connsiteX0" fmla="*/ 38101 w 923927"/>
              <a:gd name="connsiteY0" fmla="*/ 123937 h 914512"/>
              <a:gd name="connsiteX1" fmla="*/ 461964 w 923927"/>
              <a:gd name="connsiteY1" fmla="*/ 112 h 914512"/>
              <a:gd name="connsiteX2" fmla="*/ 923927 w 923927"/>
              <a:gd name="connsiteY2" fmla="*/ 114412 h 914512"/>
              <a:gd name="connsiteX3" fmla="*/ 461964 w 923927"/>
              <a:gd name="connsiteY3" fmla="*/ 228712 h 914512"/>
              <a:gd name="connsiteX4" fmla="*/ 38101 w 923927"/>
              <a:gd name="connsiteY4" fmla="*/ 123937 h 914512"/>
              <a:gd name="connsiteX0" fmla="*/ 923926 w 923927"/>
              <a:gd name="connsiteY0" fmla="*/ 114412 h 914512"/>
              <a:gd name="connsiteX1" fmla="*/ 461963 w 923927"/>
              <a:gd name="connsiteY1" fmla="*/ 228712 h 914512"/>
              <a:gd name="connsiteX2" fmla="*/ 25400 w 923927"/>
              <a:gd name="connsiteY2" fmla="*/ 120762 h 914512"/>
              <a:gd name="connsiteX3" fmla="*/ 461963 w 923927"/>
              <a:gd name="connsiteY3" fmla="*/ 112 h 914512"/>
              <a:gd name="connsiteX4" fmla="*/ 860426 w 923927"/>
              <a:gd name="connsiteY4" fmla="*/ 104887 h 914512"/>
              <a:gd name="connsiteX5" fmla="*/ 923926 w 923927"/>
              <a:gd name="connsiteY5" fmla="*/ 800212 h 914512"/>
              <a:gd name="connsiteX6" fmla="*/ 461963 w 923927"/>
              <a:gd name="connsiteY6" fmla="*/ 914512 h 914512"/>
              <a:gd name="connsiteX7" fmla="*/ 0 w 923927"/>
              <a:gd name="connsiteY7" fmla="*/ 800212 h 914512"/>
              <a:gd name="connsiteX8" fmla="*/ 38101 w 923927"/>
              <a:gd name="connsiteY8" fmla="*/ 120762 h 914512"/>
              <a:gd name="connsiteX0" fmla="*/ 28576 w 923927"/>
              <a:gd name="connsiteY0" fmla="*/ 123937 h 914512"/>
              <a:gd name="connsiteX1" fmla="*/ 461964 w 923927"/>
              <a:gd name="connsiteY1" fmla="*/ 228712 h 914512"/>
              <a:gd name="connsiteX2" fmla="*/ 923927 w 923927"/>
              <a:gd name="connsiteY2" fmla="*/ 114412 h 914512"/>
              <a:gd name="connsiteX3" fmla="*/ 923926 w 923927"/>
              <a:gd name="connsiteY3" fmla="*/ 800212 h 914512"/>
              <a:gd name="connsiteX4" fmla="*/ 461963 w 923927"/>
              <a:gd name="connsiteY4" fmla="*/ 914512 h 914512"/>
              <a:gd name="connsiteX5" fmla="*/ 0 w 923927"/>
              <a:gd name="connsiteY5" fmla="*/ 800212 h 914512"/>
              <a:gd name="connsiteX6" fmla="*/ 28576 w 923927"/>
              <a:gd name="connsiteY6" fmla="*/ 123937 h 914512"/>
              <a:gd name="connsiteX0" fmla="*/ 38101 w 923927"/>
              <a:gd name="connsiteY0" fmla="*/ 123937 h 914512"/>
              <a:gd name="connsiteX1" fmla="*/ 461964 w 923927"/>
              <a:gd name="connsiteY1" fmla="*/ 112 h 914512"/>
              <a:gd name="connsiteX2" fmla="*/ 923927 w 923927"/>
              <a:gd name="connsiteY2" fmla="*/ 114412 h 914512"/>
              <a:gd name="connsiteX3" fmla="*/ 461964 w 923927"/>
              <a:gd name="connsiteY3" fmla="*/ 228712 h 914512"/>
              <a:gd name="connsiteX4" fmla="*/ 38101 w 923927"/>
              <a:gd name="connsiteY4" fmla="*/ 123937 h 914512"/>
              <a:gd name="connsiteX0" fmla="*/ 876301 w 923927"/>
              <a:gd name="connsiteY0" fmla="*/ 114412 h 914512"/>
              <a:gd name="connsiteX1" fmla="*/ 461963 w 923927"/>
              <a:gd name="connsiteY1" fmla="*/ 228712 h 914512"/>
              <a:gd name="connsiteX2" fmla="*/ 25400 w 923927"/>
              <a:gd name="connsiteY2" fmla="*/ 120762 h 914512"/>
              <a:gd name="connsiteX3" fmla="*/ 461963 w 923927"/>
              <a:gd name="connsiteY3" fmla="*/ 112 h 914512"/>
              <a:gd name="connsiteX4" fmla="*/ 860426 w 923927"/>
              <a:gd name="connsiteY4" fmla="*/ 104887 h 914512"/>
              <a:gd name="connsiteX5" fmla="*/ 923926 w 923927"/>
              <a:gd name="connsiteY5" fmla="*/ 800212 h 914512"/>
              <a:gd name="connsiteX6" fmla="*/ 461963 w 923927"/>
              <a:gd name="connsiteY6" fmla="*/ 914512 h 914512"/>
              <a:gd name="connsiteX7" fmla="*/ 0 w 923927"/>
              <a:gd name="connsiteY7" fmla="*/ 800212 h 914512"/>
              <a:gd name="connsiteX8" fmla="*/ 38101 w 923927"/>
              <a:gd name="connsiteY8" fmla="*/ 120762 h 914512"/>
              <a:gd name="connsiteX0" fmla="*/ 28576 w 923927"/>
              <a:gd name="connsiteY0" fmla="*/ 123937 h 914512"/>
              <a:gd name="connsiteX1" fmla="*/ 461964 w 923927"/>
              <a:gd name="connsiteY1" fmla="*/ 228712 h 914512"/>
              <a:gd name="connsiteX2" fmla="*/ 923927 w 923927"/>
              <a:gd name="connsiteY2" fmla="*/ 114412 h 914512"/>
              <a:gd name="connsiteX3" fmla="*/ 923926 w 923927"/>
              <a:gd name="connsiteY3" fmla="*/ 800212 h 914512"/>
              <a:gd name="connsiteX4" fmla="*/ 461963 w 923927"/>
              <a:gd name="connsiteY4" fmla="*/ 914512 h 914512"/>
              <a:gd name="connsiteX5" fmla="*/ 0 w 923927"/>
              <a:gd name="connsiteY5" fmla="*/ 800212 h 914512"/>
              <a:gd name="connsiteX6" fmla="*/ 28576 w 923927"/>
              <a:gd name="connsiteY6" fmla="*/ 123937 h 914512"/>
              <a:gd name="connsiteX0" fmla="*/ 38101 w 923927"/>
              <a:gd name="connsiteY0" fmla="*/ 123937 h 914512"/>
              <a:gd name="connsiteX1" fmla="*/ 461964 w 923927"/>
              <a:gd name="connsiteY1" fmla="*/ 112 h 914512"/>
              <a:gd name="connsiteX2" fmla="*/ 879477 w 923927"/>
              <a:gd name="connsiteY2" fmla="*/ 123937 h 914512"/>
              <a:gd name="connsiteX3" fmla="*/ 461964 w 923927"/>
              <a:gd name="connsiteY3" fmla="*/ 228712 h 914512"/>
              <a:gd name="connsiteX4" fmla="*/ 38101 w 923927"/>
              <a:gd name="connsiteY4" fmla="*/ 123937 h 914512"/>
              <a:gd name="connsiteX0" fmla="*/ 876301 w 923927"/>
              <a:gd name="connsiteY0" fmla="*/ 114412 h 914512"/>
              <a:gd name="connsiteX1" fmla="*/ 461963 w 923927"/>
              <a:gd name="connsiteY1" fmla="*/ 228712 h 914512"/>
              <a:gd name="connsiteX2" fmla="*/ 25400 w 923927"/>
              <a:gd name="connsiteY2" fmla="*/ 120762 h 914512"/>
              <a:gd name="connsiteX3" fmla="*/ 461963 w 923927"/>
              <a:gd name="connsiteY3" fmla="*/ 112 h 914512"/>
              <a:gd name="connsiteX4" fmla="*/ 860426 w 923927"/>
              <a:gd name="connsiteY4" fmla="*/ 104887 h 914512"/>
              <a:gd name="connsiteX5" fmla="*/ 923926 w 923927"/>
              <a:gd name="connsiteY5" fmla="*/ 800212 h 914512"/>
              <a:gd name="connsiteX6" fmla="*/ 461963 w 923927"/>
              <a:gd name="connsiteY6" fmla="*/ 914512 h 914512"/>
              <a:gd name="connsiteX7" fmla="*/ 0 w 923927"/>
              <a:gd name="connsiteY7" fmla="*/ 800212 h 914512"/>
              <a:gd name="connsiteX8" fmla="*/ 38101 w 923927"/>
              <a:gd name="connsiteY8" fmla="*/ 120762 h 914512"/>
              <a:gd name="connsiteX0" fmla="*/ 28576 w 945779"/>
              <a:gd name="connsiteY0" fmla="*/ 123937 h 915514"/>
              <a:gd name="connsiteX1" fmla="*/ 461964 w 945779"/>
              <a:gd name="connsiteY1" fmla="*/ 228712 h 915514"/>
              <a:gd name="connsiteX2" fmla="*/ 876302 w 945779"/>
              <a:gd name="connsiteY2" fmla="*/ 111237 h 915514"/>
              <a:gd name="connsiteX3" fmla="*/ 923926 w 945779"/>
              <a:gd name="connsiteY3" fmla="*/ 800212 h 915514"/>
              <a:gd name="connsiteX4" fmla="*/ 461963 w 945779"/>
              <a:gd name="connsiteY4" fmla="*/ 914512 h 915514"/>
              <a:gd name="connsiteX5" fmla="*/ 0 w 945779"/>
              <a:gd name="connsiteY5" fmla="*/ 800212 h 915514"/>
              <a:gd name="connsiteX6" fmla="*/ 28576 w 945779"/>
              <a:gd name="connsiteY6" fmla="*/ 123937 h 915514"/>
              <a:gd name="connsiteX0" fmla="*/ 38101 w 945779"/>
              <a:gd name="connsiteY0" fmla="*/ 123937 h 915514"/>
              <a:gd name="connsiteX1" fmla="*/ 461964 w 945779"/>
              <a:gd name="connsiteY1" fmla="*/ 112 h 915514"/>
              <a:gd name="connsiteX2" fmla="*/ 879477 w 945779"/>
              <a:gd name="connsiteY2" fmla="*/ 123937 h 915514"/>
              <a:gd name="connsiteX3" fmla="*/ 461964 w 945779"/>
              <a:gd name="connsiteY3" fmla="*/ 228712 h 915514"/>
              <a:gd name="connsiteX4" fmla="*/ 38101 w 945779"/>
              <a:gd name="connsiteY4" fmla="*/ 123937 h 915514"/>
              <a:gd name="connsiteX0" fmla="*/ 876301 w 945779"/>
              <a:gd name="connsiteY0" fmla="*/ 114412 h 915514"/>
              <a:gd name="connsiteX1" fmla="*/ 461963 w 945779"/>
              <a:gd name="connsiteY1" fmla="*/ 228712 h 915514"/>
              <a:gd name="connsiteX2" fmla="*/ 25400 w 945779"/>
              <a:gd name="connsiteY2" fmla="*/ 120762 h 915514"/>
              <a:gd name="connsiteX3" fmla="*/ 461963 w 945779"/>
              <a:gd name="connsiteY3" fmla="*/ 112 h 915514"/>
              <a:gd name="connsiteX4" fmla="*/ 860426 w 945779"/>
              <a:gd name="connsiteY4" fmla="*/ 104887 h 915514"/>
              <a:gd name="connsiteX5" fmla="*/ 923926 w 945779"/>
              <a:gd name="connsiteY5" fmla="*/ 800212 h 915514"/>
              <a:gd name="connsiteX6" fmla="*/ 461963 w 945779"/>
              <a:gd name="connsiteY6" fmla="*/ 914512 h 915514"/>
              <a:gd name="connsiteX7" fmla="*/ 0 w 945779"/>
              <a:gd name="connsiteY7" fmla="*/ 800212 h 915514"/>
              <a:gd name="connsiteX8" fmla="*/ 38101 w 945779"/>
              <a:gd name="connsiteY8" fmla="*/ 120762 h 915514"/>
              <a:gd name="connsiteX0" fmla="*/ 28576 w 945779"/>
              <a:gd name="connsiteY0" fmla="*/ 123937 h 915514"/>
              <a:gd name="connsiteX1" fmla="*/ 461964 w 945779"/>
              <a:gd name="connsiteY1" fmla="*/ 228712 h 915514"/>
              <a:gd name="connsiteX2" fmla="*/ 876302 w 945779"/>
              <a:gd name="connsiteY2" fmla="*/ 111237 h 915514"/>
              <a:gd name="connsiteX3" fmla="*/ 923926 w 945779"/>
              <a:gd name="connsiteY3" fmla="*/ 800212 h 915514"/>
              <a:gd name="connsiteX4" fmla="*/ 461963 w 945779"/>
              <a:gd name="connsiteY4" fmla="*/ 914512 h 915514"/>
              <a:gd name="connsiteX5" fmla="*/ 0 w 945779"/>
              <a:gd name="connsiteY5" fmla="*/ 800212 h 915514"/>
              <a:gd name="connsiteX6" fmla="*/ 28576 w 945779"/>
              <a:gd name="connsiteY6" fmla="*/ 123937 h 915514"/>
              <a:gd name="connsiteX0" fmla="*/ 38101 w 945779"/>
              <a:gd name="connsiteY0" fmla="*/ 123937 h 915514"/>
              <a:gd name="connsiteX1" fmla="*/ 461964 w 945779"/>
              <a:gd name="connsiteY1" fmla="*/ 112 h 915514"/>
              <a:gd name="connsiteX2" fmla="*/ 879477 w 945779"/>
              <a:gd name="connsiteY2" fmla="*/ 123937 h 915514"/>
              <a:gd name="connsiteX3" fmla="*/ 461964 w 945779"/>
              <a:gd name="connsiteY3" fmla="*/ 228712 h 915514"/>
              <a:gd name="connsiteX4" fmla="*/ 38101 w 945779"/>
              <a:gd name="connsiteY4" fmla="*/ 123937 h 915514"/>
              <a:gd name="connsiteX0" fmla="*/ 876301 w 945779"/>
              <a:gd name="connsiteY0" fmla="*/ 114412 h 915514"/>
              <a:gd name="connsiteX1" fmla="*/ 461963 w 945779"/>
              <a:gd name="connsiteY1" fmla="*/ 228712 h 915514"/>
              <a:gd name="connsiteX2" fmla="*/ 25400 w 945779"/>
              <a:gd name="connsiteY2" fmla="*/ 120762 h 915514"/>
              <a:gd name="connsiteX3" fmla="*/ 461963 w 945779"/>
              <a:gd name="connsiteY3" fmla="*/ 112 h 915514"/>
              <a:gd name="connsiteX4" fmla="*/ 860426 w 945779"/>
              <a:gd name="connsiteY4" fmla="*/ 104887 h 915514"/>
              <a:gd name="connsiteX5" fmla="*/ 936626 w 945779"/>
              <a:gd name="connsiteY5" fmla="*/ 787512 h 915514"/>
              <a:gd name="connsiteX6" fmla="*/ 461963 w 945779"/>
              <a:gd name="connsiteY6" fmla="*/ 914512 h 915514"/>
              <a:gd name="connsiteX7" fmla="*/ 0 w 945779"/>
              <a:gd name="connsiteY7" fmla="*/ 800212 h 915514"/>
              <a:gd name="connsiteX8" fmla="*/ 38101 w 945779"/>
              <a:gd name="connsiteY8" fmla="*/ 120762 h 915514"/>
              <a:gd name="connsiteX0" fmla="*/ 28576 w 945779"/>
              <a:gd name="connsiteY0" fmla="*/ 123937 h 915514"/>
              <a:gd name="connsiteX1" fmla="*/ 461964 w 945779"/>
              <a:gd name="connsiteY1" fmla="*/ 228712 h 915514"/>
              <a:gd name="connsiteX2" fmla="*/ 876302 w 945779"/>
              <a:gd name="connsiteY2" fmla="*/ 111237 h 915514"/>
              <a:gd name="connsiteX3" fmla="*/ 923926 w 945779"/>
              <a:gd name="connsiteY3" fmla="*/ 800212 h 915514"/>
              <a:gd name="connsiteX4" fmla="*/ 461963 w 945779"/>
              <a:gd name="connsiteY4" fmla="*/ 914512 h 915514"/>
              <a:gd name="connsiteX5" fmla="*/ 0 w 945779"/>
              <a:gd name="connsiteY5" fmla="*/ 800212 h 915514"/>
              <a:gd name="connsiteX6" fmla="*/ 28576 w 945779"/>
              <a:gd name="connsiteY6" fmla="*/ 123937 h 915514"/>
              <a:gd name="connsiteX0" fmla="*/ 38101 w 945779"/>
              <a:gd name="connsiteY0" fmla="*/ 123937 h 915514"/>
              <a:gd name="connsiteX1" fmla="*/ 461964 w 945779"/>
              <a:gd name="connsiteY1" fmla="*/ 112 h 915514"/>
              <a:gd name="connsiteX2" fmla="*/ 879477 w 945779"/>
              <a:gd name="connsiteY2" fmla="*/ 123937 h 915514"/>
              <a:gd name="connsiteX3" fmla="*/ 461964 w 945779"/>
              <a:gd name="connsiteY3" fmla="*/ 228712 h 915514"/>
              <a:gd name="connsiteX4" fmla="*/ 38101 w 945779"/>
              <a:gd name="connsiteY4" fmla="*/ 123937 h 915514"/>
              <a:gd name="connsiteX0" fmla="*/ 876301 w 945779"/>
              <a:gd name="connsiteY0" fmla="*/ 114412 h 915514"/>
              <a:gd name="connsiteX1" fmla="*/ 461963 w 945779"/>
              <a:gd name="connsiteY1" fmla="*/ 228712 h 915514"/>
              <a:gd name="connsiteX2" fmla="*/ 25400 w 945779"/>
              <a:gd name="connsiteY2" fmla="*/ 120762 h 915514"/>
              <a:gd name="connsiteX3" fmla="*/ 461963 w 945779"/>
              <a:gd name="connsiteY3" fmla="*/ 112 h 915514"/>
              <a:gd name="connsiteX4" fmla="*/ 860426 w 945779"/>
              <a:gd name="connsiteY4" fmla="*/ 104887 h 915514"/>
              <a:gd name="connsiteX5" fmla="*/ 936626 w 945779"/>
              <a:gd name="connsiteY5" fmla="*/ 787512 h 915514"/>
              <a:gd name="connsiteX6" fmla="*/ 461963 w 945779"/>
              <a:gd name="connsiteY6" fmla="*/ 914512 h 915514"/>
              <a:gd name="connsiteX7" fmla="*/ 0 w 945779"/>
              <a:gd name="connsiteY7" fmla="*/ 800212 h 915514"/>
              <a:gd name="connsiteX8" fmla="*/ 38101 w 945779"/>
              <a:gd name="connsiteY8" fmla="*/ 120762 h 91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779" h="915514" stroke="0" extrusionOk="0">
                <a:moveTo>
                  <a:pt x="28576" y="123937"/>
                </a:moveTo>
                <a:cubicBezTo>
                  <a:pt x="28576" y="187063"/>
                  <a:pt x="320676" y="230829"/>
                  <a:pt x="461964" y="228712"/>
                </a:cubicBezTo>
                <a:cubicBezTo>
                  <a:pt x="603252" y="226595"/>
                  <a:pt x="876302" y="174363"/>
                  <a:pt x="876302" y="111237"/>
                </a:cubicBezTo>
                <a:cubicBezTo>
                  <a:pt x="876302" y="339837"/>
                  <a:pt x="992983" y="666333"/>
                  <a:pt x="923926" y="800212"/>
                </a:cubicBezTo>
                <a:cubicBezTo>
                  <a:pt x="854869" y="934091"/>
                  <a:pt x="717098" y="914512"/>
                  <a:pt x="461963" y="914512"/>
                </a:cubicBezTo>
                <a:cubicBezTo>
                  <a:pt x="206828" y="914512"/>
                  <a:pt x="0" y="863338"/>
                  <a:pt x="0" y="800212"/>
                </a:cubicBezTo>
                <a:cubicBezTo>
                  <a:pt x="0" y="571612"/>
                  <a:pt x="28576" y="352537"/>
                  <a:pt x="28576" y="123937"/>
                </a:cubicBezTo>
                <a:close/>
              </a:path>
              <a:path w="945779" h="915514" fill="lighten" stroke="0" extrusionOk="0">
                <a:moveTo>
                  <a:pt x="38101" y="123937"/>
                </a:moveTo>
                <a:cubicBezTo>
                  <a:pt x="38101" y="60811"/>
                  <a:pt x="321735" y="112"/>
                  <a:pt x="461964" y="112"/>
                </a:cubicBezTo>
                <a:cubicBezTo>
                  <a:pt x="602193" y="112"/>
                  <a:pt x="879477" y="60811"/>
                  <a:pt x="879477" y="123937"/>
                </a:cubicBezTo>
                <a:cubicBezTo>
                  <a:pt x="879477" y="187063"/>
                  <a:pt x="602193" y="228712"/>
                  <a:pt x="461964" y="228712"/>
                </a:cubicBezTo>
                <a:cubicBezTo>
                  <a:pt x="321735" y="228712"/>
                  <a:pt x="38101" y="187063"/>
                  <a:pt x="38101" y="123937"/>
                </a:cubicBezTo>
                <a:close/>
              </a:path>
              <a:path w="945779" h="915514" fill="none" extrusionOk="0">
                <a:moveTo>
                  <a:pt x="876301" y="114412"/>
                </a:moveTo>
                <a:cubicBezTo>
                  <a:pt x="876301" y="177538"/>
                  <a:pt x="603780" y="227654"/>
                  <a:pt x="461963" y="228712"/>
                </a:cubicBezTo>
                <a:cubicBezTo>
                  <a:pt x="320146" y="229770"/>
                  <a:pt x="25400" y="183888"/>
                  <a:pt x="25400" y="120762"/>
                </a:cubicBezTo>
                <a:cubicBezTo>
                  <a:pt x="25400" y="57636"/>
                  <a:pt x="322792" y="2758"/>
                  <a:pt x="461963" y="112"/>
                </a:cubicBezTo>
                <a:cubicBezTo>
                  <a:pt x="601134" y="-2534"/>
                  <a:pt x="860426" y="41761"/>
                  <a:pt x="860426" y="104887"/>
                </a:cubicBezTo>
                <a:lnTo>
                  <a:pt x="936626" y="787512"/>
                </a:lnTo>
                <a:cubicBezTo>
                  <a:pt x="920751" y="850638"/>
                  <a:pt x="618067" y="912395"/>
                  <a:pt x="461963" y="914512"/>
                </a:cubicBezTo>
                <a:cubicBezTo>
                  <a:pt x="305859" y="916629"/>
                  <a:pt x="0" y="863338"/>
                  <a:pt x="0" y="800212"/>
                </a:cubicBezTo>
                <a:cubicBezTo>
                  <a:pt x="0" y="571612"/>
                  <a:pt x="38101" y="349362"/>
                  <a:pt x="38101" y="120762"/>
                </a:cubicBezTo>
              </a:path>
            </a:pathLst>
          </a:custGeom>
          <a:solidFill>
            <a:srgbClr val="00B0F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文本框 139">
            <a:extLst>
              <a:ext uri="{FF2B5EF4-FFF2-40B4-BE49-F238E27FC236}">
                <a16:creationId xmlns="" xmlns:a16="http://schemas.microsoft.com/office/drawing/2014/main" id="{D8B94C88-8374-4502-9AAF-71201AF06B4C}"/>
              </a:ext>
            </a:extLst>
          </p:cNvPr>
          <p:cNvSpPr txBox="1"/>
          <p:nvPr/>
        </p:nvSpPr>
        <p:spPr>
          <a:xfrm>
            <a:off x="7296008" y="348596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</a:p>
        </p:txBody>
      </p:sp>
      <p:sp>
        <p:nvSpPr>
          <p:cNvPr id="141" name="Rectangle 42"/>
          <p:cNvSpPr>
            <a:spLocks noChangeArrowheads="1"/>
          </p:cNvSpPr>
          <p:nvPr/>
        </p:nvSpPr>
        <p:spPr bwMode="auto">
          <a:xfrm>
            <a:off x="899216" y="702743"/>
            <a:ext cx="1710269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方法一：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2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4" grpId="1" animBg="1"/>
      <p:bldP spid="95" grpId="0" animBg="1"/>
      <p:bldP spid="95" grpId="1" animBg="1"/>
      <p:bldP spid="137" grpId="0" animBg="1"/>
      <p:bldP spid="138" grpId="0"/>
      <p:bldP spid="139" grpId="0" animBg="1"/>
      <p:bldP spid="140" grpId="0"/>
      <p:bldP spid="1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>
            <a:extLst>
              <a:ext uri="{FF2B5EF4-FFF2-40B4-BE49-F238E27FC236}">
                <a16:creationId xmlns="" xmlns:a16="http://schemas.microsoft.com/office/drawing/2014/main" id="{6DDDA47C-1DC3-4DF3-905C-6DA30D36AC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86"/>
          <a:stretch/>
        </p:blipFill>
        <p:spPr>
          <a:xfrm>
            <a:off x="1057979" y="2188203"/>
            <a:ext cx="974019" cy="1944438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="" xmlns:a16="http://schemas.microsoft.com/office/drawing/2014/main" id="{4CA1E688-0339-44AD-88D0-D2A3A5840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906" y="2568630"/>
            <a:ext cx="1101816" cy="1328462"/>
          </a:xfrm>
          <a:prstGeom prst="rect">
            <a:avLst/>
          </a:prstGeom>
        </p:spPr>
      </p:pic>
      <p:sp>
        <p:nvSpPr>
          <p:cNvPr id="90" name="文本框 89">
            <a:extLst>
              <a:ext uri="{FF2B5EF4-FFF2-40B4-BE49-F238E27FC236}">
                <a16:creationId xmlns="" xmlns:a16="http://schemas.microsoft.com/office/drawing/2014/main" id="{10A4AC65-CAC4-41FC-BAB1-43A5C60139AE}"/>
              </a:ext>
            </a:extLst>
          </p:cNvPr>
          <p:cNvSpPr txBox="1"/>
          <p:nvPr/>
        </p:nvSpPr>
        <p:spPr>
          <a:xfrm>
            <a:off x="1298768" y="40279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</a:p>
        </p:txBody>
      </p:sp>
      <p:sp>
        <p:nvSpPr>
          <p:cNvPr id="91" name="文本框 90">
            <a:extLst>
              <a:ext uri="{FF2B5EF4-FFF2-40B4-BE49-F238E27FC236}">
                <a16:creationId xmlns="" xmlns:a16="http://schemas.microsoft.com/office/drawing/2014/main" id="{7302628D-C208-489C-856A-A1A1AA014EA0}"/>
              </a:ext>
            </a:extLst>
          </p:cNvPr>
          <p:cNvSpPr txBox="1"/>
          <p:nvPr/>
        </p:nvSpPr>
        <p:spPr>
          <a:xfrm>
            <a:off x="2966593" y="403044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</a:p>
        </p:txBody>
      </p:sp>
      <p:sp>
        <p:nvSpPr>
          <p:cNvPr id="94" name="圆柱体 2">
            <a:extLst>
              <a:ext uri="{FF2B5EF4-FFF2-40B4-BE49-F238E27FC236}">
                <a16:creationId xmlns="" xmlns:a16="http://schemas.microsoft.com/office/drawing/2014/main" id="{C78BCC23-A37E-414C-A5CC-E355AFBB79ED}"/>
              </a:ext>
            </a:extLst>
          </p:cNvPr>
          <p:cNvSpPr/>
          <p:nvPr/>
        </p:nvSpPr>
        <p:spPr>
          <a:xfrm>
            <a:off x="1170876" y="2257571"/>
            <a:ext cx="787936" cy="1770385"/>
          </a:xfrm>
          <a:prstGeom prst="can">
            <a:avLst/>
          </a:prstGeom>
          <a:solidFill>
            <a:srgbClr val="00B0F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8" name="图片 97">
            <a:extLst>
              <a:ext uri="{FF2B5EF4-FFF2-40B4-BE49-F238E27FC236}">
                <a16:creationId xmlns="" xmlns:a16="http://schemas.microsoft.com/office/drawing/2014/main" id="{647FD6F0-F3A8-4690-9586-E24E0840D5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7" t="59647" r="3719" b="28889"/>
          <a:stretch/>
        </p:blipFill>
        <p:spPr>
          <a:xfrm>
            <a:off x="4158196" y="2997708"/>
            <a:ext cx="726392" cy="589660"/>
          </a:xfrm>
          <a:prstGeom prst="rect">
            <a:avLst/>
          </a:prstGeom>
        </p:spPr>
      </p:pic>
      <p:sp>
        <p:nvSpPr>
          <p:cNvPr id="141" name="Rectangle 42"/>
          <p:cNvSpPr>
            <a:spLocks noChangeArrowheads="1"/>
          </p:cNvSpPr>
          <p:nvPr/>
        </p:nvSpPr>
        <p:spPr bwMode="auto">
          <a:xfrm>
            <a:off x="509073" y="586869"/>
            <a:ext cx="1710269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方法二：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6DDDA47C-1DC3-4DF3-905C-6DA30D36AC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86"/>
          <a:stretch/>
        </p:blipFill>
        <p:spPr>
          <a:xfrm>
            <a:off x="5238211" y="2116052"/>
            <a:ext cx="967684" cy="208874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4CA1E688-0339-44AD-88D0-D2A3A5840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598" y="2673994"/>
            <a:ext cx="1134889" cy="1368337"/>
          </a:xfrm>
          <a:prstGeom prst="rect">
            <a:avLst/>
          </a:prstGeom>
        </p:spPr>
      </p:pic>
      <p:sp>
        <p:nvSpPr>
          <p:cNvPr id="56" name="文本框 55">
            <a:extLst>
              <a:ext uri="{FF2B5EF4-FFF2-40B4-BE49-F238E27FC236}">
                <a16:creationId xmlns="" xmlns:a16="http://schemas.microsoft.com/office/drawing/2014/main" id="{10A4AC65-CAC4-41FC-BAB1-43A5C60139AE}"/>
              </a:ext>
            </a:extLst>
          </p:cNvPr>
          <p:cNvSpPr txBox="1"/>
          <p:nvPr/>
        </p:nvSpPr>
        <p:spPr>
          <a:xfrm>
            <a:off x="5475831" y="412025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="" xmlns:a16="http://schemas.microsoft.com/office/drawing/2014/main" id="{7302628D-C208-489C-856A-A1A1AA014EA0}"/>
              </a:ext>
            </a:extLst>
          </p:cNvPr>
          <p:cNvSpPr txBox="1"/>
          <p:nvPr/>
        </p:nvSpPr>
        <p:spPr>
          <a:xfrm>
            <a:off x="7146822" y="412025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</a:p>
        </p:txBody>
      </p:sp>
      <p:sp>
        <p:nvSpPr>
          <p:cNvPr id="58" name="圆柱体 2">
            <a:extLst>
              <a:ext uri="{FF2B5EF4-FFF2-40B4-BE49-F238E27FC236}">
                <a16:creationId xmlns="" xmlns:a16="http://schemas.microsoft.com/office/drawing/2014/main" id="{C78BCC23-A37E-414C-A5CC-E355AFBB79ED}"/>
              </a:ext>
            </a:extLst>
          </p:cNvPr>
          <p:cNvSpPr/>
          <p:nvPr/>
        </p:nvSpPr>
        <p:spPr>
          <a:xfrm>
            <a:off x="5343832" y="3568895"/>
            <a:ext cx="793386" cy="532888"/>
          </a:xfrm>
          <a:prstGeom prst="can">
            <a:avLst/>
          </a:prstGeom>
          <a:solidFill>
            <a:srgbClr val="00B0F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圆柱体 16">
            <a:extLst>
              <a:ext uri="{FF2B5EF4-FFF2-40B4-BE49-F238E27FC236}">
                <a16:creationId xmlns="" xmlns:a16="http://schemas.microsoft.com/office/drawing/2014/main" id="{36C83948-4DE4-46B5-9999-6DA02ED69422}"/>
              </a:ext>
            </a:extLst>
          </p:cNvPr>
          <p:cNvSpPr/>
          <p:nvPr/>
        </p:nvSpPr>
        <p:spPr>
          <a:xfrm>
            <a:off x="6904540" y="2809397"/>
            <a:ext cx="1055947" cy="1129140"/>
          </a:xfrm>
          <a:custGeom>
            <a:avLst/>
            <a:gdLst>
              <a:gd name="connsiteX0" fmla="*/ 0 w 904875"/>
              <a:gd name="connsiteY0" fmla="*/ 113109 h 1457325"/>
              <a:gd name="connsiteX1" fmla="*/ 452438 w 904875"/>
              <a:gd name="connsiteY1" fmla="*/ 226218 h 1457325"/>
              <a:gd name="connsiteX2" fmla="*/ 904876 w 904875"/>
              <a:gd name="connsiteY2" fmla="*/ 113109 h 1457325"/>
              <a:gd name="connsiteX3" fmla="*/ 904875 w 904875"/>
              <a:gd name="connsiteY3" fmla="*/ 1344216 h 1457325"/>
              <a:gd name="connsiteX4" fmla="*/ 452437 w 904875"/>
              <a:gd name="connsiteY4" fmla="*/ 1457325 h 1457325"/>
              <a:gd name="connsiteX5" fmla="*/ -1 w 904875"/>
              <a:gd name="connsiteY5" fmla="*/ 1344216 h 1457325"/>
              <a:gd name="connsiteX6" fmla="*/ 0 w 904875"/>
              <a:gd name="connsiteY6" fmla="*/ 113109 h 1457325"/>
              <a:gd name="connsiteX0" fmla="*/ 0 w 904875"/>
              <a:gd name="connsiteY0" fmla="*/ 113109 h 1457325"/>
              <a:gd name="connsiteX1" fmla="*/ 452438 w 904875"/>
              <a:gd name="connsiteY1" fmla="*/ 0 h 1457325"/>
              <a:gd name="connsiteX2" fmla="*/ 904876 w 904875"/>
              <a:gd name="connsiteY2" fmla="*/ 113109 h 1457325"/>
              <a:gd name="connsiteX3" fmla="*/ 452438 w 904875"/>
              <a:gd name="connsiteY3" fmla="*/ 226218 h 1457325"/>
              <a:gd name="connsiteX4" fmla="*/ 0 w 904875"/>
              <a:gd name="connsiteY4" fmla="*/ 113109 h 1457325"/>
              <a:gd name="connsiteX0" fmla="*/ 904875 w 904875"/>
              <a:gd name="connsiteY0" fmla="*/ 113109 h 1457325"/>
              <a:gd name="connsiteX1" fmla="*/ 452437 w 904875"/>
              <a:gd name="connsiteY1" fmla="*/ 226218 h 1457325"/>
              <a:gd name="connsiteX2" fmla="*/ -1 w 904875"/>
              <a:gd name="connsiteY2" fmla="*/ 113109 h 1457325"/>
              <a:gd name="connsiteX3" fmla="*/ 452437 w 904875"/>
              <a:gd name="connsiteY3" fmla="*/ 0 h 1457325"/>
              <a:gd name="connsiteX4" fmla="*/ 904875 w 904875"/>
              <a:gd name="connsiteY4" fmla="*/ 113109 h 1457325"/>
              <a:gd name="connsiteX5" fmla="*/ 904875 w 904875"/>
              <a:gd name="connsiteY5" fmla="*/ 1344216 h 1457325"/>
              <a:gd name="connsiteX6" fmla="*/ 452437 w 904875"/>
              <a:gd name="connsiteY6" fmla="*/ 1457325 h 1457325"/>
              <a:gd name="connsiteX7" fmla="*/ -1 w 904875"/>
              <a:gd name="connsiteY7" fmla="*/ 1344216 h 1457325"/>
              <a:gd name="connsiteX8" fmla="*/ 0 w 904875"/>
              <a:gd name="connsiteY8" fmla="*/ 113109 h 1457325"/>
              <a:gd name="connsiteX0" fmla="*/ 104775 w 1009651"/>
              <a:gd name="connsiteY0" fmla="*/ 113109 h 1457325"/>
              <a:gd name="connsiteX1" fmla="*/ 557213 w 1009651"/>
              <a:gd name="connsiteY1" fmla="*/ 226218 h 1457325"/>
              <a:gd name="connsiteX2" fmla="*/ 1009651 w 1009651"/>
              <a:gd name="connsiteY2" fmla="*/ 113109 h 1457325"/>
              <a:gd name="connsiteX3" fmla="*/ 1009650 w 1009651"/>
              <a:gd name="connsiteY3" fmla="*/ 1344216 h 1457325"/>
              <a:gd name="connsiteX4" fmla="*/ 557212 w 1009651"/>
              <a:gd name="connsiteY4" fmla="*/ 1457325 h 1457325"/>
              <a:gd name="connsiteX5" fmla="*/ 104774 w 1009651"/>
              <a:gd name="connsiteY5" fmla="*/ 1344216 h 1457325"/>
              <a:gd name="connsiteX6" fmla="*/ 104775 w 1009651"/>
              <a:gd name="connsiteY6" fmla="*/ 113109 h 1457325"/>
              <a:gd name="connsiteX0" fmla="*/ 104775 w 1009651"/>
              <a:gd name="connsiteY0" fmla="*/ 113109 h 1457325"/>
              <a:gd name="connsiteX1" fmla="*/ 557213 w 1009651"/>
              <a:gd name="connsiteY1" fmla="*/ 0 h 1457325"/>
              <a:gd name="connsiteX2" fmla="*/ 1009651 w 1009651"/>
              <a:gd name="connsiteY2" fmla="*/ 113109 h 1457325"/>
              <a:gd name="connsiteX3" fmla="*/ 557213 w 1009651"/>
              <a:gd name="connsiteY3" fmla="*/ 226218 h 1457325"/>
              <a:gd name="connsiteX4" fmla="*/ 104775 w 1009651"/>
              <a:gd name="connsiteY4" fmla="*/ 113109 h 1457325"/>
              <a:gd name="connsiteX0" fmla="*/ 1009650 w 1009651"/>
              <a:gd name="connsiteY0" fmla="*/ 113109 h 1457325"/>
              <a:gd name="connsiteX1" fmla="*/ 557212 w 1009651"/>
              <a:gd name="connsiteY1" fmla="*/ 226218 h 1457325"/>
              <a:gd name="connsiteX2" fmla="*/ 104774 w 1009651"/>
              <a:gd name="connsiteY2" fmla="*/ 113109 h 1457325"/>
              <a:gd name="connsiteX3" fmla="*/ 557212 w 1009651"/>
              <a:gd name="connsiteY3" fmla="*/ 0 h 1457325"/>
              <a:gd name="connsiteX4" fmla="*/ 1009650 w 1009651"/>
              <a:gd name="connsiteY4" fmla="*/ 113109 h 1457325"/>
              <a:gd name="connsiteX5" fmla="*/ 1009650 w 1009651"/>
              <a:gd name="connsiteY5" fmla="*/ 1344216 h 1457325"/>
              <a:gd name="connsiteX6" fmla="*/ 557212 w 1009651"/>
              <a:gd name="connsiteY6" fmla="*/ 1457325 h 1457325"/>
              <a:gd name="connsiteX7" fmla="*/ 104774 w 1009651"/>
              <a:gd name="connsiteY7" fmla="*/ 1344216 h 1457325"/>
              <a:gd name="connsiteX8" fmla="*/ 0 w 1009651"/>
              <a:gd name="connsiteY8" fmla="*/ 87709 h 1457325"/>
              <a:gd name="connsiteX0" fmla="*/ 104775 w 1177925"/>
              <a:gd name="connsiteY0" fmla="*/ 113113 h 1457329"/>
              <a:gd name="connsiteX1" fmla="*/ 557213 w 1177925"/>
              <a:gd name="connsiteY1" fmla="*/ 226222 h 1457329"/>
              <a:gd name="connsiteX2" fmla="*/ 1009651 w 1177925"/>
              <a:gd name="connsiteY2" fmla="*/ 113113 h 1457329"/>
              <a:gd name="connsiteX3" fmla="*/ 1009650 w 1177925"/>
              <a:gd name="connsiteY3" fmla="*/ 1344220 h 1457329"/>
              <a:gd name="connsiteX4" fmla="*/ 557212 w 1177925"/>
              <a:gd name="connsiteY4" fmla="*/ 1457329 h 1457329"/>
              <a:gd name="connsiteX5" fmla="*/ 104774 w 1177925"/>
              <a:gd name="connsiteY5" fmla="*/ 1344220 h 1457329"/>
              <a:gd name="connsiteX6" fmla="*/ 104775 w 1177925"/>
              <a:gd name="connsiteY6" fmla="*/ 113113 h 1457329"/>
              <a:gd name="connsiteX0" fmla="*/ 104775 w 1177925"/>
              <a:gd name="connsiteY0" fmla="*/ 113113 h 1457329"/>
              <a:gd name="connsiteX1" fmla="*/ 557213 w 1177925"/>
              <a:gd name="connsiteY1" fmla="*/ 4 h 1457329"/>
              <a:gd name="connsiteX2" fmla="*/ 1009651 w 1177925"/>
              <a:gd name="connsiteY2" fmla="*/ 113113 h 1457329"/>
              <a:gd name="connsiteX3" fmla="*/ 557213 w 1177925"/>
              <a:gd name="connsiteY3" fmla="*/ 226222 h 1457329"/>
              <a:gd name="connsiteX4" fmla="*/ 104775 w 1177925"/>
              <a:gd name="connsiteY4" fmla="*/ 113113 h 1457329"/>
              <a:gd name="connsiteX0" fmla="*/ 1009650 w 1177925"/>
              <a:gd name="connsiteY0" fmla="*/ 113113 h 1457329"/>
              <a:gd name="connsiteX1" fmla="*/ 557212 w 1177925"/>
              <a:gd name="connsiteY1" fmla="*/ 226222 h 1457329"/>
              <a:gd name="connsiteX2" fmla="*/ 104774 w 1177925"/>
              <a:gd name="connsiteY2" fmla="*/ 113113 h 1457329"/>
              <a:gd name="connsiteX3" fmla="*/ 557212 w 1177925"/>
              <a:gd name="connsiteY3" fmla="*/ 4 h 1457329"/>
              <a:gd name="connsiteX4" fmla="*/ 1177925 w 1177925"/>
              <a:gd name="connsiteY4" fmla="*/ 109938 h 1457329"/>
              <a:gd name="connsiteX5" fmla="*/ 1009650 w 1177925"/>
              <a:gd name="connsiteY5" fmla="*/ 1344220 h 1457329"/>
              <a:gd name="connsiteX6" fmla="*/ 557212 w 1177925"/>
              <a:gd name="connsiteY6" fmla="*/ 1457329 h 1457329"/>
              <a:gd name="connsiteX7" fmla="*/ 104774 w 1177925"/>
              <a:gd name="connsiteY7" fmla="*/ 1344220 h 1457329"/>
              <a:gd name="connsiteX8" fmla="*/ 0 w 1177925"/>
              <a:gd name="connsiteY8" fmla="*/ 87713 h 1457329"/>
              <a:gd name="connsiteX0" fmla="*/ 107951 w 1181101"/>
              <a:gd name="connsiteY0" fmla="*/ 113195 h 1457411"/>
              <a:gd name="connsiteX1" fmla="*/ 560389 w 1181101"/>
              <a:gd name="connsiteY1" fmla="*/ 226304 h 1457411"/>
              <a:gd name="connsiteX2" fmla="*/ 1012827 w 1181101"/>
              <a:gd name="connsiteY2" fmla="*/ 113195 h 1457411"/>
              <a:gd name="connsiteX3" fmla="*/ 1012826 w 1181101"/>
              <a:gd name="connsiteY3" fmla="*/ 1344302 h 1457411"/>
              <a:gd name="connsiteX4" fmla="*/ 560388 w 1181101"/>
              <a:gd name="connsiteY4" fmla="*/ 1457411 h 1457411"/>
              <a:gd name="connsiteX5" fmla="*/ 107950 w 1181101"/>
              <a:gd name="connsiteY5" fmla="*/ 1344302 h 1457411"/>
              <a:gd name="connsiteX6" fmla="*/ 107951 w 1181101"/>
              <a:gd name="connsiteY6" fmla="*/ 113195 h 1457411"/>
              <a:gd name="connsiteX0" fmla="*/ 107951 w 1181101"/>
              <a:gd name="connsiteY0" fmla="*/ 113195 h 1457411"/>
              <a:gd name="connsiteX1" fmla="*/ 560389 w 1181101"/>
              <a:gd name="connsiteY1" fmla="*/ 86 h 1457411"/>
              <a:gd name="connsiteX2" fmla="*/ 1012827 w 1181101"/>
              <a:gd name="connsiteY2" fmla="*/ 113195 h 1457411"/>
              <a:gd name="connsiteX3" fmla="*/ 560389 w 1181101"/>
              <a:gd name="connsiteY3" fmla="*/ 226304 h 1457411"/>
              <a:gd name="connsiteX4" fmla="*/ 107951 w 1181101"/>
              <a:gd name="connsiteY4" fmla="*/ 113195 h 1457411"/>
              <a:gd name="connsiteX0" fmla="*/ 1012826 w 1181101"/>
              <a:gd name="connsiteY0" fmla="*/ 113195 h 1457411"/>
              <a:gd name="connsiteX1" fmla="*/ 560388 w 1181101"/>
              <a:gd name="connsiteY1" fmla="*/ 226304 h 1457411"/>
              <a:gd name="connsiteX2" fmla="*/ 0 w 1181101"/>
              <a:gd name="connsiteY2" fmla="*/ 97320 h 1457411"/>
              <a:gd name="connsiteX3" fmla="*/ 560388 w 1181101"/>
              <a:gd name="connsiteY3" fmla="*/ 86 h 1457411"/>
              <a:gd name="connsiteX4" fmla="*/ 1181101 w 1181101"/>
              <a:gd name="connsiteY4" fmla="*/ 110020 h 1457411"/>
              <a:gd name="connsiteX5" fmla="*/ 1012826 w 1181101"/>
              <a:gd name="connsiteY5" fmla="*/ 1344302 h 1457411"/>
              <a:gd name="connsiteX6" fmla="*/ 560388 w 1181101"/>
              <a:gd name="connsiteY6" fmla="*/ 1457411 h 1457411"/>
              <a:gd name="connsiteX7" fmla="*/ 107950 w 1181101"/>
              <a:gd name="connsiteY7" fmla="*/ 1344302 h 1457411"/>
              <a:gd name="connsiteX8" fmla="*/ 3176 w 1181101"/>
              <a:gd name="connsiteY8" fmla="*/ 87795 h 1457411"/>
              <a:gd name="connsiteX0" fmla="*/ 107951 w 1181101"/>
              <a:gd name="connsiteY0" fmla="*/ 113195 h 1457411"/>
              <a:gd name="connsiteX1" fmla="*/ 560389 w 1181101"/>
              <a:gd name="connsiteY1" fmla="*/ 226304 h 1457411"/>
              <a:gd name="connsiteX2" fmla="*/ 1012827 w 1181101"/>
              <a:gd name="connsiteY2" fmla="*/ 113195 h 1457411"/>
              <a:gd name="connsiteX3" fmla="*/ 1012826 w 1181101"/>
              <a:gd name="connsiteY3" fmla="*/ 1344302 h 1457411"/>
              <a:gd name="connsiteX4" fmla="*/ 560388 w 1181101"/>
              <a:gd name="connsiteY4" fmla="*/ 1457411 h 1457411"/>
              <a:gd name="connsiteX5" fmla="*/ 107950 w 1181101"/>
              <a:gd name="connsiteY5" fmla="*/ 1344302 h 1457411"/>
              <a:gd name="connsiteX6" fmla="*/ 107951 w 1181101"/>
              <a:gd name="connsiteY6" fmla="*/ 113195 h 1457411"/>
              <a:gd name="connsiteX0" fmla="*/ 107951 w 1181101"/>
              <a:gd name="connsiteY0" fmla="*/ 113195 h 1457411"/>
              <a:gd name="connsiteX1" fmla="*/ 560389 w 1181101"/>
              <a:gd name="connsiteY1" fmla="*/ 86 h 1457411"/>
              <a:gd name="connsiteX2" fmla="*/ 1012827 w 1181101"/>
              <a:gd name="connsiteY2" fmla="*/ 113195 h 1457411"/>
              <a:gd name="connsiteX3" fmla="*/ 560389 w 1181101"/>
              <a:gd name="connsiteY3" fmla="*/ 226304 h 1457411"/>
              <a:gd name="connsiteX4" fmla="*/ 107951 w 1181101"/>
              <a:gd name="connsiteY4" fmla="*/ 113195 h 1457411"/>
              <a:gd name="connsiteX0" fmla="*/ 1177926 w 1181101"/>
              <a:gd name="connsiteY0" fmla="*/ 100495 h 1457411"/>
              <a:gd name="connsiteX1" fmla="*/ 560388 w 1181101"/>
              <a:gd name="connsiteY1" fmla="*/ 226304 h 1457411"/>
              <a:gd name="connsiteX2" fmla="*/ 0 w 1181101"/>
              <a:gd name="connsiteY2" fmla="*/ 97320 h 1457411"/>
              <a:gd name="connsiteX3" fmla="*/ 560388 w 1181101"/>
              <a:gd name="connsiteY3" fmla="*/ 86 h 1457411"/>
              <a:gd name="connsiteX4" fmla="*/ 1181101 w 1181101"/>
              <a:gd name="connsiteY4" fmla="*/ 110020 h 1457411"/>
              <a:gd name="connsiteX5" fmla="*/ 1012826 w 1181101"/>
              <a:gd name="connsiteY5" fmla="*/ 1344302 h 1457411"/>
              <a:gd name="connsiteX6" fmla="*/ 560388 w 1181101"/>
              <a:gd name="connsiteY6" fmla="*/ 1457411 h 1457411"/>
              <a:gd name="connsiteX7" fmla="*/ 107950 w 1181101"/>
              <a:gd name="connsiteY7" fmla="*/ 1344302 h 1457411"/>
              <a:gd name="connsiteX8" fmla="*/ 3176 w 1181101"/>
              <a:gd name="connsiteY8" fmla="*/ 87795 h 1457411"/>
              <a:gd name="connsiteX0" fmla="*/ 107951 w 1184277"/>
              <a:gd name="connsiteY0" fmla="*/ 113195 h 1457411"/>
              <a:gd name="connsiteX1" fmla="*/ 560389 w 1184277"/>
              <a:gd name="connsiteY1" fmla="*/ 226304 h 1457411"/>
              <a:gd name="connsiteX2" fmla="*/ 1012827 w 1184277"/>
              <a:gd name="connsiteY2" fmla="*/ 113195 h 1457411"/>
              <a:gd name="connsiteX3" fmla="*/ 1012826 w 1184277"/>
              <a:gd name="connsiteY3" fmla="*/ 1344302 h 1457411"/>
              <a:gd name="connsiteX4" fmla="*/ 560388 w 1184277"/>
              <a:gd name="connsiteY4" fmla="*/ 1457411 h 1457411"/>
              <a:gd name="connsiteX5" fmla="*/ 107950 w 1184277"/>
              <a:gd name="connsiteY5" fmla="*/ 1344302 h 1457411"/>
              <a:gd name="connsiteX6" fmla="*/ 107951 w 1184277"/>
              <a:gd name="connsiteY6" fmla="*/ 113195 h 1457411"/>
              <a:gd name="connsiteX0" fmla="*/ 107951 w 1184277"/>
              <a:gd name="connsiteY0" fmla="*/ 113195 h 1457411"/>
              <a:gd name="connsiteX1" fmla="*/ 560389 w 1184277"/>
              <a:gd name="connsiteY1" fmla="*/ 86 h 1457411"/>
              <a:gd name="connsiteX2" fmla="*/ 1184277 w 1184277"/>
              <a:gd name="connsiteY2" fmla="*/ 106845 h 1457411"/>
              <a:gd name="connsiteX3" fmla="*/ 560389 w 1184277"/>
              <a:gd name="connsiteY3" fmla="*/ 226304 h 1457411"/>
              <a:gd name="connsiteX4" fmla="*/ 107951 w 1184277"/>
              <a:gd name="connsiteY4" fmla="*/ 113195 h 1457411"/>
              <a:gd name="connsiteX0" fmla="*/ 1177926 w 1184277"/>
              <a:gd name="connsiteY0" fmla="*/ 100495 h 1457411"/>
              <a:gd name="connsiteX1" fmla="*/ 560388 w 1184277"/>
              <a:gd name="connsiteY1" fmla="*/ 226304 h 1457411"/>
              <a:gd name="connsiteX2" fmla="*/ 0 w 1184277"/>
              <a:gd name="connsiteY2" fmla="*/ 97320 h 1457411"/>
              <a:gd name="connsiteX3" fmla="*/ 560388 w 1184277"/>
              <a:gd name="connsiteY3" fmla="*/ 86 h 1457411"/>
              <a:gd name="connsiteX4" fmla="*/ 1181101 w 1184277"/>
              <a:gd name="connsiteY4" fmla="*/ 110020 h 1457411"/>
              <a:gd name="connsiteX5" fmla="*/ 1012826 w 1184277"/>
              <a:gd name="connsiteY5" fmla="*/ 1344302 h 1457411"/>
              <a:gd name="connsiteX6" fmla="*/ 560388 w 1184277"/>
              <a:gd name="connsiteY6" fmla="*/ 1457411 h 1457411"/>
              <a:gd name="connsiteX7" fmla="*/ 107950 w 1184277"/>
              <a:gd name="connsiteY7" fmla="*/ 1344302 h 1457411"/>
              <a:gd name="connsiteX8" fmla="*/ 3176 w 1184277"/>
              <a:gd name="connsiteY8" fmla="*/ 87795 h 1457411"/>
              <a:gd name="connsiteX0" fmla="*/ 107951 w 1184277"/>
              <a:gd name="connsiteY0" fmla="*/ 113264 h 1457480"/>
              <a:gd name="connsiteX1" fmla="*/ 560389 w 1184277"/>
              <a:gd name="connsiteY1" fmla="*/ 226373 h 1457480"/>
              <a:gd name="connsiteX2" fmla="*/ 1012827 w 1184277"/>
              <a:gd name="connsiteY2" fmla="*/ 113264 h 1457480"/>
              <a:gd name="connsiteX3" fmla="*/ 1012826 w 1184277"/>
              <a:gd name="connsiteY3" fmla="*/ 1344371 h 1457480"/>
              <a:gd name="connsiteX4" fmla="*/ 560388 w 1184277"/>
              <a:gd name="connsiteY4" fmla="*/ 1457480 h 1457480"/>
              <a:gd name="connsiteX5" fmla="*/ 107950 w 1184277"/>
              <a:gd name="connsiteY5" fmla="*/ 1344371 h 1457480"/>
              <a:gd name="connsiteX6" fmla="*/ 107951 w 1184277"/>
              <a:gd name="connsiteY6" fmla="*/ 113264 h 1457480"/>
              <a:gd name="connsiteX0" fmla="*/ 3176 w 1184277"/>
              <a:gd name="connsiteY0" fmla="*/ 91039 h 1457480"/>
              <a:gd name="connsiteX1" fmla="*/ 560389 w 1184277"/>
              <a:gd name="connsiteY1" fmla="*/ 155 h 1457480"/>
              <a:gd name="connsiteX2" fmla="*/ 1184277 w 1184277"/>
              <a:gd name="connsiteY2" fmla="*/ 106914 h 1457480"/>
              <a:gd name="connsiteX3" fmla="*/ 560389 w 1184277"/>
              <a:gd name="connsiteY3" fmla="*/ 226373 h 1457480"/>
              <a:gd name="connsiteX4" fmla="*/ 3176 w 1184277"/>
              <a:gd name="connsiteY4" fmla="*/ 91039 h 1457480"/>
              <a:gd name="connsiteX0" fmla="*/ 1177926 w 1184277"/>
              <a:gd name="connsiteY0" fmla="*/ 100564 h 1457480"/>
              <a:gd name="connsiteX1" fmla="*/ 560388 w 1184277"/>
              <a:gd name="connsiteY1" fmla="*/ 226373 h 1457480"/>
              <a:gd name="connsiteX2" fmla="*/ 0 w 1184277"/>
              <a:gd name="connsiteY2" fmla="*/ 97389 h 1457480"/>
              <a:gd name="connsiteX3" fmla="*/ 560388 w 1184277"/>
              <a:gd name="connsiteY3" fmla="*/ 155 h 1457480"/>
              <a:gd name="connsiteX4" fmla="*/ 1181101 w 1184277"/>
              <a:gd name="connsiteY4" fmla="*/ 110089 h 1457480"/>
              <a:gd name="connsiteX5" fmla="*/ 1012826 w 1184277"/>
              <a:gd name="connsiteY5" fmla="*/ 1344371 h 1457480"/>
              <a:gd name="connsiteX6" fmla="*/ 560388 w 1184277"/>
              <a:gd name="connsiteY6" fmla="*/ 1457480 h 1457480"/>
              <a:gd name="connsiteX7" fmla="*/ 107950 w 1184277"/>
              <a:gd name="connsiteY7" fmla="*/ 1344371 h 1457480"/>
              <a:gd name="connsiteX8" fmla="*/ 3176 w 1184277"/>
              <a:gd name="connsiteY8" fmla="*/ 87864 h 1457480"/>
              <a:gd name="connsiteX0" fmla="*/ 107951 w 1184277"/>
              <a:gd name="connsiteY0" fmla="*/ 113264 h 1485534"/>
              <a:gd name="connsiteX1" fmla="*/ 560389 w 1184277"/>
              <a:gd name="connsiteY1" fmla="*/ 226373 h 1485534"/>
              <a:gd name="connsiteX2" fmla="*/ 1181102 w 1184277"/>
              <a:gd name="connsiteY2" fmla="*/ 103739 h 1485534"/>
              <a:gd name="connsiteX3" fmla="*/ 1012826 w 1184277"/>
              <a:gd name="connsiteY3" fmla="*/ 1344371 h 1485534"/>
              <a:gd name="connsiteX4" fmla="*/ 560388 w 1184277"/>
              <a:gd name="connsiteY4" fmla="*/ 1457480 h 1485534"/>
              <a:gd name="connsiteX5" fmla="*/ 107950 w 1184277"/>
              <a:gd name="connsiteY5" fmla="*/ 1344371 h 1485534"/>
              <a:gd name="connsiteX6" fmla="*/ 107951 w 1184277"/>
              <a:gd name="connsiteY6" fmla="*/ 113264 h 1485534"/>
              <a:gd name="connsiteX0" fmla="*/ 3176 w 1184277"/>
              <a:gd name="connsiteY0" fmla="*/ 91039 h 1485534"/>
              <a:gd name="connsiteX1" fmla="*/ 560389 w 1184277"/>
              <a:gd name="connsiteY1" fmla="*/ 155 h 1485534"/>
              <a:gd name="connsiteX2" fmla="*/ 1184277 w 1184277"/>
              <a:gd name="connsiteY2" fmla="*/ 106914 h 1485534"/>
              <a:gd name="connsiteX3" fmla="*/ 560389 w 1184277"/>
              <a:gd name="connsiteY3" fmla="*/ 226373 h 1485534"/>
              <a:gd name="connsiteX4" fmla="*/ 3176 w 1184277"/>
              <a:gd name="connsiteY4" fmla="*/ 91039 h 1485534"/>
              <a:gd name="connsiteX0" fmla="*/ 1177926 w 1184277"/>
              <a:gd name="connsiteY0" fmla="*/ 100564 h 1485534"/>
              <a:gd name="connsiteX1" fmla="*/ 560388 w 1184277"/>
              <a:gd name="connsiteY1" fmla="*/ 226373 h 1485534"/>
              <a:gd name="connsiteX2" fmla="*/ 0 w 1184277"/>
              <a:gd name="connsiteY2" fmla="*/ 97389 h 1485534"/>
              <a:gd name="connsiteX3" fmla="*/ 560388 w 1184277"/>
              <a:gd name="connsiteY3" fmla="*/ 155 h 1485534"/>
              <a:gd name="connsiteX4" fmla="*/ 1181101 w 1184277"/>
              <a:gd name="connsiteY4" fmla="*/ 110089 h 1485534"/>
              <a:gd name="connsiteX5" fmla="*/ 1012826 w 1184277"/>
              <a:gd name="connsiteY5" fmla="*/ 1344371 h 1485534"/>
              <a:gd name="connsiteX6" fmla="*/ 560388 w 1184277"/>
              <a:gd name="connsiteY6" fmla="*/ 1457480 h 1485534"/>
              <a:gd name="connsiteX7" fmla="*/ 107950 w 1184277"/>
              <a:gd name="connsiteY7" fmla="*/ 1344371 h 1485534"/>
              <a:gd name="connsiteX8" fmla="*/ 3176 w 1184277"/>
              <a:gd name="connsiteY8" fmla="*/ 87864 h 1485534"/>
              <a:gd name="connsiteX0" fmla="*/ 107951 w 1184277"/>
              <a:gd name="connsiteY0" fmla="*/ 113264 h 1485534"/>
              <a:gd name="connsiteX1" fmla="*/ 560389 w 1184277"/>
              <a:gd name="connsiteY1" fmla="*/ 226373 h 1485534"/>
              <a:gd name="connsiteX2" fmla="*/ 1181102 w 1184277"/>
              <a:gd name="connsiteY2" fmla="*/ 103739 h 1485534"/>
              <a:gd name="connsiteX3" fmla="*/ 1012826 w 1184277"/>
              <a:gd name="connsiteY3" fmla="*/ 1344371 h 1485534"/>
              <a:gd name="connsiteX4" fmla="*/ 560388 w 1184277"/>
              <a:gd name="connsiteY4" fmla="*/ 1457480 h 1485534"/>
              <a:gd name="connsiteX5" fmla="*/ 107950 w 1184277"/>
              <a:gd name="connsiteY5" fmla="*/ 1344371 h 1485534"/>
              <a:gd name="connsiteX6" fmla="*/ 107951 w 1184277"/>
              <a:gd name="connsiteY6" fmla="*/ 113264 h 1485534"/>
              <a:gd name="connsiteX0" fmla="*/ 3176 w 1184277"/>
              <a:gd name="connsiteY0" fmla="*/ 91039 h 1485534"/>
              <a:gd name="connsiteX1" fmla="*/ 560389 w 1184277"/>
              <a:gd name="connsiteY1" fmla="*/ 155 h 1485534"/>
              <a:gd name="connsiteX2" fmla="*/ 1184277 w 1184277"/>
              <a:gd name="connsiteY2" fmla="*/ 106914 h 1485534"/>
              <a:gd name="connsiteX3" fmla="*/ 560389 w 1184277"/>
              <a:gd name="connsiteY3" fmla="*/ 226373 h 1485534"/>
              <a:gd name="connsiteX4" fmla="*/ 3176 w 1184277"/>
              <a:gd name="connsiteY4" fmla="*/ 91039 h 1485534"/>
              <a:gd name="connsiteX0" fmla="*/ 1177926 w 1184277"/>
              <a:gd name="connsiteY0" fmla="*/ 100564 h 1485534"/>
              <a:gd name="connsiteX1" fmla="*/ 560388 w 1184277"/>
              <a:gd name="connsiteY1" fmla="*/ 226373 h 1485534"/>
              <a:gd name="connsiteX2" fmla="*/ 0 w 1184277"/>
              <a:gd name="connsiteY2" fmla="*/ 97389 h 1485534"/>
              <a:gd name="connsiteX3" fmla="*/ 560388 w 1184277"/>
              <a:gd name="connsiteY3" fmla="*/ 155 h 1485534"/>
              <a:gd name="connsiteX4" fmla="*/ 1181101 w 1184277"/>
              <a:gd name="connsiteY4" fmla="*/ 110089 h 1485534"/>
              <a:gd name="connsiteX5" fmla="*/ 1012826 w 1184277"/>
              <a:gd name="connsiteY5" fmla="*/ 1344371 h 1485534"/>
              <a:gd name="connsiteX6" fmla="*/ 560388 w 1184277"/>
              <a:gd name="connsiteY6" fmla="*/ 1457480 h 1485534"/>
              <a:gd name="connsiteX7" fmla="*/ 107950 w 1184277"/>
              <a:gd name="connsiteY7" fmla="*/ 1344371 h 1485534"/>
              <a:gd name="connsiteX8" fmla="*/ 3176 w 1184277"/>
              <a:gd name="connsiteY8" fmla="*/ 87864 h 1485534"/>
              <a:gd name="connsiteX0" fmla="*/ 107951 w 1184277"/>
              <a:gd name="connsiteY0" fmla="*/ 113264 h 1485534"/>
              <a:gd name="connsiteX1" fmla="*/ 560389 w 1184277"/>
              <a:gd name="connsiteY1" fmla="*/ 226373 h 1485534"/>
              <a:gd name="connsiteX2" fmla="*/ 1181102 w 1184277"/>
              <a:gd name="connsiteY2" fmla="*/ 103739 h 1485534"/>
              <a:gd name="connsiteX3" fmla="*/ 1012826 w 1184277"/>
              <a:gd name="connsiteY3" fmla="*/ 1344371 h 1485534"/>
              <a:gd name="connsiteX4" fmla="*/ 560388 w 1184277"/>
              <a:gd name="connsiteY4" fmla="*/ 1457480 h 1485534"/>
              <a:gd name="connsiteX5" fmla="*/ 107950 w 1184277"/>
              <a:gd name="connsiteY5" fmla="*/ 1344371 h 1485534"/>
              <a:gd name="connsiteX6" fmla="*/ 107951 w 1184277"/>
              <a:gd name="connsiteY6" fmla="*/ 113264 h 1485534"/>
              <a:gd name="connsiteX0" fmla="*/ 3176 w 1184277"/>
              <a:gd name="connsiteY0" fmla="*/ 91039 h 1485534"/>
              <a:gd name="connsiteX1" fmla="*/ 560389 w 1184277"/>
              <a:gd name="connsiteY1" fmla="*/ 155 h 1485534"/>
              <a:gd name="connsiteX2" fmla="*/ 1184277 w 1184277"/>
              <a:gd name="connsiteY2" fmla="*/ 106914 h 1485534"/>
              <a:gd name="connsiteX3" fmla="*/ 560389 w 1184277"/>
              <a:gd name="connsiteY3" fmla="*/ 226373 h 1485534"/>
              <a:gd name="connsiteX4" fmla="*/ 3176 w 1184277"/>
              <a:gd name="connsiteY4" fmla="*/ 91039 h 1485534"/>
              <a:gd name="connsiteX0" fmla="*/ 1177926 w 1184277"/>
              <a:gd name="connsiteY0" fmla="*/ 100564 h 1485534"/>
              <a:gd name="connsiteX1" fmla="*/ 560388 w 1184277"/>
              <a:gd name="connsiteY1" fmla="*/ 226373 h 1485534"/>
              <a:gd name="connsiteX2" fmla="*/ 0 w 1184277"/>
              <a:gd name="connsiteY2" fmla="*/ 97389 h 1485534"/>
              <a:gd name="connsiteX3" fmla="*/ 560388 w 1184277"/>
              <a:gd name="connsiteY3" fmla="*/ 155 h 1485534"/>
              <a:gd name="connsiteX4" fmla="*/ 1181101 w 1184277"/>
              <a:gd name="connsiteY4" fmla="*/ 110089 h 1485534"/>
              <a:gd name="connsiteX5" fmla="*/ 1012826 w 1184277"/>
              <a:gd name="connsiteY5" fmla="*/ 1344371 h 1485534"/>
              <a:gd name="connsiteX6" fmla="*/ 560388 w 1184277"/>
              <a:gd name="connsiteY6" fmla="*/ 1457480 h 1485534"/>
              <a:gd name="connsiteX7" fmla="*/ 107950 w 1184277"/>
              <a:gd name="connsiteY7" fmla="*/ 1344371 h 1485534"/>
              <a:gd name="connsiteX8" fmla="*/ 3176 w 1184277"/>
              <a:gd name="connsiteY8" fmla="*/ 87864 h 1485534"/>
              <a:gd name="connsiteX0" fmla="*/ 107951 w 1184277"/>
              <a:gd name="connsiteY0" fmla="*/ 113264 h 1485534"/>
              <a:gd name="connsiteX1" fmla="*/ 560389 w 1184277"/>
              <a:gd name="connsiteY1" fmla="*/ 226373 h 1485534"/>
              <a:gd name="connsiteX2" fmla="*/ 1181102 w 1184277"/>
              <a:gd name="connsiteY2" fmla="*/ 103739 h 1485534"/>
              <a:gd name="connsiteX3" fmla="*/ 1012826 w 1184277"/>
              <a:gd name="connsiteY3" fmla="*/ 1344371 h 1485534"/>
              <a:gd name="connsiteX4" fmla="*/ 560388 w 1184277"/>
              <a:gd name="connsiteY4" fmla="*/ 1457480 h 1485534"/>
              <a:gd name="connsiteX5" fmla="*/ 107950 w 1184277"/>
              <a:gd name="connsiteY5" fmla="*/ 1344371 h 1485534"/>
              <a:gd name="connsiteX6" fmla="*/ 107951 w 1184277"/>
              <a:gd name="connsiteY6" fmla="*/ 113264 h 1485534"/>
              <a:gd name="connsiteX0" fmla="*/ 3176 w 1184277"/>
              <a:gd name="connsiteY0" fmla="*/ 91039 h 1485534"/>
              <a:gd name="connsiteX1" fmla="*/ 560389 w 1184277"/>
              <a:gd name="connsiteY1" fmla="*/ 155 h 1485534"/>
              <a:gd name="connsiteX2" fmla="*/ 1184277 w 1184277"/>
              <a:gd name="connsiteY2" fmla="*/ 106914 h 1485534"/>
              <a:gd name="connsiteX3" fmla="*/ 560389 w 1184277"/>
              <a:gd name="connsiteY3" fmla="*/ 226373 h 1485534"/>
              <a:gd name="connsiteX4" fmla="*/ 3176 w 1184277"/>
              <a:gd name="connsiteY4" fmla="*/ 91039 h 1485534"/>
              <a:gd name="connsiteX0" fmla="*/ 1177926 w 1184277"/>
              <a:gd name="connsiteY0" fmla="*/ 100564 h 1485534"/>
              <a:gd name="connsiteX1" fmla="*/ 560388 w 1184277"/>
              <a:gd name="connsiteY1" fmla="*/ 226373 h 1485534"/>
              <a:gd name="connsiteX2" fmla="*/ 0 w 1184277"/>
              <a:gd name="connsiteY2" fmla="*/ 97389 h 1485534"/>
              <a:gd name="connsiteX3" fmla="*/ 560388 w 1184277"/>
              <a:gd name="connsiteY3" fmla="*/ 155 h 1485534"/>
              <a:gd name="connsiteX4" fmla="*/ 1181101 w 1184277"/>
              <a:gd name="connsiteY4" fmla="*/ 110089 h 1485534"/>
              <a:gd name="connsiteX5" fmla="*/ 1009651 w 1184277"/>
              <a:gd name="connsiteY5" fmla="*/ 1309446 h 1485534"/>
              <a:gd name="connsiteX6" fmla="*/ 560388 w 1184277"/>
              <a:gd name="connsiteY6" fmla="*/ 1457480 h 1485534"/>
              <a:gd name="connsiteX7" fmla="*/ 107950 w 1184277"/>
              <a:gd name="connsiteY7" fmla="*/ 1344371 h 1485534"/>
              <a:gd name="connsiteX8" fmla="*/ 3176 w 1184277"/>
              <a:gd name="connsiteY8" fmla="*/ 87864 h 1485534"/>
              <a:gd name="connsiteX0" fmla="*/ 107951 w 1216031"/>
              <a:gd name="connsiteY0" fmla="*/ 113264 h 1457893"/>
              <a:gd name="connsiteX1" fmla="*/ 560389 w 1216031"/>
              <a:gd name="connsiteY1" fmla="*/ 226373 h 1457893"/>
              <a:gd name="connsiteX2" fmla="*/ 1181102 w 1216031"/>
              <a:gd name="connsiteY2" fmla="*/ 103739 h 1457893"/>
              <a:gd name="connsiteX3" fmla="*/ 1076326 w 1216031"/>
              <a:gd name="connsiteY3" fmla="*/ 1169746 h 1457893"/>
              <a:gd name="connsiteX4" fmla="*/ 560388 w 1216031"/>
              <a:gd name="connsiteY4" fmla="*/ 1457480 h 1457893"/>
              <a:gd name="connsiteX5" fmla="*/ 107950 w 1216031"/>
              <a:gd name="connsiteY5" fmla="*/ 1344371 h 1457893"/>
              <a:gd name="connsiteX6" fmla="*/ 107951 w 1216031"/>
              <a:gd name="connsiteY6" fmla="*/ 113264 h 1457893"/>
              <a:gd name="connsiteX0" fmla="*/ 3176 w 1216031"/>
              <a:gd name="connsiteY0" fmla="*/ 91039 h 1457893"/>
              <a:gd name="connsiteX1" fmla="*/ 560389 w 1216031"/>
              <a:gd name="connsiteY1" fmla="*/ 155 h 1457893"/>
              <a:gd name="connsiteX2" fmla="*/ 1184277 w 1216031"/>
              <a:gd name="connsiteY2" fmla="*/ 106914 h 1457893"/>
              <a:gd name="connsiteX3" fmla="*/ 560389 w 1216031"/>
              <a:gd name="connsiteY3" fmla="*/ 226373 h 1457893"/>
              <a:gd name="connsiteX4" fmla="*/ 3176 w 1216031"/>
              <a:gd name="connsiteY4" fmla="*/ 91039 h 1457893"/>
              <a:gd name="connsiteX0" fmla="*/ 1177926 w 1216031"/>
              <a:gd name="connsiteY0" fmla="*/ 100564 h 1457893"/>
              <a:gd name="connsiteX1" fmla="*/ 560388 w 1216031"/>
              <a:gd name="connsiteY1" fmla="*/ 226373 h 1457893"/>
              <a:gd name="connsiteX2" fmla="*/ 0 w 1216031"/>
              <a:gd name="connsiteY2" fmla="*/ 97389 h 1457893"/>
              <a:gd name="connsiteX3" fmla="*/ 560388 w 1216031"/>
              <a:gd name="connsiteY3" fmla="*/ 155 h 1457893"/>
              <a:gd name="connsiteX4" fmla="*/ 1181101 w 1216031"/>
              <a:gd name="connsiteY4" fmla="*/ 110089 h 1457893"/>
              <a:gd name="connsiteX5" fmla="*/ 1009651 w 1216031"/>
              <a:gd name="connsiteY5" fmla="*/ 1309446 h 1457893"/>
              <a:gd name="connsiteX6" fmla="*/ 560388 w 1216031"/>
              <a:gd name="connsiteY6" fmla="*/ 1457480 h 1457893"/>
              <a:gd name="connsiteX7" fmla="*/ 107950 w 1216031"/>
              <a:gd name="connsiteY7" fmla="*/ 1344371 h 1457893"/>
              <a:gd name="connsiteX8" fmla="*/ 3176 w 1216031"/>
              <a:gd name="connsiteY8" fmla="*/ 87864 h 1457893"/>
              <a:gd name="connsiteX0" fmla="*/ 107951 w 1203525"/>
              <a:gd name="connsiteY0" fmla="*/ 113264 h 1457893"/>
              <a:gd name="connsiteX1" fmla="*/ 560389 w 1203525"/>
              <a:gd name="connsiteY1" fmla="*/ 226373 h 1457893"/>
              <a:gd name="connsiteX2" fmla="*/ 1181102 w 1203525"/>
              <a:gd name="connsiteY2" fmla="*/ 103739 h 1457893"/>
              <a:gd name="connsiteX3" fmla="*/ 1076326 w 1203525"/>
              <a:gd name="connsiteY3" fmla="*/ 1169746 h 1457893"/>
              <a:gd name="connsiteX4" fmla="*/ 560388 w 1203525"/>
              <a:gd name="connsiteY4" fmla="*/ 1457480 h 1457893"/>
              <a:gd name="connsiteX5" fmla="*/ 107950 w 1203525"/>
              <a:gd name="connsiteY5" fmla="*/ 1344371 h 1457893"/>
              <a:gd name="connsiteX6" fmla="*/ 107951 w 1203525"/>
              <a:gd name="connsiteY6" fmla="*/ 113264 h 1457893"/>
              <a:gd name="connsiteX0" fmla="*/ 3176 w 1203525"/>
              <a:gd name="connsiteY0" fmla="*/ 91039 h 1457893"/>
              <a:gd name="connsiteX1" fmla="*/ 560389 w 1203525"/>
              <a:gd name="connsiteY1" fmla="*/ 155 h 1457893"/>
              <a:gd name="connsiteX2" fmla="*/ 1184277 w 1203525"/>
              <a:gd name="connsiteY2" fmla="*/ 106914 h 1457893"/>
              <a:gd name="connsiteX3" fmla="*/ 560389 w 1203525"/>
              <a:gd name="connsiteY3" fmla="*/ 226373 h 1457893"/>
              <a:gd name="connsiteX4" fmla="*/ 3176 w 1203525"/>
              <a:gd name="connsiteY4" fmla="*/ 91039 h 1457893"/>
              <a:gd name="connsiteX0" fmla="*/ 1177926 w 1203525"/>
              <a:gd name="connsiteY0" fmla="*/ 100564 h 1457893"/>
              <a:gd name="connsiteX1" fmla="*/ 560388 w 1203525"/>
              <a:gd name="connsiteY1" fmla="*/ 226373 h 1457893"/>
              <a:gd name="connsiteX2" fmla="*/ 0 w 1203525"/>
              <a:gd name="connsiteY2" fmla="*/ 97389 h 1457893"/>
              <a:gd name="connsiteX3" fmla="*/ 560388 w 1203525"/>
              <a:gd name="connsiteY3" fmla="*/ 155 h 1457893"/>
              <a:gd name="connsiteX4" fmla="*/ 1181101 w 1203525"/>
              <a:gd name="connsiteY4" fmla="*/ 110089 h 1457893"/>
              <a:gd name="connsiteX5" fmla="*/ 1009651 w 1203525"/>
              <a:gd name="connsiteY5" fmla="*/ 1309446 h 1457893"/>
              <a:gd name="connsiteX6" fmla="*/ 560388 w 1203525"/>
              <a:gd name="connsiteY6" fmla="*/ 1457480 h 1457893"/>
              <a:gd name="connsiteX7" fmla="*/ 107950 w 1203525"/>
              <a:gd name="connsiteY7" fmla="*/ 1344371 h 1457893"/>
              <a:gd name="connsiteX8" fmla="*/ 3176 w 1203525"/>
              <a:gd name="connsiteY8" fmla="*/ 87864 h 1457893"/>
              <a:gd name="connsiteX0" fmla="*/ 107951 w 1203545"/>
              <a:gd name="connsiteY0" fmla="*/ 113264 h 1457893"/>
              <a:gd name="connsiteX1" fmla="*/ 560389 w 1203545"/>
              <a:gd name="connsiteY1" fmla="*/ 226373 h 1457893"/>
              <a:gd name="connsiteX2" fmla="*/ 1181102 w 1203545"/>
              <a:gd name="connsiteY2" fmla="*/ 103739 h 1457893"/>
              <a:gd name="connsiteX3" fmla="*/ 1076326 w 1203545"/>
              <a:gd name="connsiteY3" fmla="*/ 1169746 h 1457893"/>
              <a:gd name="connsiteX4" fmla="*/ 560388 w 1203545"/>
              <a:gd name="connsiteY4" fmla="*/ 1457480 h 1457893"/>
              <a:gd name="connsiteX5" fmla="*/ 107950 w 1203545"/>
              <a:gd name="connsiteY5" fmla="*/ 1344371 h 1457893"/>
              <a:gd name="connsiteX6" fmla="*/ 107951 w 1203545"/>
              <a:gd name="connsiteY6" fmla="*/ 113264 h 1457893"/>
              <a:gd name="connsiteX0" fmla="*/ 3176 w 1203545"/>
              <a:gd name="connsiteY0" fmla="*/ 91039 h 1457893"/>
              <a:gd name="connsiteX1" fmla="*/ 560389 w 1203545"/>
              <a:gd name="connsiteY1" fmla="*/ 155 h 1457893"/>
              <a:gd name="connsiteX2" fmla="*/ 1184277 w 1203545"/>
              <a:gd name="connsiteY2" fmla="*/ 106914 h 1457893"/>
              <a:gd name="connsiteX3" fmla="*/ 560389 w 1203545"/>
              <a:gd name="connsiteY3" fmla="*/ 226373 h 1457893"/>
              <a:gd name="connsiteX4" fmla="*/ 3176 w 1203545"/>
              <a:gd name="connsiteY4" fmla="*/ 91039 h 1457893"/>
              <a:gd name="connsiteX0" fmla="*/ 1177926 w 1203545"/>
              <a:gd name="connsiteY0" fmla="*/ 100564 h 1457893"/>
              <a:gd name="connsiteX1" fmla="*/ 560388 w 1203545"/>
              <a:gd name="connsiteY1" fmla="*/ 226373 h 1457893"/>
              <a:gd name="connsiteX2" fmla="*/ 0 w 1203545"/>
              <a:gd name="connsiteY2" fmla="*/ 97389 h 1457893"/>
              <a:gd name="connsiteX3" fmla="*/ 560388 w 1203545"/>
              <a:gd name="connsiteY3" fmla="*/ 155 h 1457893"/>
              <a:gd name="connsiteX4" fmla="*/ 1181101 w 1203545"/>
              <a:gd name="connsiteY4" fmla="*/ 110089 h 1457893"/>
              <a:gd name="connsiteX5" fmla="*/ 1009651 w 1203545"/>
              <a:gd name="connsiteY5" fmla="*/ 1309446 h 1457893"/>
              <a:gd name="connsiteX6" fmla="*/ 560388 w 1203545"/>
              <a:gd name="connsiteY6" fmla="*/ 1457480 h 1457893"/>
              <a:gd name="connsiteX7" fmla="*/ 107950 w 1203545"/>
              <a:gd name="connsiteY7" fmla="*/ 1344371 h 1457893"/>
              <a:gd name="connsiteX8" fmla="*/ 3176 w 1203545"/>
              <a:gd name="connsiteY8" fmla="*/ 87864 h 1457893"/>
              <a:gd name="connsiteX0" fmla="*/ 107951 w 1196662"/>
              <a:gd name="connsiteY0" fmla="*/ 113264 h 1457893"/>
              <a:gd name="connsiteX1" fmla="*/ 560389 w 1196662"/>
              <a:gd name="connsiteY1" fmla="*/ 226373 h 1457893"/>
              <a:gd name="connsiteX2" fmla="*/ 1181102 w 1196662"/>
              <a:gd name="connsiteY2" fmla="*/ 103739 h 1457893"/>
              <a:gd name="connsiteX3" fmla="*/ 1022351 w 1196662"/>
              <a:gd name="connsiteY3" fmla="*/ 1303096 h 1457893"/>
              <a:gd name="connsiteX4" fmla="*/ 560388 w 1196662"/>
              <a:gd name="connsiteY4" fmla="*/ 1457480 h 1457893"/>
              <a:gd name="connsiteX5" fmla="*/ 107950 w 1196662"/>
              <a:gd name="connsiteY5" fmla="*/ 1344371 h 1457893"/>
              <a:gd name="connsiteX6" fmla="*/ 107951 w 1196662"/>
              <a:gd name="connsiteY6" fmla="*/ 113264 h 1457893"/>
              <a:gd name="connsiteX0" fmla="*/ 3176 w 1196662"/>
              <a:gd name="connsiteY0" fmla="*/ 91039 h 1457893"/>
              <a:gd name="connsiteX1" fmla="*/ 560389 w 1196662"/>
              <a:gd name="connsiteY1" fmla="*/ 155 h 1457893"/>
              <a:gd name="connsiteX2" fmla="*/ 1184277 w 1196662"/>
              <a:gd name="connsiteY2" fmla="*/ 106914 h 1457893"/>
              <a:gd name="connsiteX3" fmla="*/ 560389 w 1196662"/>
              <a:gd name="connsiteY3" fmla="*/ 226373 h 1457893"/>
              <a:gd name="connsiteX4" fmla="*/ 3176 w 1196662"/>
              <a:gd name="connsiteY4" fmla="*/ 91039 h 1457893"/>
              <a:gd name="connsiteX0" fmla="*/ 1177926 w 1196662"/>
              <a:gd name="connsiteY0" fmla="*/ 100564 h 1457893"/>
              <a:gd name="connsiteX1" fmla="*/ 560388 w 1196662"/>
              <a:gd name="connsiteY1" fmla="*/ 226373 h 1457893"/>
              <a:gd name="connsiteX2" fmla="*/ 0 w 1196662"/>
              <a:gd name="connsiteY2" fmla="*/ 97389 h 1457893"/>
              <a:gd name="connsiteX3" fmla="*/ 560388 w 1196662"/>
              <a:gd name="connsiteY3" fmla="*/ 155 h 1457893"/>
              <a:gd name="connsiteX4" fmla="*/ 1181101 w 1196662"/>
              <a:gd name="connsiteY4" fmla="*/ 110089 h 1457893"/>
              <a:gd name="connsiteX5" fmla="*/ 1009651 w 1196662"/>
              <a:gd name="connsiteY5" fmla="*/ 1309446 h 1457893"/>
              <a:gd name="connsiteX6" fmla="*/ 560388 w 1196662"/>
              <a:gd name="connsiteY6" fmla="*/ 1457480 h 1457893"/>
              <a:gd name="connsiteX7" fmla="*/ 107950 w 1196662"/>
              <a:gd name="connsiteY7" fmla="*/ 1344371 h 1457893"/>
              <a:gd name="connsiteX8" fmla="*/ 3176 w 1196662"/>
              <a:gd name="connsiteY8" fmla="*/ 87864 h 1457893"/>
              <a:gd name="connsiteX0" fmla="*/ 107951 w 1196662"/>
              <a:gd name="connsiteY0" fmla="*/ 113264 h 1460569"/>
              <a:gd name="connsiteX1" fmla="*/ 560389 w 1196662"/>
              <a:gd name="connsiteY1" fmla="*/ 226373 h 1460569"/>
              <a:gd name="connsiteX2" fmla="*/ 1181102 w 1196662"/>
              <a:gd name="connsiteY2" fmla="*/ 103739 h 1460569"/>
              <a:gd name="connsiteX3" fmla="*/ 1022351 w 1196662"/>
              <a:gd name="connsiteY3" fmla="*/ 1303096 h 1460569"/>
              <a:gd name="connsiteX4" fmla="*/ 560388 w 1196662"/>
              <a:gd name="connsiteY4" fmla="*/ 1457480 h 1460569"/>
              <a:gd name="connsiteX5" fmla="*/ 107950 w 1196662"/>
              <a:gd name="connsiteY5" fmla="*/ 1344371 h 1460569"/>
              <a:gd name="connsiteX6" fmla="*/ 107951 w 1196662"/>
              <a:gd name="connsiteY6" fmla="*/ 113264 h 1460569"/>
              <a:gd name="connsiteX0" fmla="*/ 3176 w 1196662"/>
              <a:gd name="connsiteY0" fmla="*/ 91039 h 1460569"/>
              <a:gd name="connsiteX1" fmla="*/ 560389 w 1196662"/>
              <a:gd name="connsiteY1" fmla="*/ 155 h 1460569"/>
              <a:gd name="connsiteX2" fmla="*/ 1184277 w 1196662"/>
              <a:gd name="connsiteY2" fmla="*/ 106914 h 1460569"/>
              <a:gd name="connsiteX3" fmla="*/ 560389 w 1196662"/>
              <a:gd name="connsiteY3" fmla="*/ 226373 h 1460569"/>
              <a:gd name="connsiteX4" fmla="*/ 3176 w 1196662"/>
              <a:gd name="connsiteY4" fmla="*/ 91039 h 1460569"/>
              <a:gd name="connsiteX0" fmla="*/ 1177926 w 1196662"/>
              <a:gd name="connsiteY0" fmla="*/ 100564 h 1460569"/>
              <a:gd name="connsiteX1" fmla="*/ 560388 w 1196662"/>
              <a:gd name="connsiteY1" fmla="*/ 226373 h 1460569"/>
              <a:gd name="connsiteX2" fmla="*/ 0 w 1196662"/>
              <a:gd name="connsiteY2" fmla="*/ 97389 h 1460569"/>
              <a:gd name="connsiteX3" fmla="*/ 560388 w 1196662"/>
              <a:gd name="connsiteY3" fmla="*/ 155 h 1460569"/>
              <a:gd name="connsiteX4" fmla="*/ 1181101 w 1196662"/>
              <a:gd name="connsiteY4" fmla="*/ 110089 h 1460569"/>
              <a:gd name="connsiteX5" fmla="*/ 1009651 w 1196662"/>
              <a:gd name="connsiteY5" fmla="*/ 1309446 h 1460569"/>
              <a:gd name="connsiteX6" fmla="*/ 560388 w 1196662"/>
              <a:gd name="connsiteY6" fmla="*/ 1457480 h 1460569"/>
              <a:gd name="connsiteX7" fmla="*/ 50800 w 1196662"/>
              <a:gd name="connsiteY7" fmla="*/ 1172921 h 1460569"/>
              <a:gd name="connsiteX8" fmla="*/ 3176 w 1196662"/>
              <a:gd name="connsiteY8" fmla="*/ 87864 h 1460569"/>
              <a:gd name="connsiteX0" fmla="*/ 107951 w 1196662"/>
              <a:gd name="connsiteY0" fmla="*/ 113264 h 1457480"/>
              <a:gd name="connsiteX1" fmla="*/ 560389 w 1196662"/>
              <a:gd name="connsiteY1" fmla="*/ 226373 h 1457480"/>
              <a:gd name="connsiteX2" fmla="*/ 1181102 w 1196662"/>
              <a:gd name="connsiteY2" fmla="*/ 103739 h 1457480"/>
              <a:gd name="connsiteX3" fmla="*/ 1022351 w 1196662"/>
              <a:gd name="connsiteY3" fmla="*/ 1303096 h 1457480"/>
              <a:gd name="connsiteX4" fmla="*/ 560388 w 1196662"/>
              <a:gd name="connsiteY4" fmla="*/ 1457480 h 1457480"/>
              <a:gd name="connsiteX5" fmla="*/ 107950 w 1196662"/>
              <a:gd name="connsiteY5" fmla="*/ 1344371 h 1457480"/>
              <a:gd name="connsiteX6" fmla="*/ 107951 w 1196662"/>
              <a:gd name="connsiteY6" fmla="*/ 113264 h 1457480"/>
              <a:gd name="connsiteX0" fmla="*/ 3176 w 1196662"/>
              <a:gd name="connsiteY0" fmla="*/ 91039 h 1457480"/>
              <a:gd name="connsiteX1" fmla="*/ 560389 w 1196662"/>
              <a:gd name="connsiteY1" fmla="*/ 155 h 1457480"/>
              <a:gd name="connsiteX2" fmla="*/ 1184277 w 1196662"/>
              <a:gd name="connsiteY2" fmla="*/ 106914 h 1457480"/>
              <a:gd name="connsiteX3" fmla="*/ 560389 w 1196662"/>
              <a:gd name="connsiteY3" fmla="*/ 226373 h 1457480"/>
              <a:gd name="connsiteX4" fmla="*/ 3176 w 1196662"/>
              <a:gd name="connsiteY4" fmla="*/ 91039 h 1457480"/>
              <a:gd name="connsiteX0" fmla="*/ 1177926 w 1196662"/>
              <a:gd name="connsiteY0" fmla="*/ 100564 h 1457480"/>
              <a:gd name="connsiteX1" fmla="*/ 560388 w 1196662"/>
              <a:gd name="connsiteY1" fmla="*/ 226373 h 1457480"/>
              <a:gd name="connsiteX2" fmla="*/ 0 w 1196662"/>
              <a:gd name="connsiteY2" fmla="*/ 97389 h 1457480"/>
              <a:gd name="connsiteX3" fmla="*/ 560388 w 1196662"/>
              <a:gd name="connsiteY3" fmla="*/ 155 h 1457480"/>
              <a:gd name="connsiteX4" fmla="*/ 1181101 w 1196662"/>
              <a:gd name="connsiteY4" fmla="*/ 110089 h 1457480"/>
              <a:gd name="connsiteX5" fmla="*/ 1009651 w 1196662"/>
              <a:gd name="connsiteY5" fmla="*/ 1309446 h 1457480"/>
              <a:gd name="connsiteX6" fmla="*/ 506413 w 1196662"/>
              <a:gd name="connsiteY6" fmla="*/ 1301905 h 1457480"/>
              <a:gd name="connsiteX7" fmla="*/ 50800 w 1196662"/>
              <a:gd name="connsiteY7" fmla="*/ 1172921 h 1457480"/>
              <a:gd name="connsiteX8" fmla="*/ 3176 w 1196662"/>
              <a:gd name="connsiteY8" fmla="*/ 87864 h 1457480"/>
              <a:gd name="connsiteX0" fmla="*/ 107951 w 1196662"/>
              <a:gd name="connsiteY0" fmla="*/ 113264 h 1457480"/>
              <a:gd name="connsiteX1" fmla="*/ 560389 w 1196662"/>
              <a:gd name="connsiteY1" fmla="*/ 226373 h 1457480"/>
              <a:gd name="connsiteX2" fmla="*/ 1181102 w 1196662"/>
              <a:gd name="connsiteY2" fmla="*/ 103739 h 1457480"/>
              <a:gd name="connsiteX3" fmla="*/ 1022351 w 1196662"/>
              <a:gd name="connsiteY3" fmla="*/ 1303096 h 1457480"/>
              <a:gd name="connsiteX4" fmla="*/ 560388 w 1196662"/>
              <a:gd name="connsiteY4" fmla="*/ 1457480 h 1457480"/>
              <a:gd name="connsiteX5" fmla="*/ 107950 w 1196662"/>
              <a:gd name="connsiteY5" fmla="*/ 1344371 h 1457480"/>
              <a:gd name="connsiteX6" fmla="*/ 107951 w 1196662"/>
              <a:gd name="connsiteY6" fmla="*/ 113264 h 1457480"/>
              <a:gd name="connsiteX0" fmla="*/ 3176 w 1196662"/>
              <a:gd name="connsiteY0" fmla="*/ 91039 h 1457480"/>
              <a:gd name="connsiteX1" fmla="*/ 560389 w 1196662"/>
              <a:gd name="connsiteY1" fmla="*/ 155 h 1457480"/>
              <a:gd name="connsiteX2" fmla="*/ 1184277 w 1196662"/>
              <a:gd name="connsiteY2" fmla="*/ 106914 h 1457480"/>
              <a:gd name="connsiteX3" fmla="*/ 560389 w 1196662"/>
              <a:gd name="connsiteY3" fmla="*/ 226373 h 1457480"/>
              <a:gd name="connsiteX4" fmla="*/ 3176 w 1196662"/>
              <a:gd name="connsiteY4" fmla="*/ 91039 h 1457480"/>
              <a:gd name="connsiteX0" fmla="*/ 1177926 w 1196662"/>
              <a:gd name="connsiteY0" fmla="*/ 100564 h 1457480"/>
              <a:gd name="connsiteX1" fmla="*/ 560388 w 1196662"/>
              <a:gd name="connsiteY1" fmla="*/ 226373 h 1457480"/>
              <a:gd name="connsiteX2" fmla="*/ 0 w 1196662"/>
              <a:gd name="connsiteY2" fmla="*/ 97389 h 1457480"/>
              <a:gd name="connsiteX3" fmla="*/ 560388 w 1196662"/>
              <a:gd name="connsiteY3" fmla="*/ 155 h 1457480"/>
              <a:gd name="connsiteX4" fmla="*/ 1181101 w 1196662"/>
              <a:gd name="connsiteY4" fmla="*/ 110089 h 1457480"/>
              <a:gd name="connsiteX5" fmla="*/ 1006476 w 1196662"/>
              <a:gd name="connsiteY5" fmla="*/ 1220546 h 1457480"/>
              <a:gd name="connsiteX6" fmla="*/ 506413 w 1196662"/>
              <a:gd name="connsiteY6" fmla="*/ 1301905 h 1457480"/>
              <a:gd name="connsiteX7" fmla="*/ 50800 w 1196662"/>
              <a:gd name="connsiteY7" fmla="*/ 1172921 h 1457480"/>
              <a:gd name="connsiteX8" fmla="*/ 3176 w 1196662"/>
              <a:gd name="connsiteY8" fmla="*/ 87864 h 1457480"/>
              <a:gd name="connsiteX0" fmla="*/ 107951 w 1196662"/>
              <a:gd name="connsiteY0" fmla="*/ 113264 h 1457480"/>
              <a:gd name="connsiteX1" fmla="*/ 560389 w 1196662"/>
              <a:gd name="connsiteY1" fmla="*/ 226373 h 1457480"/>
              <a:gd name="connsiteX2" fmla="*/ 1181102 w 1196662"/>
              <a:gd name="connsiteY2" fmla="*/ 103739 h 1457480"/>
              <a:gd name="connsiteX3" fmla="*/ 1022351 w 1196662"/>
              <a:gd name="connsiteY3" fmla="*/ 1303096 h 1457480"/>
              <a:gd name="connsiteX4" fmla="*/ 560388 w 1196662"/>
              <a:gd name="connsiteY4" fmla="*/ 1457480 h 1457480"/>
              <a:gd name="connsiteX5" fmla="*/ 53975 w 1196662"/>
              <a:gd name="connsiteY5" fmla="*/ 1166571 h 1457480"/>
              <a:gd name="connsiteX6" fmla="*/ 107951 w 1196662"/>
              <a:gd name="connsiteY6" fmla="*/ 113264 h 1457480"/>
              <a:gd name="connsiteX0" fmla="*/ 3176 w 1196662"/>
              <a:gd name="connsiteY0" fmla="*/ 91039 h 1457480"/>
              <a:gd name="connsiteX1" fmla="*/ 560389 w 1196662"/>
              <a:gd name="connsiteY1" fmla="*/ 155 h 1457480"/>
              <a:gd name="connsiteX2" fmla="*/ 1184277 w 1196662"/>
              <a:gd name="connsiteY2" fmla="*/ 106914 h 1457480"/>
              <a:gd name="connsiteX3" fmla="*/ 560389 w 1196662"/>
              <a:gd name="connsiteY3" fmla="*/ 226373 h 1457480"/>
              <a:gd name="connsiteX4" fmla="*/ 3176 w 1196662"/>
              <a:gd name="connsiteY4" fmla="*/ 91039 h 1457480"/>
              <a:gd name="connsiteX0" fmla="*/ 1177926 w 1196662"/>
              <a:gd name="connsiteY0" fmla="*/ 100564 h 1457480"/>
              <a:gd name="connsiteX1" fmla="*/ 560388 w 1196662"/>
              <a:gd name="connsiteY1" fmla="*/ 226373 h 1457480"/>
              <a:gd name="connsiteX2" fmla="*/ 0 w 1196662"/>
              <a:gd name="connsiteY2" fmla="*/ 97389 h 1457480"/>
              <a:gd name="connsiteX3" fmla="*/ 560388 w 1196662"/>
              <a:gd name="connsiteY3" fmla="*/ 155 h 1457480"/>
              <a:gd name="connsiteX4" fmla="*/ 1181101 w 1196662"/>
              <a:gd name="connsiteY4" fmla="*/ 110089 h 1457480"/>
              <a:gd name="connsiteX5" fmla="*/ 1006476 w 1196662"/>
              <a:gd name="connsiteY5" fmla="*/ 1220546 h 1457480"/>
              <a:gd name="connsiteX6" fmla="*/ 506413 w 1196662"/>
              <a:gd name="connsiteY6" fmla="*/ 1301905 h 1457480"/>
              <a:gd name="connsiteX7" fmla="*/ 50800 w 1196662"/>
              <a:gd name="connsiteY7" fmla="*/ 1172921 h 1457480"/>
              <a:gd name="connsiteX8" fmla="*/ 3176 w 1196662"/>
              <a:gd name="connsiteY8" fmla="*/ 87864 h 1457480"/>
              <a:gd name="connsiteX0" fmla="*/ 107951 w 1205029"/>
              <a:gd name="connsiteY0" fmla="*/ 113264 h 1394767"/>
              <a:gd name="connsiteX1" fmla="*/ 560389 w 1205029"/>
              <a:gd name="connsiteY1" fmla="*/ 226373 h 1394767"/>
              <a:gd name="connsiteX2" fmla="*/ 1181102 w 1205029"/>
              <a:gd name="connsiteY2" fmla="*/ 103739 h 1394767"/>
              <a:gd name="connsiteX3" fmla="*/ 1022351 w 1205029"/>
              <a:gd name="connsiteY3" fmla="*/ 1303096 h 1394767"/>
              <a:gd name="connsiteX4" fmla="*/ 509588 w 1205029"/>
              <a:gd name="connsiteY4" fmla="*/ 1311430 h 1394767"/>
              <a:gd name="connsiteX5" fmla="*/ 53975 w 1205029"/>
              <a:gd name="connsiteY5" fmla="*/ 1166571 h 1394767"/>
              <a:gd name="connsiteX6" fmla="*/ 107951 w 1205029"/>
              <a:gd name="connsiteY6" fmla="*/ 113264 h 1394767"/>
              <a:gd name="connsiteX0" fmla="*/ 3176 w 1205029"/>
              <a:gd name="connsiteY0" fmla="*/ 91039 h 1394767"/>
              <a:gd name="connsiteX1" fmla="*/ 560389 w 1205029"/>
              <a:gd name="connsiteY1" fmla="*/ 155 h 1394767"/>
              <a:gd name="connsiteX2" fmla="*/ 1184277 w 1205029"/>
              <a:gd name="connsiteY2" fmla="*/ 106914 h 1394767"/>
              <a:gd name="connsiteX3" fmla="*/ 560389 w 1205029"/>
              <a:gd name="connsiteY3" fmla="*/ 226373 h 1394767"/>
              <a:gd name="connsiteX4" fmla="*/ 3176 w 1205029"/>
              <a:gd name="connsiteY4" fmla="*/ 91039 h 1394767"/>
              <a:gd name="connsiteX0" fmla="*/ 1177926 w 1205029"/>
              <a:gd name="connsiteY0" fmla="*/ 100564 h 1394767"/>
              <a:gd name="connsiteX1" fmla="*/ 560388 w 1205029"/>
              <a:gd name="connsiteY1" fmla="*/ 226373 h 1394767"/>
              <a:gd name="connsiteX2" fmla="*/ 0 w 1205029"/>
              <a:gd name="connsiteY2" fmla="*/ 97389 h 1394767"/>
              <a:gd name="connsiteX3" fmla="*/ 560388 w 1205029"/>
              <a:gd name="connsiteY3" fmla="*/ 155 h 1394767"/>
              <a:gd name="connsiteX4" fmla="*/ 1181101 w 1205029"/>
              <a:gd name="connsiteY4" fmla="*/ 110089 h 1394767"/>
              <a:gd name="connsiteX5" fmla="*/ 1006476 w 1205029"/>
              <a:gd name="connsiteY5" fmla="*/ 1220546 h 1394767"/>
              <a:gd name="connsiteX6" fmla="*/ 506413 w 1205029"/>
              <a:gd name="connsiteY6" fmla="*/ 1301905 h 1394767"/>
              <a:gd name="connsiteX7" fmla="*/ 50800 w 1205029"/>
              <a:gd name="connsiteY7" fmla="*/ 1172921 h 1394767"/>
              <a:gd name="connsiteX8" fmla="*/ 3176 w 1205029"/>
              <a:gd name="connsiteY8" fmla="*/ 87864 h 1394767"/>
              <a:gd name="connsiteX0" fmla="*/ 107951 w 1205029"/>
              <a:gd name="connsiteY0" fmla="*/ 113264 h 1400935"/>
              <a:gd name="connsiteX1" fmla="*/ 560389 w 1205029"/>
              <a:gd name="connsiteY1" fmla="*/ 226373 h 1400935"/>
              <a:gd name="connsiteX2" fmla="*/ 1181102 w 1205029"/>
              <a:gd name="connsiteY2" fmla="*/ 103739 h 1400935"/>
              <a:gd name="connsiteX3" fmla="*/ 1022351 w 1205029"/>
              <a:gd name="connsiteY3" fmla="*/ 1303096 h 1400935"/>
              <a:gd name="connsiteX4" fmla="*/ 509588 w 1205029"/>
              <a:gd name="connsiteY4" fmla="*/ 1311430 h 1400935"/>
              <a:gd name="connsiteX5" fmla="*/ 53975 w 1205029"/>
              <a:gd name="connsiteY5" fmla="*/ 1166571 h 1400935"/>
              <a:gd name="connsiteX6" fmla="*/ 107951 w 1205029"/>
              <a:gd name="connsiteY6" fmla="*/ 113264 h 1400935"/>
              <a:gd name="connsiteX0" fmla="*/ 3176 w 1205029"/>
              <a:gd name="connsiteY0" fmla="*/ 91039 h 1400935"/>
              <a:gd name="connsiteX1" fmla="*/ 560389 w 1205029"/>
              <a:gd name="connsiteY1" fmla="*/ 155 h 1400935"/>
              <a:gd name="connsiteX2" fmla="*/ 1184277 w 1205029"/>
              <a:gd name="connsiteY2" fmla="*/ 106914 h 1400935"/>
              <a:gd name="connsiteX3" fmla="*/ 560389 w 1205029"/>
              <a:gd name="connsiteY3" fmla="*/ 226373 h 1400935"/>
              <a:gd name="connsiteX4" fmla="*/ 3176 w 1205029"/>
              <a:gd name="connsiteY4" fmla="*/ 91039 h 1400935"/>
              <a:gd name="connsiteX0" fmla="*/ 1177926 w 1205029"/>
              <a:gd name="connsiteY0" fmla="*/ 100564 h 1400935"/>
              <a:gd name="connsiteX1" fmla="*/ 560388 w 1205029"/>
              <a:gd name="connsiteY1" fmla="*/ 226373 h 1400935"/>
              <a:gd name="connsiteX2" fmla="*/ 0 w 1205029"/>
              <a:gd name="connsiteY2" fmla="*/ 97389 h 1400935"/>
              <a:gd name="connsiteX3" fmla="*/ 560388 w 1205029"/>
              <a:gd name="connsiteY3" fmla="*/ 155 h 1400935"/>
              <a:gd name="connsiteX4" fmla="*/ 1181101 w 1205029"/>
              <a:gd name="connsiteY4" fmla="*/ 110089 h 1400935"/>
              <a:gd name="connsiteX5" fmla="*/ 1006476 w 1205029"/>
              <a:gd name="connsiteY5" fmla="*/ 1220546 h 1400935"/>
              <a:gd name="connsiteX6" fmla="*/ 506413 w 1205029"/>
              <a:gd name="connsiteY6" fmla="*/ 1301905 h 1400935"/>
              <a:gd name="connsiteX7" fmla="*/ 50800 w 1205029"/>
              <a:gd name="connsiteY7" fmla="*/ 1172921 h 1400935"/>
              <a:gd name="connsiteX8" fmla="*/ 3176 w 1205029"/>
              <a:gd name="connsiteY8" fmla="*/ 87864 h 1400935"/>
              <a:gd name="connsiteX0" fmla="*/ 107951 w 1205029"/>
              <a:gd name="connsiteY0" fmla="*/ 113264 h 1394061"/>
              <a:gd name="connsiteX1" fmla="*/ 560389 w 1205029"/>
              <a:gd name="connsiteY1" fmla="*/ 226373 h 1394061"/>
              <a:gd name="connsiteX2" fmla="*/ 1181102 w 1205029"/>
              <a:gd name="connsiteY2" fmla="*/ 103739 h 1394061"/>
              <a:gd name="connsiteX3" fmla="*/ 1022351 w 1205029"/>
              <a:gd name="connsiteY3" fmla="*/ 1303096 h 1394061"/>
              <a:gd name="connsiteX4" fmla="*/ 509588 w 1205029"/>
              <a:gd name="connsiteY4" fmla="*/ 1292380 h 1394061"/>
              <a:gd name="connsiteX5" fmla="*/ 53975 w 1205029"/>
              <a:gd name="connsiteY5" fmla="*/ 1166571 h 1394061"/>
              <a:gd name="connsiteX6" fmla="*/ 107951 w 1205029"/>
              <a:gd name="connsiteY6" fmla="*/ 113264 h 1394061"/>
              <a:gd name="connsiteX0" fmla="*/ 3176 w 1205029"/>
              <a:gd name="connsiteY0" fmla="*/ 91039 h 1394061"/>
              <a:gd name="connsiteX1" fmla="*/ 560389 w 1205029"/>
              <a:gd name="connsiteY1" fmla="*/ 155 h 1394061"/>
              <a:gd name="connsiteX2" fmla="*/ 1184277 w 1205029"/>
              <a:gd name="connsiteY2" fmla="*/ 106914 h 1394061"/>
              <a:gd name="connsiteX3" fmla="*/ 560389 w 1205029"/>
              <a:gd name="connsiteY3" fmla="*/ 226373 h 1394061"/>
              <a:gd name="connsiteX4" fmla="*/ 3176 w 1205029"/>
              <a:gd name="connsiteY4" fmla="*/ 91039 h 1394061"/>
              <a:gd name="connsiteX0" fmla="*/ 1177926 w 1205029"/>
              <a:gd name="connsiteY0" fmla="*/ 100564 h 1394061"/>
              <a:gd name="connsiteX1" fmla="*/ 560388 w 1205029"/>
              <a:gd name="connsiteY1" fmla="*/ 226373 h 1394061"/>
              <a:gd name="connsiteX2" fmla="*/ 0 w 1205029"/>
              <a:gd name="connsiteY2" fmla="*/ 97389 h 1394061"/>
              <a:gd name="connsiteX3" fmla="*/ 560388 w 1205029"/>
              <a:gd name="connsiteY3" fmla="*/ 155 h 1394061"/>
              <a:gd name="connsiteX4" fmla="*/ 1181101 w 1205029"/>
              <a:gd name="connsiteY4" fmla="*/ 110089 h 1394061"/>
              <a:gd name="connsiteX5" fmla="*/ 1006476 w 1205029"/>
              <a:gd name="connsiteY5" fmla="*/ 1220546 h 1394061"/>
              <a:gd name="connsiteX6" fmla="*/ 506413 w 1205029"/>
              <a:gd name="connsiteY6" fmla="*/ 1301905 h 1394061"/>
              <a:gd name="connsiteX7" fmla="*/ 50800 w 1205029"/>
              <a:gd name="connsiteY7" fmla="*/ 1172921 h 1394061"/>
              <a:gd name="connsiteX8" fmla="*/ 3176 w 1205029"/>
              <a:gd name="connsiteY8" fmla="*/ 87864 h 1394061"/>
              <a:gd name="connsiteX0" fmla="*/ 107951 w 1205029"/>
              <a:gd name="connsiteY0" fmla="*/ 113264 h 1393330"/>
              <a:gd name="connsiteX1" fmla="*/ 560389 w 1205029"/>
              <a:gd name="connsiteY1" fmla="*/ 226373 h 1393330"/>
              <a:gd name="connsiteX2" fmla="*/ 1181102 w 1205029"/>
              <a:gd name="connsiteY2" fmla="*/ 103739 h 1393330"/>
              <a:gd name="connsiteX3" fmla="*/ 1022351 w 1205029"/>
              <a:gd name="connsiteY3" fmla="*/ 1303096 h 1393330"/>
              <a:gd name="connsiteX4" fmla="*/ 509588 w 1205029"/>
              <a:gd name="connsiteY4" fmla="*/ 1292380 h 1393330"/>
              <a:gd name="connsiteX5" fmla="*/ 53975 w 1205029"/>
              <a:gd name="connsiteY5" fmla="*/ 1166571 h 1393330"/>
              <a:gd name="connsiteX6" fmla="*/ 107951 w 1205029"/>
              <a:gd name="connsiteY6" fmla="*/ 113264 h 1393330"/>
              <a:gd name="connsiteX0" fmla="*/ 3176 w 1205029"/>
              <a:gd name="connsiteY0" fmla="*/ 91039 h 1393330"/>
              <a:gd name="connsiteX1" fmla="*/ 560389 w 1205029"/>
              <a:gd name="connsiteY1" fmla="*/ 155 h 1393330"/>
              <a:gd name="connsiteX2" fmla="*/ 1184277 w 1205029"/>
              <a:gd name="connsiteY2" fmla="*/ 106914 h 1393330"/>
              <a:gd name="connsiteX3" fmla="*/ 560389 w 1205029"/>
              <a:gd name="connsiteY3" fmla="*/ 226373 h 1393330"/>
              <a:gd name="connsiteX4" fmla="*/ 3176 w 1205029"/>
              <a:gd name="connsiteY4" fmla="*/ 91039 h 1393330"/>
              <a:gd name="connsiteX0" fmla="*/ 1177926 w 1205029"/>
              <a:gd name="connsiteY0" fmla="*/ 100564 h 1393330"/>
              <a:gd name="connsiteX1" fmla="*/ 560388 w 1205029"/>
              <a:gd name="connsiteY1" fmla="*/ 226373 h 1393330"/>
              <a:gd name="connsiteX2" fmla="*/ 0 w 1205029"/>
              <a:gd name="connsiteY2" fmla="*/ 97389 h 1393330"/>
              <a:gd name="connsiteX3" fmla="*/ 560388 w 1205029"/>
              <a:gd name="connsiteY3" fmla="*/ 155 h 1393330"/>
              <a:gd name="connsiteX4" fmla="*/ 1181101 w 1205029"/>
              <a:gd name="connsiteY4" fmla="*/ 110089 h 1393330"/>
              <a:gd name="connsiteX5" fmla="*/ 1006476 w 1205029"/>
              <a:gd name="connsiteY5" fmla="*/ 1220546 h 1393330"/>
              <a:gd name="connsiteX6" fmla="*/ 506413 w 1205029"/>
              <a:gd name="connsiteY6" fmla="*/ 1301905 h 1393330"/>
              <a:gd name="connsiteX7" fmla="*/ 50800 w 1205029"/>
              <a:gd name="connsiteY7" fmla="*/ 1172921 h 1393330"/>
              <a:gd name="connsiteX8" fmla="*/ 3176 w 1205029"/>
              <a:gd name="connsiteY8" fmla="*/ 87864 h 1393330"/>
              <a:gd name="connsiteX0" fmla="*/ 107951 w 1205029"/>
              <a:gd name="connsiteY0" fmla="*/ 113264 h 1391894"/>
              <a:gd name="connsiteX1" fmla="*/ 560389 w 1205029"/>
              <a:gd name="connsiteY1" fmla="*/ 226373 h 1391894"/>
              <a:gd name="connsiteX2" fmla="*/ 1181102 w 1205029"/>
              <a:gd name="connsiteY2" fmla="*/ 103739 h 1391894"/>
              <a:gd name="connsiteX3" fmla="*/ 1022351 w 1205029"/>
              <a:gd name="connsiteY3" fmla="*/ 1303096 h 1391894"/>
              <a:gd name="connsiteX4" fmla="*/ 509588 w 1205029"/>
              <a:gd name="connsiteY4" fmla="*/ 1292380 h 1391894"/>
              <a:gd name="connsiteX5" fmla="*/ 53975 w 1205029"/>
              <a:gd name="connsiteY5" fmla="*/ 1166571 h 1391894"/>
              <a:gd name="connsiteX6" fmla="*/ 107951 w 1205029"/>
              <a:gd name="connsiteY6" fmla="*/ 113264 h 1391894"/>
              <a:gd name="connsiteX0" fmla="*/ 3176 w 1205029"/>
              <a:gd name="connsiteY0" fmla="*/ 91039 h 1391894"/>
              <a:gd name="connsiteX1" fmla="*/ 560389 w 1205029"/>
              <a:gd name="connsiteY1" fmla="*/ 155 h 1391894"/>
              <a:gd name="connsiteX2" fmla="*/ 1184277 w 1205029"/>
              <a:gd name="connsiteY2" fmla="*/ 106914 h 1391894"/>
              <a:gd name="connsiteX3" fmla="*/ 560389 w 1205029"/>
              <a:gd name="connsiteY3" fmla="*/ 226373 h 1391894"/>
              <a:gd name="connsiteX4" fmla="*/ 3176 w 1205029"/>
              <a:gd name="connsiteY4" fmla="*/ 91039 h 1391894"/>
              <a:gd name="connsiteX0" fmla="*/ 1177926 w 1205029"/>
              <a:gd name="connsiteY0" fmla="*/ 100564 h 1391894"/>
              <a:gd name="connsiteX1" fmla="*/ 560388 w 1205029"/>
              <a:gd name="connsiteY1" fmla="*/ 226373 h 1391894"/>
              <a:gd name="connsiteX2" fmla="*/ 0 w 1205029"/>
              <a:gd name="connsiteY2" fmla="*/ 97389 h 1391894"/>
              <a:gd name="connsiteX3" fmla="*/ 560388 w 1205029"/>
              <a:gd name="connsiteY3" fmla="*/ 155 h 1391894"/>
              <a:gd name="connsiteX4" fmla="*/ 1181101 w 1205029"/>
              <a:gd name="connsiteY4" fmla="*/ 110089 h 1391894"/>
              <a:gd name="connsiteX5" fmla="*/ 1006476 w 1205029"/>
              <a:gd name="connsiteY5" fmla="*/ 1220546 h 1391894"/>
              <a:gd name="connsiteX6" fmla="*/ 506413 w 1205029"/>
              <a:gd name="connsiteY6" fmla="*/ 1301905 h 1391894"/>
              <a:gd name="connsiteX7" fmla="*/ 50800 w 1205029"/>
              <a:gd name="connsiteY7" fmla="*/ 1172921 h 1391894"/>
              <a:gd name="connsiteX8" fmla="*/ 3176 w 1205029"/>
              <a:gd name="connsiteY8" fmla="*/ 87864 h 1391894"/>
              <a:gd name="connsiteX0" fmla="*/ 107951 w 1200716"/>
              <a:gd name="connsiteY0" fmla="*/ 113264 h 1343189"/>
              <a:gd name="connsiteX1" fmla="*/ 560389 w 1200716"/>
              <a:gd name="connsiteY1" fmla="*/ 226373 h 1343189"/>
              <a:gd name="connsiteX2" fmla="*/ 1181102 w 1200716"/>
              <a:gd name="connsiteY2" fmla="*/ 103739 h 1343189"/>
              <a:gd name="connsiteX3" fmla="*/ 996951 w 1200716"/>
              <a:gd name="connsiteY3" fmla="*/ 1233246 h 1343189"/>
              <a:gd name="connsiteX4" fmla="*/ 509588 w 1200716"/>
              <a:gd name="connsiteY4" fmla="*/ 1292380 h 1343189"/>
              <a:gd name="connsiteX5" fmla="*/ 53975 w 1200716"/>
              <a:gd name="connsiteY5" fmla="*/ 1166571 h 1343189"/>
              <a:gd name="connsiteX6" fmla="*/ 107951 w 1200716"/>
              <a:gd name="connsiteY6" fmla="*/ 113264 h 1343189"/>
              <a:gd name="connsiteX0" fmla="*/ 3176 w 1200716"/>
              <a:gd name="connsiteY0" fmla="*/ 91039 h 1343189"/>
              <a:gd name="connsiteX1" fmla="*/ 560389 w 1200716"/>
              <a:gd name="connsiteY1" fmla="*/ 155 h 1343189"/>
              <a:gd name="connsiteX2" fmla="*/ 1184277 w 1200716"/>
              <a:gd name="connsiteY2" fmla="*/ 106914 h 1343189"/>
              <a:gd name="connsiteX3" fmla="*/ 560389 w 1200716"/>
              <a:gd name="connsiteY3" fmla="*/ 226373 h 1343189"/>
              <a:gd name="connsiteX4" fmla="*/ 3176 w 1200716"/>
              <a:gd name="connsiteY4" fmla="*/ 91039 h 1343189"/>
              <a:gd name="connsiteX0" fmla="*/ 1177926 w 1200716"/>
              <a:gd name="connsiteY0" fmla="*/ 100564 h 1343189"/>
              <a:gd name="connsiteX1" fmla="*/ 560388 w 1200716"/>
              <a:gd name="connsiteY1" fmla="*/ 226373 h 1343189"/>
              <a:gd name="connsiteX2" fmla="*/ 0 w 1200716"/>
              <a:gd name="connsiteY2" fmla="*/ 97389 h 1343189"/>
              <a:gd name="connsiteX3" fmla="*/ 560388 w 1200716"/>
              <a:gd name="connsiteY3" fmla="*/ 155 h 1343189"/>
              <a:gd name="connsiteX4" fmla="*/ 1181101 w 1200716"/>
              <a:gd name="connsiteY4" fmla="*/ 110089 h 1343189"/>
              <a:gd name="connsiteX5" fmla="*/ 1006476 w 1200716"/>
              <a:gd name="connsiteY5" fmla="*/ 1220546 h 1343189"/>
              <a:gd name="connsiteX6" fmla="*/ 506413 w 1200716"/>
              <a:gd name="connsiteY6" fmla="*/ 1301905 h 1343189"/>
              <a:gd name="connsiteX7" fmla="*/ 50800 w 1200716"/>
              <a:gd name="connsiteY7" fmla="*/ 1172921 h 1343189"/>
              <a:gd name="connsiteX8" fmla="*/ 3176 w 1200716"/>
              <a:gd name="connsiteY8" fmla="*/ 87864 h 1343189"/>
              <a:gd name="connsiteX0" fmla="*/ 107951 w 1208011"/>
              <a:gd name="connsiteY0" fmla="*/ 113264 h 1303262"/>
              <a:gd name="connsiteX1" fmla="*/ 560389 w 1208011"/>
              <a:gd name="connsiteY1" fmla="*/ 226373 h 1303262"/>
              <a:gd name="connsiteX2" fmla="*/ 1181102 w 1208011"/>
              <a:gd name="connsiteY2" fmla="*/ 103739 h 1303262"/>
              <a:gd name="connsiteX3" fmla="*/ 996951 w 1208011"/>
              <a:gd name="connsiteY3" fmla="*/ 1233246 h 1303262"/>
              <a:gd name="connsiteX4" fmla="*/ 509588 w 1208011"/>
              <a:gd name="connsiteY4" fmla="*/ 1292380 h 1303262"/>
              <a:gd name="connsiteX5" fmla="*/ 53975 w 1208011"/>
              <a:gd name="connsiteY5" fmla="*/ 1166571 h 1303262"/>
              <a:gd name="connsiteX6" fmla="*/ 107951 w 1208011"/>
              <a:gd name="connsiteY6" fmla="*/ 113264 h 1303262"/>
              <a:gd name="connsiteX0" fmla="*/ 3176 w 1208011"/>
              <a:gd name="connsiteY0" fmla="*/ 91039 h 1303262"/>
              <a:gd name="connsiteX1" fmla="*/ 560389 w 1208011"/>
              <a:gd name="connsiteY1" fmla="*/ 155 h 1303262"/>
              <a:gd name="connsiteX2" fmla="*/ 1184277 w 1208011"/>
              <a:gd name="connsiteY2" fmla="*/ 106914 h 1303262"/>
              <a:gd name="connsiteX3" fmla="*/ 560389 w 1208011"/>
              <a:gd name="connsiteY3" fmla="*/ 226373 h 1303262"/>
              <a:gd name="connsiteX4" fmla="*/ 3176 w 1208011"/>
              <a:gd name="connsiteY4" fmla="*/ 91039 h 1303262"/>
              <a:gd name="connsiteX0" fmla="*/ 1177926 w 1208011"/>
              <a:gd name="connsiteY0" fmla="*/ 100564 h 1303262"/>
              <a:gd name="connsiteX1" fmla="*/ 560388 w 1208011"/>
              <a:gd name="connsiteY1" fmla="*/ 226373 h 1303262"/>
              <a:gd name="connsiteX2" fmla="*/ 0 w 1208011"/>
              <a:gd name="connsiteY2" fmla="*/ 97389 h 1303262"/>
              <a:gd name="connsiteX3" fmla="*/ 560388 w 1208011"/>
              <a:gd name="connsiteY3" fmla="*/ 155 h 1303262"/>
              <a:gd name="connsiteX4" fmla="*/ 1181101 w 1208011"/>
              <a:gd name="connsiteY4" fmla="*/ 110089 h 1303262"/>
              <a:gd name="connsiteX5" fmla="*/ 1006476 w 1208011"/>
              <a:gd name="connsiteY5" fmla="*/ 1220546 h 1303262"/>
              <a:gd name="connsiteX6" fmla="*/ 506413 w 1208011"/>
              <a:gd name="connsiteY6" fmla="*/ 1301905 h 1303262"/>
              <a:gd name="connsiteX7" fmla="*/ 50800 w 1208011"/>
              <a:gd name="connsiteY7" fmla="*/ 1172921 h 1303262"/>
              <a:gd name="connsiteX8" fmla="*/ 3176 w 1208011"/>
              <a:gd name="connsiteY8" fmla="*/ 87864 h 1303262"/>
              <a:gd name="connsiteX0" fmla="*/ 107951 w 1195647"/>
              <a:gd name="connsiteY0" fmla="*/ 113264 h 1303262"/>
              <a:gd name="connsiteX1" fmla="*/ 560389 w 1195647"/>
              <a:gd name="connsiteY1" fmla="*/ 226373 h 1303262"/>
              <a:gd name="connsiteX2" fmla="*/ 1181102 w 1195647"/>
              <a:gd name="connsiteY2" fmla="*/ 103739 h 1303262"/>
              <a:gd name="connsiteX3" fmla="*/ 996951 w 1195647"/>
              <a:gd name="connsiteY3" fmla="*/ 1233246 h 1303262"/>
              <a:gd name="connsiteX4" fmla="*/ 509588 w 1195647"/>
              <a:gd name="connsiteY4" fmla="*/ 1292380 h 1303262"/>
              <a:gd name="connsiteX5" fmla="*/ 53975 w 1195647"/>
              <a:gd name="connsiteY5" fmla="*/ 1166571 h 1303262"/>
              <a:gd name="connsiteX6" fmla="*/ 107951 w 1195647"/>
              <a:gd name="connsiteY6" fmla="*/ 113264 h 1303262"/>
              <a:gd name="connsiteX0" fmla="*/ 3176 w 1195647"/>
              <a:gd name="connsiteY0" fmla="*/ 91039 h 1303262"/>
              <a:gd name="connsiteX1" fmla="*/ 560389 w 1195647"/>
              <a:gd name="connsiteY1" fmla="*/ 155 h 1303262"/>
              <a:gd name="connsiteX2" fmla="*/ 1184277 w 1195647"/>
              <a:gd name="connsiteY2" fmla="*/ 106914 h 1303262"/>
              <a:gd name="connsiteX3" fmla="*/ 560389 w 1195647"/>
              <a:gd name="connsiteY3" fmla="*/ 226373 h 1303262"/>
              <a:gd name="connsiteX4" fmla="*/ 3176 w 1195647"/>
              <a:gd name="connsiteY4" fmla="*/ 91039 h 1303262"/>
              <a:gd name="connsiteX0" fmla="*/ 1177926 w 1195647"/>
              <a:gd name="connsiteY0" fmla="*/ 100564 h 1303262"/>
              <a:gd name="connsiteX1" fmla="*/ 560388 w 1195647"/>
              <a:gd name="connsiteY1" fmla="*/ 226373 h 1303262"/>
              <a:gd name="connsiteX2" fmla="*/ 0 w 1195647"/>
              <a:gd name="connsiteY2" fmla="*/ 97389 h 1303262"/>
              <a:gd name="connsiteX3" fmla="*/ 560388 w 1195647"/>
              <a:gd name="connsiteY3" fmla="*/ 155 h 1303262"/>
              <a:gd name="connsiteX4" fmla="*/ 1181101 w 1195647"/>
              <a:gd name="connsiteY4" fmla="*/ 110089 h 1303262"/>
              <a:gd name="connsiteX5" fmla="*/ 1006476 w 1195647"/>
              <a:gd name="connsiteY5" fmla="*/ 1220546 h 1303262"/>
              <a:gd name="connsiteX6" fmla="*/ 506413 w 1195647"/>
              <a:gd name="connsiteY6" fmla="*/ 1301905 h 1303262"/>
              <a:gd name="connsiteX7" fmla="*/ 50800 w 1195647"/>
              <a:gd name="connsiteY7" fmla="*/ 1172921 h 1303262"/>
              <a:gd name="connsiteX8" fmla="*/ 3176 w 1195647"/>
              <a:gd name="connsiteY8" fmla="*/ 87864 h 1303262"/>
              <a:gd name="connsiteX0" fmla="*/ 107951 w 1196118"/>
              <a:gd name="connsiteY0" fmla="*/ 113264 h 1303262"/>
              <a:gd name="connsiteX1" fmla="*/ 560389 w 1196118"/>
              <a:gd name="connsiteY1" fmla="*/ 226373 h 1303262"/>
              <a:gd name="connsiteX2" fmla="*/ 1181102 w 1196118"/>
              <a:gd name="connsiteY2" fmla="*/ 103739 h 1303262"/>
              <a:gd name="connsiteX3" fmla="*/ 996951 w 1196118"/>
              <a:gd name="connsiteY3" fmla="*/ 1233246 h 1303262"/>
              <a:gd name="connsiteX4" fmla="*/ 509588 w 1196118"/>
              <a:gd name="connsiteY4" fmla="*/ 1292380 h 1303262"/>
              <a:gd name="connsiteX5" fmla="*/ 53975 w 1196118"/>
              <a:gd name="connsiteY5" fmla="*/ 1166571 h 1303262"/>
              <a:gd name="connsiteX6" fmla="*/ 107951 w 1196118"/>
              <a:gd name="connsiteY6" fmla="*/ 113264 h 1303262"/>
              <a:gd name="connsiteX0" fmla="*/ 3176 w 1196118"/>
              <a:gd name="connsiteY0" fmla="*/ 91039 h 1303262"/>
              <a:gd name="connsiteX1" fmla="*/ 560389 w 1196118"/>
              <a:gd name="connsiteY1" fmla="*/ 155 h 1303262"/>
              <a:gd name="connsiteX2" fmla="*/ 1184277 w 1196118"/>
              <a:gd name="connsiteY2" fmla="*/ 106914 h 1303262"/>
              <a:gd name="connsiteX3" fmla="*/ 560389 w 1196118"/>
              <a:gd name="connsiteY3" fmla="*/ 226373 h 1303262"/>
              <a:gd name="connsiteX4" fmla="*/ 3176 w 1196118"/>
              <a:gd name="connsiteY4" fmla="*/ 91039 h 1303262"/>
              <a:gd name="connsiteX0" fmla="*/ 1177926 w 1196118"/>
              <a:gd name="connsiteY0" fmla="*/ 100564 h 1303262"/>
              <a:gd name="connsiteX1" fmla="*/ 560388 w 1196118"/>
              <a:gd name="connsiteY1" fmla="*/ 226373 h 1303262"/>
              <a:gd name="connsiteX2" fmla="*/ 0 w 1196118"/>
              <a:gd name="connsiteY2" fmla="*/ 97389 h 1303262"/>
              <a:gd name="connsiteX3" fmla="*/ 560388 w 1196118"/>
              <a:gd name="connsiteY3" fmla="*/ 155 h 1303262"/>
              <a:gd name="connsiteX4" fmla="*/ 1181101 w 1196118"/>
              <a:gd name="connsiteY4" fmla="*/ 110089 h 1303262"/>
              <a:gd name="connsiteX5" fmla="*/ 1006476 w 1196118"/>
              <a:gd name="connsiteY5" fmla="*/ 1220546 h 1303262"/>
              <a:gd name="connsiteX6" fmla="*/ 506413 w 1196118"/>
              <a:gd name="connsiteY6" fmla="*/ 1301905 h 1303262"/>
              <a:gd name="connsiteX7" fmla="*/ 50800 w 1196118"/>
              <a:gd name="connsiteY7" fmla="*/ 1172921 h 1303262"/>
              <a:gd name="connsiteX8" fmla="*/ 3176 w 1196118"/>
              <a:gd name="connsiteY8" fmla="*/ 87864 h 1303262"/>
              <a:gd name="connsiteX0" fmla="*/ 107951 w 1195787"/>
              <a:gd name="connsiteY0" fmla="*/ 113264 h 1303262"/>
              <a:gd name="connsiteX1" fmla="*/ 560389 w 1195787"/>
              <a:gd name="connsiteY1" fmla="*/ 226373 h 1303262"/>
              <a:gd name="connsiteX2" fmla="*/ 1181102 w 1195787"/>
              <a:gd name="connsiteY2" fmla="*/ 103739 h 1303262"/>
              <a:gd name="connsiteX3" fmla="*/ 996951 w 1195787"/>
              <a:gd name="connsiteY3" fmla="*/ 1233246 h 1303262"/>
              <a:gd name="connsiteX4" fmla="*/ 509588 w 1195787"/>
              <a:gd name="connsiteY4" fmla="*/ 1292380 h 1303262"/>
              <a:gd name="connsiteX5" fmla="*/ 53975 w 1195787"/>
              <a:gd name="connsiteY5" fmla="*/ 1166571 h 1303262"/>
              <a:gd name="connsiteX6" fmla="*/ 107951 w 1195787"/>
              <a:gd name="connsiteY6" fmla="*/ 113264 h 1303262"/>
              <a:gd name="connsiteX0" fmla="*/ 3176 w 1195787"/>
              <a:gd name="connsiteY0" fmla="*/ 91039 h 1303262"/>
              <a:gd name="connsiteX1" fmla="*/ 560389 w 1195787"/>
              <a:gd name="connsiteY1" fmla="*/ 155 h 1303262"/>
              <a:gd name="connsiteX2" fmla="*/ 1184277 w 1195787"/>
              <a:gd name="connsiteY2" fmla="*/ 106914 h 1303262"/>
              <a:gd name="connsiteX3" fmla="*/ 560389 w 1195787"/>
              <a:gd name="connsiteY3" fmla="*/ 226373 h 1303262"/>
              <a:gd name="connsiteX4" fmla="*/ 3176 w 1195787"/>
              <a:gd name="connsiteY4" fmla="*/ 91039 h 1303262"/>
              <a:gd name="connsiteX0" fmla="*/ 1177926 w 1195787"/>
              <a:gd name="connsiteY0" fmla="*/ 100564 h 1303262"/>
              <a:gd name="connsiteX1" fmla="*/ 560388 w 1195787"/>
              <a:gd name="connsiteY1" fmla="*/ 226373 h 1303262"/>
              <a:gd name="connsiteX2" fmla="*/ 0 w 1195787"/>
              <a:gd name="connsiteY2" fmla="*/ 97389 h 1303262"/>
              <a:gd name="connsiteX3" fmla="*/ 560388 w 1195787"/>
              <a:gd name="connsiteY3" fmla="*/ 155 h 1303262"/>
              <a:gd name="connsiteX4" fmla="*/ 1181101 w 1195787"/>
              <a:gd name="connsiteY4" fmla="*/ 110089 h 1303262"/>
              <a:gd name="connsiteX5" fmla="*/ 1006476 w 1195787"/>
              <a:gd name="connsiteY5" fmla="*/ 1220546 h 1303262"/>
              <a:gd name="connsiteX6" fmla="*/ 506413 w 1195787"/>
              <a:gd name="connsiteY6" fmla="*/ 1301905 h 1303262"/>
              <a:gd name="connsiteX7" fmla="*/ 50800 w 1195787"/>
              <a:gd name="connsiteY7" fmla="*/ 1172921 h 1303262"/>
              <a:gd name="connsiteX8" fmla="*/ 3176 w 1195787"/>
              <a:gd name="connsiteY8" fmla="*/ 87864 h 1303262"/>
              <a:gd name="connsiteX0" fmla="*/ 12701 w 1195787"/>
              <a:gd name="connsiteY0" fmla="*/ 91039 h 1303262"/>
              <a:gd name="connsiteX1" fmla="*/ 560389 w 1195787"/>
              <a:gd name="connsiteY1" fmla="*/ 226373 h 1303262"/>
              <a:gd name="connsiteX2" fmla="*/ 1181102 w 1195787"/>
              <a:gd name="connsiteY2" fmla="*/ 103739 h 1303262"/>
              <a:gd name="connsiteX3" fmla="*/ 996951 w 1195787"/>
              <a:gd name="connsiteY3" fmla="*/ 1233246 h 1303262"/>
              <a:gd name="connsiteX4" fmla="*/ 509588 w 1195787"/>
              <a:gd name="connsiteY4" fmla="*/ 1292380 h 1303262"/>
              <a:gd name="connsiteX5" fmla="*/ 53975 w 1195787"/>
              <a:gd name="connsiteY5" fmla="*/ 1166571 h 1303262"/>
              <a:gd name="connsiteX6" fmla="*/ 12701 w 1195787"/>
              <a:gd name="connsiteY6" fmla="*/ 91039 h 1303262"/>
              <a:gd name="connsiteX0" fmla="*/ 3176 w 1195787"/>
              <a:gd name="connsiteY0" fmla="*/ 91039 h 1303262"/>
              <a:gd name="connsiteX1" fmla="*/ 560389 w 1195787"/>
              <a:gd name="connsiteY1" fmla="*/ 155 h 1303262"/>
              <a:gd name="connsiteX2" fmla="*/ 1184277 w 1195787"/>
              <a:gd name="connsiteY2" fmla="*/ 106914 h 1303262"/>
              <a:gd name="connsiteX3" fmla="*/ 560389 w 1195787"/>
              <a:gd name="connsiteY3" fmla="*/ 226373 h 1303262"/>
              <a:gd name="connsiteX4" fmla="*/ 3176 w 1195787"/>
              <a:gd name="connsiteY4" fmla="*/ 91039 h 1303262"/>
              <a:gd name="connsiteX0" fmla="*/ 1177926 w 1195787"/>
              <a:gd name="connsiteY0" fmla="*/ 100564 h 1303262"/>
              <a:gd name="connsiteX1" fmla="*/ 560388 w 1195787"/>
              <a:gd name="connsiteY1" fmla="*/ 226373 h 1303262"/>
              <a:gd name="connsiteX2" fmla="*/ 0 w 1195787"/>
              <a:gd name="connsiteY2" fmla="*/ 97389 h 1303262"/>
              <a:gd name="connsiteX3" fmla="*/ 560388 w 1195787"/>
              <a:gd name="connsiteY3" fmla="*/ 155 h 1303262"/>
              <a:gd name="connsiteX4" fmla="*/ 1181101 w 1195787"/>
              <a:gd name="connsiteY4" fmla="*/ 110089 h 1303262"/>
              <a:gd name="connsiteX5" fmla="*/ 1006476 w 1195787"/>
              <a:gd name="connsiteY5" fmla="*/ 1220546 h 1303262"/>
              <a:gd name="connsiteX6" fmla="*/ 506413 w 1195787"/>
              <a:gd name="connsiteY6" fmla="*/ 1301905 h 1303262"/>
              <a:gd name="connsiteX7" fmla="*/ 50800 w 1195787"/>
              <a:gd name="connsiteY7" fmla="*/ 1172921 h 1303262"/>
              <a:gd name="connsiteX8" fmla="*/ 3176 w 1195787"/>
              <a:gd name="connsiteY8" fmla="*/ 87864 h 1303262"/>
              <a:gd name="connsiteX0" fmla="*/ 12701 w 1200833"/>
              <a:gd name="connsiteY0" fmla="*/ 108124 h 1320347"/>
              <a:gd name="connsiteX1" fmla="*/ 560389 w 1200833"/>
              <a:gd name="connsiteY1" fmla="*/ 243458 h 1320347"/>
              <a:gd name="connsiteX2" fmla="*/ 466726 w 1200833"/>
              <a:gd name="connsiteY2" fmla="*/ 45818 h 1320347"/>
              <a:gd name="connsiteX3" fmla="*/ 1181102 w 1200833"/>
              <a:gd name="connsiteY3" fmla="*/ 120824 h 1320347"/>
              <a:gd name="connsiteX4" fmla="*/ 996951 w 1200833"/>
              <a:gd name="connsiteY4" fmla="*/ 1250331 h 1320347"/>
              <a:gd name="connsiteX5" fmla="*/ 509588 w 1200833"/>
              <a:gd name="connsiteY5" fmla="*/ 1309465 h 1320347"/>
              <a:gd name="connsiteX6" fmla="*/ 53975 w 1200833"/>
              <a:gd name="connsiteY6" fmla="*/ 1183656 h 1320347"/>
              <a:gd name="connsiteX7" fmla="*/ 12701 w 1200833"/>
              <a:gd name="connsiteY7" fmla="*/ 108124 h 1320347"/>
              <a:gd name="connsiteX0" fmla="*/ 3176 w 1200833"/>
              <a:gd name="connsiteY0" fmla="*/ 108124 h 1320347"/>
              <a:gd name="connsiteX1" fmla="*/ 560389 w 1200833"/>
              <a:gd name="connsiteY1" fmla="*/ 17240 h 1320347"/>
              <a:gd name="connsiteX2" fmla="*/ 1184277 w 1200833"/>
              <a:gd name="connsiteY2" fmla="*/ 123999 h 1320347"/>
              <a:gd name="connsiteX3" fmla="*/ 560389 w 1200833"/>
              <a:gd name="connsiteY3" fmla="*/ 243458 h 1320347"/>
              <a:gd name="connsiteX4" fmla="*/ 3176 w 1200833"/>
              <a:gd name="connsiteY4" fmla="*/ 108124 h 1320347"/>
              <a:gd name="connsiteX0" fmla="*/ 1177926 w 1200833"/>
              <a:gd name="connsiteY0" fmla="*/ 117649 h 1320347"/>
              <a:gd name="connsiteX1" fmla="*/ 560388 w 1200833"/>
              <a:gd name="connsiteY1" fmla="*/ 243458 h 1320347"/>
              <a:gd name="connsiteX2" fmla="*/ 0 w 1200833"/>
              <a:gd name="connsiteY2" fmla="*/ 114474 h 1320347"/>
              <a:gd name="connsiteX3" fmla="*/ 560388 w 1200833"/>
              <a:gd name="connsiteY3" fmla="*/ 17240 h 1320347"/>
              <a:gd name="connsiteX4" fmla="*/ 1181101 w 1200833"/>
              <a:gd name="connsiteY4" fmla="*/ 127174 h 1320347"/>
              <a:gd name="connsiteX5" fmla="*/ 1006476 w 1200833"/>
              <a:gd name="connsiteY5" fmla="*/ 1237631 h 1320347"/>
              <a:gd name="connsiteX6" fmla="*/ 506413 w 1200833"/>
              <a:gd name="connsiteY6" fmla="*/ 1318990 h 1320347"/>
              <a:gd name="connsiteX7" fmla="*/ 50800 w 1200833"/>
              <a:gd name="connsiteY7" fmla="*/ 1190006 h 1320347"/>
              <a:gd name="connsiteX8" fmla="*/ 3176 w 1200833"/>
              <a:gd name="connsiteY8" fmla="*/ 104949 h 1320347"/>
              <a:gd name="connsiteX0" fmla="*/ 12706 w 1200838"/>
              <a:gd name="connsiteY0" fmla="*/ 108124 h 1320347"/>
              <a:gd name="connsiteX1" fmla="*/ 560394 w 1200838"/>
              <a:gd name="connsiteY1" fmla="*/ 243458 h 1320347"/>
              <a:gd name="connsiteX2" fmla="*/ 466731 w 1200838"/>
              <a:gd name="connsiteY2" fmla="*/ 45818 h 1320347"/>
              <a:gd name="connsiteX3" fmla="*/ 1181107 w 1200838"/>
              <a:gd name="connsiteY3" fmla="*/ 120824 h 1320347"/>
              <a:gd name="connsiteX4" fmla="*/ 996956 w 1200838"/>
              <a:gd name="connsiteY4" fmla="*/ 1250331 h 1320347"/>
              <a:gd name="connsiteX5" fmla="*/ 509593 w 1200838"/>
              <a:gd name="connsiteY5" fmla="*/ 1309465 h 1320347"/>
              <a:gd name="connsiteX6" fmla="*/ 53980 w 1200838"/>
              <a:gd name="connsiteY6" fmla="*/ 1183656 h 1320347"/>
              <a:gd name="connsiteX7" fmla="*/ 12706 w 1200838"/>
              <a:gd name="connsiteY7" fmla="*/ 108124 h 1320347"/>
              <a:gd name="connsiteX0" fmla="*/ 3181 w 1200838"/>
              <a:gd name="connsiteY0" fmla="*/ 108124 h 1320347"/>
              <a:gd name="connsiteX1" fmla="*/ 560394 w 1200838"/>
              <a:gd name="connsiteY1" fmla="*/ 17240 h 1320347"/>
              <a:gd name="connsiteX2" fmla="*/ 1184282 w 1200838"/>
              <a:gd name="connsiteY2" fmla="*/ 123999 h 1320347"/>
              <a:gd name="connsiteX3" fmla="*/ 560394 w 1200838"/>
              <a:gd name="connsiteY3" fmla="*/ 243458 h 1320347"/>
              <a:gd name="connsiteX4" fmla="*/ 3181 w 1200838"/>
              <a:gd name="connsiteY4" fmla="*/ 108124 h 1320347"/>
              <a:gd name="connsiteX0" fmla="*/ 1177931 w 1200838"/>
              <a:gd name="connsiteY0" fmla="*/ 117649 h 1320347"/>
              <a:gd name="connsiteX1" fmla="*/ 550868 w 1200838"/>
              <a:gd name="connsiteY1" fmla="*/ 272033 h 1320347"/>
              <a:gd name="connsiteX2" fmla="*/ 5 w 1200838"/>
              <a:gd name="connsiteY2" fmla="*/ 114474 h 1320347"/>
              <a:gd name="connsiteX3" fmla="*/ 560393 w 1200838"/>
              <a:gd name="connsiteY3" fmla="*/ 17240 h 1320347"/>
              <a:gd name="connsiteX4" fmla="*/ 1181106 w 1200838"/>
              <a:gd name="connsiteY4" fmla="*/ 127174 h 1320347"/>
              <a:gd name="connsiteX5" fmla="*/ 1006481 w 1200838"/>
              <a:gd name="connsiteY5" fmla="*/ 1237631 h 1320347"/>
              <a:gd name="connsiteX6" fmla="*/ 506418 w 1200838"/>
              <a:gd name="connsiteY6" fmla="*/ 1318990 h 1320347"/>
              <a:gd name="connsiteX7" fmla="*/ 50805 w 1200838"/>
              <a:gd name="connsiteY7" fmla="*/ 1190006 h 1320347"/>
              <a:gd name="connsiteX8" fmla="*/ 3181 w 1200838"/>
              <a:gd name="connsiteY8" fmla="*/ 104949 h 1320347"/>
              <a:gd name="connsiteX0" fmla="*/ 12706 w 1200838"/>
              <a:gd name="connsiteY0" fmla="*/ 108124 h 1320347"/>
              <a:gd name="connsiteX1" fmla="*/ 560394 w 1200838"/>
              <a:gd name="connsiteY1" fmla="*/ 243458 h 1320347"/>
              <a:gd name="connsiteX2" fmla="*/ 466731 w 1200838"/>
              <a:gd name="connsiteY2" fmla="*/ 45818 h 1320347"/>
              <a:gd name="connsiteX3" fmla="*/ 1181107 w 1200838"/>
              <a:gd name="connsiteY3" fmla="*/ 120824 h 1320347"/>
              <a:gd name="connsiteX4" fmla="*/ 996956 w 1200838"/>
              <a:gd name="connsiteY4" fmla="*/ 1250331 h 1320347"/>
              <a:gd name="connsiteX5" fmla="*/ 509593 w 1200838"/>
              <a:gd name="connsiteY5" fmla="*/ 1309465 h 1320347"/>
              <a:gd name="connsiteX6" fmla="*/ 53980 w 1200838"/>
              <a:gd name="connsiteY6" fmla="*/ 1183656 h 1320347"/>
              <a:gd name="connsiteX7" fmla="*/ 12706 w 1200838"/>
              <a:gd name="connsiteY7" fmla="*/ 108124 h 1320347"/>
              <a:gd name="connsiteX0" fmla="*/ 3181 w 1200838"/>
              <a:gd name="connsiteY0" fmla="*/ 108124 h 1320347"/>
              <a:gd name="connsiteX1" fmla="*/ 560394 w 1200838"/>
              <a:gd name="connsiteY1" fmla="*/ 17240 h 1320347"/>
              <a:gd name="connsiteX2" fmla="*/ 1184282 w 1200838"/>
              <a:gd name="connsiteY2" fmla="*/ 123999 h 1320347"/>
              <a:gd name="connsiteX3" fmla="*/ 541344 w 1200838"/>
              <a:gd name="connsiteY3" fmla="*/ 243458 h 1320347"/>
              <a:gd name="connsiteX4" fmla="*/ 3181 w 1200838"/>
              <a:gd name="connsiteY4" fmla="*/ 108124 h 1320347"/>
              <a:gd name="connsiteX0" fmla="*/ 1177931 w 1200838"/>
              <a:gd name="connsiteY0" fmla="*/ 117649 h 1320347"/>
              <a:gd name="connsiteX1" fmla="*/ 550868 w 1200838"/>
              <a:gd name="connsiteY1" fmla="*/ 272033 h 1320347"/>
              <a:gd name="connsiteX2" fmla="*/ 5 w 1200838"/>
              <a:gd name="connsiteY2" fmla="*/ 114474 h 1320347"/>
              <a:gd name="connsiteX3" fmla="*/ 560393 w 1200838"/>
              <a:gd name="connsiteY3" fmla="*/ 17240 h 1320347"/>
              <a:gd name="connsiteX4" fmla="*/ 1181106 w 1200838"/>
              <a:gd name="connsiteY4" fmla="*/ 127174 h 1320347"/>
              <a:gd name="connsiteX5" fmla="*/ 1006481 w 1200838"/>
              <a:gd name="connsiteY5" fmla="*/ 1237631 h 1320347"/>
              <a:gd name="connsiteX6" fmla="*/ 506418 w 1200838"/>
              <a:gd name="connsiteY6" fmla="*/ 1318990 h 1320347"/>
              <a:gd name="connsiteX7" fmla="*/ 50805 w 1200838"/>
              <a:gd name="connsiteY7" fmla="*/ 1190006 h 1320347"/>
              <a:gd name="connsiteX8" fmla="*/ 3181 w 1200838"/>
              <a:gd name="connsiteY8" fmla="*/ 104949 h 1320347"/>
              <a:gd name="connsiteX0" fmla="*/ 12722 w 1200854"/>
              <a:gd name="connsiteY0" fmla="*/ 108124 h 1320347"/>
              <a:gd name="connsiteX1" fmla="*/ 560410 w 1200854"/>
              <a:gd name="connsiteY1" fmla="*/ 243458 h 1320347"/>
              <a:gd name="connsiteX2" fmla="*/ 466747 w 1200854"/>
              <a:gd name="connsiteY2" fmla="*/ 45818 h 1320347"/>
              <a:gd name="connsiteX3" fmla="*/ 1181123 w 1200854"/>
              <a:gd name="connsiteY3" fmla="*/ 120824 h 1320347"/>
              <a:gd name="connsiteX4" fmla="*/ 996972 w 1200854"/>
              <a:gd name="connsiteY4" fmla="*/ 1250331 h 1320347"/>
              <a:gd name="connsiteX5" fmla="*/ 509609 w 1200854"/>
              <a:gd name="connsiteY5" fmla="*/ 1309465 h 1320347"/>
              <a:gd name="connsiteX6" fmla="*/ 53996 w 1200854"/>
              <a:gd name="connsiteY6" fmla="*/ 1183656 h 1320347"/>
              <a:gd name="connsiteX7" fmla="*/ 12722 w 1200854"/>
              <a:gd name="connsiteY7" fmla="*/ 108124 h 1320347"/>
              <a:gd name="connsiteX0" fmla="*/ 3197 w 1200854"/>
              <a:gd name="connsiteY0" fmla="*/ 108124 h 1320347"/>
              <a:gd name="connsiteX1" fmla="*/ 560410 w 1200854"/>
              <a:gd name="connsiteY1" fmla="*/ 17240 h 1320347"/>
              <a:gd name="connsiteX2" fmla="*/ 1184298 w 1200854"/>
              <a:gd name="connsiteY2" fmla="*/ 123999 h 1320347"/>
              <a:gd name="connsiteX3" fmla="*/ 541360 w 1200854"/>
              <a:gd name="connsiteY3" fmla="*/ 243458 h 1320347"/>
              <a:gd name="connsiteX4" fmla="*/ 3197 w 1200854"/>
              <a:gd name="connsiteY4" fmla="*/ 108124 h 1320347"/>
              <a:gd name="connsiteX0" fmla="*/ 1177947 w 1200854"/>
              <a:gd name="connsiteY0" fmla="*/ 117649 h 1320347"/>
              <a:gd name="connsiteX1" fmla="*/ 541359 w 1200854"/>
              <a:gd name="connsiteY1" fmla="*/ 246633 h 1320347"/>
              <a:gd name="connsiteX2" fmla="*/ 21 w 1200854"/>
              <a:gd name="connsiteY2" fmla="*/ 114474 h 1320347"/>
              <a:gd name="connsiteX3" fmla="*/ 560409 w 1200854"/>
              <a:gd name="connsiteY3" fmla="*/ 17240 h 1320347"/>
              <a:gd name="connsiteX4" fmla="*/ 1181122 w 1200854"/>
              <a:gd name="connsiteY4" fmla="*/ 127174 h 1320347"/>
              <a:gd name="connsiteX5" fmla="*/ 1006497 w 1200854"/>
              <a:gd name="connsiteY5" fmla="*/ 1237631 h 1320347"/>
              <a:gd name="connsiteX6" fmla="*/ 506434 w 1200854"/>
              <a:gd name="connsiteY6" fmla="*/ 1318990 h 1320347"/>
              <a:gd name="connsiteX7" fmla="*/ 50821 w 1200854"/>
              <a:gd name="connsiteY7" fmla="*/ 1190006 h 1320347"/>
              <a:gd name="connsiteX8" fmla="*/ 3197 w 1200854"/>
              <a:gd name="connsiteY8" fmla="*/ 104949 h 1320347"/>
              <a:gd name="connsiteX0" fmla="*/ 17408 w 1233710"/>
              <a:gd name="connsiteY0" fmla="*/ 90975 h 1303198"/>
              <a:gd name="connsiteX1" fmla="*/ 565096 w 1233710"/>
              <a:gd name="connsiteY1" fmla="*/ 226309 h 1303198"/>
              <a:gd name="connsiteX2" fmla="*/ 11058 w 1233710"/>
              <a:gd name="connsiteY2" fmla="*/ 82644 h 1303198"/>
              <a:gd name="connsiteX3" fmla="*/ 1185809 w 1233710"/>
              <a:gd name="connsiteY3" fmla="*/ 103675 h 1303198"/>
              <a:gd name="connsiteX4" fmla="*/ 1001658 w 1233710"/>
              <a:gd name="connsiteY4" fmla="*/ 1233182 h 1303198"/>
              <a:gd name="connsiteX5" fmla="*/ 514295 w 1233710"/>
              <a:gd name="connsiteY5" fmla="*/ 1292316 h 1303198"/>
              <a:gd name="connsiteX6" fmla="*/ 58682 w 1233710"/>
              <a:gd name="connsiteY6" fmla="*/ 1166507 h 1303198"/>
              <a:gd name="connsiteX7" fmla="*/ 17408 w 1233710"/>
              <a:gd name="connsiteY7" fmla="*/ 90975 h 1303198"/>
              <a:gd name="connsiteX0" fmla="*/ 7883 w 1233710"/>
              <a:gd name="connsiteY0" fmla="*/ 90975 h 1303198"/>
              <a:gd name="connsiteX1" fmla="*/ 565096 w 1233710"/>
              <a:gd name="connsiteY1" fmla="*/ 91 h 1303198"/>
              <a:gd name="connsiteX2" fmla="*/ 1188984 w 1233710"/>
              <a:gd name="connsiteY2" fmla="*/ 106850 h 1303198"/>
              <a:gd name="connsiteX3" fmla="*/ 546046 w 1233710"/>
              <a:gd name="connsiteY3" fmla="*/ 226309 h 1303198"/>
              <a:gd name="connsiteX4" fmla="*/ 7883 w 1233710"/>
              <a:gd name="connsiteY4" fmla="*/ 90975 h 1303198"/>
              <a:gd name="connsiteX0" fmla="*/ 1182633 w 1233710"/>
              <a:gd name="connsiteY0" fmla="*/ 100500 h 1303198"/>
              <a:gd name="connsiteX1" fmla="*/ 546045 w 1233710"/>
              <a:gd name="connsiteY1" fmla="*/ 229484 h 1303198"/>
              <a:gd name="connsiteX2" fmla="*/ 4707 w 1233710"/>
              <a:gd name="connsiteY2" fmla="*/ 97325 h 1303198"/>
              <a:gd name="connsiteX3" fmla="*/ 565095 w 1233710"/>
              <a:gd name="connsiteY3" fmla="*/ 91 h 1303198"/>
              <a:gd name="connsiteX4" fmla="*/ 1185808 w 1233710"/>
              <a:gd name="connsiteY4" fmla="*/ 110025 h 1303198"/>
              <a:gd name="connsiteX5" fmla="*/ 1011183 w 1233710"/>
              <a:gd name="connsiteY5" fmla="*/ 1220482 h 1303198"/>
              <a:gd name="connsiteX6" fmla="*/ 511120 w 1233710"/>
              <a:gd name="connsiteY6" fmla="*/ 1301841 h 1303198"/>
              <a:gd name="connsiteX7" fmla="*/ 55507 w 1233710"/>
              <a:gd name="connsiteY7" fmla="*/ 1172857 h 1303198"/>
              <a:gd name="connsiteX8" fmla="*/ 7883 w 1233710"/>
              <a:gd name="connsiteY8" fmla="*/ 87800 h 1303198"/>
              <a:gd name="connsiteX0" fmla="*/ 17408 w 1233710"/>
              <a:gd name="connsiteY0" fmla="*/ 93595 h 1305818"/>
              <a:gd name="connsiteX1" fmla="*/ 565096 w 1233710"/>
              <a:gd name="connsiteY1" fmla="*/ 228929 h 1305818"/>
              <a:gd name="connsiteX2" fmla="*/ 11058 w 1233710"/>
              <a:gd name="connsiteY2" fmla="*/ 85264 h 1305818"/>
              <a:gd name="connsiteX3" fmla="*/ 1185809 w 1233710"/>
              <a:gd name="connsiteY3" fmla="*/ 106295 h 1305818"/>
              <a:gd name="connsiteX4" fmla="*/ 1001658 w 1233710"/>
              <a:gd name="connsiteY4" fmla="*/ 1235802 h 1305818"/>
              <a:gd name="connsiteX5" fmla="*/ 514295 w 1233710"/>
              <a:gd name="connsiteY5" fmla="*/ 1294936 h 1305818"/>
              <a:gd name="connsiteX6" fmla="*/ 58682 w 1233710"/>
              <a:gd name="connsiteY6" fmla="*/ 1169127 h 1305818"/>
              <a:gd name="connsiteX7" fmla="*/ 17408 w 1233710"/>
              <a:gd name="connsiteY7" fmla="*/ 93595 h 1305818"/>
              <a:gd name="connsiteX0" fmla="*/ 7883 w 1233710"/>
              <a:gd name="connsiteY0" fmla="*/ 93595 h 1305818"/>
              <a:gd name="connsiteX1" fmla="*/ 565096 w 1233710"/>
              <a:gd name="connsiteY1" fmla="*/ 2711 h 1305818"/>
              <a:gd name="connsiteX2" fmla="*/ 1188984 w 1233710"/>
              <a:gd name="connsiteY2" fmla="*/ 109470 h 1305818"/>
              <a:gd name="connsiteX3" fmla="*/ 546046 w 1233710"/>
              <a:gd name="connsiteY3" fmla="*/ 228929 h 1305818"/>
              <a:gd name="connsiteX4" fmla="*/ 7883 w 1233710"/>
              <a:gd name="connsiteY4" fmla="*/ 93595 h 1305818"/>
              <a:gd name="connsiteX0" fmla="*/ 1182633 w 1233710"/>
              <a:gd name="connsiteY0" fmla="*/ 103120 h 1305818"/>
              <a:gd name="connsiteX1" fmla="*/ 546045 w 1233710"/>
              <a:gd name="connsiteY1" fmla="*/ 232104 h 1305818"/>
              <a:gd name="connsiteX2" fmla="*/ 4707 w 1233710"/>
              <a:gd name="connsiteY2" fmla="*/ 99945 h 1305818"/>
              <a:gd name="connsiteX3" fmla="*/ 565095 w 1233710"/>
              <a:gd name="connsiteY3" fmla="*/ 2711 h 1305818"/>
              <a:gd name="connsiteX4" fmla="*/ 1185808 w 1233710"/>
              <a:gd name="connsiteY4" fmla="*/ 112645 h 1305818"/>
              <a:gd name="connsiteX5" fmla="*/ 1011183 w 1233710"/>
              <a:gd name="connsiteY5" fmla="*/ 1223102 h 1305818"/>
              <a:gd name="connsiteX6" fmla="*/ 511120 w 1233710"/>
              <a:gd name="connsiteY6" fmla="*/ 1304461 h 1305818"/>
              <a:gd name="connsiteX7" fmla="*/ 55507 w 1233710"/>
              <a:gd name="connsiteY7" fmla="*/ 1175477 h 1305818"/>
              <a:gd name="connsiteX8" fmla="*/ 7883 w 1233710"/>
              <a:gd name="connsiteY8" fmla="*/ 90420 h 1305818"/>
              <a:gd name="connsiteX0" fmla="*/ 36901 w 1253203"/>
              <a:gd name="connsiteY0" fmla="*/ 93595 h 1305818"/>
              <a:gd name="connsiteX1" fmla="*/ 584589 w 1253203"/>
              <a:gd name="connsiteY1" fmla="*/ 228929 h 1305818"/>
              <a:gd name="connsiteX2" fmla="*/ 354401 w 1253203"/>
              <a:gd name="connsiteY2" fmla="*/ 190039 h 1305818"/>
              <a:gd name="connsiteX3" fmla="*/ 30551 w 1253203"/>
              <a:gd name="connsiteY3" fmla="*/ 85264 h 1305818"/>
              <a:gd name="connsiteX4" fmla="*/ 1205302 w 1253203"/>
              <a:gd name="connsiteY4" fmla="*/ 106295 h 1305818"/>
              <a:gd name="connsiteX5" fmla="*/ 1021151 w 1253203"/>
              <a:gd name="connsiteY5" fmla="*/ 1235802 h 1305818"/>
              <a:gd name="connsiteX6" fmla="*/ 533788 w 1253203"/>
              <a:gd name="connsiteY6" fmla="*/ 1294936 h 1305818"/>
              <a:gd name="connsiteX7" fmla="*/ 78175 w 1253203"/>
              <a:gd name="connsiteY7" fmla="*/ 1169127 h 1305818"/>
              <a:gd name="connsiteX8" fmla="*/ 36901 w 1253203"/>
              <a:gd name="connsiteY8" fmla="*/ 93595 h 1305818"/>
              <a:gd name="connsiteX0" fmla="*/ 27376 w 1253203"/>
              <a:gd name="connsiteY0" fmla="*/ 93595 h 1305818"/>
              <a:gd name="connsiteX1" fmla="*/ 584589 w 1253203"/>
              <a:gd name="connsiteY1" fmla="*/ 2711 h 1305818"/>
              <a:gd name="connsiteX2" fmla="*/ 1208477 w 1253203"/>
              <a:gd name="connsiteY2" fmla="*/ 109470 h 1305818"/>
              <a:gd name="connsiteX3" fmla="*/ 565539 w 1253203"/>
              <a:gd name="connsiteY3" fmla="*/ 228929 h 1305818"/>
              <a:gd name="connsiteX4" fmla="*/ 27376 w 1253203"/>
              <a:gd name="connsiteY4" fmla="*/ 93595 h 1305818"/>
              <a:gd name="connsiteX0" fmla="*/ 1202126 w 1253203"/>
              <a:gd name="connsiteY0" fmla="*/ 103120 h 1305818"/>
              <a:gd name="connsiteX1" fmla="*/ 565538 w 1253203"/>
              <a:gd name="connsiteY1" fmla="*/ 232104 h 1305818"/>
              <a:gd name="connsiteX2" fmla="*/ 24200 w 1253203"/>
              <a:gd name="connsiteY2" fmla="*/ 99945 h 1305818"/>
              <a:gd name="connsiteX3" fmla="*/ 584588 w 1253203"/>
              <a:gd name="connsiteY3" fmla="*/ 2711 h 1305818"/>
              <a:gd name="connsiteX4" fmla="*/ 1205301 w 1253203"/>
              <a:gd name="connsiteY4" fmla="*/ 112645 h 1305818"/>
              <a:gd name="connsiteX5" fmla="*/ 1030676 w 1253203"/>
              <a:gd name="connsiteY5" fmla="*/ 1223102 h 1305818"/>
              <a:gd name="connsiteX6" fmla="*/ 530613 w 1253203"/>
              <a:gd name="connsiteY6" fmla="*/ 1304461 h 1305818"/>
              <a:gd name="connsiteX7" fmla="*/ 75000 w 1253203"/>
              <a:gd name="connsiteY7" fmla="*/ 1175477 h 1305818"/>
              <a:gd name="connsiteX8" fmla="*/ 27376 w 1253203"/>
              <a:gd name="connsiteY8" fmla="*/ 90420 h 1305818"/>
              <a:gd name="connsiteX0" fmla="*/ 36901 w 1253203"/>
              <a:gd name="connsiteY0" fmla="*/ 93595 h 1305818"/>
              <a:gd name="connsiteX1" fmla="*/ 584589 w 1253203"/>
              <a:gd name="connsiteY1" fmla="*/ 228929 h 1305818"/>
              <a:gd name="connsiteX2" fmla="*/ 354401 w 1253203"/>
              <a:gd name="connsiteY2" fmla="*/ 190039 h 1305818"/>
              <a:gd name="connsiteX3" fmla="*/ 30551 w 1253203"/>
              <a:gd name="connsiteY3" fmla="*/ 85264 h 1305818"/>
              <a:gd name="connsiteX4" fmla="*/ 1205302 w 1253203"/>
              <a:gd name="connsiteY4" fmla="*/ 106295 h 1305818"/>
              <a:gd name="connsiteX5" fmla="*/ 1021151 w 1253203"/>
              <a:gd name="connsiteY5" fmla="*/ 1235802 h 1305818"/>
              <a:gd name="connsiteX6" fmla="*/ 533788 w 1253203"/>
              <a:gd name="connsiteY6" fmla="*/ 1294936 h 1305818"/>
              <a:gd name="connsiteX7" fmla="*/ 78175 w 1253203"/>
              <a:gd name="connsiteY7" fmla="*/ 1169127 h 1305818"/>
              <a:gd name="connsiteX8" fmla="*/ 36901 w 1253203"/>
              <a:gd name="connsiteY8" fmla="*/ 93595 h 1305818"/>
              <a:gd name="connsiteX0" fmla="*/ 27376 w 1253203"/>
              <a:gd name="connsiteY0" fmla="*/ 93595 h 1305818"/>
              <a:gd name="connsiteX1" fmla="*/ 584589 w 1253203"/>
              <a:gd name="connsiteY1" fmla="*/ 2711 h 1305818"/>
              <a:gd name="connsiteX2" fmla="*/ 1208477 w 1253203"/>
              <a:gd name="connsiteY2" fmla="*/ 109470 h 1305818"/>
              <a:gd name="connsiteX3" fmla="*/ 565539 w 1253203"/>
              <a:gd name="connsiteY3" fmla="*/ 228929 h 1305818"/>
              <a:gd name="connsiteX4" fmla="*/ 309952 w 1253203"/>
              <a:gd name="connsiteY4" fmla="*/ 186864 h 1305818"/>
              <a:gd name="connsiteX5" fmla="*/ 27376 w 1253203"/>
              <a:gd name="connsiteY5" fmla="*/ 93595 h 1305818"/>
              <a:gd name="connsiteX0" fmla="*/ 1202126 w 1253203"/>
              <a:gd name="connsiteY0" fmla="*/ 103120 h 1305818"/>
              <a:gd name="connsiteX1" fmla="*/ 565538 w 1253203"/>
              <a:gd name="connsiteY1" fmla="*/ 232104 h 1305818"/>
              <a:gd name="connsiteX2" fmla="*/ 24200 w 1253203"/>
              <a:gd name="connsiteY2" fmla="*/ 99945 h 1305818"/>
              <a:gd name="connsiteX3" fmla="*/ 584588 w 1253203"/>
              <a:gd name="connsiteY3" fmla="*/ 2711 h 1305818"/>
              <a:gd name="connsiteX4" fmla="*/ 1205301 w 1253203"/>
              <a:gd name="connsiteY4" fmla="*/ 112645 h 1305818"/>
              <a:gd name="connsiteX5" fmla="*/ 1030676 w 1253203"/>
              <a:gd name="connsiteY5" fmla="*/ 1223102 h 1305818"/>
              <a:gd name="connsiteX6" fmla="*/ 530613 w 1253203"/>
              <a:gd name="connsiteY6" fmla="*/ 1304461 h 1305818"/>
              <a:gd name="connsiteX7" fmla="*/ 75000 w 1253203"/>
              <a:gd name="connsiteY7" fmla="*/ 1175477 h 1305818"/>
              <a:gd name="connsiteX8" fmla="*/ 27376 w 1253203"/>
              <a:gd name="connsiteY8" fmla="*/ 90420 h 1305818"/>
              <a:gd name="connsiteX0" fmla="*/ 36901 w 1253203"/>
              <a:gd name="connsiteY0" fmla="*/ 93595 h 1305818"/>
              <a:gd name="connsiteX1" fmla="*/ 584589 w 1253203"/>
              <a:gd name="connsiteY1" fmla="*/ 228929 h 1305818"/>
              <a:gd name="connsiteX2" fmla="*/ 354401 w 1253203"/>
              <a:gd name="connsiteY2" fmla="*/ 190039 h 1305818"/>
              <a:gd name="connsiteX3" fmla="*/ 30551 w 1253203"/>
              <a:gd name="connsiteY3" fmla="*/ 85264 h 1305818"/>
              <a:gd name="connsiteX4" fmla="*/ 1205302 w 1253203"/>
              <a:gd name="connsiteY4" fmla="*/ 106295 h 1305818"/>
              <a:gd name="connsiteX5" fmla="*/ 1021151 w 1253203"/>
              <a:gd name="connsiteY5" fmla="*/ 1235802 h 1305818"/>
              <a:gd name="connsiteX6" fmla="*/ 533788 w 1253203"/>
              <a:gd name="connsiteY6" fmla="*/ 1294936 h 1305818"/>
              <a:gd name="connsiteX7" fmla="*/ 78175 w 1253203"/>
              <a:gd name="connsiteY7" fmla="*/ 1169127 h 1305818"/>
              <a:gd name="connsiteX8" fmla="*/ 36901 w 1253203"/>
              <a:gd name="connsiteY8" fmla="*/ 93595 h 1305818"/>
              <a:gd name="connsiteX0" fmla="*/ 27376 w 1253203"/>
              <a:gd name="connsiteY0" fmla="*/ 93595 h 1305818"/>
              <a:gd name="connsiteX1" fmla="*/ 584589 w 1253203"/>
              <a:gd name="connsiteY1" fmla="*/ 2711 h 1305818"/>
              <a:gd name="connsiteX2" fmla="*/ 1208477 w 1253203"/>
              <a:gd name="connsiteY2" fmla="*/ 109470 h 1305818"/>
              <a:gd name="connsiteX3" fmla="*/ 565539 w 1253203"/>
              <a:gd name="connsiteY3" fmla="*/ 228929 h 1305818"/>
              <a:gd name="connsiteX4" fmla="*/ 309952 w 1253203"/>
              <a:gd name="connsiteY4" fmla="*/ 186864 h 1305818"/>
              <a:gd name="connsiteX5" fmla="*/ 27376 w 1253203"/>
              <a:gd name="connsiteY5" fmla="*/ 93595 h 1305818"/>
              <a:gd name="connsiteX0" fmla="*/ 1202126 w 1253203"/>
              <a:gd name="connsiteY0" fmla="*/ 103120 h 1305818"/>
              <a:gd name="connsiteX1" fmla="*/ 565538 w 1253203"/>
              <a:gd name="connsiteY1" fmla="*/ 232104 h 1305818"/>
              <a:gd name="connsiteX2" fmla="*/ 24200 w 1253203"/>
              <a:gd name="connsiteY2" fmla="*/ 99945 h 1305818"/>
              <a:gd name="connsiteX3" fmla="*/ 584588 w 1253203"/>
              <a:gd name="connsiteY3" fmla="*/ 2711 h 1305818"/>
              <a:gd name="connsiteX4" fmla="*/ 1189426 w 1253203"/>
              <a:gd name="connsiteY4" fmla="*/ 118995 h 1305818"/>
              <a:gd name="connsiteX5" fmla="*/ 1030676 w 1253203"/>
              <a:gd name="connsiteY5" fmla="*/ 1223102 h 1305818"/>
              <a:gd name="connsiteX6" fmla="*/ 530613 w 1253203"/>
              <a:gd name="connsiteY6" fmla="*/ 1304461 h 1305818"/>
              <a:gd name="connsiteX7" fmla="*/ 75000 w 1253203"/>
              <a:gd name="connsiteY7" fmla="*/ 1175477 h 1305818"/>
              <a:gd name="connsiteX8" fmla="*/ 27376 w 1253203"/>
              <a:gd name="connsiteY8" fmla="*/ 90420 h 1305818"/>
              <a:gd name="connsiteX0" fmla="*/ 36901 w 1272376"/>
              <a:gd name="connsiteY0" fmla="*/ 91002 h 1313593"/>
              <a:gd name="connsiteX1" fmla="*/ 584589 w 1272376"/>
              <a:gd name="connsiteY1" fmla="*/ 226336 h 1313593"/>
              <a:gd name="connsiteX2" fmla="*/ 354401 w 1272376"/>
              <a:gd name="connsiteY2" fmla="*/ 187446 h 1313593"/>
              <a:gd name="connsiteX3" fmla="*/ 30551 w 1272376"/>
              <a:gd name="connsiteY3" fmla="*/ 82671 h 1313593"/>
              <a:gd name="connsiteX4" fmla="*/ 1205302 w 1272376"/>
              <a:gd name="connsiteY4" fmla="*/ 103702 h 1313593"/>
              <a:gd name="connsiteX5" fmla="*/ 1116402 w 1272376"/>
              <a:gd name="connsiteY5" fmla="*/ 546221 h 1313593"/>
              <a:gd name="connsiteX6" fmla="*/ 1021151 w 1272376"/>
              <a:gd name="connsiteY6" fmla="*/ 1233209 h 1313593"/>
              <a:gd name="connsiteX7" fmla="*/ 533788 w 1272376"/>
              <a:gd name="connsiteY7" fmla="*/ 1292343 h 1313593"/>
              <a:gd name="connsiteX8" fmla="*/ 78175 w 1272376"/>
              <a:gd name="connsiteY8" fmla="*/ 1166534 h 1313593"/>
              <a:gd name="connsiteX9" fmla="*/ 36901 w 1272376"/>
              <a:gd name="connsiteY9" fmla="*/ 91002 h 1313593"/>
              <a:gd name="connsiteX0" fmla="*/ 27376 w 1272376"/>
              <a:gd name="connsiteY0" fmla="*/ 91002 h 1313593"/>
              <a:gd name="connsiteX1" fmla="*/ 584589 w 1272376"/>
              <a:gd name="connsiteY1" fmla="*/ 118 h 1313593"/>
              <a:gd name="connsiteX2" fmla="*/ 1208477 w 1272376"/>
              <a:gd name="connsiteY2" fmla="*/ 106877 h 1313593"/>
              <a:gd name="connsiteX3" fmla="*/ 565539 w 1272376"/>
              <a:gd name="connsiteY3" fmla="*/ 226336 h 1313593"/>
              <a:gd name="connsiteX4" fmla="*/ 309952 w 1272376"/>
              <a:gd name="connsiteY4" fmla="*/ 184271 h 1313593"/>
              <a:gd name="connsiteX5" fmla="*/ 27376 w 1272376"/>
              <a:gd name="connsiteY5" fmla="*/ 91002 h 1313593"/>
              <a:gd name="connsiteX0" fmla="*/ 1202126 w 1272376"/>
              <a:gd name="connsiteY0" fmla="*/ 100527 h 1313593"/>
              <a:gd name="connsiteX1" fmla="*/ 565538 w 1272376"/>
              <a:gd name="connsiteY1" fmla="*/ 229511 h 1313593"/>
              <a:gd name="connsiteX2" fmla="*/ 24200 w 1272376"/>
              <a:gd name="connsiteY2" fmla="*/ 97352 h 1313593"/>
              <a:gd name="connsiteX3" fmla="*/ 584588 w 1272376"/>
              <a:gd name="connsiteY3" fmla="*/ 118 h 1313593"/>
              <a:gd name="connsiteX4" fmla="*/ 1189426 w 1272376"/>
              <a:gd name="connsiteY4" fmla="*/ 116402 h 1313593"/>
              <a:gd name="connsiteX5" fmla="*/ 1030676 w 1272376"/>
              <a:gd name="connsiteY5" fmla="*/ 1220509 h 1313593"/>
              <a:gd name="connsiteX6" fmla="*/ 530613 w 1272376"/>
              <a:gd name="connsiteY6" fmla="*/ 1301868 h 1313593"/>
              <a:gd name="connsiteX7" fmla="*/ 75000 w 1272376"/>
              <a:gd name="connsiteY7" fmla="*/ 1172884 h 1313593"/>
              <a:gd name="connsiteX8" fmla="*/ 27376 w 1272376"/>
              <a:gd name="connsiteY8" fmla="*/ 87827 h 1313593"/>
              <a:gd name="connsiteX0" fmla="*/ 36901 w 1272376"/>
              <a:gd name="connsiteY0" fmla="*/ 91002 h 1313593"/>
              <a:gd name="connsiteX1" fmla="*/ 584589 w 1272376"/>
              <a:gd name="connsiteY1" fmla="*/ 226336 h 1313593"/>
              <a:gd name="connsiteX2" fmla="*/ 354401 w 1272376"/>
              <a:gd name="connsiteY2" fmla="*/ 187446 h 1313593"/>
              <a:gd name="connsiteX3" fmla="*/ 30551 w 1272376"/>
              <a:gd name="connsiteY3" fmla="*/ 82671 h 1313593"/>
              <a:gd name="connsiteX4" fmla="*/ 1205302 w 1272376"/>
              <a:gd name="connsiteY4" fmla="*/ 103702 h 1313593"/>
              <a:gd name="connsiteX5" fmla="*/ 1116402 w 1272376"/>
              <a:gd name="connsiteY5" fmla="*/ 546221 h 1313593"/>
              <a:gd name="connsiteX6" fmla="*/ 1021151 w 1272376"/>
              <a:gd name="connsiteY6" fmla="*/ 1233209 h 1313593"/>
              <a:gd name="connsiteX7" fmla="*/ 533788 w 1272376"/>
              <a:gd name="connsiteY7" fmla="*/ 1292343 h 1313593"/>
              <a:gd name="connsiteX8" fmla="*/ 78175 w 1272376"/>
              <a:gd name="connsiteY8" fmla="*/ 1166534 h 1313593"/>
              <a:gd name="connsiteX9" fmla="*/ 36901 w 1272376"/>
              <a:gd name="connsiteY9" fmla="*/ 91002 h 1313593"/>
              <a:gd name="connsiteX0" fmla="*/ 27376 w 1272376"/>
              <a:gd name="connsiteY0" fmla="*/ 91002 h 1313593"/>
              <a:gd name="connsiteX1" fmla="*/ 584589 w 1272376"/>
              <a:gd name="connsiteY1" fmla="*/ 118 h 1313593"/>
              <a:gd name="connsiteX2" fmla="*/ 1208477 w 1272376"/>
              <a:gd name="connsiteY2" fmla="*/ 106877 h 1313593"/>
              <a:gd name="connsiteX3" fmla="*/ 565539 w 1272376"/>
              <a:gd name="connsiteY3" fmla="*/ 226336 h 1313593"/>
              <a:gd name="connsiteX4" fmla="*/ 309952 w 1272376"/>
              <a:gd name="connsiteY4" fmla="*/ 184271 h 1313593"/>
              <a:gd name="connsiteX5" fmla="*/ 27376 w 1272376"/>
              <a:gd name="connsiteY5" fmla="*/ 91002 h 1313593"/>
              <a:gd name="connsiteX0" fmla="*/ 1202126 w 1272376"/>
              <a:gd name="connsiteY0" fmla="*/ 100527 h 1313593"/>
              <a:gd name="connsiteX1" fmla="*/ 565538 w 1272376"/>
              <a:gd name="connsiteY1" fmla="*/ 229511 h 1313593"/>
              <a:gd name="connsiteX2" fmla="*/ 24200 w 1272376"/>
              <a:gd name="connsiteY2" fmla="*/ 97352 h 1313593"/>
              <a:gd name="connsiteX3" fmla="*/ 584588 w 1272376"/>
              <a:gd name="connsiteY3" fmla="*/ 118 h 1313593"/>
              <a:gd name="connsiteX4" fmla="*/ 1189426 w 1272376"/>
              <a:gd name="connsiteY4" fmla="*/ 116402 h 1313593"/>
              <a:gd name="connsiteX5" fmla="*/ 1030676 w 1272376"/>
              <a:gd name="connsiteY5" fmla="*/ 1220509 h 1313593"/>
              <a:gd name="connsiteX6" fmla="*/ 530613 w 1272376"/>
              <a:gd name="connsiteY6" fmla="*/ 1301868 h 1313593"/>
              <a:gd name="connsiteX7" fmla="*/ 75000 w 1272376"/>
              <a:gd name="connsiteY7" fmla="*/ 1172884 h 1313593"/>
              <a:gd name="connsiteX8" fmla="*/ 27376 w 1272376"/>
              <a:gd name="connsiteY8" fmla="*/ 87827 h 1313593"/>
              <a:gd name="connsiteX0" fmla="*/ 36901 w 1272376"/>
              <a:gd name="connsiteY0" fmla="*/ 91002 h 1313593"/>
              <a:gd name="connsiteX1" fmla="*/ 584589 w 1272376"/>
              <a:gd name="connsiteY1" fmla="*/ 226336 h 1313593"/>
              <a:gd name="connsiteX2" fmla="*/ 354401 w 1272376"/>
              <a:gd name="connsiteY2" fmla="*/ 187446 h 1313593"/>
              <a:gd name="connsiteX3" fmla="*/ 30551 w 1272376"/>
              <a:gd name="connsiteY3" fmla="*/ 82671 h 1313593"/>
              <a:gd name="connsiteX4" fmla="*/ 1205302 w 1272376"/>
              <a:gd name="connsiteY4" fmla="*/ 103702 h 1313593"/>
              <a:gd name="connsiteX5" fmla="*/ 1116402 w 1272376"/>
              <a:gd name="connsiteY5" fmla="*/ 546221 h 1313593"/>
              <a:gd name="connsiteX6" fmla="*/ 1021151 w 1272376"/>
              <a:gd name="connsiteY6" fmla="*/ 1233209 h 1313593"/>
              <a:gd name="connsiteX7" fmla="*/ 533788 w 1272376"/>
              <a:gd name="connsiteY7" fmla="*/ 1292343 h 1313593"/>
              <a:gd name="connsiteX8" fmla="*/ 78175 w 1272376"/>
              <a:gd name="connsiteY8" fmla="*/ 1166534 h 1313593"/>
              <a:gd name="connsiteX9" fmla="*/ 36901 w 1272376"/>
              <a:gd name="connsiteY9" fmla="*/ 91002 h 1313593"/>
              <a:gd name="connsiteX0" fmla="*/ 27376 w 1272376"/>
              <a:gd name="connsiteY0" fmla="*/ 91002 h 1313593"/>
              <a:gd name="connsiteX1" fmla="*/ 584589 w 1272376"/>
              <a:gd name="connsiteY1" fmla="*/ 118 h 1313593"/>
              <a:gd name="connsiteX2" fmla="*/ 1208477 w 1272376"/>
              <a:gd name="connsiteY2" fmla="*/ 106877 h 1313593"/>
              <a:gd name="connsiteX3" fmla="*/ 565539 w 1272376"/>
              <a:gd name="connsiteY3" fmla="*/ 226336 h 1313593"/>
              <a:gd name="connsiteX4" fmla="*/ 309952 w 1272376"/>
              <a:gd name="connsiteY4" fmla="*/ 184271 h 1313593"/>
              <a:gd name="connsiteX5" fmla="*/ 27376 w 1272376"/>
              <a:gd name="connsiteY5" fmla="*/ 91002 h 1313593"/>
              <a:gd name="connsiteX0" fmla="*/ 1202126 w 1272376"/>
              <a:gd name="connsiteY0" fmla="*/ 100527 h 1313593"/>
              <a:gd name="connsiteX1" fmla="*/ 565538 w 1272376"/>
              <a:gd name="connsiteY1" fmla="*/ 229511 h 1313593"/>
              <a:gd name="connsiteX2" fmla="*/ 24200 w 1272376"/>
              <a:gd name="connsiteY2" fmla="*/ 97352 h 1313593"/>
              <a:gd name="connsiteX3" fmla="*/ 584588 w 1272376"/>
              <a:gd name="connsiteY3" fmla="*/ 118 h 1313593"/>
              <a:gd name="connsiteX4" fmla="*/ 1189426 w 1272376"/>
              <a:gd name="connsiteY4" fmla="*/ 116402 h 1313593"/>
              <a:gd name="connsiteX5" fmla="*/ 1030676 w 1272376"/>
              <a:gd name="connsiteY5" fmla="*/ 1220509 h 1313593"/>
              <a:gd name="connsiteX6" fmla="*/ 530613 w 1272376"/>
              <a:gd name="connsiteY6" fmla="*/ 1301868 h 1313593"/>
              <a:gd name="connsiteX7" fmla="*/ 75000 w 1272376"/>
              <a:gd name="connsiteY7" fmla="*/ 1172884 h 1313593"/>
              <a:gd name="connsiteX8" fmla="*/ 27376 w 1272376"/>
              <a:gd name="connsiteY8" fmla="*/ 87827 h 1313593"/>
              <a:gd name="connsiteX0" fmla="*/ 36901 w 1272376"/>
              <a:gd name="connsiteY0" fmla="*/ 91002 h 1313593"/>
              <a:gd name="connsiteX1" fmla="*/ 584589 w 1272376"/>
              <a:gd name="connsiteY1" fmla="*/ 226336 h 1313593"/>
              <a:gd name="connsiteX2" fmla="*/ 354401 w 1272376"/>
              <a:gd name="connsiteY2" fmla="*/ 187446 h 1313593"/>
              <a:gd name="connsiteX3" fmla="*/ 30551 w 1272376"/>
              <a:gd name="connsiteY3" fmla="*/ 82671 h 1313593"/>
              <a:gd name="connsiteX4" fmla="*/ 1205302 w 1272376"/>
              <a:gd name="connsiteY4" fmla="*/ 103702 h 1313593"/>
              <a:gd name="connsiteX5" fmla="*/ 1116402 w 1272376"/>
              <a:gd name="connsiteY5" fmla="*/ 546221 h 1313593"/>
              <a:gd name="connsiteX6" fmla="*/ 1021151 w 1272376"/>
              <a:gd name="connsiteY6" fmla="*/ 1233209 h 1313593"/>
              <a:gd name="connsiteX7" fmla="*/ 533788 w 1272376"/>
              <a:gd name="connsiteY7" fmla="*/ 1292343 h 1313593"/>
              <a:gd name="connsiteX8" fmla="*/ 78175 w 1272376"/>
              <a:gd name="connsiteY8" fmla="*/ 1166534 h 1313593"/>
              <a:gd name="connsiteX9" fmla="*/ 36901 w 1272376"/>
              <a:gd name="connsiteY9" fmla="*/ 91002 h 1313593"/>
              <a:gd name="connsiteX0" fmla="*/ 27376 w 1272376"/>
              <a:gd name="connsiteY0" fmla="*/ 91002 h 1313593"/>
              <a:gd name="connsiteX1" fmla="*/ 584589 w 1272376"/>
              <a:gd name="connsiteY1" fmla="*/ 118 h 1313593"/>
              <a:gd name="connsiteX2" fmla="*/ 1208477 w 1272376"/>
              <a:gd name="connsiteY2" fmla="*/ 106877 h 1313593"/>
              <a:gd name="connsiteX3" fmla="*/ 565539 w 1272376"/>
              <a:gd name="connsiteY3" fmla="*/ 226336 h 1313593"/>
              <a:gd name="connsiteX4" fmla="*/ 309952 w 1272376"/>
              <a:gd name="connsiteY4" fmla="*/ 184271 h 1313593"/>
              <a:gd name="connsiteX5" fmla="*/ 27376 w 1272376"/>
              <a:gd name="connsiteY5" fmla="*/ 91002 h 1313593"/>
              <a:gd name="connsiteX0" fmla="*/ 1202126 w 1272376"/>
              <a:gd name="connsiteY0" fmla="*/ 100527 h 1313593"/>
              <a:gd name="connsiteX1" fmla="*/ 565538 w 1272376"/>
              <a:gd name="connsiteY1" fmla="*/ 229511 h 1313593"/>
              <a:gd name="connsiteX2" fmla="*/ 24200 w 1272376"/>
              <a:gd name="connsiteY2" fmla="*/ 97352 h 1313593"/>
              <a:gd name="connsiteX3" fmla="*/ 584588 w 1272376"/>
              <a:gd name="connsiteY3" fmla="*/ 118 h 1313593"/>
              <a:gd name="connsiteX4" fmla="*/ 1189426 w 1272376"/>
              <a:gd name="connsiteY4" fmla="*/ 116402 h 1313593"/>
              <a:gd name="connsiteX5" fmla="*/ 1030676 w 1272376"/>
              <a:gd name="connsiteY5" fmla="*/ 1220509 h 1313593"/>
              <a:gd name="connsiteX6" fmla="*/ 530613 w 1272376"/>
              <a:gd name="connsiteY6" fmla="*/ 1301868 h 1313593"/>
              <a:gd name="connsiteX7" fmla="*/ 75000 w 1272376"/>
              <a:gd name="connsiteY7" fmla="*/ 1172884 h 1313593"/>
              <a:gd name="connsiteX8" fmla="*/ 27376 w 1272376"/>
              <a:gd name="connsiteY8" fmla="*/ 87827 h 1313593"/>
              <a:gd name="connsiteX0" fmla="*/ 36901 w 1272376"/>
              <a:gd name="connsiteY0" fmla="*/ 91002 h 1313593"/>
              <a:gd name="connsiteX1" fmla="*/ 584589 w 1272376"/>
              <a:gd name="connsiteY1" fmla="*/ 226336 h 1313593"/>
              <a:gd name="connsiteX2" fmla="*/ 354401 w 1272376"/>
              <a:gd name="connsiteY2" fmla="*/ 187446 h 1313593"/>
              <a:gd name="connsiteX3" fmla="*/ 30551 w 1272376"/>
              <a:gd name="connsiteY3" fmla="*/ 82671 h 1313593"/>
              <a:gd name="connsiteX4" fmla="*/ 1205302 w 1272376"/>
              <a:gd name="connsiteY4" fmla="*/ 103702 h 1313593"/>
              <a:gd name="connsiteX5" fmla="*/ 1116402 w 1272376"/>
              <a:gd name="connsiteY5" fmla="*/ 546221 h 1313593"/>
              <a:gd name="connsiteX6" fmla="*/ 1021151 w 1272376"/>
              <a:gd name="connsiteY6" fmla="*/ 1233209 h 1313593"/>
              <a:gd name="connsiteX7" fmla="*/ 533788 w 1272376"/>
              <a:gd name="connsiteY7" fmla="*/ 1292343 h 1313593"/>
              <a:gd name="connsiteX8" fmla="*/ 78175 w 1272376"/>
              <a:gd name="connsiteY8" fmla="*/ 1166534 h 1313593"/>
              <a:gd name="connsiteX9" fmla="*/ 36901 w 1272376"/>
              <a:gd name="connsiteY9" fmla="*/ 91002 h 1313593"/>
              <a:gd name="connsiteX0" fmla="*/ 27376 w 1272376"/>
              <a:gd name="connsiteY0" fmla="*/ 91002 h 1313593"/>
              <a:gd name="connsiteX1" fmla="*/ 584589 w 1272376"/>
              <a:gd name="connsiteY1" fmla="*/ 118 h 1313593"/>
              <a:gd name="connsiteX2" fmla="*/ 1208477 w 1272376"/>
              <a:gd name="connsiteY2" fmla="*/ 106877 h 1313593"/>
              <a:gd name="connsiteX3" fmla="*/ 565539 w 1272376"/>
              <a:gd name="connsiteY3" fmla="*/ 226336 h 1313593"/>
              <a:gd name="connsiteX4" fmla="*/ 309952 w 1272376"/>
              <a:gd name="connsiteY4" fmla="*/ 184271 h 1313593"/>
              <a:gd name="connsiteX5" fmla="*/ 27376 w 1272376"/>
              <a:gd name="connsiteY5" fmla="*/ 91002 h 1313593"/>
              <a:gd name="connsiteX0" fmla="*/ 1202126 w 1272376"/>
              <a:gd name="connsiteY0" fmla="*/ 100527 h 1313593"/>
              <a:gd name="connsiteX1" fmla="*/ 565538 w 1272376"/>
              <a:gd name="connsiteY1" fmla="*/ 229511 h 1313593"/>
              <a:gd name="connsiteX2" fmla="*/ 24200 w 1272376"/>
              <a:gd name="connsiteY2" fmla="*/ 97352 h 1313593"/>
              <a:gd name="connsiteX3" fmla="*/ 584588 w 1272376"/>
              <a:gd name="connsiteY3" fmla="*/ 118 h 1313593"/>
              <a:gd name="connsiteX4" fmla="*/ 1189426 w 1272376"/>
              <a:gd name="connsiteY4" fmla="*/ 116402 h 1313593"/>
              <a:gd name="connsiteX5" fmla="*/ 1030676 w 1272376"/>
              <a:gd name="connsiteY5" fmla="*/ 1220509 h 1313593"/>
              <a:gd name="connsiteX6" fmla="*/ 530613 w 1272376"/>
              <a:gd name="connsiteY6" fmla="*/ 1301868 h 1313593"/>
              <a:gd name="connsiteX7" fmla="*/ 75000 w 1272376"/>
              <a:gd name="connsiteY7" fmla="*/ 1172884 h 1313593"/>
              <a:gd name="connsiteX8" fmla="*/ 27376 w 1272376"/>
              <a:gd name="connsiteY8" fmla="*/ 87827 h 1313593"/>
              <a:gd name="connsiteX0" fmla="*/ 36901 w 1272376"/>
              <a:gd name="connsiteY0" fmla="*/ 91002 h 1307580"/>
              <a:gd name="connsiteX1" fmla="*/ 584589 w 1272376"/>
              <a:gd name="connsiteY1" fmla="*/ 226336 h 1307580"/>
              <a:gd name="connsiteX2" fmla="*/ 354401 w 1272376"/>
              <a:gd name="connsiteY2" fmla="*/ 187446 h 1307580"/>
              <a:gd name="connsiteX3" fmla="*/ 30551 w 1272376"/>
              <a:gd name="connsiteY3" fmla="*/ 82671 h 1307580"/>
              <a:gd name="connsiteX4" fmla="*/ 1205302 w 1272376"/>
              <a:gd name="connsiteY4" fmla="*/ 103702 h 1307580"/>
              <a:gd name="connsiteX5" fmla="*/ 1116402 w 1272376"/>
              <a:gd name="connsiteY5" fmla="*/ 546221 h 1307580"/>
              <a:gd name="connsiteX6" fmla="*/ 1021151 w 1272376"/>
              <a:gd name="connsiteY6" fmla="*/ 1233209 h 1307580"/>
              <a:gd name="connsiteX7" fmla="*/ 919551 w 1272376"/>
              <a:gd name="connsiteY7" fmla="*/ 1295521 h 1307580"/>
              <a:gd name="connsiteX8" fmla="*/ 533788 w 1272376"/>
              <a:gd name="connsiteY8" fmla="*/ 1292343 h 1307580"/>
              <a:gd name="connsiteX9" fmla="*/ 78175 w 1272376"/>
              <a:gd name="connsiteY9" fmla="*/ 1166534 h 1307580"/>
              <a:gd name="connsiteX10" fmla="*/ 36901 w 1272376"/>
              <a:gd name="connsiteY10" fmla="*/ 91002 h 1307580"/>
              <a:gd name="connsiteX0" fmla="*/ 27376 w 1272376"/>
              <a:gd name="connsiteY0" fmla="*/ 91002 h 1307580"/>
              <a:gd name="connsiteX1" fmla="*/ 584589 w 1272376"/>
              <a:gd name="connsiteY1" fmla="*/ 118 h 1307580"/>
              <a:gd name="connsiteX2" fmla="*/ 1208477 w 1272376"/>
              <a:gd name="connsiteY2" fmla="*/ 106877 h 1307580"/>
              <a:gd name="connsiteX3" fmla="*/ 565539 w 1272376"/>
              <a:gd name="connsiteY3" fmla="*/ 226336 h 1307580"/>
              <a:gd name="connsiteX4" fmla="*/ 309952 w 1272376"/>
              <a:gd name="connsiteY4" fmla="*/ 184271 h 1307580"/>
              <a:gd name="connsiteX5" fmla="*/ 27376 w 1272376"/>
              <a:gd name="connsiteY5" fmla="*/ 91002 h 1307580"/>
              <a:gd name="connsiteX0" fmla="*/ 1202126 w 1272376"/>
              <a:gd name="connsiteY0" fmla="*/ 100527 h 1307580"/>
              <a:gd name="connsiteX1" fmla="*/ 565538 w 1272376"/>
              <a:gd name="connsiteY1" fmla="*/ 229511 h 1307580"/>
              <a:gd name="connsiteX2" fmla="*/ 24200 w 1272376"/>
              <a:gd name="connsiteY2" fmla="*/ 97352 h 1307580"/>
              <a:gd name="connsiteX3" fmla="*/ 584588 w 1272376"/>
              <a:gd name="connsiteY3" fmla="*/ 118 h 1307580"/>
              <a:gd name="connsiteX4" fmla="*/ 1189426 w 1272376"/>
              <a:gd name="connsiteY4" fmla="*/ 116402 h 1307580"/>
              <a:gd name="connsiteX5" fmla="*/ 1030676 w 1272376"/>
              <a:gd name="connsiteY5" fmla="*/ 1220509 h 1307580"/>
              <a:gd name="connsiteX6" fmla="*/ 530613 w 1272376"/>
              <a:gd name="connsiteY6" fmla="*/ 1301868 h 1307580"/>
              <a:gd name="connsiteX7" fmla="*/ 75000 w 1272376"/>
              <a:gd name="connsiteY7" fmla="*/ 1172884 h 1307580"/>
              <a:gd name="connsiteX8" fmla="*/ 27376 w 1272376"/>
              <a:gd name="connsiteY8" fmla="*/ 87827 h 1307580"/>
              <a:gd name="connsiteX0" fmla="*/ 36901 w 1272376"/>
              <a:gd name="connsiteY0" fmla="*/ 91002 h 1302482"/>
              <a:gd name="connsiteX1" fmla="*/ 584589 w 1272376"/>
              <a:gd name="connsiteY1" fmla="*/ 226336 h 1302482"/>
              <a:gd name="connsiteX2" fmla="*/ 354401 w 1272376"/>
              <a:gd name="connsiteY2" fmla="*/ 187446 h 1302482"/>
              <a:gd name="connsiteX3" fmla="*/ 30551 w 1272376"/>
              <a:gd name="connsiteY3" fmla="*/ 82671 h 1302482"/>
              <a:gd name="connsiteX4" fmla="*/ 1205302 w 1272376"/>
              <a:gd name="connsiteY4" fmla="*/ 103702 h 1302482"/>
              <a:gd name="connsiteX5" fmla="*/ 1116402 w 1272376"/>
              <a:gd name="connsiteY5" fmla="*/ 546221 h 1302482"/>
              <a:gd name="connsiteX6" fmla="*/ 1021151 w 1272376"/>
              <a:gd name="connsiteY6" fmla="*/ 1233209 h 1302482"/>
              <a:gd name="connsiteX7" fmla="*/ 919551 w 1272376"/>
              <a:gd name="connsiteY7" fmla="*/ 1260596 h 1302482"/>
              <a:gd name="connsiteX8" fmla="*/ 533788 w 1272376"/>
              <a:gd name="connsiteY8" fmla="*/ 1292343 h 1302482"/>
              <a:gd name="connsiteX9" fmla="*/ 78175 w 1272376"/>
              <a:gd name="connsiteY9" fmla="*/ 1166534 h 1302482"/>
              <a:gd name="connsiteX10" fmla="*/ 36901 w 1272376"/>
              <a:gd name="connsiteY10" fmla="*/ 91002 h 1302482"/>
              <a:gd name="connsiteX0" fmla="*/ 27376 w 1272376"/>
              <a:gd name="connsiteY0" fmla="*/ 91002 h 1302482"/>
              <a:gd name="connsiteX1" fmla="*/ 584589 w 1272376"/>
              <a:gd name="connsiteY1" fmla="*/ 118 h 1302482"/>
              <a:gd name="connsiteX2" fmla="*/ 1208477 w 1272376"/>
              <a:gd name="connsiteY2" fmla="*/ 106877 h 1302482"/>
              <a:gd name="connsiteX3" fmla="*/ 565539 w 1272376"/>
              <a:gd name="connsiteY3" fmla="*/ 226336 h 1302482"/>
              <a:gd name="connsiteX4" fmla="*/ 309952 w 1272376"/>
              <a:gd name="connsiteY4" fmla="*/ 184271 h 1302482"/>
              <a:gd name="connsiteX5" fmla="*/ 27376 w 1272376"/>
              <a:gd name="connsiteY5" fmla="*/ 91002 h 1302482"/>
              <a:gd name="connsiteX0" fmla="*/ 1202126 w 1272376"/>
              <a:gd name="connsiteY0" fmla="*/ 100527 h 1302482"/>
              <a:gd name="connsiteX1" fmla="*/ 565538 w 1272376"/>
              <a:gd name="connsiteY1" fmla="*/ 229511 h 1302482"/>
              <a:gd name="connsiteX2" fmla="*/ 24200 w 1272376"/>
              <a:gd name="connsiteY2" fmla="*/ 97352 h 1302482"/>
              <a:gd name="connsiteX3" fmla="*/ 584588 w 1272376"/>
              <a:gd name="connsiteY3" fmla="*/ 118 h 1302482"/>
              <a:gd name="connsiteX4" fmla="*/ 1189426 w 1272376"/>
              <a:gd name="connsiteY4" fmla="*/ 116402 h 1302482"/>
              <a:gd name="connsiteX5" fmla="*/ 1030676 w 1272376"/>
              <a:gd name="connsiteY5" fmla="*/ 1220509 h 1302482"/>
              <a:gd name="connsiteX6" fmla="*/ 530613 w 1272376"/>
              <a:gd name="connsiteY6" fmla="*/ 1301868 h 1302482"/>
              <a:gd name="connsiteX7" fmla="*/ 75000 w 1272376"/>
              <a:gd name="connsiteY7" fmla="*/ 1172884 h 1302482"/>
              <a:gd name="connsiteX8" fmla="*/ 27376 w 1272376"/>
              <a:gd name="connsiteY8" fmla="*/ 87827 h 1302482"/>
              <a:gd name="connsiteX0" fmla="*/ 36901 w 1272376"/>
              <a:gd name="connsiteY0" fmla="*/ 91002 h 1302482"/>
              <a:gd name="connsiteX1" fmla="*/ 584589 w 1272376"/>
              <a:gd name="connsiteY1" fmla="*/ 226336 h 1302482"/>
              <a:gd name="connsiteX2" fmla="*/ 354401 w 1272376"/>
              <a:gd name="connsiteY2" fmla="*/ 187446 h 1302482"/>
              <a:gd name="connsiteX3" fmla="*/ 30551 w 1272376"/>
              <a:gd name="connsiteY3" fmla="*/ 82671 h 1302482"/>
              <a:gd name="connsiteX4" fmla="*/ 1205302 w 1272376"/>
              <a:gd name="connsiteY4" fmla="*/ 103702 h 1302482"/>
              <a:gd name="connsiteX5" fmla="*/ 1116402 w 1272376"/>
              <a:gd name="connsiteY5" fmla="*/ 546221 h 1302482"/>
              <a:gd name="connsiteX6" fmla="*/ 1021151 w 1272376"/>
              <a:gd name="connsiteY6" fmla="*/ 1182409 h 1302482"/>
              <a:gd name="connsiteX7" fmla="*/ 919551 w 1272376"/>
              <a:gd name="connsiteY7" fmla="*/ 1260596 h 1302482"/>
              <a:gd name="connsiteX8" fmla="*/ 533788 w 1272376"/>
              <a:gd name="connsiteY8" fmla="*/ 1292343 h 1302482"/>
              <a:gd name="connsiteX9" fmla="*/ 78175 w 1272376"/>
              <a:gd name="connsiteY9" fmla="*/ 1166534 h 1302482"/>
              <a:gd name="connsiteX10" fmla="*/ 36901 w 1272376"/>
              <a:gd name="connsiteY10" fmla="*/ 91002 h 1302482"/>
              <a:gd name="connsiteX0" fmla="*/ 27376 w 1272376"/>
              <a:gd name="connsiteY0" fmla="*/ 91002 h 1302482"/>
              <a:gd name="connsiteX1" fmla="*/ 584589 w 1272376"/>
              <a:gd name="connsiteY1" fmla="*/ 118 h 1302482"/>
              <a:gd name="connsiteX2" fmla="*/ 1208477 w 1272376"/>
              <a:gd name="connsiteY2" fmla="*/ 106877 h 1302482"/>
              <a:gd name="connsiteX3" fmla="*/ 565539 w 1272376"/>
              <a:gd name="connsiteY3" fmla="*/ 226336 h 1302482"/>
              <a:gd name="connsiteX4" fmla="*/ 309952 w 1272376"/>
              <a:gd name="connsiteY4" fmla="*/ 184271 h 1302482"/>
              <a:gd name="connsiteX5" fmla="*/ 27376 w 1272376"/>
              <a:gd name="connsiteY5" fmla="*/ 91002 h 1302482"/>
              <a:gd name="connsiteX0" fmla="*/ 1202126 w 1272376"/>
              <a:gd name="connsiteY0" fmla="*/ 100527 h 1302482"/>
              <a:gd name="connsiteX1" fmla="*/ 565538 w 1272376"/>
              <a:gd name="connsiteY1" fmla="*/ 229511 h 1302482"/>
              <a:gd name="connsiteX2" fmla="*/ 24200 w 1272376"/>
              <a:gd name="connsiteY2" fmla="*/ 97352 h 1302482"/>
              <a:gd name="connsiteX3" fmla="*/ 584588 w 1272376"/>
              <a:gd name="connsiteY3" fmla="*/ 118 h 1302482"/>
              <a:gd name="connsiteX4" fmla="*/ 1189426 w 1272376"/>
              <a:gd name="connsiteY4" fmla="*/ 116402 h 1302482"/>
              <a:gd name="connsiteX5" fmla="*/ 1030676 w 1272376"/>
              <a:gd name="connsiteY5" fmla="*/ 1220509 h 1302482"/>
              <a:gd name="connsiteX6" fmla="*/ 530613 w 1272376"/>
              <a:gd name="connsiteY6" fmla="*/ 1301868 h 1302482"/>
              <a:gd name="connsiteX7" fmla="*/ 75000 w 1272376"/>
              <a:gd name="connsiteY7" fmla="*/ 1172884 h 1302482"/>
              <a:gd name="connsiteX8" fmla="*/ 27376 w 1272376"/>
              <a:gd name="connsiteY8" fmla="*/ 87827 h 1302482"/>
              <a:gd name="connsiteX0" fmla="*/ 36901 w 1272376"/>
              <a:gd name="connsiteY0" fmla="*/ 91002 h 1302482"/>
              <a:gd name="connsiteX1" fmla="*/ 584589 w 1272376"/>
              <a:gd name="connsiteY1" fmla="*/ 226336 h 1302482"/>
              <a:gd name="connsiteX2" fmla="*/ 354401 w 1272376"/>
              <a:gd name="connsiteY2" fmla="*/ 187446 h 1302482"/>
              <a:gd name="connsiteX3" fmla="*/ 30551 w 1272376"/>
              <a:gd name="connsiteY3" fmla="*/ 82671 h 1302482"/>
              <a:gd name="connsiteX4" fmla="*/ 1205302 w 1272376"/>
              <a:gd name="connsiteY4" fmla="*/ 103702 h 1302482"/>
              <a:gd name="connsiteX5" fmla="*/ 1116402 w 1272376"/>
              <a:gd name="connsiteY5" fmla="*/ 546221 h 1302482"/>
              <a:gd name="connsiteX6" fmla="*/ 1021151 w 1272376"/>
              <a:gd name="connsiteY6" fmla="*/ 1182409 h 1302482"/>
              <a:gd name="connsiteX7" fmla="*/ 919551 w 1272376"/>
              <a:gd name="connsiteY7" fmla="*/ 1260596 h 1302482"/>
              <a:gd name="connsiteX8" fmla="*/ 533788 w 1272376"/>
              <a:gd name="connsiteY8" fmla="*/ 1292343 h 1302482"/>
              <a:gd name="connsiteX9" fmla="*/ 78175 w 1272376"/>
              <a:gd name="connsiteY9" fmla="*/ 1166534 h 1302482"/>
              <a:gd name="connsiteX10" fmla="*/ 36901 w 1272376"/>
              <a:gd name="connsiteY10" fmla="*/ 91002 h 1302482"/>
              <a:gd name="connsiteX0" fmla="*/ 27376 w 1272376"/>
              <a:gd name="connsiteY0" fmla="*/ 91002 h 1302482"/>
              <a:gd name="connsiteX1" fmla="*/ 584589 w 1272376"/>
              <a:gd name="connsiteY1" fmla="*/ 118 h 1302482"/>
              <a:gd name="connsiteX2" fmla="*/ 1208477 w 1272376"/>
              <a:gd name="connsiteY2" fmla="*/ 106877 h 1302482"/>
              <a:gd name="connsiteX3" fmla="*/ 565539 w 1272376"/>
              <a:gd name="connsiteY3" fmla="*/ 226336 h 1302482"/>
              <a:gd name="connsiteX4" fmla="*/ 309952 w 1272376"/>
              <a:gd name="connsiteY4" fmla="*/ 184271 h 1302482"/>
              <a:gd name="connsiteX5" fmla="*/ 27376 w 1272376"/>
              <a:gd name="connsiteY5" fmla="*/ 91002 h 1302482"/>
              <a:gd name="connsiteX0" fmla="*/ 1202126 w 1272376"/>
              <a:gd name="connsiteY0" fmla="*/ 100527 h 1302482"/>
              <a:gd name="connsiteX1" fmla="*/ 565538 w 1272376"/>
              <a:gd name="connsiteY1" fmla="*/ 229511 h 1302482"/>
              <a:gd name="connsiteX2" fmla="*/ 24200 w 1272376"/>
              <a:gd name="connsiteY2" fmla="*/ 97352 h 1302482"/>
              <a:gd name="connsiteX3" fmla="*/ 584588 w 1272376"/>
              <a:gd name="connsiteY3" fmla="*/ 118 h 1302482"/>
              <a:gd name="connsiteX4" fmla="*/ 1189426 w 1272376"/>
              <a:gd name="connsiteY4" fmla="*/ 116402 h 1302482"/>
              <a:gd name="connsiteX5" fmla="*/ 1030676 w 1272376"/>
              <a:gd name="connsiteY5" fmla="*/ 1220509 h 1302482"/>
              <a:gd name="connsiteX6" fmla="*/ 530613 w 1272376"/>
              <a:gd name="connsiteY6" fmla="*/ 1301868 h 1302482"/>
              <a:gd name="connsiteX7" fmla="*/ 75000 w 1272376"/>
              <a:gd name="connsiteY7" fmla="*/ 1172884 h 1302482"/>
              <a:gd name="connsiteX8" fmla="*/ 27376 w 1272376"/>
              <a:gd name="connsiteY8" fmla="*/ 87827 h 1302482"/>
              <a:gd name="connsiteX0" fmla="*/ 36901 w 1272376"/>
              <a:gd name="connsiteY0" fmla="*/ 91002 h 1302482"/>
              <a:gd name="connsiteX1" fmla="*/ 584589 w 1272376"/>
              <a:gd name="connsiteY1" fmla="*/ 226336 h 1302482"/>
              <a:gd name="connsiteX2" fmla="*/ 354401 w 1272376"/>
              <a:gd name="connsiteY2" fmla="*/ 187446 h 1302482"/>
              <a:gd name="connsiteX3" fmla="*/ 30551 w 1272376"/>
              <a:gd name="connsiteY3" fmla="*/ 82671 h 1302482"/>
              <a:gd name="connsiteX4" fmla="*/ 1205302 w 1272376"/>
              <a:gd name="connsiteY4" fmla="*/ 103702 h 1302482"/>
              <a:gd name="connsiteX5" fmla="*/ 1116402 w 1272376"/>
              <a:gd name="connsiteY5" fmla="*/ 546221 h 1302482"/>
              <a:gd name="connsiteX6" fmla="*/ 1033851 w 1272376"/>
              <a:gd name="connsiteY6" fmla="*/ 1214159 h 1302482"/>
              <a:gd name="connsiteX7" fmla="*/ 919551 w 1272376"/>
              <a:gd name="connsiteY7" fmla="*/ 1260596 h 1302482"/>
              <a:gd name="connsiteX8" fmla="*/ 533788 w 1272376"/>
              <a:gd name="connsiteY8" fmla="*/ 1292343 h 1302482"/>
              <a:gd name="connsiteX9" fmla="*/ 78175 w 1272376"/>
              <a:gd name="connsiteY9" fmla="*/ 1166534 h 1302482"/>
              <a:gd name="connsiteX10" fmla="*/ 36901 w 1272376"/>
              <a:gd name="connsiteY10" fmla="*/ 91002 h 1302482"/>
              <a:gd name="connsiteX0" fmla="*/ 27376 w 1272376"/>
              <a:gd name="connsiteY0" fmla="*/ 91002 h 1302482"/>
              <a:gd name="connsiteX1" fmla="*/ 584589 w 1272376"/>
              <a:gd name="connsiteY1" fmla="*/ 118 h 1302482"/>
              <a:gd name="connsiteX2" fmla="*/ 1208477 w 1272376"/>
              <a:gd name="connsiteY2" fmla="*/ 106877 h 1302482"/>
              <a:gd name="connsiteX3" fmla="*/ 565539 w 1272376"/>
              <a:gd name="connsiteY3" fmla="*/ 226336 h 1302482"/>
              <a:gd name="connsiteX4" fmla="*/ 309952 w 1272376"/>
              <a:gd name="connsiteY4" fmla="*/ 184271 h 1302482"/>
              <a:gd name="connsiteX5" fmla="*/ 27376 w 1272376"/>
              <a:gd name="connsiteY5" fmla="*/ 91002 h 1302482"/>
              <a:gd name="connsiteX0" fmla="*/ 1202126 w 1272376"/>
              <a:gd name="connsiteY0" fmla="*/ 100527 h 1302482"/>
              <a:gd name="connsiteX1" fmla="*/ 565538 w 1272376"/>
              <a:gd name="connsiteY1" fmla="*/ 229511 h 1302482"/>
              <a:gd name="connsiteX2" fmla="*/ 24200 w 1272376"/>
              <a:gd name="connsiteY2" fmla="*/ 97352 h 1302482"/>
              <a:gd name="connsiteX3" fmla="*/ 584588 w 1272376"/>
              <a:gd name="connsiteY3" fmla="*/ 118 h 1302482"/>
              <a:gd name="connsiteX4" fmla="*/ 1189426 w 1272376"/>
              <a:gd name="connsiteY4" fmla="*/ 116402 h 1302482"/>
              <a:gd name="connsiteX5" fmla="*/ 1030676 w 1272376"/>
              <a:gd name="connsiteY5" fmla="*/ 1220509 h 1302482"/>
              <a:gd name="connsiteX6" fmla="*/ 530613 w 1272376"/>
              <a:gd name="connsiteY6" fmla="*/ 1301868 h 1302482"/>
              <a:gd name="connsiteX7" fmla="*/ 75000 w 1272376"/>
              <a:gd name="connsiteY7" fmla="*/ 1172884 h 1302482"/>
              <a:gd name="connsiteX8" fmla="*/ 27376 w 1272376"/>
              <a:gd name="connsiteY8" fmla="*/ 87827 h 1302482"/>
              <a:gd name="connsiteX0" fmla="*/ 36901 w 1272376"/>
              <a:gd name="connsiteY0" fmla="*/ 91002 h 1302482"/>
              <a:gd name="connsiteX1" fmla="*/ 584589 w 1272376"/>
              <a:gd name="connsiteY1" fmla="*/ 226336 h 1302482"/>
              <a:gd name="connsiteX2" fmla="*/ 354401 w 1272376"/>
              <a:gd name="connsiteY2" fmla="*/ 187446 h 1302482"/>
              <a:gd name="connsiteX3" fmla="*/ 30551 w 1272376"/>
              <a:gd name="connsiteY3" fmla="*/ 82671 h 1302482"/>
              <a:gd name="connsiteX4" fmla="*/ 1205302 w 1272376"/>
              <a:gd name="connsiteY4" fmla="*/ 103702 h 1302482"/>
              <a:gd name="connsiteX5" fmla="*/ 1116402 w 1272376"/>
              <a:gd name="connsiteY5" fmla="*/ 546221 h 1302482"/>
              <a:gd name="connsiteX6" fmla="*/ 1033851 w 1272376"/>
              <a:gd name="connsiteY6" fmla="*/ 1214159 h 1302482"/>
              <a:gd name="connsiteX7" fmla="*/ 919551 w 1272376"/>
              <a:gd name="connsiteY7" fmla="*/ 1260596 h 1302482"/>
              <a:gd name="connsiteX8" fmla="*/ 533788 w 1272376"/>
              <a:gd name="connsiteY8" fmla="*/ 1292343 h 1302482"/>
              <a:gd name="connsiteX9" fmla="*/ 78175 w 1272376"/>
              <a:gd name="connsiteY9" fmla="*/ 1166534 h 1302482"/>
              <a:gd name="connsiteX10" fmla="*/ 36901 w 1272376"/>
              <a:gd name="connsiteY10" fmla="*/ 91002 h 1302482"/>
              <a:gd name="connsiteX0" fmla="*/ 27376 w 1272376"/>
              <a:gd name="connsiteY0" fmla="*/ 91002 h 1302482"/>
              <a:gd name="connsiteX1" fmla="*/ 584589 w 1272376"/>
              <a:gd name="connsiteY1" fmla="*/ 118 h 1302482"/>
              <a:gd name="connsiteX2" fmla="*/ 1208477 w 1272376"/>
              <a:gd name="connsiteY2" fmla="*/ 106877 h 1302482"/>
              <a:gd name="connsiteX3" fmla="*/ 565539 w 1272376"/>
              <a:gd name="connsiteY3" fmla="*/ 226336 h 1302482"/>
              <a:gd name="connsiteX4" fmla="*/ 309952 w 1272376"/>
              <a:gd name="connsiteY4" fmla="*/ 184271 h 1302482"/>
              <a:gd name="connsiteX5" fmla="*/ 27376 w 1272376"/>
              <a:gd name="connsiteY5" fmla="*/ 91002 h 1302482"/>
              <a:gd name="connsiteX0" fmla="*/ 1202126 w 1272376"/>
              <a:gd name="connsiteY0" fmla="*/ 100527 h 1302482"/>
              <a:gd name="connsiteX1" fmla="*/ 565538 w 1272376"/>
              <a:gd name="connsiteY1" fmla="*/ 229511 h 1302482"/>
              <a:gd name="connsiteX2" fmla="*/ 24200 w 1272376"/>
              <a:gd name="connsiteY2" fmla="*/ 97352 h 1302482"/>
              <a:gd name="connsiteX3" fmla="*/ 584588 w 1272376"/>
              <a:gd name="connsiteY3" fmla="*/ 118 h 1302482"/>
              <a:gd name="connsiteX4" fmla="*/ 1189426 w 1272376"/>
              <a:gd name="connsiteY4" fmla="*/ 116402 h 1302482"/>
              <a:gd name="connsiteX5" fmla="*/ 1030676 w 1272376"/>
              <a:gd name="connsiteY5" fmla="*/ 1220509 h 1302482"/>
              <a:gd name="connsiteX6" fmla="*/ 530613 w 1272376"/>
              <a:gd name="connsiteY6" fmla="*/ 1301868 h 1302482"/>
              <a:gd name="connsiteX7" fmla="*/ 75000 w 1272376"/>
              <a:gd name="connsiteY7" fmla="*/ 1172884 h 1302482"/>
              <a:gd name="connsiteX8" fmla="*/ 27376 w 1272376"/>
              <a:gd name="connsiteY8" fmla="*/ 87827 h 1302482"/>
              <a:gd name="connsiteX0" fmla="*/ 36901 w 1275651"/>
              <a:gd name="connsiteY0" fmla="*/ 91002 h 1302482"/>
              <a:gd name="connsiteX1" fmla="*/ 584589 w 1275651"/>
              <a:gd name="connsiteY1" fmla="*/ 226336 h 1302482"/>
              <a:gd name="connsiteX2" fmla="*/ 354401 w 1275651"/>
              <a:gd name="connsiteY2" fmla="*/ 187446 h 1302482"/>
              <a:gd name="connsiteX3" fmla="*/ 30551 w 1275651"/>
              <a:gd name="connsiteY3" fmla="*/ 82671 h 1302482"/>
              <a:gd name="connsiteX4" fmla="*/ 1205302 w 1275651"/>
              <a:gd name="connsiteY4" fmla="*/ 103702 h 1302482"/>
              <a:gd name="connsiteX5" fmla="*/ 1129102 w 1275651"/>
              <a:gd name="connsiteY5" fmla="*/ 546221 h 1302482"/>
              <a:gd name="connsiteX6" fmla="*/ 1033851 w 1275651"/>
              <a:gd name="connsiteY6" fmla="*/ 1214159 h 1302482"/>
              <a:gd name="connsiteX7" fmla="*/ 919551 w 1275651"/>
              <a:gd name="connsiteY7" fmla="*/ 1260596 h 1302482"/>
              <a:gd name="connsiteX8" fmla="*/ 533788 w 1275651"/>
              <a:gd name="connsiteY8" fmla="*/ 1292343 h 1302482"/>
              <a:gd name="connsiteX9" fmla="*/ 78175 w 1275651"/>
              <a:gd name="connsiteY9" fmla="*/ 1166534 h 1302482"/>
              <a:gd name="connsiteX10" fmla="*/ 36901 w 1275651"/>
              <a:gd name="connsiteY10" fmla="*/ 91002 h 1302482"/>
              <a:gd name="connsiteX0" fmla="*/ 27376 w 1275651"/>
              <a:gd name="connsiteY0" fmla="*/ 91002 h 1302482"/>
              <a:gd name="connsiteX1" fmla="*/ 584589 w 1275651"/>
              <a:gd name="connsiteY1" fmla="*/ 118 h 1302482"/>
              <a:gd name="connsiteX2" fmla="*/ 1208477 w 1275651"/>
              <a:gd name="connsiteY2" fmla="*/ 106877 h 1302482"/>
              <a:gd name="connsiteX3" fmla="*/ 565539 w 1275651"/>
              <a:gd name="connsiteY3" fmla="*/ 226336 h 1302482"/>
              <a:gd name="connsiteX4" fmla="*/ 309952 w 1275651"/>
              <a:gd name="connsiteY4" fmla="*/ 184271 h 1302482"/>
              <a:gd name="connsiteX5" fmla="*/ 27376 w 1275651"/>
              <a:gd name="connsiteY5" fmla="*/ 91002 h 1302482"/>
              <a:gd name="connsiteX0" fmla="*/ 1202126 w 1275651"/>
              <a:gd name="connsiteY0" fmla="*/ 100527 h 1302482"/>
              <a:gd name="connsiteX1" fmla="*/ 565538 w 1275651"/>
              <a:gd name="connsiteY1" fmla="*/ 229511 h 1302482"/>
              <a:gd name="connsiteX2" fmla="*/ 24200 w 1275651"/>
              <a:gd name="connsiteY2" fmla="*/ 97352 h 1302482"/>
              <a:gd name="connsiteX3" fmla="*/ 584588 w 1275651"/>
              <a:gd name="connsiteY3" fmla="*/ 118 h 1302482"/>
              <a:gd name="connsiteX4" fmla="*/ 1189426 w 1275651"/>
              <a:gd name="connsiteY4" fmla="*/ 116402 h 1302482"/>
              <a:gd name="connsiteX5" fmla="*/ 1030676 w 1275651"/>
              <a:gd name="connsiteY5" fmla="*/ 1220509 h 1302482"/>
              <a:gd name="connsiteX6" fmla="*/ 530613 w 1275651"/>
              <a:gd name="connsiteY6" fmla="*/ 1301868 h 1302482"/>
              <a:gd name="connsiteX7" fmla="*/ 75000 w 1275651"/>
              <a:gd name="connsiteY7" fmla="*/ 1172884 h 1302482"/>
              <a:gd name="connsiteX8" fmla="*/ 27376 w 1275651"/>
              <a:gd name="connsiteY8" fmla="*/ 87827 h 1302482"/>
              <a:gd name="connsiteX0" fmla="*/ 36901 w 1271538"/>
              <a:gd name="connsiteY0" fmla="*/ 91002 h 1302482"/>
              <a:gd name="connsiteX1" fmla="*/ 584589 w 1271538"/>
              <a:gd name="connsiteY1" fmla="*/ 226336 h 1302482"/>
              <a:gd name="connsiteX2" fmla="*/ 354401 w 1271538"/>
              <a:gd name="connsiteY2" fmla="*/ 187446 h 1302482"/>
              <a:gd name="connsiteX3" fmla="*/ 30551 w 1271538"/>
              <a:gd name="connsiteY3" fmla="*/ 82671 h 1302482"/>
              <a:gd name="connsiteX4" fmla="*/ 1205302 w 1271538"/>
              <a:gd name="connsiteY4" fmla="*/ 103702 h 1302482"/>
              <a:gd name="connsiteX5" fmla="*/ 1129102 w 1271538"/>
              <a:gd name="connsiteY5" fmla="*/ 546221 h 1302482"/>
              <a:gd name="connsiteX6" fmla="*/ 1033851 w 1271538"/>
              <a:gd name="connsiteY6" fmla="*/ 1214159 h 1302482"/>
              <a:gd name="connsiteX7" fmla="*/ 919551 w 1271538"/>
              <a:gd name="connsiteY7" fmla="*/ 1260596 h 1302482"/>
              <a:gd name="connsiteX8" fmla="*/ 533788 w 1271538"/>
              <a:gd name="connsiteY8" fmla="*/ 1292343 h 1302482"/>
              <a:gd name="connsiteX9" fmla="*/ 78175 w 1271538"/>
              <a:gd name="connsiteY9" fmla="*/ 1166534 h 1302482"/>
              <a:gd name="connsiteX10" fmla="*/ 36901 w 1271538"/>
              <a:gd name="connsiteY10" fmla="*/ 91002 h 1302482"/>
              <a:gd name="connsiteX0" fmla="*/ 27376 w 1271538"/>
              <a:gd name="connsiteY0" fmla="*/ 91002 h 1302482"/>
              <a:gd name="connsiteX1" fmla="*/ 584589 w 1271538"/>
              <a:gd name="connsiteY1" fmla="*/ 118 h 1302482"/>
              <a:gd name="connsiteX2" fmla="*/ 1208477 w 1271538"/>
              <a:gd name="connsiteY2" fmla="*/ 106877 h 1302482"/>
              <a:gd name="connsiteX3" fmla="*/ 565539 w 1271538"/>
              <a:gd name="connsiteY3" fmla="*/ 226336 h 1302482"/>
              <a:gd name="connsiteX4" fmla="*/ 309952 w 1271538"/>
              <a:gd name="connsiteY4" fmla="*/ 184271 h 1302482"/>
              <a:gd name="connsiteX5" fmla="*/ 27376 w 1271538"/>
              <a:gd name="connsiteY5" fmla="*/ 91002 h 1302482"/>
              <a:gd name="connsiteX0" fmla="*/ 1202126 w 1271538"/>
              <a:gd name="connsiteY0" fmla="*/ 100527 h 1302482"/>
              <a:gd name="connsiteX1" fmla="*/ 565538 w 1271538"/>
              <a:gd name="connsiteY1" fmla="*/ 229511 h 1302482"/>
              <a:gd name="connsiteX2" fmla="*/ 24200 w 1271538"/>
              <a:gd name="connsiteY2" fmla="*/ 97352 h 1302482"/>
              <a:gd name="connsiteX3" fmla="*/ 584588 w 1271538"/>
              <a:gd name="connsiteY3" fmla="*/ 118 h 1302482"/>
              <a:gd name="connsiteX4" fmla="*/ 1189426 w 1271538"/>
              <a:gd name="connsiteY4" fmla="*/ 116402 h 1302482"/>
              <a:gd name="connsiteX5" fmla="*/ 1030676 w 1271538"/>
              <a:gd name="connsiteY5" fmla="*/ 1220509 h 1302482"/>
              <a:gd name="connsiteX6" fmla="*/ 530613 w 1271538"/>
              <a:gd name="connsiteY6" fmla="*/ 1301868 h 1302482"/>
              <a:gd name="connsiteX7" fmla="*/ 75000 w 1271538"/>
              <a:gd name="connsiteY7" fmla="*/ 1172884 h 1302482"/>
              <a:gd name="connsiteX8" fmla="*/ 27376 w 1271538"/>
              <a:gd name="connsiteY8" fmla="*/ 87827 h 1302482"/>
              <a:gd name="connsiteX0" fmla="*/ 36901 w 1271538"/>
              <a:gd name="connsiteY0" fmla="*/ 91002 h 1302482"/>
              <a:gd name="connsiteX1" fmla="*/ 584589 w 1271538"/>
              <a:gd name="connsiteY1" fmla="*/ 226336 h 1302482"/>
              <a:gd name="connsiteX2" fmla="*/ 354401 w 1271538"/>
              <a:gd name="connsiteY2" fmla="*/ 187446 h 1302482"/>
              <a:gd name="connsiteX3" fmla="*/ 30551 w 1271538"/>
              <a:gd name="connsiteY3" fmla="*/ 82671 h 1302482"/>
              <a:gd name="connsiteX4" fmla="*/ 1205302 w 1271538"/>
              <a:gd name="connsiteY4" fmla="*/ 103702 h 1302482"/>
              <a:gd name="connsiteX5" fmla="*/ 1129102 w 1271538"/>
              <a:gd name="connsiteY5" fmla="*/ 546221 h 1302482"/>
              <a:gd name="connsiteX6" fmla="*/ 1033851 w 1271538"/>
              <a:gd name="connsiteY6" fmla="*/ 1214159 h 1302482"/>
              <a:gd name="connsiteX7" fmla="*/ 919551 w 1271538"/>
              <a:gd name="connsiteY7" fmla="*/ 1260596 h 1302482"/>
              <a:gd name="connsiteX8" fmla="*/ 533788 w 1271538"/>
              <a:gd name="connsiteY8" fmla="*/ 1292343 h 1302482"/>
              <a:gd name="connsiteX9" fmla="*/ 78175 w 1271538"/>
              <a:gd name="connsiteY9" fmla="*/ 1166534 h 1302482"/>
              <a:gd name="connsiteX10" fmla="*/ 36901 w 1271538"/>
              <a:gd name="connsiteY10" fmla="*/ 91002 h 1302482"/>
              <a:gd name="connsiteX0" fmla="*/ 27376 w 1271538"/>
              <a:gd name="connsiteY0" fmla="*/ 91002 h 1302482"/>
              <a:gd name="connsiteX1" fmla="*/ 584589 w 1271538"/>
              <a:gd name="connsiteY1" fmla="*/ 118 h 1302482"/>
              <a:gd name="connsiteX2" fmla="*/ 1208477 w 1271538"/>
              <a:gd name="connsiteY2" fmla="*/ 106877 h 1302482"/>
              <a:gd name="connsiteX3" fmla="*/ 565539 w 1271538"/>
              <a:gd name="connsiteY3" fmla="*/ 226336 h 1302482"/>
              <a:gd name="connsiteX4" fmla="*/ 309952 w 1271538"/>
              <a:gd name="connsiteY4" fmla="*/ 184271 h 1302482"/>
              <a:gd name="connsiteX5" fmla="*/ 27376 w 1271538"/>
              <a:gd name="connsiteY5" fmla="*/ 91002 h 1302482"/>
              <a:gd name="connsiteX0" fmla="*/ 1202126 w 1271538"/>
              <a:gd name="connsiteY0" fmla="*/ 100527 h 1302482"/>
              <a:gd name="connsiteX1" fmla="*/ 565538 w 1271538"/>
              <a:gd name="connsiteY1" fmla="*/ 229511 h 1302482"/>
              <a:gd name="connsiteX2" fmla="*/ 24200 w 1271538"/>
              <a:gd name="connsiteY2" fmla="*/ 97352 h 1302482"/>
              <a:gd name="connsiteX3" fmla="*/ 584588 w 1271538"/>
              <a:gd name="connsiteY3" fmla="*/ 118 h 1302482"/>
              <a:gd name="connsiteX4" fmla="*/ 1189426 w 1271538"/>
              <a:gd name="connsiteY4" fmla="*/ 116402 h 1302482"/>
              <a:gd name="connsiteX5" fmla="*/ 1030676 w 1271538"/>
              <a:gd name="connsiteY5" fmla="*/ 1220509 h 1302482"/>
              <a:gd name="connsiteX6" fmla="*/ 530613 w 1271538"/>
              <a:gd name="connsiteY6" fmla="*/ 1301868 h 1302482"/>
              <a:gd name="connsiteX7" fmla="*/ 75000 w 1271538"/>
              <a:gd name="connsiteY7" fmla="*/ 1172884 h 1302482"/>
              <a:gd name="connsiteX8" fmla="*/ 27376 w 1271538"/>
              <a:gd name="connsiteY8" fmla="*/ 87827 h 1302482"/>
              <a:gd name="connsiteX0" fmla="*/ 36901 w 1271538"/>
              <a:gd name="connsiteY0" fmla="*/ 91002 h 1302482"/>
              <a:gd name="connsiteX1" fmla="*/ 584589 w 1271538"/>
              <a:gd name="connsiteY1" fmla="*/ 226336 h 1302482"/>
              <a:gd name="connsiteX2" fmla="*/ 354401 w 1271538"/>
              <a:gd name="connsiteY2" fmla="*/ 187446 h 1302482"/>
              <a:gd name="connsiteX3" fmla="*/ 30551 w 1271538"/>
              <a:gd name="connsiteY3" fmla="*/ 82671 h 1302482"/>
              <a:gd name="connsiteX4" fmla="*/ 1205302 w 1271538"/>
              <a:gd name="connsiteY4" fmla="*/ 103702 h 1302482"/>
              <a:gd name="connsiteX5" fmla="*/ 1129102 w 1271538"/>
              <a:gd name="connsiteY5" fmla="*/ 546221 h 1302482"/>
              <a:gd name="connsiteX6" fmla="*/ 1033851 w 1271538"/>
              <a:gd name="connsiteY6" fmla="*/ 1214159 h 1302482"/>
              <a:gd name="connsiteX7" fmla="*/ 919551 w 1271538"/>
              <a:gd name="connsiteY7" fmla="*/ 1260596 h 1302482"/>
              <a:gd name="connsiteX8" fmla="*/ 533788 w 1271538"/>
              <a:gd name="connsiteY8" fmla="*/ 1292343 h 1302482"/>
              <a:gd name="connsiteX9" fmla="*/ 78175 w 1271538"/>
              <a:gd name="connsiteY9" fmla="*/ 1166534 h 1302482"/>
              <a:gd name="connsiteX10" fmla="*/ 36901 w 1271538"/>
              <a:gd name="connsiteY10" fmla="*/ 91002 h 1302482"/>
              <a:gd name="connsiteX0" fmla="*/ 27376 w 1271538"/>
              <a:gd name="connsiteY0" fmla="*/ 91002 h 1302482"/>
              <a:gd name="connsiteX1" fmla="*/ 584589 w 1271538"/>
              <a:gd name="connsiteY1" fmla="*/ 118 h 1302482"/>
              <a:gd name="connsiteX2" fmla="*/ 1208477 w 1271538"/>
              <a:gd name="connsiteY2" fmla="*/ 106877 h 1302482"/>
              <a:gd name="connsiteX3" fmla="*/ 565539 w 1271538"/>
              <a:gd name="connsiteY3" fmla="*/ 226336 h 1302482"/>
              <a:gd name="connsiteX4" fmla="*/ 309952 w 1271538"/>
              <a:gd name="connsiteY4" fmla="*/ 184271 h 1302482"/>
              <a:gd name="connsiteX5" fmla="*/ 27376 w 1271538"/>
              <a:gd name="connsiteY5" fmla="*/ 91002 h 1302482"/>
              <a:gd name="connsiteX0" fmla="*/ 1183076 w 1271538"/>
              <a:gd name="connsiteY0" fmla="*/ 110052 h 1302482"/>
              <a:gd name="connsiteX1" fmla="*/ 565538 w 1271538"/>
              <a:gd name="connsiteY1" fmla="*/ 229511 h 1302482"/>
              <a:gd name="connsiteX2" fmla="*/ 24200 w 1271538"/>
              <a:gd name="connsiteY2" fmla="*/ 97352 h 1302482"/>
              <a:gd name="connsiteX3" fmla="*/ 584588 w 1271538"/>
              <a:gd name="connsiteY3" fmla="*/ 118 h 1302482"/>
              <a:gd name="connsiteX4" fmla="*/ 1189426 w 1271538"/>
              <a:gd name="connsiteY4" fmla="*/ 116402 h 1302482"/>
              <a:gd name="connsiteX5" fmla="*/ 1030676 w 1271538"/>
              <a:gd name="connsiteY5" fmla="*/ 1220509 h 1302482"/>
              <a:gd name="connsiteX6" fmla="*/ 530613 w 1271538"/>
              <a:gd name="connsiteY6" fmla="*/ 1301868 h 1302482"/>
              <a:gd name="connsiteX7" fmla="*/ 75000 w 1271538"/>
              <a:gd name="connsiteY7" fmla="*/ 1172884 h 1302482"/>
              <a:gd name="connsiteX8" fmla="*/ 27376 w 1271538"/>
              <a:gd name="connsiteY8" fmla="*/ 87827 h 1302482"/>
              <a:gd name="connsiteX0" fmla="*/ 36901 w 1271538"/>
              <a:gd name="connsiteY0" fmla="*/ 91002 h 1302482"/>
              <a:gd name="connsiteX1" fmla="*/ 584589 w 1271538"/>
              <a:gd name="connsiteY1" fmla="*/ 226336 h 1302482"/>
              <a:gd name="connsiteX2" fmla="*/ 354401 w 1271538"/>
              <a:gd name="connsiteY2" fmla="*/ 187446 h 1302482"/>
              <a:gd name="connsiteX3" fmla="*/ 30551 w 1271538"/>
              <a:gd name="connsiteY3" fmla="*/ 82671 h 1302482"/>
              <a:gd name="connsiteX4" fmla="*/ 1205302 w 1271538"/>
              <a:gd name="connsiteY4" fmla="*/ 103702 h 1302482"/>
              <a:gd name="connsiteX5" fmla="*/ 1129102 w 1271538"/>
              <a:gd name="connsiteY5" fmla="*/ 546221 h 1302482"/>
              <a:gd name="connsiteX6" fmla="*/ 1033851 w 1271538"/>
              <a:gd name="connsiteY6" fmla="*/ 1214159 h 1302482"/>
              <a:gd name="connsiteX7" fmla="*/ 919551 w 1271538"/>
              <a:gd name="connsiteY7" fmla="*/ 1260596 h 1302482"/>
              <a:gd name="connsiteX8" fmla="*/ 533788 w 1271538"/>
              <a:gd name="connsiteY8" fmla="*/ 1292343 h 1302482"/>
              <a:gd name="connsiteX9" fmla="*/ 78175 w 1271538"/>
              <a:gd name="connsiteY9" fmla="*/ 1166534 h 1302482"/>
              <a:gd name="connsiteX10" fmla="*/ 36901 w 1271538"/>
              <a:gd name="connsiteY10" fmla="*/ 91002 h 1302482"/>
              <a:gd name="connsiteX0" fmla="*/ 27376 w 1271538"/>
              <a:gd name="connsiteY0" fmla="*/ 91002 h 1302482"/>
              <a:gd name="connsiteX1" fmla="*/ 584589 w 1271538"/>
              <a:gd name="connsiteY1" fmla="*/ 118 h 1302482"/>
              <a:gd name="connsiteX2" fmla="*/ 1192602 w 1271538"/>
              <a:gd name="connsiteY2" fmla="*/ 106877 h 1302482"/>
              <a:gd name="connsiteX3" fmla="*/ 565539 w 1271538"/>
              <a:gd name="connsiteY3" fmla="*/ 226336 h 1302482"/>
              <a:gd name="connsiteX4" fmla="*/ 309952 w 1271538"/>
              <a:gd name="connsiteY4" fmla="*/ 184271 h 1302482"/>
              <a:gd name="connsiteX5" fmla="*/ 27376 w 1271538"/>
              <a:gd name="connsiteY5" fmla="*/ 91002 h 1302482"/>
              <a:gd name="connsiteX0" fmla="*/ 1183076 w 1271538"/>
              <a:gd name="connsiteY0" fmla="*/ 110052 h 1302482"/>
              <a:gd name="connsiteX1" fmla="*/ 565538 w 1271538"/>
              <a:gd name="connsiteY1" fmla="*/ 229511 h 1302482"/>
              <a:gd name="connsiteX2" fmla="*/ 24200 w 1271538"/>
              <a:gd name="connsiteY2" fmla="*/ 97352 h 1302482"/>
              <a:gd name="connsiteX3" fmla="*/ 584588 w 1271538"/>
              <a:gd name="connsiteY3" fmla="*/ 118 h 1302482"/>
              <a:gd name="connsiteX4" fmla="*/ 1189426 w 1271538"/>
              <a:gd name="connsiteY4" fmla="*/ 116402 h 1302482"/>
              <a:gd name="connsiteX5" fmla="*/ 1030676 w 1271538"/>
              <a:gd name="connsiteY5" fmla="*/ 1220509 h 1302482"/>
              <a:gd name="connsiteX6" fmla="*/ 530613 w 1271538"/>
              <a:gd name="connsiteY6" fmla="*/ 1301868 h 1302482"/>
              <a:gd name="connsiteX7" fmla="*/ 75000 w 1271538"/>
              <a:gd name="connsiteY7" fmla="*/ 1172884 h 1302482"/>
              <a:gd name="connsiteX8" fmla="*/ 27376 w 1271538"/>
              <a:gd name="connsiteY8" fmla="*/ 87827 h 1302482"/>
              <a:gd name="connsiteX0" fmla="*/ 36901 w 1271538"/>
              <a:gd name="connsiteY0" fmla="*/ 91002 h 1302482"/>
              <a:gd name="connsiteX1" fmla="*/ 584589 w 1271538"/>
              <a:gd name="connsiteY1" fmla="*/ 226336 h 1302482"/>
              <a:gd name="connsiteX2" fmla="*/ 354401 w 1271538"/>
              <a:gd name="connsiteY2" fmla="*/ 187446 h 1302482"/>
              <a:gd name="connsiteX3" fmla="*/ 30551 w 1271538"/>
              <a:gd name="connsiteY3" fmla="*/ 82671 h 1302482"/>
              <a:gd name="connsiteX4" fmla="*/ 1205302 w 1271538"/>
              <a:gd name="connsiteY4" fmla="*/ 103702 h 1302482"/>
              <a:gd name="connsiteX5" fmla="*/ 1129102 w 1271538"/>
              <a:gd name="connsiteY5" fmla="*/ 546221 h 1302482"/>
              <a:gd name="connsiteX6" fmla="*/ 1033851 w 1271538"/>
              <a:gd name="connsiteY6" fmla="*/ 1214159 h 1302482"/>
              <a:gd name="connsiteX7" fmla="*/ 919551 w 1271538"/>
              <a:gd name="connsiteY7" fmla="*/ 1260596 h 1302482"/>
              <a:gd name="connsiteX8" fmla="*/ 533788 w 1271538"/>
              <a:gd name="connsiteY8" fmla="*/ 1292343 h 1302482"/>
              <a:gd name="connsiteX9" fmla="*/ 78175 w 1271538"/>
              <a:gd name="connsiteY9" fmla="*/ 1166534 h 1302482"/>
              <a:gd name="connsiteX10" fmla="*/ 36901 w 1271538"/>
              <a:gd name="connsiteY10" fmla="*/ 91002 h 1302482"/>
              <a:gd name="connsiteX0" fmla="*/ 27376 w 1271538"/>
              <a:gd name="connsiteY0" fmla="*/ 91002 h 1302482"/>
              <a:gd name="connsiteX1" fmla="*/ 584589 w 1271538"/>
              <a:gd name="connsiteY1" fmla="*/ 118 h 1302482"/>
              <a:gd name="connsiteX2" fmla="*/ 1192602 w 1271538"/>
              <a:gd name="connsiteY2" fmla="*/ 106877 h 1302482"/>
              <a:gd name="connsiteX3" fmla="*/ 565539 w 1271538"/>
              <a:gd name="connsiteY3" fmla="*/ 226336 h 1302482"/>
              <a:gd name="connsiteX4" fmla="*/ 309952 w 1271538"/>
              <a:gd name="connsiteY4" fmla="*/ 184271 h 1302482"/>
              <a:gd name="connsiteX5" fmla="*/ 27376 w 1271538"/>
              <a:gd name="connsiteY5" fmla="*/ 91002 h 1302482"/>
              <a:gd name="connsiteX0" fmla="*/ 1183076 w 1271538"/>
              <a:gd name="connsiteY0" fmla="*/ 110052 h 1302482"/>
              <a:gd name="connsiteX1" fmla="*/ 565538 w 1271538"/>
              <a:gd name="connsiteY1" fmla="*/ 229511 h 1302482"/>
              <a:gd name="connsiteX2" fmla="*/ 24200 w 1271538"/>
              <a:gd name="connsiteY2" fmla="*/ 97352 h 1302482"/>
              <a:gd name="connsiteX3" fmla="*/ 584588 w 1271538"/>
              <a:gd name="connsiteY3" fmla="*/ 118 h 1302482"/>
              <a:gd name="connsiteX4" fmla="*/ 1189426 w 1271538"/>
              <a:gd name="connsiteY4" fmla="*/ 116402 h 1302482"/>
              <a:gd name="connsiteX5" fmla="*/ 1030676 w 1271538"/>
              <a:gd name="connsiteY5" fmla="*/ 1220509 h 1302482"/>
              <a:gd name="connsiteX6" fmla="*/ 530613 w 1271538"/>
              <a:gd name="connsiteY6" fmla="*/ 1301868 h 1302482"/>
              <a:gd name="connsiteX7" fmla="*/ 75000 w 1271538"/>
              <a:gd name="connsiteY7" fmla="*/ 1172884 h 1302482"/>
              <a:gd name="connsiteX8" fmla="*/ 27376 w 1271538"/>
              <a:gd name="connsiteY8" fmla="*/ 87827 h 1302482"/>
              <a:gd name="connsiteX0" fmla="*/ 36901 w 1205832"/>
              <a:gd name="connsiteY0" fmla="*/ 95783 h 1307263"/>
              <a:gd name="connsiteX1" fmla="*/ 584589 w 1205832"/>
              <a:gd name="connsiteY1" fmla="*/ 231117 h 1307263"/>
              <a:gd name="connsiteX2" fmla="*/ 354401 w 1205832"/>
              <a:gd name="connsiteY2" fmla="*/ 192227 h 1307263"/>
              <a:gd name="connsiteX3" fmla="*/ 30551 w 1205832"/>
              <a:gd name="connsiteY3" fmla="*/ 87452 h 1307263"/>
              <a:gd name="connsiteX4" fmla="*/ 1205302 w 1205832"/>
              <a:gd name="connsiteY4" fmla="*/ 108483 h 1307263"/>
              <a:gd name="connsiteX5" fmla="*/ 1129102 w 1205832"/>
              <a:gd name="connsiteY5" fmla="*/ 551002 h 1307263"/>
              <a:gd name="connsiteX6" fmla="*/ 1033851 w 1205832"/>
              <a:gd name="connsiteY6" fmla="*/ 1218940 h 1307263"/>
              <a:gd name="connsiteX7" fmla="*/ 919551 w 1205832"/>
              <a:gd name="connsiteY7" fmla="*/ 1265377 h 1307263"/>
              <a:gd name="connsiteX8" fmla="*/ 533788 w 1205832"/>
              <a:gd name="connsiteY8" fmla="*/ 1297124 h 1307263"/>
              <a:gd name="connsiteX9" fmla="*/ 78175 w 1205832"/>
              <a:gd name="connsiteY9" fmla="*/ 1171315 h 1307263"/>
              <a:gd name="connsiteX10" fmla="*/ 36901 w 1205832"/>
              <a:gd name="connsiteY10" fmla="*/ 95783 h 1307263"/>
              <a:gd name="connsiteX0" fmla="*/ 27376 w 1205832"/>
              <a:gd name="connsiteY0" fmla="*/ 95783 h 1307263"/>
              <a:gd name="connsiteX1" fmla="*/ 584589 w 1205832"/>
              <a:gd name="connsiteY1" fmla="*/ 4899 h 1307263"/>
              <a:gd name="connsiteX2" fmla="*/ 1192602 w 1205832"/>
              <a:gd name="connsiteY2" fmla="*/ 111658 h 1307263"/>
              <a:gd name="connsiteX3" fmla="*/ 565539 w 1205832"/>
              <a:gd name="connsiteY3" fmla="*/ 231117 h 1307263"/>
              <a:gd name="connsiteX4" fmla="*/ 309952 w 1205832"/>
              <a:gd name="connsiteY4" fmla="*/ 189052 h 1307263"/>
              <a:gd name="connsiteX5" fmla="*/ 27376 w 1205832"/>
              <a:gd name="connsiteY5" fmla="*/ 95783 h 1307263"/>
              <a:gd name="connsiteX0" fmla="*/ 1183076 w 1205832"/>
              <a:gd name="connsiteY0" fmla="*/ 114833 h 1307263"/>
              <a:gd name="connsiteX1" fmla="*/ 565538 w 1205832"/>
              <a:gd name="connsiteY1" fmla="*/ 234292 h 1307263"/>
              <a:gd name="connsiteX2" fmla="*/ 24200 w 1205832"/>
              <a:gd name="connsiteY2" fmla="*/ 102133 h 1307263"/>
              <a:gd name="connsiteX3" fmla="*/ 584588 w 1205832"/>
              <a:gd name="connsiteY3" fmla="*/ 4899 h 1307263"/>
              <a:gd name="connsiteX4" fmla="*/ 1189426 w 1205832"/>
              <a:gd name="connsiteY4" fmla="*/ 121183 h 1307263"/>
              <a:gd name="connsiteX5" fmla="*/ 1030676 w 1205832"/>
              <a:gd name="connsiteY5" fmla="*/ 1225290 h 1307263"/>
              <a:gd name="connsiteX6" fmla="*/ 530613 w 1205832"/>
              <a:gd name="connsiteY6" fmla="*/ 1306649 h 1307263"/>
              <a:gd name="connsiteX7" fmla="*/ 75000 w 1205832"/>
              <a:gd name="connsiteY7" fmla="*/ 1177665 h 1307263"/>
              <a:gd name="connsiteX8" fmla="*/ 27376 w 1205832"/>
              <a:gd name="connsiteY8" fmla="*/ 92608 h 1307263"/>
              <a:gd name="connsiteX0" fmla="*/ 36901 w 1209275"/>
              <a:gd name="connsiteY0" fmla="*/ 91002 h 1302482"/>
              <a:gd name="connsiteX1" fmla="*/ 584589 w 1209275"/>
              <a:gd name="connsiteY1" fmla="*/ 226336 h 1302482"/>
              <a:gd name="connsiteX2" fmla="*/ 354401 w 1209275"/>
              <a:gd name="connsiteY2" fmla="*/ 187446 h 1302482"/>
              <a:gd name="connsiteX3" fmla="*/ 30551 w 1209275"/>
              <a:gd name="connsiteY3" fmla="*/ 82671 h 1302482"/>
              <a:gd name="connsiteX4" fmla="*/ 1205302 w 1209275"/>
              <a:gd name="connsiteY4" fmla="*/ 103702 h 1302482"/>
              <a:gd name="connsiteX5" fmla="*/ 1129102 w 1209275"/>
              <a:gd name="connsiteY5" fmla="*/ 546221 h 1302482"/>
              <a:gd name="connsiteX6" fmla="*/ 1033851 w 1209275"/>
              <a:gd name="connsiteY6" fmla="*/ 1214159 h 1302482"/>
              <a:gd name="connsiteX7" fmla="*/ 919551 w 1209275"/>
              <a:gd name="connsiteY7" fmla="*/ 1260596 h 1302482"/>
              <a:gd name="connsiteX8" fmla="*/ 533788 w 1209275"/>
              <a:gd name="connsiteY8" fmla="*/ 1292343 h 1302482"/>
              <a:gd name="connsiteX9" fmla="*/ 78175 w 1209275"/>
              <a:gd name="connsiteY9" fmla="*/ 1166534 h 1302482"/>
              <a:gd name="connsiteX10" fmla="*/ 36901 w 1209275"/>
              <a:gd name="connsiteY10" fmla="*/ 91002 h 1302482"/>
              <a:gd name="connsiteX0" fmla="*/ 27376 w 1209275"/>
              <a:gd name="connsiteY0" fmla="*/ 91002 h 1302482"/>
              <a:gd name="connsiteX1" fmla="*/ 584589 w 1209275"/>
              <a:gd name="connsiteY1" fmla="*/ 118 h 1302482"/>
              <a:gd name="connsiteX2" fmla="*/ 1192602 w 1209275"/>
              <a:gd name="connsiteY2" fmla="*/ 106877 h 1302482"/>
              <a:gd name="connsiteX3" fmla="*/ 565539 w 1209275"/>
              <a:gd name="connsiteY3" fmla="*/ 226336 h 1302482"/>
              <a:gd name="connsiteX4" fmla="*/ 309952 w 1209275"/>
              <a:gd name="connsiteY4" fmla="*/ 184271 h 1302482"/>
              <a:gd name="connsiteX5" fmla="*/ 27376 w 1209275"/>
              <a:gd name="connsiteY5" fmla="*/ 91002 h 1302482"/>
              <a:gd name="connsiteX0" fmla="*/ 1183076 w 1209275"/>
              <a:gd name="connsiteY0" fmla="*/ 110052 h 1302482"/>
              <a:gd name="connsiteX1" fmla="*/ 565538 w 1209275"/>
              <a:gd name="connsiteY1" fmla="*/ 229511 h 1302482"/>
              <a:gd name="connsiteX2" fmla="*/ 24200 w 1209275"/>
              <a:gd name="connsiteY2" fmla="*/ 97352 h 1302482"/>
              <a:gd name="connsiteX3" fmla="*/ 584588 w 1209275"/>
              <a:gd name="connsiteY3" fmla="*/ 118 h 1302482"/>
              <a:gd name="connsiteX4" fmla="*/ 1189426 w 1209275"/>
              <a:gd name="connsiteY4" fmla="*/ 116402 h 1302482"/>
              <a:gd name="connsiteX5" fmla="*/ 1030676 w 1209275"/>
              <a:gd name="connsiteY5" fmla="*/ 1220509 h 1302482"/>
              <a:gd name="connsiteX6" fmla="*/ 530613 w 1209275"/>
              <a:gd name="connsiteY6" fmla="*/ 1301868 h 1302482"/>
              <a:gd name="connsiteX7" fmla="*/ 75000 w 1209275"/>
              <a:gd name="connsiteY7" fmla="*/ 1172884 h 1302482"/>
              <a:gd name="connsiteX8" fmla="*/ 27376 w 1209275"/>
              <a:gd name="connsiteY8" fmla="*/ 87827 h 1302482"/>
              <a:gd name="connsiteX0" fmla="*/ 36901 w 1206034"/>
              <a:gd name="connsiteY0" fmla="*/ 91002 h 1302482"/>
              <a:gd name="connsiteX1" fmla="*/ 584589 w 1206034"/>
              <a:gd name="connsiteY1" fmla="*/ 226336 h 1302482"/>
              <a:gd name="connsiteX2" fmla="*/ 354401 w 1206034"/>
              <a:gd name="connsiteY2" fmla="*/ 187446 h 1302482"/>
              <a:gd name="connsiteX3" fmla="*/ 30551 w 1206034"/>
              <a:gd name="connsiteY3" fmla="*/ 82671 h 1302482"/>
              <a:gd name="connsiteX4" fmla="*/ 1205302 w 1206034"/>
              <a:gd name="connsiteY4" fmla="*/ 103702 h 1302482"/>
              <a:gd name="connsiteX5" fmla="*/ 1129102 w 1206034"/>
              <a:gd name="connsiteY5" fmla="*/ 546221 h 1302482"/>
              <a:gd name="connsiteX6" fmla="*/ 1033851 w 1206034"/>
              <a:gd name="connsiteY6" fmla="*/ 1214159 h 1302482"/>
              <a:gd name="connsiteX7" fmla="*/ 919551 w 1206034"/>
              <a:gd name="connsiteY7" fmla="*/ 1260596 h 1302482"/>
              <a:gd name="connsiteX8" fmla="*/ 533788 w 1206034"/>
              <a:gd name="connsiteY8" fmla="*/ 1292343 h 1302482"/>
              <a:gd name="connsiteX9" fmla="*/ 78175 w 1206034"/>
              <a:gd name="connsiteY9" fmla="*/ 1166534 h 1302482"/>
              <a:gd name="connsiteX10" fmla="*/ 36901 w 1206034"/>
              <a:gd name="connsiteY10" fmla="*/ 91002 h 1302482"/>
              <a:gd name="connsiteX0" fmla="*/ 27376 w 1206034"/>
              <a:gd name="connsiteY0" fmla="*/ 91002 h 1302482"/>
              <a:gd name="connsiteX1" fmla="*/ 584589 w 1206034"/>
              <a:gd name="connsiteY1" fmla="*/ 118 h 1302482"/>
              <a:gd name="connsiteX2" fmla="*/ 1192602 w 1206034"/>
              <a:gd name="connsiteY2" fmla="*/ 106877 h 1302482"/>
              <a:gd name="connsiteX3" fmla="*/ 565539 w 1206034"/>
              <a:gd name="connsiteY3" fmla="*/ 226336 h 1302482"/>
              <a:gd name="connsiteX4" fmla="*/ 309952 w 1206034"/>
              <a:gd name="connsiteY4" fmla="*/ 184271 h 1302482"/>
              <a:gd name="connsiteX5" fmla="*/ 27376 w 1206034"/>
              <a:gd name="connsiteY5" fmla="*/ 91002 h 1302482"/>
              <a:gd name="connsiteX0" fmla="*/ 1183076 w 1206034"/>
              <a:gd name="connsiteY0" fmla="*/ 110052 h 1302482"/>
              <a:gd name="connsiteX1" fmla="*/ 565538 w 1206034"/>
              <a:gd name="connsiteY1" fmla="*/ 229511 h 1302482"/>
              <a:gd name="connsiteX2" fmla="*/ 24200 w 1206034"/>
              <a:gd name="connsiteY2" fmla="*/ 97352 h 1302482"/>
              <a:gd name="connsiteX3" fmla="*/ 584588 w 1206034"/>
              <a:gd name="connsiteY3" fmla="*/ 118 h 1302482"/>
              <a:gd name="connsiteX4" fmla="*/ 1189426 w 1206034"/>
              <a:gd name="connsiteY4" fmla="*/ 116402 h 1302482"/>
              <a:gd name="connsiteX5" fmla="*/ 1030676 w 1206034"/>
              <a:gd name="connsiteY5" fmla="*/ 1220509 h 1302482"/>
              <a:gd name="connsiteX6" fmla="*/ 530613 w 1206034"/>
              <a:gd name="connsiteY6" fmla="*/ 1301868 h 1302482"/>
              <a:gd name="connsiteX7" fmla="*/ 75000 w 1206034"/>
              <a:gd name="connsiteY7" fmla="*/ 1172884 h 1302482"/>
              <a:gd name="connsiteX8" fmla="*/ 27376 w 1206034"/>
              <a:gd name="connsiteY8" fmla="*/ 87827 h 1302482"/>
              <a:gd name="connsiteX0" fmla="*/ 36901 w 1208995"/>
              <a:gd name="connsiteY0" fmla="*/ 91002 h 1302482"/>
              <a:gd name="connsiteX1" fmla="*/ 584589 w 1208995"/>
              <a:gd name="connsiteY1" fmla="*/ 226336 h 1302482"/>
              <a:gd name="connsiteX2" fmla="*/ 354401 w 1208995"/>
              <a:gd name="connsiteY2" fmla="*/ 187446 h 1302482"/>
              <a:gd name="connsiteX3" fmla="*/ 30551 w 1208995"/>
              <a:gd name="connsiteY3" fmla="*/ 82671 h 1302482"/>
              <a:gd name="connsiteX4" fmla="*/ 1205302 w 1208995"/>
              <a:gd name="connsiteY4" fmla="*/ 103702 h 1302482"/>
              <a:gd name="connsiteX5" fmla="*/ 1129102 w 1208995"/>
              <a:gd name="connsiteY5" fmla="*/ 546221 h 1302482"/>
              <a:gd name="connsiteX6" fmla="*/ 1033851 w 1208995"/>
              <a:gd name="connsiteY6" fmla="*/ 1214159 h 1302482"/>
              <a:gd name="connsiteX7" fmla="*/ 919551 w 1208995"/>
              <a:gd name="connsiteY7" fmla="*/ 1260596 h 1302482"/>
              <a:gd name="connsiteX8" fmla="*/ 533788 w 1208995"/>
              <a:gd name="connsiteY8" fmla="*/ 1292343 h 1302482"/>
              <a:gd name="connsiteX9" fmla="*/ 78175 w 1208995"/>
              <a:gd name="connsiteY9" fmla="*/ 1166534 h 1302482"/>
              <a:gd name="connsiteX10" fmla="*/ 36901 w 1208995"/>
              <a:gd name="connsiteY10" fmla="*/ 91002 h 1302482"/>
              <a:gd name="connsiteX0" fmla="*/ 27376 w 1208995"/>
              <a:gd name="connsiteY0" fmla="*/ 91002 h 1302482"/>
              <a:gd name="connsiteX1" fmla="*/ 584589 w 1208995"/>
              <a:gd name="connsiteY1" fmla="*/ 118 h 1302482"/>
              <a:gd name="connsiteX2" fmla="*/ 1192602 w 1208995"/>
              <a:gd name="connsiteY2" fmla="*/ 106877 h 1302482"/>
              <a:gd name="connsiteX3" fmla="*/ 565539 w 1208995"/>
              <a:gd name="connsiteY3" fmla="*/ 226336 h 1302482"/>
              <a:gd name="connsiteX4" fmla="*/ 309952 w 1208995"/>
              <a:gd name="connsiteY4" fmla="*/ 184271 h 1302482"/>
              <a:gd name="connsiteX5" fmla="*/ 27376 w 1208995"/>
              <a:gd name="connsiteY5" fmla="*/ 91002 h 1302482"/>
              <a:gd name="connsiteX0" fmla="*/ 1183076 w 1208995"/>
              <a:gd name="connsiteY0" fmla="*/ 110052 h 1302482"/>
              <a:gd name="connsiteX1" fmla="*/ 565538 w 1208995"/>
              <a:gd name="connsiteY1" fmla="*/ 229511 h 1302482"/>
              <a:gd name="connsiteX2" fmla="*/ 24200 w 1208995"/>
              <a:gd name="connsiteY2" fmla="*/ 97352 h 1302482"/>
              <a:gd name="connsiteX3" fmla="*/ 584588 w 1208995"/>
              <a:gd name="connsiteY3" fmla="*/ 118 h 1302482"/>
              <a:gd name="connsiteX4" fmla="*/ 1189426 w 1208995"/>
              <a:gd name="connsiteY4" fmla="*/ 116402 h 1302482"/>
              <a:gd name="connsiteX5" fmla="*/ 1030676 w 1208995"/>
              <a:gd name="connsiteY5" fmla="*/ 1220509 h 1302482"/>
              <a:gd name="connsiteX6" fmla="*/ 530613 w 1208995"/>
              <a:gd name="connsiteY6" fmla="*/ 1301868 h 1302482"/>
              <a:gd name="connsiteX7" fmla="*/ 75000 w 1208995"/>
              <a:gd name="connsiteY7" fmla="*/ 1172884 h 1302482"/>
              <a:gd name="connsiteX8" fmla="*/ 27376 w 1208995"/>
              <a:gd name="connsiteY8" fmla="*/ 87827 h 1302482"/>
              <a:gd name="connsiteX0" fmla="*/ 36901 w 1205500"/>
              <a:gd name="connsiteY0" fmla="*/ 91002 h 1302482"/>
              <a:gd name="connsiteX1" fmla="*/ 584589 w 1205500"/>
              <a:gd name="connsiteY1" fmla="*/ 226336 h 1302482"/>
              <a:gd name="connsiteX2" fmla="*/ 354401 w 1205500"/>
              <a:gd name="connsiteY2" fmla="*/ 187446 h 1302482"/>
              <a:gd name="connsiteX3" fmla="*/ 30551 w 1205500"/>
              <a:gd name="connsiteY3" fmla="*/ 82671 h 1302482"/>
              <a:gd name="connsiteX4" fmla="*/ 1205302 w 1205500"/>
              <a:gd name="connsiteY4" fmla="*/ 103702 h 1302482"/>
              <a:gd name="connsiteX5" fmla="*/ 1129102 w 1205500"/>
              <a:gd name="connsiteY5" fmla="*/ 546221 h 1302482"/>
              <a:gd name="connsiteX6" fmla="*/ 1033851 w 1205500"/>
              <a:gd name="connsiteY6" fmla="*/ 1214159 h 1302482"/>
              <a:gd name="connsiteX7" fmla="*/ 919551 w 1205500"/>
              <a:gd name="connsiteY7" fmla="*/ 1260596 h 1302482"/>
              <a:gd name="connsiteX8" fmla="*/ 533788 w 1205500"/>
              <a:gd name="connsiteY8" fmla="*/ 1292343 h 1302482"/>
              <a:gd name="connsiteX9" fmla="*/ 78175 w 1205500"/>
              <a:gd name="connsiteY9" fmla="*/ 1166534 h 1302482"/>
              <a:gd name="connsiteX10" fmla="*/ 36901 w 1205500"/>
              <a:gd name="connsiteY10" fmla="*/ 91002 h 1302482"/>
              <a:gd name="connsiteX0" fmla="*/ 27376 w 1205500"/>
              <a:gd name="connsiteY0" fmla="*/ 91002 h 1302482"/>
              <a:gd name="connsiteX1" fmla="*/ 584589 w 1205500"/>
              <a:gd name="connsiteY1" fmla="*/ 118 h 1302482"/>
              <a:gd name="connsiteX2" fmla="*/ 1192602 w 1205500"/>
              <a:gd name="connsiteY2" fmla="*/ 106877 h 1302482"/>
              <a:gd name="connsiteX3" fmla="*/ 565539 w 1205500"/>
              <a:gd name="connsiteY3" fmla="*/ 226336 h 1302482"/>
              <a:gd name="connsiteX4" fmla="*/ 309952 w 1205500"/>
              <a:gd name="connsiteY4" fmla="*/ 184271 h 1302482"/>
              <a:gd name="connsiteX5" fmla="*/ 27376 w 1205500"/>
              <a:gd name="connsiteY5" fmla="*/ 91002 h 1302482"/>
              <a:gd name="connsiteX0" fmla="*/ 1183076 w 1205500"/>
              <a:gd name="connsiteY0" fmla="*/ 110052 h 1302482"/>
              <a:gd name="connsiteX1" fmla="*/ 565538 w 1205500"/>
              <a:gd name="connsiteY1" fmla="*/ 229511 h 1302482"/>
              <a:gd name="connsiteX2" fmla="*/ 24200 w 1205500"/>
              <a:gd name="connsiteY2" fmla="*/ 97352 h 1302482"/>
              <a:gd name="connsiteX3" fmla="*/ 584588 w 1205500"/>
              <a:gd name="connsiteY3" fmla="*/ 118 h 1302482"/>
              <a:gd name="connsiteX4" fmla="*/ 1189426 w 1205500"/>
              <a:gd name="connsiteY4" fmla="*/ 116402 h 1302482"/>
              <a:gd name="connsiteX5" fmla="*/ 1030676 w 1205500"/>
              <a:gd name="connsiteY5" fmla="*/ 1220509 h 1302482"/>
              <a:gd name="connsiteX6" fmla="*/ 530613 w 1205500"/>
              <a:gd name="connsiteY6" fmla="*/ 1301868 h 1302482"/>
              <a:gd name="connsiteX7" fmla="*/ 75000 w 1205500"/>
              <a:gd name="connsiteY7" fmla="*/ 1172884 h 1302482"/>
              <a:gd name="connsiteX8" fmla="*/ 27376 w 1205500"/>
              <a:gd name="connsiteY8" fmla="*/ 87827 h 1302482"/>
              <a:gd name="connsiteX0" fmla="*/ 36901 w 1206107"/>
              <a:gd name="connsiteY0" fmla="*/ 91002 h 1302482"/>
              <a:gd name="connsiteX1" fmla="*/ 584589 w 1206107"/>
              <a:gd name="connsiteY1" fmla="*/ 226336 h 1302482"/>
              <a:gd name="connsiteX2" fmla="*/ 354401 w 1206107"/>
              <a:gd name="connsiteY2" fmla="*/ 187446 h 1302482"/>
              <a:gd name="connsiteX3" fmla="*/ 30551 w 1206107"/>
              <a:gd name="connsiteY3" fmla="*/ 82671 h 1302482"/>
              <a:gd name="connsiteX4" fmla="*/ 1205302 w 1206107"/>
              <a:gd name="connsiteY4" fmla="*/ 103702 h 1302482"/>
              <a:gd name="connsiteX5" fmla="*/ 1129102 w 1206107"/>
              <a:gd name="connsiteY5" fmla="*/ 546221 h 1302482"/>
              <a:gd name="connsiteX6" fmla="*/ 1033851 w 1206107"/>
              <a:gd name="connsiteY6" fmla="*/ 1214159 h 1302482"/>
              <a:gd name="connsiteX7" fmla="*/ 919551 w 1206107"/>
              <a:gd name="connsiteY7" fmla="*/ 1260596 h 1302482"/>
              <a:gd name="connsiteX8" fmla="*/ 533788 w 1206107"/>
              <a:gd name="connsiteY8" fmla="*/ 1292343 h 1302482"/>
              <a:gd name="connsiteX9" fmla="*/ 78175 w 1206107"/>
              <a:gd name="connsiteY9" fmla="*/ 1166534 h 1302482"/>
              <a:gd name="connsiteX10" fmla="*/ 36901 w 1206107"/>
              <a:gd name="connsiteY10" fmla="*/ 91002 h 1302482"/>
              <a:gd name="connsiteX0" fmla="*/ 27376 w 1206107"/>
              <a:gd name="connsiteY0" fmla="*/ 91002 h 1302482"/>
              <a:gd name="connsiteX1" fmla="*/ 584589 w 1206107"/>
              <a:gd name="connsiteY1" fmla="*/ 118 h 1302482"/>
              <a:gd name="connsiteX2" fmla="*/ 1192602 w 1206107"/>
              <a:gd name="connsiteY2" fmla="*/ 106877 h 1302482"/>
              <a:gd name="connsiteX3" fmla="*/ 565539 w 1206107"/>
              <a:gd name="connsiteY3" fmla="*/ 226336 h 1302482"/>
              <a:gd name="connsiteX4" fmla="*/ 309952 w 1206107"/>
              <a:gd name="connsiteY4" fmla="*/ 184271 h 1302482"/>
              <a:gd name="connsiteX5" fmla="*/ 27376 w 1206107"/>
              <a:gd name="connsiteY5" fmla="*/ 91002 h 1302482"/>
              <a:gd name="connsiteX0" fmla="*/ 1183076 w 1206107"/>
              <a:gd name="connsiteY0" fmla="*/ 110052 h 1302482"/>
              <a:gd name="connsiteX1" fmla="*/ 565538 w 1206107"/>
              <a:gd name="connsiteY1" fmla="*/ 229511 h 1302482"/>
              <a:gd name="connsiteX2" fmla="*/ 24200 w 1206107"/>
              <a:gd name="connsiteY2" fmla="*/ 97352 h 1302482"/>
              <a:gd name="connsiteX3" fmla="*/ 584588 w 1206107"/>
              <a:gd name="connsiteY3" fmla="*/ 118 h 1302482"/>
              <a:gd name="connsiteX4" fmla="*/ 1189426 w 1206107"/>
              <a:gd name="connsiteY4" fmla="*/ 116402 h 1302482"/>
              <a:gd name="connsiteX5" fmla="*/ 1030676 w 1206107"/>
              <a:gd name="connsiteY5" fmla="*/ 1220509 h 1302482"/>
              <a:gd name="connsiteX6" fmla="*/ 530613 w 1206107"/>
              <a:gd name="connsiteY6" fmla="*/ 1301868 h 1302482"/>
              <a:gd name="connsiteX7" fmla="*/ 75000 w 1206107"/>
              <a:gd name="connsiteY7" fmla="*/ 1172884 h 1302482"/>
              <a:gd name="connsiteX8" fmla="*/ 27376 w 1206107"/>
              <a:gd name="connsiteY8" fmla="*/ 87827 h 1302482"/>
              <a:gd name="connsiteX0" fmla="*/ 15300 w 1210139"/>
              <a:gd name="connsiteY0" fmla="*/ 91002 h 1302482"/>
              <a:gd name="connsiteX1" fmla="*/ 562988 w 1210139"/>
              <a:gd name="connsiteY1" fmla="*/ 226336 h 1302482"/>
              <a:gd name="connsiteX2" fmla="*/ 332800 w 1210139"/>
              <a:gd name="connsiteY2" fmla="*/ 187446 h 1302482"/>
              <a:gd name="connsiteX3" fmla="*/ 8950 w 1210139"/>
              <a:gd name="connsiteY3" fmla="*/ 82671 h 1302482"/>
              <a:gd name="connsiteX4" fmla="*/ 580450 w 1210139"/>
              <a:gd name="connsiteY4" fmla="*/ 3296 h 1302482"/>
              <a:gd name="connsiteX5" fmla="*/ 1183701 w 1210139"/>
              <a:gd name="connsiteY5" fmla="*/ 103702 h 1302482"/>
              <a:gd name="connsiteX6" fmla="*/ 1107501 w 1210139"/>
              <a:gd name="connsiteY6" fmla="*/ 546221 h 1302482"/>
              <a:gd name="connsiteX7" fmla="*/ 1012250 w 1210139"/>
              <a:gd name="connsiteY7" fmla="*/ 1214159 h 1302482"/>
              <a:gd name="connsiteX8" fmla="*/ 897950 w 1210139"/>
              <a:gd name="connsiteY8" fmla="*/ 1260596 h 1302482"/>
              <a:gd name="connsiteX9" fmla="*/ 512187 w 1210139"/>
              <a:gd name="connsiteY9" fmla="*/ 1292343 h 1302482"/>
              <a:gd name="connsiteX10" fmla="*/ 56574 w 1210139"/>
              <a:gd name="connsiteY10" fmla="*/ 1166534 h 1302482"/>
              <a:gd name="connsiteX11" fmla="*/ 15300 w 1210139"/>
              <a:gd name="connsiteY11" fmla="*/ 91002 h 1302482"/>
              <a:gd name="connsiteX0" fmla="*/ 5775 w 1210139"/>
              <a:gd name="connsiteY0" fmla="*/ 91002 h 1302482"/>
              <a:gd name="connsiteX1" fmla="*/ 562988 w 1210139"/>
              <a:gd name="connsiteY1" fmla="*/ 118 h 1302482"/>
              <a:gd name="connsiteX2" fmla="*/ 1171001 w 1210139"/>
              <a:gd name="connsiteY2" fmla="*/ 106877 h 1302482"/>
              <a:gd name="connsiteX3" fmla="*/ 543938 w 1210139"/>
              <a:gd name="connsiteY3" fmla="*/ 226336 h 1302482"/>
              <a:gd name="connsiteX4" fmla="*/ 288351 w 1210139"/>
              <a:gd name="connsiteY4" fmla="*/ 184271 h 1302482"/>
              <a:gd name="connsiteX5" fmla="*/ 5775 w 1210139"/>
              <a:gd name="connsiteY5" fmla="*/ 91002 h 1302482"/>
              <a:gd name="connsiteX0" fmla="*/ 1161475 w 1210139"/>
              <a:gd name="connsiteY0" fmla="*/ 110052 h 1302482"/>
              <a:gd name="connsiteX1" fmla="*/ 543937 w 1210139"/>
              <a:gd name="connsiteY1" fmla="*/ 229511 h 1302482"/>
              <a:gd name="connsiteX2" fmla="*/ 2599 w 1210139"/>
              <a:gd name="connsiteY2" fmla="*/ 97352 h 1302482"/>
              <a:gd name="connsiteX3" fmla="*/ 562987 w 1210139"/>
              <a:gd name="connsiteY3" fmla="*/ 118 h 1302482"/>
              <a:gd name="connsiteX4" fmla="*/ 1167825 w 1210139"/>
              <a:gd name="connsiteY4" fmla="*/ 116402 h 1302482"/>
              <a:gd name="connsiteX5" fmla="*/ 1009075 w 1210139"/>
              <a:gd name="connsiteY5" fmla="*/ 1220509 h 1302482"/>
              <a:gd name="connsiteX6" fmla="*/ 509012 w 1210139"/>
              <a:gd name="connsiteY6" fmla="*/ 1301868 h 1302482"/>
              <a:gd name="connsiteX7" fmla="*/ 53399 w 1210139"/>
              <a:gd name="connsiteY7" fmla="*/ 1172884 h 1302482"/>
              <a:gd name="connsiteX8" fmla="*/ 5775 w 1210139"/>
              <a:gd name="connsiteY8" fmla="*/ 87827 h 1302482"/>
              <a:gd name="connsiteX0" fmla="*/ 15300 w 1220422"/>
              <a:gd name="connsiteY0" fmla="*/ 91002 h 1302482"/>
              <a:gd name="connsiteX1" fmla="*/ 562988 w 1220422"/>
              <a:gd name="connsiteY1" fmla="*/ 226336 h 1302482"/>
              <a:gd name="connsiteX2" fmla="*/ 332800 w 1220422"/>
              <a:gd name="connsiteY2" fmla="*/ 187446 h 1302482"/>
              <a:gd name="connsiteX3" fmla="*/ 8950 w 1220422"/>
              <a:gd name="connsiteY3" fmla="*/ 82671 h 1302482"/>
              <a:gd name="connsiteX4" fmla="*/ 580450 w 1220422"/>
              <a:gd name="connsiteY4" fmla="*/ 3296 h 1302482"/>
              <a:gd name="connsiteX5" fmla="*/ 1183701 w 1220422"/>
              <a:gd name="connsiteY5" fmla="*/ 103702 h 1302482"/>
              <a:gd name="connsiteX6" fmla="*/ 1148774 w 1220422"/>
              <a:gd name="connsiteY6" fmla="*/ 209671 h 1302482"/>
              <a:gd name="connsiteX7" fmla="*/ 1107501 w 1220422"/>
              <a:gd name="connsiteY7" fmla="*/ 546221 h 1302482"/>
              <a:gd name="connsiteX8" fmla="*/ 1012250 w 1220422"/>
              <a:gd name="connsiteY8" fmla="*/ 1214159 h 1302482"/>
              <a:gd name="connsiteX9" fmla="*/ 897950 w 1220422"/>
              <a:gd name="connsiteY9" fmla="*/ 1260596 h 1302482"/>
              <a:gd name="connsiteX10" fmla="*/ 512187 w 1220422"/>
              <a:gd name="connsiteY10" fmla="*/ 1292343 h 1302482"/>
              <a:gd name="connsiteX11" fmla="*/ 56574 w 1220422"/>
              <a:gd name="connsiteY11" fmla="*/ 1166534 h 1302482"/>
              <a:gd name="connsiteX12" fmla="*/ 15300 w 1220422"/>
              <a:gd name="connsiteY12" fmla="*/ 91002 h 1302482"/>
              <a:gd name="connsiteX0" fmla="*/ 5775 w 1220422"/>
              <a:gd name="connsiteY0" fmla="*/ 91002 h 1302482"/>
              <a:gd name="connsiteX1" fmla="*/ 562988 w 1220422"/>
              <a:gd name="connsiteY1" fmla="*/ 118 h 1302482"/>
              <a:gd name="connsiteX2" fmla="*/ 1171001 w 1220422"/>
              <a:gd name="connsiteY2" fmla="*/ 106877 h 1302482"/>
              <a:gd name="connsiteX3" fmla="*/ 543938 w 1220422"/>
              <a:gd name="connsiteY3" fmla="*/ 226336 h 1302482"/>
              <a:gd name="connsiteX4" fmla="*/ 288351 w 1220422"/>
              <a:gd name="connsiteY4" fmla="*/ 184271 h 1302482"/>
              <a:gd name="connsiteX5" fmla="*/ 5775 w 1220422"/>
              <a:gd name="connsiteY5" fmla="*/ 91002 h 1302482"/>
              <a:gd name="connsiteX0" fmla="*/ 1161475 w 1220422"/>
              <a:gd name="connsiteY0" fmla="*/ 110052 h 1302482"/>
              <a:gd name="connsiteX1" fmla="*/ 543937 w 1220422"/>
              <a:gd name="connsiteY1" fmla="*/ 229511 h 1302482"/>
              <a:gd name="connsiteX2" fmla="*/ 2599 w 1220422"/>
              <a:gd name="connsiteY2" fmla="*/ 97352 h 1302482"/>
              <a:gd name="connsiteX3" fmla="*/ 562987 w 1220422"/>
              <a:gd name="connsiteY3" fmla="*/ 118 h 1302482"/>
              <a:gd name="connsiteX4" fmla="*/ 1167825 w 1220422"/>
              <a:gd name="connsiteY4" fmla="*/ 116402 h 1302482"/>
              <a:gd name="connsiteX5" fmla="*/ 1009075 w 1220422"/>
              <a:gd name="connsiteY5" fmla="*/ 1220509 h 1302482"/>
              <a:gd name="connsiteX6" fmla="*/ 509012 w 1220422"/>
              <a:gd name="connsiteY6" fmla="*/ 1301868 h 1302482"/>
              <a:gd name="connsiteX7" fmla="*/ 53399 w 1220422"/>
              <a:gd name="connsiteY7" fmla="*/ 1172884 h 1302482"/>
              <a:gd name="connsiteX8" fmla="*/ 5775 w 1220422"/>
              <a:gd name="connsiteY8" fmla="*/ 87827 h 1302482"/>
              <a:gd name="connsiteX0" fmla="*/ 15300 w 1222707"/>
              <a:gd name="connsiteY0" fmla="*/ 91002 h 1302482"/>
              <a:gd name="connsiteX1" fmla="*/ 562988 w 1222707"/>
              <a:gd name="connsiteY1" fmla="*/ 226336 h 1302482"/>
              <a:gd name="connsiteX2" fmla="*/ 332800 w 1222707"/>
              <a:gd name="connsiteY2" fmla="*/ 187446 h 1302482"/>
              <a:gd name="connsiteX3" fmla="*/ 8950 w 1222707"/>
              <a:gd name="connsiteY3" fmla="*/ 82671 h 1302482"/>
              <a:gd name="connsiteX4" fmla="*/ 580450 w 1222707"/>
              <a:gd name="connsiteY4" fmla="*/ 3296 h 1302482"/>
              <a:gd name="connsiteX5" fmla="*/ 1183701 w 1222707"/>
              <a:gd name="connsiteY5" fmla="*/ 103702 h 1302482"/>
              <a:gd name="connsiteX6" fmla="*/ 1161473 w 1222707"/>
              <a:gd name="connsiteY6" fmla="*/ 127121 h 1302482"/>
              <a:gd name="connsiteX7" fmla="*/ 1148774 w 1222707"/>
              <a:gd name="connsiteY7" fmla="*/ 209671 h 1302482"/>
              <a:gd name="connsiteX8" fmla="*/ 1107501 w 1222707"/>
              <a:gd name="connsiteY8" fmla="*/ 546221 h 1302482"/>
              <a:gd name="connsiteX9" fmla="*/ 1012250 w 1222707"/>
              <a:gd name="connsiteY9" fmla="*/ 1214159 h 1302482"/>
              <a:gd name="connsiteX10" fmla="*/ 897950 w 1222707"/>
              <a:gd name="connsiteY10" fmla="*/ 1260596 h 1302482"/>
              <a:gd name="connsiteX11" fmla="*/ 512187 w 1222707"/>
              <a:gd name="connsiteY11" fmla="*/ 1292343 h 1302482"/>
              <a:gd name="connsiteX12" fmla="*/ 56574 w 1222707"/>
              <a:gd name="connsiteY12" fmla="*/ 1166534 h 1302482"/>
              <a:gd name="connsiteX13" fmla="*/ 15300 w 1222707"/>
              <a:gd name="connsiteY13" fmla="*/ 91002 h 1302482"/>
              <a:gd name="connsiteX0" fmla="*/ 5775 w 1222707"/>
              <a:gd name="connsiteY0" fmla="*/ 91002 h 1302482"/>
              <a:gd name="connsiteX1" fmla="*/ 562988 w 1222707"/>
              <a:gd name="connsiteY1" fmla="*/ 118 h 1302482"/>
              <a:gd name="connsiteX2" fmla="*/ 1171001 w 1222707"/>
              <a:gd name="connsiteY2" fmla="*/ 106877 h 1302482"/>
              <a:gd name="connsiteX3" fmla="*/ 543938 w 1222707"/>
              <a:gd name="connsiteY3" fmla="*/ 226336 h 1302482"/>
              <a:gd name="connsiteX4" fmla="*/ 288351 w 1222707"/>
              <a:gd name="connsiteY4" fmla="*/ 184271 h 1302482"/>
              <a:gd name="connsiteX5" fmla="*/ 5775 w 1222707"/>
              <a:gd name="connsiteY5" fmla="*/ 91002 h 1302482"/>
              <a:gd name="connsiteX0" fmla="*/ 1161475 w 1222707"/>
              <a:gd name="connsiteY0" fmla="*/ 110052 h 1302482"/>
              <a:gd name="connsiteX1" fmla="*/ 543937 w 1222707"/>
              <a:gd name="connsiteY1" fmla="*/ 229511 h 1302482"/>
              <a:gd name="connsiteX2" fmla="*/ 2599 w 1222707"/>
              <a:gd name="connsiteY2" fmla="*/ 97352 h 1302482"/>
              <a:gd name="connsiteX3" fmla="*/ 562987 w 1222707"/>
              <a:gd name="connsiteY3" fmla="*/ 118 h 1302482"/>
              <a:gd name="connsiteX4" fmla="*/ 1167825 w 1222707"/>
              <a:gd name="connsiteY4" fmla="*/ 116402 h 1302482"/>
              <a:gd name="connsiteX5" fmla="*/ 1009075 w 1222707"/>
              <a:gd name="connsiteY5" fmla="*/ 1220509 h 1302482"/>
              <a:gd name="connsiteX6" fmla="*/ 509012 w 1222707"/>
              <a:gd name="connsiteY6" fmla="*/ 1301868 h 1302482"/>
              <a:gd name="connsiteX7" fmla="*/ 53399 w 1222707"/>
              <a:gd name="connsiteY7" fmla="*/ 1172884 h 1302482"/>
              <a:gd name="connsiteX8" fmla="*/ 5775 w 1222707"/>
              <a:gd name="connsiteY8" fmla="*/ 87827 h 130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2707" h="1302482" stroke="0" extrusionOk="0">
                <a:moveTo>
                  <a:pt x="15300" y="91002"/>
                </a:moveTo>
                <a:cubicBezTo>
                  <a:pt x="15300" y="153470"/>
                  <a:pt x="510071" y="210262"/>
                  <a:pt x="562988" y="226336"/>
                </a:cubicBezTo>
                <a:cubicBezTo>
                  <a:pt x="615905" y="242410"/>
                  <a:pt x="425140" y="211390"/>
                  <a:pt x="332800" y="187446"/>
                </a:cubicBezTo>
                <a:cubicBezTo>
                  <a:pt x="240460" y="163502"/>
                  <a:pt x="-36558" y="103838"/>
                  <a:pt x="8950" y="82671"/>
                </a:cubicBezTo>
                <a:cubicBezTo>
                  <a:pt x="54458" y="61504"/>
                  <a:pt x="384658" y="-209"/>
                  <a:pt x="580450" y="3296"/>
                </a:cubicBezTo>
                <a:cubicBezTo>
                  <a:pt x="776242" y="6801"/>
                  <a:pt x="1086864" y="83065"/>
                  <a:pt x="1183701" y="103702"/>
                </a:cubicBezTo>
                <a:cubicBezTo>
                  <a:pt x="1280538" y="124339"/>
                  <a:pt x="1167294" y="109460"/>
                  <a:pt x="1161473" y="127121"/>
                </a:cubicBezTo>
                <a:cubicBezTo>
                  <a:pt x="1155652" y="144783"/>
                  <a:pt x="1167294" y="140350"/>
                  <a:pt x="1148774" y="209671"/>
                </a:cubicBezTo>
                <a:cubicBezTo>
                  <a:pt x="1130254" y="278992"/>
                  <a:pt x="1140838" y="379865"/>
                  <a:pt x="1107501" y="546221"/>
                </a:cubicBezTo>
                <a:cubicBezTo>
                  <a:pt x="1079984" y="693197"/>
                  <a:pt x="1047175" y="1095097"/>
                  <a:pt x="1012250" y="1214159"/>
                </a:cubicBezTo>
                <a:cubicBezTo>
                  <a:pt x="977325" y="1333222"/>
                  <a:pt x="979177" y="1250740"/>
                  <a:pt x="897950" y="1260596"/>
                </a:cubicBezTo>
                <a:cubicBezTo>
                  <a:pt x="816723" y="1270452"/>
                  <a:pt x="652416" y="1308020"/>
                  <a:pt x="512187" y="1292343"/>
                </a:cubicBezTo>
                <a:cubicBezTo>
                  <a:pt x="371958" y="1276666"/>
                  <a:pt x="56574" y="1229002"/>
                  <a:pt x="56574" y="1166534"/>
                </a:cubicBezTo>
                <a:cubicBezTo>
                  <a:pt x="56574" y="756165"/>
                  <a:pt x="15300" y="501371"/>
                  <a:pt x="15300" y="91002"/>
                </a:cubicBezTo>
                <a:close/>
              </a:path>
              <a:path w="1222707" h="1302482" fill="lighten" stroke="0" extrusionOk="0">
                <a:moveTo>
                  <a:pt x="5775" y="91002"/>
                </a:moveTo>
                <a:cubicBezTo>
                  <a:pt x="51548" y="60310"/>
                  <a:pt x="368784" y="-2528"/>
                  <a:pt x="562988" y="118"/>
                </a:cubicBezTo>
                <a:cubicBezTo>
                  <a:pt x="757192" y="2764"/>
                  <a:pt x="1171001" y="44409"/>
                  <a:pt x="1171001" y="106877"/>
                </a:cubicBezTo>
                <a:cubicBezTo>
                  <a:pt x="1171001" y="169345"/>
                  <a:pt x="691046" y="213437"/>
                  <a:pt x="543938" y="226336"/>
                </a:cubicBezTo>
                <a:cubicBezTo>
                  <a:pt x="396830" y="239235"/>
                  <a:pt x="378045" y="206827"/>
                  <a:pt x="288351" y="184271"/>
                </a:cubicBezTo>
                <a:cubicBezTo>
                  <a:pt x="198657" y="161715"/>
                  <a:pt x="-39998" y="121694"/>
                  <a:pt x="5775" y="91002"/>
                </a:cubicBezTo>
                <a:close/>
              </a:path>
              <a:path w="1222707" h="1302482" fill="none" extrusionOk="0">
                <a:moveTo>
                  <a:pt x="1161475" y="110052"/>
                </a:moveTo>
                <a:cubicBezTo>
                  <a:pt x="1161475" y="172520"/>
                  <a:pt x="737083" y="231628"/>
                  <a:pt x="543937" y="229511"/>
                </a:cubicBezTo>
                <a:cubicBezTo>
                  <a:pt x="350791" y="227394"/>
                  <a:pt x="-576" y="135584"/>
                  <a:pt x="2599" y="97352"/>
                </a:cubicBezTo>
                <a:cubicBezTo>
                  <a:pt x="5774" y="59120"/>
                  <a:pt x="368783" y="-3057"/>
                  <a:pt x="562987" y="118"/>
                </a:cubicBezTo>
                <a:cubicBezTo>
                  <a:pt x="757191" y="3293"/>
                  <a:pt x="1167825" y="53934"/>
                  <a:pt x="1167825" y="116402"/>
                </a:cubicBezTo>
                <a:cubicBezTo>
                  <a:pt x="1114908" y="484438"/>
                  <a:pt x="1068342" y="839773"/>
                  <a:pt x="1009075" y="1220509"/>
                </a:cubicBezTo>
                <a:cubicBezTo>
                  <a:pt x="1012250" y="1238527"/>
                  <a:pt x="668291" y="1309805"/>
                  <a:pt x="509012" y="1301868"/>
                </a:cubicBezTo>
                <a:cubicBezTo>
                  <a:pt x="349733" y="1293931"/>
                  <a:pt x="53399" y="1235352"/>
                  <a:pt x="53399" y="1172884"/>
                </a:cubicBezTo>
                <a:cubicBezTo>
                  <a:pt x="53399" y="762515"/>
                  <a:pt x="5775" y="498196"/>
                  <a:pt x="5775" y="87827"/>
                </a:cubicBezTo>
              </a:path>
            </a:pathLst>
          </a:custGeom>
          <a:solidFill>
            <a:srgbClr val="00B0F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09073" y="585502"/>
            <a:ext cx="8454305" cy="11264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pc="-150" dirty="0" smtClean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把一个</a:t>
            </a:r>
            <a:r>
              <a:rPr lang="zh-CN" altLang="en-US" sz="2800" b="1" spc="-150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玻璃杯装满水，</a:t>
            </a:r>
            <a:r>
              <a:rPr lang="zh-CN" altLang="en-US" sz="2800" b="1" spc="-150" dirty="0" smtClean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倒入另一个玻璃杯</a:t>
            </a:r>
            <a:r>
              <a:rPr lang="zh-CN" altLang="en-US" sz="2800" b="1" spc="-150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内</a:t>
            </a:r>
            <a:r>
              <a:rPr lang="zh-CN" altLang="en-US" sz="2800" b="1" spc="-150" dirty="0" smtClean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。有剩余就是这个玻璃杯装得多。否则就是另一个装得多。</a:t>
            </a:r>
            <a:endParaRPr lang="zh-CN" altLang="en-US" sz="2800" b="1" spc="-150" dirty="0">
              <a:solidFill>
                <a:srgbClr val="0066FF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736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4" grpId="1" animBg="1"/>
      <p:bldP spid="141" grpId="0"/>
      <p:bldP spid="58" grpId="0" animBg="1"/>
      <p:bldP spid="58" grpId="1" animBg="1"/>
      <p:bldP spid="59" grpId="0" animBg="1"/>
      <p:bldP spid="59" grpId="1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42"/>
          <p:cNvSpPr>
            <a:spLocks noChangeArrowheads="1"/>
          </p:cNvSpPr>
          <p:nvPr/>
        </p:nvSpPr>
        <p:spPr bwMode="auto">
          <a:xfrm>
            <a:off x="523562" y="689863"/>
            <a:ext cx="1710269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方法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三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：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10A4AC65-CAC4-41FC-BAB1-43A5C60139AE}"/>
              </a:ext>
            </a:extLst>
          </p:cNvPr>
          <p:cNvSpPr txBox="1"/>
          <p:nvPr/>
        </p:nvSpPr>
        <p:spPr>
          <a:xfrm>
            <a:off x="1111224" y="367412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7302628D-C208-489C-856A-A1A1AA014EA0}"/>
              </a:ext>
            </a:extLst>
          </p:cNvPr>
          <p:cNvSpPr txBox="1"/>
          <p:nvPr/>
        </p:nvSpPr>
        <p:spPr>
          <a:xfrm>
            <a:off x="2683650" y="367412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D7CEEDC7-CEEA-45F7-9811-7160B9FD31FD}"/>
              </a:ext>
            </a:extLst>
          </p:cNvPr>
          <p:cNvGrpSpPr>
            <a:grpSpLocks/>
          </p:cNvGrpSpPr>
          <p:nvPr/>
        </p:nvGrpSpPr>
        <p:grpSpPr bwMode="auto">
          <a:xfrm>
            <a:off x="4256076" y="1520432"/>
            <a:ext cx="4254500" cy="1974850"/>
            <a:chOff x="1004888" y="1438880"/>
            <a:chExt cx="7343775" cy="3408363"/>
          </a:xfrm>
        </p:grpSpPr>
        <p:pic>
          <p:nvPicPr>
            <p:cNvPr id="20" name="Picture 5">
              <a:extLst>
                <a:ext uri="{FF2B5EF4-FFF2-40B4-BE49-F238E27FC236}">
                  <a16:creationId xmlns="" xmlns:a16="http://schemas.microsoft.com/office/drawing/2014/main" id="{38FEF8D3-3AF6-4790-B75C-E0F3B293CD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6" t="-349" r="-4196" b="6303"/>
            <a:stretch>
              <a:fillRect/>
            </a:stretch>
          </p:blipFill>
          <p:spPr bwMode="auto">
            <a:xfrm>
              <a:off x="2506663" y="1718280"/>
              <a:ext cx="1857375" cy="2986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>
              <a:extLst>
                <a:ext uri="{FF2B5EF4-FFF2-40B4-BE49-F238E27FC236}">
                  <a16:creationId xmlns="" xmlns:a16="http://schemas.microsoft.com/office/drawing/2014/main" id="{591D0206-E048-43BA-9EA0-18B956F399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20" r="28835"/>
            <a:stretch>
              <a:fillRect/>
            </a:stretch>
          </p:blipFill>
          <p:spPr bwMode="auto">
            <a:xfrm>
              <a:off x="4676775" y="2446943"/>
              <a:ext cx="1033463" cy="240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6">
              <a:extLst>
                <a:ext uri="{FF2B5EF4-FFF2-40B4-BE49-F238E27FC236}">
                  <a16:creationId xmlns="" xmlns:a16="http://schemas.microsoft.com/office/drawing/2014/main" id="{7E4B90B0-233E-4AF1-87F2-A1C1A030BD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3" r="34418"/>
            <a:stretch>
              <a:fillRect/>
            </a:stretch>
          </p:blipFill>
          <p:spPr bwMode="auto">
            <a:xfrm>
              <a:off x="1004888" y="1438880"/>
              <a:ext cx="1298575" cy="319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9">
              <a:extLst>
                <a:ext uri="{FF2B5EF4-FFF2-40B4-BE49-F238E27FC236}">
                  <a16:creationId xmlns="" xmlns:a16="http://schemas.microsoft.com/office/drawing/2014/main" id="{6A6F80DC-5143-4E41-976C-82C07C067A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30" b="17548"/>
            <a:stretch>
              <a:fillRect/>
            </a:stretch>
          </p:blipFill>
          <p:spPr bwMode="auto">
            <a:xfrm>
              <a:off x="6261100" y="2535843"/>
              <a:ext cx="2087563" cy="222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028D05F4-C5C9-4570-A529-3652FDF76B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7" t="59647" r="3719" b="28889"/>
          <a:stretch/>
        </p:blipFill>
        <p:spPr>
          <a:xfrm>
            <a:off x="3592956" y="2485746"/>
            <a:ext cx="726392" cy="589660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928ABB05-401F-44E0-ACCF-7D162B33AEBF}"/>
              </a:ext>
            </a:extLst>
          </p:cNvPr>
          <p:cNvSpPr txBox="1"/>
          <p:nvPr/>
        </p:nvSpPr>
        <p:spPr>
          <a:xfrm>
            <a:off x="1906453" y="696572"/>
            <a:ext cx="6695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可以用量杯工具直接测量比较装水的多少。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4CA1E688-0339-44AD-88D0-D2A3A58408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8963" y="2318846"/>
            <a:ext cx="1101816" cy="132846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6DDDA47C-1DC3-4DF3-905C-6DA30D36AC9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886"/>
          <a:stretch/>
        </p:blipFill>
        <p:spPr>
          <a:xfrm>
            <a:off x="891686" y="1729688"/>
            <a:ext cx="974019" cy="194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2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050,&quot;width&quot;:375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820,&quot;width&quot;:250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25,&quot;width&quot;:3675}"/>
</p:tagLst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3975</TotalTime>
  <Words>1200</Words>
  <Application>Microsoft Office PowerPoint</Application>
  <PresentationFormat>全屏显示(16:9)</PresentationFormat>
  <Paragraphs>135</Paragraphs>
  <Slides>24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Microsoft</cp:lastModifiedBy>
  <cp:revision>830</cp:revision>
  <dcterms:created xsi:type="dcterms:W3CDTF">2019-09-02T08:53:00Z</dcterms:created>
  <dcterms:modified xsi:type="dcterms:W3CDTF">2024-02-03T09:13:27Z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