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7"/>
  </p:notesMasterIdLst>
  <p:sldIdLst>
    <p:sldId id="256" r:id="rId2"/>
    <p:sldId id="313" r:id="rId3"/>
    <p:sldId id="260" r:id="rId4"/>
    <p:sldId id="297" r:id="rId5"/>
    <p:sldId id="317" r:id="rId6"/>
    <p:sldId id="337" r:id="rId7"/>
    <p:sldId id="338" r:id="rId8"/>
    <p:sldId id="331" r:id="rId9"/>
    <p:sldId id="318" r:id="rId10"/>
    <p:sldId id="325" r:id="rId11"/>
    <p:sldId id="339" r:id="rId12"/>
    <p:sldId id="340" r:id="rId13"/>
    <p:sldId id="327" r:id="rId14"/>
    <p:sldId id="258" r:id="rId15"/>
    <p:sldId id="315" r:id="rId16"/>
    <p:sldId id="341" r:id="rId17"/>
    <p:sldId id="316" r:id="rId18"/>
    <p:sldId id="292" r:id="rId19"/>
    <p:sldId id="330" r:id="rId20"/>
    <p:sldId id="334" r:id="rId21"/>
    <p:sldId id="320" r:id="rId22"/>
    <p:sldId id="259" r:id="rId23"/>
    <p:sldId id="322" r:id="rId24"/>
    <p:sldId id="308" r:id="rId25"/>
    <p:sldId id="262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99FF"/>
    <a:srgbClr val="528330"/>
    <a:srgbClr val="FAC14D"/>
    <a:srgbClr val="7CB554"/>
    <a:srgbClr val="FF9900"/>
    <a:srgbClr val="3333FF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9830" autoAdjust="0"/>
  </p:normalViewPr>
  <p:slideViewPr>
    <p:cSldViewPr snapToGrid="0">
      <p:cViewPr varScale="1">
        <p:scale>
          <a:sx n="69" d="100"/>
          <a:sy n="69" d="100"/>
        </p:scale>
        <p:origin x="-288" y="-68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5.png"/><Relationship Id="rId7" Type="http://schemas.openxmlformats.org/officeDocument/2006/relationships/image" Target="../media/image7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60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8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81.png"/><Relationship Id="rId5" Type="http://schemas.openxmlformats.org/officeDocument/2006/relationships/image" Target="../media/image69.png"/><Relationship Id="rId10" Type="http://schemas.openxmlformats.org/officeDocument/2006/relationships/image" Target="../media/image80.png"/><Relationship Id="rId4" Type="http://schemas.openxmlformats.org/officeDocument/2006/relationships/image" Target="../media/image68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520.png"/><Relationship Id="rId4" Type="http://schemas.openxmlformats.org/officeDocument/2006/relationships/image" Target="../media/image3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3" Type="http://schemas.openxmlformats.org/officeDocument/2006/relationships/image" Target="../media/image45.png"/><Relationship Id="rId12" Type="http://schemas.openxmlformats.org/officeDocument/2006/relationships/image" Target="../media/image6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80.png"/><Relationship Id="rId4" Type="http://schemas.openxmlformats.org/officeDocument/2006/relationships/image" Target="../media/image60.tiff"/><Relationship Id="rId1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0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0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6.emf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40.png"/><Relationship Id="rId11" Type="http://schemas.openxmlformats.org/officeDocument/2006/relationships/image" Target="../media/image39.png"/><Relationship Id="rId5" Type="http://schemas.openxmlformats.org/officeDocument/2006/relationships/image" Target="../media/image330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7.tiff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79009" y="1631347"/>
            <a:ext cx="5710538" cy="807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第五单元  分数除法</a:t>
            </a:r>
            <a:endParaRPr lang="zh-CN" altLang="en-US" sz="4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61671" y="2742456"/>
            <a:ext cx="5288495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分数除法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(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二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)(1)</a:t>
            </a:r>
            <a:endParaRPr lang="zh-CN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88614" y="896949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4F2FA774-6297-44D5-497E-5C709D5DACB8}"/>
              </a:ext>
            </a:extLst>
          </p:cNvPr>
          <p:cNvSpPr txBox="1"/>
          <p:nvPr/>
        </p:nvSpPr>
        <p:spPr>
          <a:xfrm>
            <a:off x="974306" y="859262"/>
            <a:ext cx="6878659" cy="630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想一想，画一画，填一填。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974306" y="1459427"/>
            <a:ext cx="3349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有一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根</a:t>
            </a:r>
            <a:r>
              <a:rPr lang="en-US" altLang="zh-CN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2 m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长的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绳子。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150">
                <a:extLst>
                  <a:ext uri="{FF2B5EF4-FFF2-40B4-BE49-F238E27FC236}">
                    <a16:creationId xmlns:a16="http://schemas.microsoft.com/office/drawing/2014/main" xmlns="" id="{8DE91F71-AD6C-413D-9E0C-65D1C3FCAF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974" y="1931273"/>
                <a:ext cx="6578826" cy="778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截成每段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长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box>
                      <m:boxPr>
                        <m:ctrlPr>
                          <a:rPr lang="zh-CN" altLang="en-US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，可以截成几段？</a:t>
                </a:r>
              </a:p>
            </p:txBody>
          </p:sp>
        </mc:Choice>
        <mc:Fallback>
          <p:sp>
            <p:nvSpPr>
              <p:cNvPr id="85" name="TextBox 1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DE91F71-AD6C-413D-9E0C-65D1C3FCA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8974" y="1931273"/>
                <a:ext cx="6578826" cy="778483"/>
              </a:xfrm>
              <a:prstGeom prst="rect">
                <a:avLst/>
              </a:prstGeom>
              <a:blipFill rotWithShape="1">
                <a:blip r:embed="rId3"/>
                <a:stretch>
                  <a:fillRect l="-1854" b="-8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组合 128">
            <a:extLst>
              <a:ext uri="{FF2B5EF4-FFF2-40B4-BE49-F238E27FC236}">
                <a16:creationId xmlns:a16="http://schemas.microsoft.com/office/drawing/2014/main" xmlns="" id="{57789218-7FF6-447E-BAB5-A5BEE679B7D9}"/>
              </a:ext>
            </a:extLst>
          </p:cNvPr>
          <p:cNvGrpSpPr>
            <a:grpSpLocks/>
          </p:cNvGrpSpPr>
          <p:nvPr/>
        </p:nvGrpSpPr>
        <p:grpSpPr bwMode="auto">
          <a:xfrm>
            <a:off x="2076539" y="2630487"/>
            <a:ext cx="5773738" cy="1185618"/>
            <a:chOff x="587375" y="1828570"/>
            <a:chExt cx="5774201" cy="1184938"/>
          </a:xfrm>
        </p:grpSpPr>
        <p:grpSp>
          <p:nvGrpSpPr>
            <p:cNvPr id="87" name="组合 7">
              <a:extLst>
                <a:ext uri="{FF2B5EF4-FFF2-40B4-BE49-F238E27FC236}">
                  <a16:creationId xmlns:a16="http://schemas.microsoft.com/office/drawing/2014/main" xmlns="" id="{D9568775-0249-48D6-8389-C98452503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375" y="2284825"/>
              <a:ext cx="5400000" cy="258353"/>
              <a:chOff x="1259632" y="2593483"/>
              <a:chExt cx="6480000" cy="259453"/>
            </a:xfrm>
          </p:grpSpPr>
          <p:cxnSp>
            <p:nvCxnSpPr>
              <p:cNvPr id="95" name="直接连接符 2">
                <a:extLst>
                  <a:ext uri="{FF2B5EF4-FFF2-40B4-BE49-F238E27FC236}">
                    <a16:creationId xmlns:a16="http://schemas.microsoft.com/office/drawing/2014/main" xmlns="" id="{F36E0B1E-73E5-4A08-81FC-8D3764350FBC}"/>
                  </a:ext>
                </a:extLst>
              </p:cNvPr>
              <p:cNvCxnSpPr/>
              <p:nvPr/>
            </p:nvCxnSpPr>
            <p:spPr>
              <a:xfrm>
                <a:off x="1259632" y="2853134"/>
                <a:ext cx="64794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xmlns="" id="{CACBFA1F-3A5F-404F-B88F-514C98F4CB7E}"/>
                  </a:ext>
                </a:extLst>
              </p:cNvPr>
              <p:cNvCxnSpPr/>
              <p:nvPr/>
            </p:nvCxnSpPr>
            <p:spPr>
              <a:xfrm rot="16200000">
                <a:off x="1146297" y="2720090"/>
                <a:ext cx="25334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xmlns="" id="{EBE26D9B-F19D-43ED-85FF-074E3431298D}"/>
                  </a:ext>
                </a:extLst>
              </p:cNvPr>
              <p:cNvCxnSpPr/>
              <p:nvPr/>
            </p:nvCxnSpPr>
            <p:spPr>
              <a:xfrm rot="16200000">
                <a:off x="7599049" y="2726463"/>
                <a:ext cx="25334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xmlns="" id="{9EBFFC6D-37A0-4BE7-B3F8-5752876B70F8}"/>
                  </a:ext>
                </a:extLst>
              </p:cNvPr>
              <p:cNvCxnSpPr/>
              <p:nvPr/>
            </p:nvCxnSpPr>
            <p:spPr>
              <a:xfrm rot="16200000">
                <a:off x="4373626" y="2720090"/>
                <a:ext cx="25334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0F78E1FB-683B-46FE-9E7E-6FDF4860B270}"/>
                </a:ext>
              </a:extLst>
            </p:cNvPr>
            <p:cNvCxnSpPr/>
            <p:nvPr/>
          </p:nvCxnSpPr>
          <p:spPr>
            <a:xfrm>
              <a:off x="1943209" y="2400581"/>
              <a:ext cx="0" cy="1443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11">
              <a:extLst>
                <a:ext uri="{FF2B5EF4-FFF2-40B4-BE49-F238E27FC236}">
                  <a16:creationId xmlns:a16="http://schemas.microsoft.com/office/drawing/2014/main" xmlns="" id="{7D632EBB-CB9F-4D68-99BD-A62583919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3876" y="2597812"/>
              <a:ext cx="6477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2m</a:t>
              </a:r>
              <a:endPara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22">
              <a:extLst>
                <a:ext uri="{FF2B5EF4-FFF2-40B4-BE49-F238E27FC236}">
                  <a16:creationId xmlns:a16="http://schemas.microsoft.com/office/drawing/2014/main" xmlns="" id="{49EDCA47-777A-47B8-8247-7C0119058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2774" y="2613458"/>
              <a:ext cx="6477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1m</a:t>
              </a:r>
              <a:endPara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77CF4988-D2B5-43F0-B027-E02BCDCAD47E}"/>
                </a:ext>
              </a:extLst>
            </p:cNvPr>
            <p:cNvCxnSpPr/>
            <p:nvPr/>
          </p:nvCxnSpPr>
          <p:spPr bwMode="auto">
            <a:xfrm>
              <a:off x="587375" y="2397408"/>
              <a:ext cx="134948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19">
                  <a:extLst>
                    <a:ext uri="{FF2B5EF4-FFF2-40B4-BE49-F238E27FC236}">
                      <a16:creationId xmlns:a16="http://schemas.microsoft.com/office/drawing/2014/main" xmlns="" id="{FCCCE5A9-DA40-4FCE-9971-F77E646EEA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7887" y="1828570"/>
                  <a:ext cx="857616" cy="582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2 </m:t>
                          </m:r>
                        </m:den>
                      </m:f>
                      <m:r>
                        <a:rPr lang="en-US" altLang="zh-CN" sz="20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20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m</a:t>
                  </a:r>
                  <a:endParaRPr lang="zh-CN" altLang="en-US" sz="20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Box 1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CCCE5A9-DA40-4FCE-9971-F77E646EEA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7887" y="1828570"/>
                  <a:ext cx="857616" cy="58232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36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129">
                <a:extLst>
                  <a:ext uri="{FF2B5EF4-FFF2-40B4-BE49-F238E27FC236}">
                    <a16:creationId xmlns:a16="http://schemas.microsoft.com/office/drawing/2014/main" xmlns="" id="{56383A59-2C8C-4F44-8897-0D53C61D44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7553" y="3785767"/>
                <a:ext cx="1879600" cy="915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 </a:t>
                </a:r>
              </a:p>
            </p:txBody>
          </p:sp>
        </mc:Choice>
        <mc:Fallback>
          <p:sp>
            <p:nvSpPr>
              <p:cNvPr id="99" name="TextBox 1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6383A59-2C8C-4F44-8897-0D53C61D4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7553" y="3785767"/>
                <a:ext cx="1879600" cy="915956"/>
              </a:xfrm>
              <a:prstGeom prst="rect">
                <a:avLst/>
              </a:prstGeom>
              <a:blipFill rotWithShape="1">
                <a:blip r:embed="rId6"/>
                <a:stretch>
                  <a:fillRect l="-6472"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135">
            <a:extLst>
              <a:ext uri="{FF2B5EF4-FFF2-40B4-BE49-F238E27FC236}">
                <a16:creationId xmlns:a16="http://schemas.microsoft.com/office/drawing/2014/main" xmlns="" id="{7695AEA0-1F12-47AE-9A4B-D91F62104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63" y="4045790"/>
            <a:ext cx="38660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            ）</a:t>
            </a:r>
          </a:p>
        </p:txBody>
      </p:sp>
      <p:sp>
        <p:nvSpPr>
          <p:cNvPr id="101" name="TextBox 94">
            <a:extLst>
              <a:ext uri="{FF2B5EF4-FFF2-40B4-BE49-F238E27FC236}">
                <a16:creationId xmlns:a16="http://schemas.microsoft.com/office/drawing/2014/main" xmlns="" id="{CCFEA9BA-0F63-4820-BD39-67AF16662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646" y="4042524"/>
            <a:ext cx="1763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2×2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102" name="组合 214">
            <a:extLst>
              <a:ext uri="{FF2B5EF4-FFF2-40B4-BE49-F238E27FC236}">
                <a16:creationId xmlns:a16="http://schemas.microsoft.com/office/drawing/2014/main" xmlns="" id="{7E76C4CD-70B5-4F3A-AA5A-76FCC43011EB}"/>
              </a:ext>
            </a:extLst>
          </p:cNvPr>
          <p:cNvGrpSpPr>
            <a:grpSpLocks/>
          </p:cNvGrpSpPr>
          <p:nvPr/>
        </p:nvGrpSpPr>
        <p:grpSpPr bwMode="auto">
          <a:xfrm>
            <a:off x="3427184" y="2640373"/>
            <a:ext cx="1349375" cy="582659"/>
            <a:chOff x="3293438" y="1839187"/>
            <a:chExt cx="1350000" cy="582346"/>
          </a:xfrm>
        </p:grpSpPr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06F77CF4-9ABE-4E3A-B250-39E62832C1DB}"/>
                </a:ext>
              </a:extLst>
            </p:cNvPr>
            <p:cNvCxnSpPr/>
            <p:nvPr/>
          </p:nvCxnSpPr>
          <p:spPr bwMode="auto">
            <a:xfrm>
              <a:off x="3293438" y="2414029"/>
              <a:ext cx="1350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82">
                  <a:extLst>
                    <a:ext uri="{FF2B5EF4-FFF2-40B4-BE49-F238E27FC236}">
                      <a16:creationId xmlns:a16="http://schemas.microsoft.com/office/drawing/2014/main" xmlns="" id="{D37A8EDF-6D2A-4586-BA28-8410D9DD74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6467" y="1839187"/>
                  <a:ext cx="856725" cy="582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2 </m:t>
                          </m:r>
                        </m:den>
                      </m:f>
                    </m:oMath>
                  </a14:m>
                  <a:r>
                    <a:rPr lang="en-US" altLang="zh-CN" sz="20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m</a:t>
                  </a:r>
                  <a:endParaRPr lang="zh-CN" altLang="en-US" sz="20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8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37A8EDF-6D2A-4586-BA28-8410D9DD74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6467" y="1839187"/>
                  <a:ext cx="856725" cy="5823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2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215">
            <a:extLst>
              <a:ext uri="{FF2B5EF4-FFF2-40B4-BE49-F238E27FC236}">
                <a16:creationId xmlns:a16="http://schemas.microsoft.com/office/drawing/2014/main" xmlns="" id="{00661BB1-ADE3-4F40-B896-7B6E6DA401F6}"/>
              </a:ext>
            </a:extLst>
          </p:cNvPr>
          <p:cNvGrpSpPr>
            <a:grpSpLocks/>
          </p:cNvGrpSpPr>
          <p:nvPr/>
        </p:nvGrpSpPr>
        <p:grpSpPr bwMode="auto">
          <a:xfrm>
            <a:off x="4776560" y="2648200"/>
            <a:ext cx="1505045" cy="582660"/>
            <a:chOff x="4643438" y="1846216"/>
            <a:chExt cx="1505742" cy="582964"/>
          </a:xfrm>
        </p:grpSpPr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C168F46C-3FA4-4E86-A7DD-3A42473B7FE5}"/>
                </a:ext>
              </a:extLst>
            </p:cNvPr>
            <p:cNvCxnSpPr/>
            <p:nvPr/>
          </p:nvCxnSpPr>
          <p:spPr bwMode="auto">
            <a:xfrm>
              <a:off x="4643438" y="2428132"/>
              <a:ext cx="1350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82">
                  <a:extLst>
                    <a:ext uri="{FF2B5EF4-FFF2-40B4-BE49-F238E27FC236}">
                      <a16:creationId xmlns:a16="http://schemas.microsoft.com/office/drawing/2014/main" xmlns="" id="{0CCE481D-8DE3-4001-B874-8A5546CD4B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5553" y="1846216"/>
                  <a:ext cx="1193627" cy="5829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2 </m:t>
                          </m:r>
                        </m:den>
                      </m:f>
                      <m:r>
                        <a:rPr lang="en-US" altLang="zh-CN" sz="20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20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m</a:t>
                  </a:r>
                  <a:endParaRPr lang="zh-CN" altLang="en-US" sz="20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1" name="TextBox 18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CCE481D-8DE3-4001-B874-8A5546CD4B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5553" y="1846216"/>
                  <a:ext cx="1193627" cy="58296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2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2" name="TextBox 365">
            <a:extLst>
              <a:ext uri="{FF2B5EF4-FFF2-40B4-BE49-F238E27FC236}">
                <a16:creationId xmlns:a16="http://schemas.microsoft.com/office/drawing/2014/main" xmlns="" id="{6217A648-80B2-462B-8FD1-1B7F64AE1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052" y="3492391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段</a:t>
            </a:r>
          </a:p>
        </p:txBody>
      </p:sp>
      <p:sp>
        <p:nvSpPr>
          <p:cNvPr id="113" name="右大括号 112">
            <a:extLst>
              <a:ext uri="{FF2B5EF4-FFF2-40B4-BE49-F238E27FC236}">
                <a16:creationId xmlns:a16="http://schemas.microsoft.com/office/drawing/2014/main" xmlns="" id="{FA3DCA90-CC1E-453A-8284-9500CA9719DA}"/>
              </a:ext>
            </a:extLst>
          </p:cNvPr>
          <p:cNvSpPr>
            <a:spLocks/>
          </p:cNvSpPr>
          <p:nvPr/>
        </p:nvSpPr>
        <p:spPr bwMode="auto">
          <a:xfrm rot="5400000">
            <a:off x="3343364" y="2113803"/>
            <a:ext cx="179387" cy="2700338"/>
          </a:xfrm>
          <a:prstGeom prst="rightBrace">
            <a:avLst>
              <a:gd name="adj1" fmla="val 4063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4" name="右大括号 113">
            <a:extLst>
              <a:ext uri="{FF2B5EF4-FFF2-40B4-BE49-F238E27FC236}">
                <a16:creationId xmlns:a16="http://schemas.microsoft.com/office/drawing/2014/main" xmlns="" id="{2C500A19-69CF-45E7-B486-B41881E88D92}"/>
              </a:ext>
            </a:extLst>
          </p:cNvPr>
          <p:cNvSpPr>
            <a:spLocks/>
          </p:cNvSpPr>
          <p:nvPr/>
        </p:nvSpPr>
        <p:spPr bwMode="auto">
          <a:xfrm rot="5400000">
            <a:off x="6043702" y="2113803"/>
            <a:ext cx="179387" cy="2700337"/>
          </a:xfrm>
          <a:prstGeom prst="rightBrace">
            <a:avLst>
              <a:gd name="adj1" fmla="val 4063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5" name="TextBox 368">
            <a:extLst>
              <a:ext uri="{FF2B5EF4-FFF2-40B4-BE49-F238E27FC236}">
                <a16:creationId xmlns:a16="http://schemas.microsoft.com/office/drawing/2014/main" xmlns="" id="{75C192BB-DF2D-46D1-B43E-E2FFA9EC1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502" y="3506678"/>
            <a:ext cx="92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段</a:t>
            </a:r>
          </a:p>
        </p:txBody>
      </p:sp>
      <p:grpSp>
        <p:nvGrpSpPr>
          <p:cNvPr id="116" name="组合 215">
            <a:extLst>
              <a:ext uri="{FF2B5EF4-FFF2-40B4-BE49-F238E27FC236}">
                <a16:creationId xmlns:a16="http://schemas.microsoft.com/office/drawing/2014/main" xmlns="" id="{BA02540D-F4C5-4979-A644-B7263B0F42BE}"/>
              </a:ext>
            </a:extLst>
          </p:cNvPr>
          <p:cNvGrpSpPr>
            <a:grpSpLocks/>
          </p:cNvGrpSpPr>
          <p:nvPr/>
        </p:nvGrpSpPr>
        <p:grpSpPr bwMode="auto">
          <a:xfrm>
            <a:off x="6125302" y="2668628"/>
            <a:ext cx="1552498" cy="582660"/>
            <a:chOff x="4643438" y="1866655"/>
            <a:chExt cx="1553216" cy="582964"/>
          </a:xfrm>
        </p:grpSpPr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3CCD6A44-D01F-4CE0-9F45-C6A2D5511B9A}"/>
                </a:ext>
              </a:extLst>
            </p:cNvPr>
            <p:cNvCxnSpPr/>
            <p:nvPr/>
          </p:nvCxnSpPr>
          <p:spPr bwMode="auto">
            <a:xfrm>
              <a:off x="4643438" y="2428132"/>
              <a:ext cx="1350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82">
                  <a:extLst>
                    <a:ext uri="{FF2B5EF4-FFF2-40B4-BE49-F238E27FC236}">
                      <a16:creationId xmlns:a16="http://schemas.microsoft.com/office/drawing/2014/main" xmlns="" id="{F65A6816-1477-4EC4-912D-C1A7F72BA5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3027" y="1866655"/>
                  <a:ext cx="1193627" cy="5829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2 </m:t>
                          </m:r>
                        </m:den>
                      </m:f>
                      <m:r>
                        <a:rPr lang="en-US" altLang="zh-CN" sz="20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20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m</a:t>
                  </a:r>
                  <a:endParaRPr lang="zh-CN" altLang="en-US" sz="20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0" name="TextBox 18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65A6816-1477-4EC4-912D-C1A7F72BA5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03027" y="1866655"/>
                  <a:ext cx="1193627" cy="58296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736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2" grpId="0"/>
      <p:bldP spid="113" grpId="0" bldLvl="0" animBg="1"/>
      <p:bldP spid="114" grpId="0" bldLvl="0" animBg="1"/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150">
                <a:extLst>
                  <a:ext uri="{FF2B5EF4-FFF2-40B4-BE49-F238E27FC236}">
                    <a16:creationId xmlns:a16="http://schemas.microsoft.com/office/drawing/2014/main" xmlns="" id="{8DE91F71-AD6C-413D-9E0C-65D1C3FCAF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617" y="845596"/>
                <a:ext cx="6882928" cy="783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截成每段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长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box>
                      <m:boxPr>
                        <m:ctrlPr>
                          <a:rPr lang="zh-CN" altLang="en-US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，可以截成几段？</a:t>
                </a:r>
              </a:p>
            </p:txBody>
          </p:sp>
        </mc:Choice>
        <mc:Fallback>
          <p:sp>
            <p:nvSpPr>
              <p:cNvPr id="70" name="TextBox 1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DE91F71-AD6C-413D-9E0C-65D1C3FCA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3617" y="845596"/>
                <a:ext cx="6882928" cy="783612"/>
              </a:xfrm>
              <a:prstGeom prst="rect">
                <a:avLst/>
              </a:prstGeom>
              <a:blipFill rotWithShape="1">
                <a:blip r:embed="rId3"/>
                <a:stretch>
                  <a:fillRect l="-1860" b="-8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135">
            <a:extLst>
              <a:ext uri="{FF2B5EF4-FFF2-40B4-BE49-F238E27FC236}">
                <a16:creationId xmlns:a16="http://schemas.microsoft.com/office/drawing/2014/main" xmlns="" id="{260F02EF-101E-412C-BB35-7A4E8A5CA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377" y="3678709"/>
            <a:ext cx="2376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            ）</a:t>
            </a:r>
          </a:p>
        </p:txBody>
      </p:sp>
      <p:grpSp>
        <p:nvGrpSpPr>
          <p:cNvPr id="72" name="组合 271">
            <a:extLst>
              <a:ext uri="{FF2B5EF4-FFF2-40B4-BE49-F238E27FC236}">
                <a16:creationId xmlns:a16="http://schemas.microsoft.com/office/drawing/2014/main" xmlns="" id="{A0B79980-381A-4513-B961-8E895793D4E8}"/>
              </a:ext>
            </a:extLst>
          </p:cNvPr>
          <p:cNvGrpSpPr>
            <a:grpSpLocks/>
          </p:cNvGrpSpPr>
          <p:nvPr/>
        </p:nvGrpSpPr>
        <p:grpSpPr bwMode="auto">
          <a:xfrm>
            <a:off x="1918649" y="2137023"/>
            <a:ext cx="5800725" cy="873248"/>
            <a:chOff x="859507" y="4324311"/>
            <a:chExt cx="5800725" cy="872805"/>
          </a:xfrm>
        </p:grpSpPr>
        <p:grpSp>
          <p:nvGrpSpPr>
            <p:cNvPr id="73" name="组合 127">
              <a:extLst>
                <a:ext uri="{FF2B5EF4-FFF2-40B4-BE49-F238E27FC236}">
                  <a16:creationId xmlns:a16="http://schemas.microsoft.com/office/drawing/2014/main" xmlns="" id="{E306F0B4-CFA1-4F1F-8E86-2EBEED0EF4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9507" y="4598629"/>
              <a:ext cx="5800725" cy="598487"/>
              <a:chOff x="556958" y="4158074"/>
              <a:chExt cx="5800992" cy="598538"/>
            </a:xfrm>
          </p:grpSpPr>
          <p:grpSp>
            <p:nvGrpSpPr>
              <p:cNvPr id="81" name="组合 168">
                <a:extLst>
                  <a:ext uri="{FF2B5EF4-FFF2-40B4-BE49-F238E27FC236}">
                    <a16:creationId xmlns:a16="http://schemas.microsoft.com/office/drawing/2014/main" xmlns="" id="{3CF09597-677D-4191-94AE-04A5B1D088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958" y="4158074"/>
                <a:ext cx="5400000" cy="258352"/>
                <a:chOff x="1259632" y="2595686"/>
                <a:chExt cx="6480000" cy="257253"/>
              </a:xfrm>
            </p:grpSpPr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xmlns="" id="{73514866-81C9-420D-8FB4-E3D7F6341CBC}"/>
                    </a:ext>
                  </a:extLst>
                </p:cNvPr>
                <p:cNvCxnSpPr/>
                <p:nvPr/>
              </p:nvCxnSpPr>
              <p:spPr>
                <a:xfrm>
                  <a:off x="1259632" y="2853541"/>
                  <a:ext cx="64792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xmlns="" id="{9AFF18F4-AD10-417D-A60C-3011058B845E}"/>
                    </a:ext>
                  </a:extLst>
                </p:cNvPr>
                <p:cNvCxnSpPr/>
                <p:nvPr/>
              </p:nvCxnSpPr>
              <p:spPr>
                <a:xfrm rot="16200000">
                  <a:off x="1147352" y="2721605"/>
                  <a:ext cx="2512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xmlns="" id="{207DA951-AD0B-4D1C-BD25-E8A5B6D95342}"/>
                    </a:ext>
                  </a:extLst>
                </p:cNvPr>
                <p:cNvCxnSpPr/>
                <p:nvPr/>
              </p:nvCxnSpPr>
              <p:spPr>
                <a:xfrm rot="16200000">
                  <a:off x="7599884" y="2727925"/>
                  <a:ext cx="2512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>
                  <a:extLst>
                    <a:ext uri="{FF2B5EF4-FFF2-40B4-BE49-F238E27FC236}">
                      <a16:creationId xmlns:a16="http://schemas.microsoft.com/office/drawing/2014/main" xmlns="" id="{C70C5A22-4059-46CF-A9A5-A287E268249E}"/>
                    </a:ext>
                  </a:extLst>
                </p:cNvPr>
                <p:cNvCxnSpPr/>
                <p:nvPr/>
              </p:nvCxnSpPr>
              <p:spPr>
                <a:xfrm rot="16200000">
                  <a:off x="4372665" y="2721605"/>
                  <a:ext cx="2512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Box 174">
                <a:extLst>
                  <a:ext uri="{FF2B5EF4-FFF2-40B4-BE49-F238E27FC236}">
                    <a16:creationId xmlns:a16="http://schemas.microsoft.com/office/drawing/2014/main" xmlns="" id="{2FE8733A-6D1B-445D-A891-3D30B85992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0250" y="4356562"/>
                <a:ext cx="6477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0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2m</a:t>
                </a:r>
                <a:endParaRPr lang="zh-CN" altLang="en-US" sz="20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175">
                <a:extLst>
                  <a:ext uri="{FF2B5EF4-FFF2-40B4-BE49-F238E27FC236}">
                    <a16:creationId xmlns:a16="http://schemas.microsoft.com/office/drawing/2014/main" xmlns="" id="{2D4C9CC0-4B84-4BB7-93A2-74E35EFAE4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5606" y="4343180"/>
                <a:ext cx="6477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0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1m</a:t>
                </a:r>
                <a:endParaRPr lang="zh-CN" altLang="en-US" sz="20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4" name="组合 226">
              <a:extLst>
                <a:ext uri="{FF2B5EF4-FFF2-40B4-BE49-F238E27FC236}">
                  <a16:creationId xmlns:a16="http://schemas.microsoft.com/office/drawing/2014/main" xmlns="" id="{7F9F2671-2B39-4A64-BF4B-5CA3200DD5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795" y="4324311"/>
              <a:ext cx="873125" cy="487130"/>
              <a:chOff x="570746" y="3873531"/>
              <a:chExt cx="872886" cy="4871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182">
                    <a:extLst>
                      <a:ext uri="{FF2B5EF4-FFF2-40B4-BE49-F238E27FC236}">
                        <a16:creationId xmlns:a16="http://schemas.microsoft.com/office/drawing/2014/main" xmlns="" id="{91C0A042-D61C-4F3D-931B-63F6A705057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825" y="3873531"/>
                    <a:ext cx="647522" cy="4871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1600" b="1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16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16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den>
                        </m:f>
                        <m:r>
                          <a:rPr lang="en-US" altLang="zh-CN" sz="1600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zh-CN" sz="1600" b="1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a:t>m</a:t>
                    </a:r>
                    <a:endParaRPr lang="zh-CN" altLang="en-US" sz="16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861" name="TextBox 182">
                    <a:extLst>
                      <a:ext uri="{FF2B5EF4-FFF2-40B4-BE49-F238E27FC236}">
                        <a16:creationId xmlns:a16="http://schemas.microsoft.com/office/drawing/2014/main" id="{91C0A042-D61C-4F3D-931B-63F6A70505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45727" y="3113355"/>
                    <a:ext cx="646938" cy="486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75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xmlns="" id="{8ECAA1E0-B03A-495C-A27E-B0B8DF882A17}"/>
                  </a:ext>
                </a:extLst>
              </p:cNvPr>
              <p:cNvCxnSpPr/>
              <p:nvPr/>
            </p:nvCxnSpPr>
            <p:spPr bwMode="auto">
              <a:xfrm>
                <a:off x="1156373" y="4246528"/>
                <a:ext cx="2872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xmlns="" id="{831D3752-67E4-44C0-BC5D-3B53199E26CE}"/>
                  </a:ext>
                </a:extLst>
              </p:cNvPr>
              <p:cNvCxnSpPr/>
              <p:nvPr/>
            </p:nvCxnSpPr>
            <p:spPr bwMode="auto">
              <a:xfrm flipH="1">
                <a:off x="570746" y="4257634"/>
                <a:ext cx="2872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5D95C9BE-C341-43B4-83C3-260B2A69BDBA}"/>
                </a:ext>
              </a:extLst>
            </p:cNvPr>
            <p:cNvCxnSpPr/>
            <p:nvPr/>
          </p:nvCxnSpPr>
          <p:spPr>
            <a:xfrm>
              <a:off x="1731045" y="4671921"/>
              <a:ext cx="0" cy="18088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xmlns="" id="{E74A8467-F149-4D10-A3ED-7252A9301AB5}"/>
              </a:ext>
            </a:extLst>
          </p:cNvPr>
          <p:cNvCxnSpPr/>
          <p:nvPr/>
        </p:nvCxnSpPr>
        <p:spPr>
          <a:xfrm>
            <a:off x="2788599" y="2499100"/>
            <a:ext cx="0" cy="18097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xmlns="" id="{25960905-6353-421F-9FA0-66763E786163}"/>
              </a:ext>
            </a:extLst>
          </p:cNvPr>
          <p:cNvCxnSpPr/>
          <p:nvPr/>
        </p:nvCxnSpPr>
        <p:spPr>
          <a:xfrm>
            <a:off x="3687124" y="2491163"/>
            <a:ext cx="0" cy="179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227">
            <a:extLst>
              <a:ext uri="{FF2B5EF4-FFF2-40B4-BE49-F238E27FC236}">
                <a16:creationId xmlns:a16="http://schemas.microsoft.com/office/drawing/2014/main" xmlns="" id="{AB97F1A1-A661-4199-BC08-DB1F0ECDC961}"/>
              </a:ext>
            </a:extLst>
          </p:cNvPr>
          <p:cNvGrpSpPr>
            <a:grpSpLocks/>
          </p:cNvGrpSpPr>
          <p:nvPr/>
        </p:nvGrpSpPr>
        <p:grpSpPr bwMode="auto">
          <a:xfrm>
            <a:off x="2802887" y="2105232"/>
            <a:ext cx="1068389" cy="487378"/>
            <a:chOff x="571472" y="3835460"/>
            <a:chExt cx="1070042" cy="487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182">
                  <a:extLst>
                    <a:ext uri="{FF2B5EF4-FFF2-40B4-BE49-F238E27FC236}">
                      <a16:creationId xmlns:a16="http://schemas.microsoft.com/office/drawing/2014/main" xmlns="" id="{27D06A62-447C-41A2-82C4-AC43763274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2938" y="3835460"/>
                  <a:ext cx="858576" cy="48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16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16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6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 </m:t>
                          </m:r>
                        </m:den>
                      </m:f>
                      <m:r>
                        <a:rPr lang="en-US" altLang="zh-CN" sz="16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16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m</a:t>
                  </a:r>
                  <a:endParaRPr lang="zh-CN" altLang="en-US" sz="16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876" name="TextBox 182">
                  <a:extLst>
                    <a:ext uri="{FF2B5EF4-FFF2-40B4-BE49-F238E27FC236}">
                      <a16:creationId xmlns:a16="http://schemas.microsoft.com/office/drawing/2014/main" id="{27D06A62-447C-41A2-82C4-AC4376327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6836" y="3075305"/>
                  <a:ext cx="857801" cy="487024"/>
                </a:xfrm>
                <a:prstGeom prst="rect">
                  <a:avLst/>
                </a:prstGeom>
                <a:blipFill>
                  <a:blip r:embed="rId6"/>
                  <a:stretch>
                    <a:fillRect b="-37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BE875922-9A12-4851-8568-7F07DF2124E2}"/>
                </a:ext>
              </a:extLst>
            </p:cNvPr>
            <p:cNvCxnSpPr/>
            <p:nvPr/>
          </p:nvCxnSpPr>
          <p:spPr bwMode="auto">
            <a:xfrm>
              <a:off x="1156576" y="4246791"/>
              <a:ext cx="28778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CC26A46A-9E9B-447C-BAE7-25856B4CB1A6}"/>
                </a:ext>
              </a:extLst>
            </p:cNvPr>
            <p:cNvCxnSpPr/>
            <p:nvPr/>
          </p:nvCxnSpPr>
          <p:spPr bwMode="auto">
            <a:xfrm flipH="1">
              <a:off x="571472" y="4257903"/>
              <a:ext cx="28778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238">
            <a:extLst>
              <a:ext uri="{FF2B5EF4-FFF2-40B4-BE49-F238E27FC236}">
                <a16:creationId xmlns:a16="http://schemas.microsoft.com/office/drawing/2014/main" xmlns="" id="{052EE295-B7FE-4F49-87A5-54E9E716D00B}"/>
              </a:ext>
            </a:extLst>
          </p:cNvPr>
          <p:cNvGrpSpPr>
            <a:grpSpLocks/>
          </p:cNvGrpSpPr>
          <p:nvPr/>
        </p:nvGrpSpPr>
        <p:grpSpPr bwMode="auto">
          <a:xfrm>
            <a:off x="3702999" y="2111582"/>
            <a:ext cx="1076323" cy="487378"/>
            <a:chOff x="571472" y="3841810"/>
            <a:chExt cx="1076028" cy="487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82">
                  <a:extLst>
                    <a:ext uri="{FF2B5EF4-FFF2-40B4-BE49-F238E27FC236}">
                      <a16:creationId xmlns:a16="http://schemas.microsoft.com/office/drawing/2014/main" xmlns="" id="{0B4EA252-E918-483A-A368-AEA586AB4E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0486" y="3841810"/>
                  <a:ext cx="857014" cy="48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16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16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6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 </m:t>
                          </m:r>
                        </m:den>
                      </m:f>
                      <m:r>
                        <a:rPr lang="en-US" altLang="zh-CN" sz="16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16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m</a:t>
                  </a:r>
                  <a:endParaRPr lang="zh-CN" altLang="en-US" sz="16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887" name="TextBox 182">
                  <a:extLst>
                    <a:ext uri="{FF2B5EF4-FFF2-40B4-BE49-F238E27FC236}">
                      <a16:creationId xmlns:a16="http://schemas.microsoft.com/office/drawing/2014/main" id="{0B4EA252-E918-483A-A368-AEA586AB4E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4381" y="3081651"/>
                  <a:ext cx="856242" cy="487024"/>
                </a:xfrm>
                <a:prstGeom prst="rect">
                  <a:avLst/>
                </a:prstGeom>
                <a:blipFill>
                  <a:blip r:embed="rId7"/>
                  <a:stretch>
                    <a:fillRect b="-37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7AF3D0C8-5D01-47D4-A67A-98AA3B032F69}"/>
                </a:ext>
              </a:extLst>
            </p:cNvPr>
            <p:cNvCxnSpPr/>
            <p:nvPr/>
          </p:nvCxnSpPr>
          <p:spPr bwMode="auto">
            <a:xfrm>
              <a:off x="1157100" y="4246791"/>
              <a:ext cx="28725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E9E96C69-D8DB-47C4-92C3-F5CC299765E9}"/>
                </a:ext>
              </a:extLst>
            </p:cNvPr>
            <p:cNvCxnSpPr/>
            <p:nvPr/>
          </p:nvCxnSpPr>
          <p:spPr bwMode="auto">
            <a:xfrm flipH="1">
              <a:off x="571472" y="4257903"/>
              <a:ext cx="28725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xmlns="" id="{385F2D1C-1F49-4896-93EE-DD2D8CF513A2}"/>
              </a:ext>
            </a:extLst>
          </p:cNvPr>
          <p:cNvCxnSpPr/>
          <p:nvPr/>
        </p:nvCxnSpPr>
        <p:spPr>
          <a:xfrm>
            <a:off x="5501637" y="2491163"/>
            <a:ext cx="0" cy="179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250">
            <a:extLst>
              <a:ext uri="{FF2B5EF4-FFF2-40B4-BE49-F238E27FC236}">
                <a16:creationId xmlns:a16="http://schemas.microsoft.com/office/drawing/2014/main" xmlns="" id="{1A095F69-AC2F-411A-AD7A-C1C000498558}"/>
              </a:ext>
            </a:extLst>
          </p:cNvPr>
          <p:cNvGrpSpPr>
            <a:grpSpLocks/>
          </p:cNvGrpSpPr>
          <p:nvPr/>
        </p:nvGrpSpPr>
        <p:grpSpPr bwMode="auto">
          <a:xfrm>
            <a:off x="4617399" y="2130632"/>
            <a:ext cx="898524" cy="487378"/>
            <a:chOff x="571472" y="3860860"/>
            <a:chExt cx="898278" cy="487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82">
                  <a:extLst>
                    <a:ext uri="{FF2B5EF4-FFF2-40B4-BE49-F238E27FC236}">
                      <a16:creationId xmlns:a16="http://schemas.microsoft.com/office/drawing/2014/main" xmlns="" id="{FB1ACFC0-A53F-47B4-95AE-E697754997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1442" y="3860860"/>
                  <a:ext cx="698308" cy="48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16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16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6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 </m:t>
                          </m:r>
                        </m:den>
                      </m:f>
                      <m:r>
                        <a:rPr lang="en-US" altLang="zh-CN" sz="16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16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m</a:t>
                  </a:r>
                  <a:endParaRPr lang="zh-CN" altLang="en-US" sz="16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899" name="TextBox 182">
                  <a:extLst>
                    <a:ext uri="{FF2B5EF4-FFF2-40B4-BE49-F238E27FC236}">
                      <a16:creationId xmlns:a16="http://schemas.microsoft.com/office/drawing/2014/main" id="{FB1ACFC0-A53F-47B4-95AE-E69775499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35353" y="3100687"/>
                  <a:ext cx="697678" cy="487024"/>
                </a:xfrm>
                <a:prstGeom prst="rect">
                  <a:avLst/>
                </a:prstGeom>
                <a:blipFill>
                  <a:blip r:embed="rId8"/>
                  <a:stretch>
                    <a:fillRect b="-37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C9A21AEC-60DD-4E90-868B-CD7A72173BD5}"/>
                </a:ext>
              </a:extLst>
            </p:cNvPr>
            <p:cNvCxnSpPr/>
            <p:nvPr/>
          </p:nvCxnSpPr>
          <p:spPr bwMode="auto">
            <a:xfrm>
              <a:off x="1157100" y="4246791"/>
              <a:ext cx="28725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08D253E1-B478-45E7-B4B7-BD6D7E7A2317}"/>
                </a:ext>
              </a:extLst>
            </p:cNvPr>
            <p:cNvCxnSpPr/>
            <p:nvPr/>
          </p:nvCxnSpPr>
          <p:spPr bwMode="auto">
            <a:xfrm flipH="1">
              <a:off x="571472" y="4257903"/>
              <a:ext cx="28725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xmlns="" id="{75B0F53A-E086-4971-BD47-722195D7EE5F}"/>
              </a:ext>
            </a:extLst>
          </p:cNvPr>
          <p:cNvCxnSpPr/>
          <p:nvPr/>
        </p:nvCxnSpPr>
        <p:spPr>
          <a:xfrm>
            <a:off x="6374762" y="2499100"/>
            <a:ext cx="0" cy="179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组合 262">
            <a:extLst>
              <a:ext uri="{FF2B5EF4-FFF2-40B4-BE49-F238E27FC236}">
                <a16:creationId xmlns:a16="http://schemas.microsoft.com/office/drawing/2014/main" xmlns="" id="{828CAFC9-1954-4400-AFC3-5BF77EF2003E}"/>
              </a:ext>
            </a:extLst>
          </p:cNvPr>
          <p:cNvGrpSpPr>
            <a:grpSpLocks/>
          </p:cNvGrpSpPr>
          <p:nvPr/>
        </p:nvGrpSpPr>
        <p:grpSpPr bwMode="auto">
          <a:xfrm>
            <a:off x="5490524" y="2124282"/>
            <a:ext cx="971550" cy="487378"/>
            <a:chOff x="571472" y="3860860"/>
            <a:chExt cx="971284" cy="487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82">
                  <a:extLst>
                    <a:ext uri="{FF2B5EF4-FFF2-40B4-BE49-F238E27FC236}">
                      <a16:creationId xmlns:a16="http://schemas.microsoft.com/office/drawing/2014/main" xmlns="" id="{8F6A8299-445B-4332-881B-C27840764B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2377" y="3860860"/>
                  <a:ext cx="790379" cy="48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16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16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6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 </m:t>
                          </m:r>
                        </m:den>
                      </m:f>
                      <m:r>
                        <a:rPr lang="en-US" altLang="zh-CN" sz="16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16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m</a:t>
                  </a:r>
                  <a:endParaRPr lang="zh-CN" altLang="en-US" sz="16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911" name="TextBox 182">
                  <a:extLst>
                    <a:ext uri="{FF2B5EF4-FFF2-40B4-BE49-F238E27FC236}">
                      <a16:creationId xmlns:a16="http://schemas.microsoft.com/office/drawing/2014/main" id="{8F6A8299-445B-4332-881B-C27840764B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16304" y="3100687"/>
                  <a:ext cx="789666" cy="487024"/>
                </a:xfrm>
                <a:prstGeom prst="rect">
                  <a:avLst/>
                </a:prstGeom>
                <a:blipFill>
                  <a:blip r:embed="rId9"/>
                  <a:stretch>
                    <a:fillRect b="-37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C4E70898-9179-4AE1-B998-C7B5DE1DD7CA}"/>
                </a:ext>
              </a:extLst>
            </p:cNvPr>
            <p:cNvCxnSpPr/>
            <p:nvPr/>
          </p:nvCxnSpPr>
          <p:spPr bwMode="auto">
            <a:xfrm>
              <a:off x="1157100" y="4246791"/>
              <a:ext cx="28725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79AC9051-775E-4EEE-86A4-E40B75D3C81F}"/>
                </a:ext>
              </a:extLst>
            </p:cNvPr>
            <p:cNvCxnSpPr/>
            <p:nvPr/>
          </p:nvCxnSpPr>
          <p:spPr bwMode="auto">
            <a:xfrm flipH="1">
              <a:off x="571472" y="4257903"/>
              <a:ext cx="28725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274">
            <a:extLst>
              <a:ext uri="{FF2B5EF4-FFF2-40B4-BE49-F238E27FC236}">
                <a16:creationId xmlns:a16="http://schemas.microsoft.com/office/drawing/2014/main" xmlns="" id="{948CA2F8-18EA-429F-920A-20A0F8651B6B}"/>
              </a:ext>
            </a:extLst>
          </p:cNvPr>
          <p:cNvGrpSpPr>
            <a:grpSpLocks/>
          </p:cNvGrpSpPr>
          <p:nvPr/>
        </p:nvGrpSpPr>
        <p:grpSpPr bwMode="auto">
          <a:xfrm>
            <a:off x="6401749" y="2102057"/>
            <a:ext cx="873125" cy="487378"/>
            <a:chOff x="571472" y="3848160"/>
            <a:chExt cx="872886" cy="487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82">
                  <a:extLst>
                    <a:ext uri="{FF2B5EF4-FFF2-40B4-BE49-F238E27FC236}">
                      <a16:creationId xmlns:a16="http://schemas.microsoft.com/office/drawing/2014/main" xmlns="" id="{3A41A863-3DE0-4C70-9D0D-12D82C555D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1445" y="3848160"/>
                  <a:ext cx="620178" cy="487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16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16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6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 </m:t>
                          </m:r>
                        </m:den>
                      </m:f>
                      <m:r>
                        <a:rPr lang="en-US" altLang="zh-CN" sz="16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16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m</a:t>
                  </a:r>
                  <a:endParaRPr lang="zh-CN" altLang="en-US" sz="16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922" name="TextBox 182">
                  <a:extLst>
                    <a:ext uri="{FF2B5EF4-FFF2-40B4-BE49-F238E27FC236}">
                      <a16:creationId xmlns:a16="http://schemas.microsoft.com/office/drawing/2014/main" id="{3A41A863-3DE0-4C70-9D0D-12D82C555D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35353" y="3087996"/>
                  <a:ext cx="619618" cy="487024"/>
                </a:xfrm>
                <a:prstGeom prst="rect">
                  <a:avLst/>
                </a:prstGeom>
                <a:blipFill>
                  <a:blip r:embed="rId10"/>
                  <a:stretch>
                    <a:fillRect r="-1961" b="-37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8170CDE2-E9DA-4D7A-BF1E-DC91D4FCCDF2}"/>
                </a:ext>
              </a:extLst>
            </p:cNvPr>
            <p:cNvCxnSpPr/>
            <p:nvPr/>
          </p:nvCxnSpPr>
          <p:spPr bwMode="auto">
            <a:xfrm>
              <a:off x="1157100" y="4246791"/>
              <a:ext cx="28725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928155E6-7FC3-47A2-95FB-D18A9A5D57D9}"/>
                </a:ext>
              </a:extLst>
            </p:cNvPr>
            <p:cNvCxnSpPr/>
            <p:nvPr/>
          </p:nvCxnSpPr>
          <p:spPr bwMode="auto">
            <a:xfrm flipH="1">
              <a:off x="571472" y="4257903"/>
              <a:ext cx="28725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432">
            <a:extLst>
              <a:ext uri="{FF2B5EF4-FFF2-40B4-BE49-F238E27FC236}">
                <a16:creationId xmlns:a16="http://schemas.microsoft.com/office/drawing/2014/main" xmlns="" id="{87F0701C-ED78-43B6-A672-8A503C269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049" y="2959158"/>
            <a:ext cx="928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段</a:t>
            </a:r>
          </a:p>
        </p:txBody>
      </p:sp>
      <p:sp>
        <p:nvSpPr>
          <p:cNvPr id="123" name="右大括号 122">
            <a:extLst>
              <a:ext uri="{FF2B5EF4-FFF2-40B4-BE49-F238E27FC236}">
                <a16:creationId xmlns:a16="http://schemas.microsoft.com/office/drawing/2014/main" xmlns="" id="{1332229F-4ED7-45E5-9D67-ACD12EF02897}"/>
              </a:ext>
            </a:extLst>
          </p:cNvPr>
          <p:cNvSpPr>
            <a:spLocks/>
          </p:cNvSpPr>
          <p:nvPr/>
        </p:nvSpPr>
        <p:spPr bwMode="auto">
          <a:xfrm rot="5400000">
            <a:off x="3177537" y="1563745"/>
            <a:ext cx="179388" cy="2700337"/>
          </a:xfrm>
          <a:prstGeom prst="rightBrace">
            <a:avLst>
              <a:gd name="adj1" fmla="val 40629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4" name="右大括号 123">
            <a:extLst>
              <a:ext uri="{FF2B5EF4-FFF2-40B4-BE49-F238E27FC236}">
                <a16:creationId xmlns:a16="http://schemas.microsoft.com/office/drawing/2014/main" xmlns="" id="{36DEE938-DF15-4858-9D3F-0A8D8B659A9E}"/>
              </a:ext>
            </a:extLst>
          </p:cNvPr>
          <p:cNvSpPr>
            <a:spLocks/>
          </p:cNvSpPr>
          <p:nvPr/>
        </p:nvSpPr>
        <p:spPr bwMode="auto">
          <a:xfrm rot="5400000">
            <a:off x="5877874" y="1563745"/>
            <a:ext cx="179388" cy="2700338"/>
          </a:xfrm>
          <a:prstGeom prst="rightBrace">
            <a:avLst>
              <a:gd name="adj1" fmla="val 40629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5" name="TextBox 435">
            <a:extLst>
              <a:ext uri="{FF2B5EF4-FFF2-40B4-BE49-F238E27FC236}">
                <a16:creationId xmlns:a16="http://schemas.microsoft.com/office/drawing/2014/main" xmlns="" id="{CF7ED177-1DEF-423F-B3FE-65BBFCA5C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224" y="2959158"/>
            <a:ext cx="928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9">
                <a:extLst>
                  <a:ext uri="{FF2B5EF4-FFF2-40B4-BE49-F238E27FC236}">
                    <a16:creationId xmlns:a16="http://schemas.microsoft.com/office/drawing/2014/main" xmlns="" id="{7A8389D1-FCBB-4277-9AA2-022C61ECB0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7971" y="3388631"/>
                <a:ext cx="1879600" cy="887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 </a:t>
                </a:r>
              </a:p>
            </p:txBody>
          </p:sp>
        </mc:Choice>
        <mc:Fallback xmlns="">
          <p:sp>
            <p:nvSpPr>
              <p:cNvPr id="126" name="TextBox 1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A8389D1-FCBB-4277-9AA2-022C61ECB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7971" y="3388631"/>
                <a:ext cx="1879600" cy="887294"/>
              </a:xfrm>
              <a:prstGeom prst="rect">
                <a:avLst/>
              </a:prstGeom>
              <a:blipFill rotWithShape="0">
                <a:blip r:embed="rId11"/>
                <a:stretch>
                  <a:fillRect l="-6818" b="-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94">
            <a:extLst>
              <a:ext uri="{FF2B5EF4-FFF2-40B4-BE49-F238E27FC236}">
                <a16:creationId xmlns:a16="http://schemas.microsoft.com/office/drawing/2014/main" xmlns="" id="{0E2E320B-86ED-463C-BC58-9674E756F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750" y="3632638"/>
            <a:ext cx="1763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2×3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3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 bldLvl="0" animBg="1"/>
      <p:bldP spid="124" grpId="0" bldLvl="0" animBg="1"/>
      <p:bldP spid="125" grpId="0"/>
      <p:bldP spid="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150">
                <a:extLst>
                  <a:ext uri="{FF2B5EF4-FFF2-40B4-BE49-F238E27FC236}">
                    <a16:creationId xmlns:a16="http://schemas.microsoft.com/office/drawing/2014/main" xmlns="" id="{8DE91F71-AD6C-413D-9E0C-65D1C3FCAF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617" y="845596"/>
                <a:ext cx="6495001" cy="783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截成每段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长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box>
                      <m:boxPr>
                        <m:ctrlPr>
                          <a:rPr lang="zh-CN" altLang="en-US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，可以截成几段？</a:t>
                </a:r>
              </a:p>
            </p:txBody>
          </p:sp>
        </mc:Choice>
        <mc:Fallback>
          <p:sp>
            <p:nvSpPr>
              <p:cNvPr id="70" name="TextBox 1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DE91F71-AD6C-413D-9E0C-65D1C3FCA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3617" y="845596"/>
                <a:ext cx="6495001" cy="783612"/>
              </a:xfrm>
              <a:prstGeom prst="rect">
                <a:avLst/>
              </a:prstGeom>
              <a:blipFill rotWithShape="1">
                <a:blip r:embed="rId3"/>
                <a:stretch>
                  <a:fillRect l="-1972" b="-8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组合 126">
            <a:extLst>
              <a:ext uri="{FF2B5EF4-FFF2-40B4-BE49-F238E27FC236}">
                <a16:creationId xmlns:a16="http://schemas.microsoft.com/office/drawing/2014/main" xmlns="" id="{1D3B4204-2525-4B6F-B932-1BEE88A45CAD}"/>
              </a:ext>
            </a:extLst>
          </p:cNvPr>
          <p:cNvGrpSpPr>
            <a:grpSpLocks/>
          </p:cNvGrpSpPr>
          <p:nvPr/>
        </p:nvGrpSpPr>
        <p:grpSpPr bwMode="auto">
          <a:xfrm>
            <a:off x="1909670" y="2296865"/>
            <a:ext cx="5805488" cy="642938"/>
            <a:chOff x="587396" y="5829996"/>
            <a:chExt cx="5805472" cy="643905"/>
          </a:xfrm>
        </p:grpSpPr>
        <p:grpSp>
          <p:nvGrpSpPr>
            <p:cNvPr id="52" name="组合 215">
              <a:extLst>
                <a:ext uri="{FF2B5EF4-FFF2-40B4-BE49-F238E27FC236}">
                  <a16:creationId xmlns:a16="http://schemas.microsoft.com/office/drawing/2014/main" xmlns="" id="{3E9E1745-DA68-4290-B0D9-D3247263B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396" y="5829996"/>
              <a:ext cx="5400000" cy="258352"/>
              <a:chOff x="1259632" y="2595686"/>
              <a:chExt cx="6480000" cy="257253"/>
            </a:xfrm>
          </p:grpSpPr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xmlns="" id="{9076D71E-6281-407F-8D07-4F1B9BE99C9E}"/>
                  </a:ext>
                </a:extLst>
              </p:cNvPr>
              <p:cNvCxnSpPr/>
              <p:nvPr/>
            </p:nvCxnSpPr>
            <p:spPr>
              <a:xfrm>
                <a:off x="1259632" y="2852152"/>
                <a:ext cx="648079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xmlns="" id="{38B52AC2-535B-49FB-B627-2F96231AF221}"/>
                  </a:ext>
                </a:extLst>
              </p:cNvPr>
              <p:cNvCxnSpPr/>
              <p:nvPr/>
            </p:nvCxnSpPr>
            <p:spPr>
              <a:xfrm rot="16200000">
                <a:off x="1149805" y="2720753"/>
                <a:ext cx="2501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xmlns="" id="{B769D620-AB74-4CFB-AC5A-F576260C886D}"/>
                  </a:ext>
                </a:extLst>
              </p:cNvPr>
              <p:cNvCxnSpPr/>
              <p:nvPr/>
            </p:nvCxnSpPr>
            <p:spPr>
              <a:xfrm rot="16200000">
                <a:off x="7602022" y="2727086"/>
                <a:ext cx="2501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xmlns="" id="{A160807D-3432-430C-BAD6-DF0A1DEB935B}"/>
                  </a:ext>
                </a:extLst>
              </p:cNvPr>
              <p:cNvCxnSpPr/>
              <p:nvPr/>
            </p:nvCxnSpPr>
            <p:spPr>
              <a:xfrm rot="16200000">
                <a:off x="4374961" y="2720753"/>
                <a:ext cx="2501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221">
              <a:extLst>
                <a:ext uri="{FF2B5EF4-FFF2-40B4-BE49-F238E27FC236}">
                  <a16:creationId xmlns:a16="http://schemas.microsoft.com/office/drawing/2014/main" xmlns="" id="{8ADC2DDF-D502-445F-8C31-9692D2770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5168" y="6059337"/>
              <a:ext cx="6477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2m</a:t>
              </a:r>
              <a:endPara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222">
              <a:extLst>
                <a:ext uri="{FF2B5EF4-FFF2-40B4-BE49-F238E27FC236}">
                  <a16:creationId xmlns:a16="http://schemas.microsoft.com/office/drawing/2014/main" xmlns="" id="{39C26101-D0AA-47D6-9274-4EA360F4C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9392" y="6073851"/>
              <a:ext cx="6477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1m</a:t>
              </a:r>
              <a:endPara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xmlns="" id="{CEC8336F-D059-4DBE-B9A5-62D57D852BC8}"/>
              </a:ext>
            </a:extLst>
          </p:cNvPr>
          <p:cNvCxnSpPr/>
          <p:nvPr/>
        </p:nvCxnSpPr>
        <p:spPr>
          <a:xfrm>
            <a:off x="2803433" y="2366715"/>
            <a:ext cx="0" cy="179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xmlns="" id="{E354CD4E-9B14-4937-BDB2-4857792B6347}"/>
              </a:ext>
            </a:extLst>
          </p:cNvPr>
          <p:cNvCxnSpPr/>
          <p:nvPr/>
        </p:nvCxnSpPr>
        <p:spPr>
          <a:xfrm>
            <a:off x="6432458" y="2354015"/>
            <a:ext cx="0" cy="179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289">
            <a:extLst>
              <a:ext uri="{FF2B5EF4-FFF2-40B4-BE49-F238E27FC236}">
                <a16:creationId xmlns:a16="http://schemas.microsoft.com/office/drawing/2014/main" xmlns="" id="{29A28D46-2899-44BB-B243-B4D34FB4379F}"/>
              </a:ext>
            </a:extLst>
          </p:cNvPr>
          <p:cNvGrpSpPr>
            <a:grpSpLocks/>
          </p:cNvGrpSpPr>
          <p:nvPr/>
        </p:nvGrpSpPr>
        <p:grpSpPr bwMode="auto">
          <a:xfrm>
            <a:off x="1904908" y="1787364"/>
            <a:ext cx="1800225" cy="592055"/>
            <a:chOff x="587396" y="5319670"/>
            <a:chExt cx="1800000" cy="592892"/>
          </a:xfrm>
        </p:grpSpPr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02E22E93-7AD0-42B9-993F-835C1B0D0DB8}"/>
                </a:ext>
              </a:extLst>
            </p:cNvPr>
            <p:cNvCxnSpPr/>
            <p:nvPr/>
          </p:nvCxnSpPr>
          <p:spPr>
            <a:xfrm>
              <a:off x="587396" y="5912562"/>
              <a:ext cx="1800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347">
                  <a:extLst>
                    <a:ext uri="{FF2B5EF4-FFF2-40B4-BE49-F238E27FC236}">
                      <a16:creationId xmlns:a16="http://schemas.microsoft.com/office/drawing/2014/main" xmlns="" id="{A08F8FAB-A4DA-490F-8796-19DB72D10A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9522" y="5319670"/>
                  <a:ext cx="901102" cy="587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 </m:t>
                          </m:r>
                        </m:den>
                      </m:f>
                      <m:r>
                        <a:rPr lang="en-US" altLang="zh-CN" sz="20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20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m</a:t>
                  </a:r>
                  <a:endParaRPr lang="zh-CN" altLang="en-US" sz="20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TextBox 3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08F8FAB-A4DA-490F-8796-19DB72D10A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9522" y="5319670"/>
                  <a:ext cx="901102" cy="58701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2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xmlns="" id="{42362725-3761-4A8E-A1EF-8CB50DB1E9C6}"/>
              </a:ext>
            </a:extLst>
          </p:cNvPr>
          <p:cNvCxnSpPr/>
          <p:nvPr/>
        </p:nvCxnSpPr>
        <p:spPr>
          <a:xfrm>
            <a:off x="5518058" y="2358778"/>
            <a:ext cx="0" cy="18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xmlns="" id="{9B577B7B-2F97-4741-8210-AD509BF61BC5}"/>
              </a:ext>
            </a:extLst>
          </p:cNvPr>
          <p:cNvCxnSpPr/>
          <p:nvPr/>
        </p:nvCxnSpPr>
        <p:spPr>
          <a:xfrm>
            <a:off x="3698783" y="2358778"/>
            <a:ext cx="0" cy="179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374">
            <a:extLst>
              <a:ext uri="{FF2B5EF4-FFF2-40B4-BE49-F238E27FC236}">
                <a16:creationId xmlns:a16="http://schemas.microsoft.com/office/drawing/2014/main" xmlns="" id="{5A12657E-6CF1-48A1-A230-04F272212645}"/>
              </a:ext>
            </a:extLst>
          </p:cNvPr>
          <p:cNvGrpSpPr>
            <a:grpSpLocks/>
          </p:cNvGrpSpPr>
          <p:nvPr/>
        </p:nvGrpSpPr>
        <p:grpSpPr bwMode="auto">
          <a:xfrm>
            <a:off x="3703545" y="1777037"/>
            <a:ext cx="1798638" cy="596037"/>
            <a:chOff x="3260886" y="5310042"/>
            <a:chExt cx="1800831" cy="597090"/>
          </a:xfrm>
        </p:grpSpPr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4AD226D5-93A6-405C-94DB-11E176F66B60}"/>
                </a:ext>
              </a:extLst>
            </p:cNvPr>
            <p:cNvCxnSpPr/>
            <p:nvPr/>
          </p:nvCxnSpPr>
          <p:spPr>
            <a:xfrm>
              <a:off x="3260886" y="5907132"/>
              <a:ext cx="180083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357">
                  <a:extLst>
                    <a:ext uri="{FF2B5EF4-FFF2-40B4-BE49-F238E27FC236}">
                      <a16:creationId xmlns:a16="http://schemas.microsoft.com/office/drawing/2014/main" xmlns="" id="{232F07B1-1DD3-4F44-9846-512AD8CED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21152" y="5310042"/>
                  <a:ext cx="784726" cy="587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 </m:t>
                          </m:r>
                        </m:den>
                      </m:f>
                      <m:r>
                        <a:rPr lang="en-US" altLang="zh-CN" sz="20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20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m</a:t>
                  </a:r>
                  <a:endParaRPr lang="zh-CN" altLang="en-US" sz="20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TextBox 35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32F07B1-1DD3-4F44-9846-512AD8CED6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21152" y="5310042"/>
                  <a:ext cx="784726" cy="58722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2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组合 375">
            <a:extLst>
              <a:ext uri="{FF2B5EF4-FFF2-40B4-BE49-F238E27FC236}">
                <a16:creationId xmlns:a16="http://schemas.microsoft.com/office/drawing/2014/main" xmlns="" id="{C0C6AB9A-19A9-47E7-A215-6BBB9C9DED95}"/>
              </a:ext>
            </a:extLst>
          </p:cNvPr>
          <p:cNvGrpSpPr>
            <a:grpSpLocks/>
          </p:cNvGrpSpPr>
          <p:nvPr/>
        </p:nvGrpSpPr>
        <p:grpSpPr bwMode="auto">
          <a:xfrm>
            <a:off x="5518058" y="1767825"/>
            <a:ext cx="1800225" cy="589364"/>
            <a:chOff x="5364337" y="5329476"/>
            <a:chExt cx="1799513" cy="590219"/>
          </a:xfrm>
        </p:grpSpPr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95867632-A39E-4A70-8DA0-2B7AB3F3AA08}"/>
                </a:ext>
              </a:extLst>
            </p:cNvPr>
            <p:cNvCxnSpPr/>
            <p:nvPr/>
          </p:nvCxnSpPr>
          <p:spPr>
            <a:xfrm>
              <a:off x="5364337" y="5919695"/>
              <a:ext cx="179951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366">
                  <a:extLst>
                    <a:ext uri="{FF2B5EF4-FFF2-40B4-BE49-F238E27FC236}">
                      <a16:creationId xmlns:a16="http://schemas.microsoft.com/office/drawing/2014/main" xmlns="" id="{FD71653D-A66B-4CF5-B0A5-B2AC680645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57608" y="5329476"/>
                  <a:ext cx="836871" cy="587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 </m:t>
                          </m:r>
                        </m:den>
                      </m:f>
                      <m:r>
                        <a:rPr lang="en-US" altLang="zh-CN" sz="20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20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m</a:t>
                  </a:r>
                  <a:endParaRPr lang="zh-CN" altLang="en-US" sz="20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7" name="TextBox 36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D71653D-A66B-4CF5-B0A5-B2AC680645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57608" y="5329476"/>
                  <a:ext cx="836871" cy="5870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2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1" name="TextBox 470">
            <a:extLst>
              <a:ext uri="{FF2B5EF4-FFF2-40B4-BE49-F238E27FC236}">
                <a16:creationId xmlns:a16="http://schemas.microsoft.com/office/drawing/2014/main" xmlns="" id="{4F19800A-3421-47D3-9DBB-AE30265EE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508" y="2720728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段</a:t>
            </a:r>
          </a:p>
        </p:txBody>
      </p:sp>
      <p:sp>
        <p:nvSpPr>
          <p:cNvPr id="114" name="右大括号 113">
            <a:extLst>
              <a:ext uri="{FF2B5EF4-FFF2-40B4-BE49-F238E27FC236}">
                <a16:creationId xmlns:a16="http://schemas.microsoft.com/office/drawing/2014/main" xmlns="" id="{6A68AD59-FB51-4D4B-BFCD-5A70BF96C9EC}"/>
              </a:ext>
            </a:extLst>
          </p:cNvPr>
          <p:cNvSpPr>
            <a:spLocks/>
          </p:cNvSpPr>
          <p:nvPr/>
        </p:nvSpPr>
        <p:spPr bwMode="auto">
          <a:xfrm rot="5400000">
            <a:off x="2707389" y="1789659"/>
            <a:ext cx="179387" cy="1800225"/>
          </a:xfrm>
          <a:prstGeom prst="rightBrace">
            <a:avLst>
              <a:gd name="adj1" fmla="val 40746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7" name="TextBox 472">
            <a:extLst>
              <a:ext uri="{FF2B5EF4-FFF2-40B4-BE49-F238E27FC236}">
                <a16:creationId xmlns:a16="http://schemas.microsoft.com/office/drawing/2014/main" xmlns="" id="{D8462909-5A07-4C54-B7C6-3653F922B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308" y="2782640"/>
            <a:ext cx="928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段</a:t>
            </a:r>
          </a:p>
        </p:txBody>
      </p:sp>
      <p:sp>
        <p:nvSpPr>
          <p:cNvPr id="120" name="右大括号 119">
            <a:extLst>
              <a:ext uri="{FF2B5EF4-FFF2-40B4-BE49-F238E27FC236}">
                <a16:creationId xmlns:a16="http://schemas.microsoft.com/office/drawing/2014/main" xmlns="" id="{F098E41F-7E47-474D-B27D-D688A6CCDE65}"/>
              </a:ext>
            </a:extLst>
          </p:cNvPr>
          <p:cNvSpPr>
            <a:spLocks/>
          </p:cNvSpPr>
          <p:nvPr/>
        </p:nvSpPr>
        <p:spPr bwMode="auto">
          <a:xfrm rot="5400000">
            <a:off x="4541745" y="1815853"/>
            <a:ext cx="180975" cy="1800225"/>
          </a:xfrm>
          <a:prstGeom prst="rightBrace">
            <a:avLst>
              <a:gd name="adj1" fmla="val 40388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8" name="TextBox 474">
            <a:extLst>
              <a:ext uri="{FF2B5EF4-FFF2-40B4-BE49-F238E27FC236}">
                <a16:creationId xmlns:a16="http://schemas.microsoft.com/office/drawing/2014/main" xmlns="" id="{C6558E1E-9B5C-4FF3-9BCE-291D02FB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1945" y="2754065"/>
            <a:ext cx="92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段</a:t>
            </a:r>
          </a:p>
        </p:txBody>
      </p:sp>
      <p:sp>
        <p:nvSpPr>
          <p:cNvPr id="129" name="右大括号 128">
            <a:extLst>
              <a:ext uri="{FF2B5EF4-FFF2-40B4-BE49-F238E27FC236}">
                <a16:creationId xmlns:a16="http://schemas.microsoft.com/office/drawing/2014/main" xmlns="" id="{DA0C26B5-A084-41EB-B729-A16D6FAA4CEA}"/>
              </a:ext>
            </a:extLst>
          </p:cNvPr>
          <p:cNvSpPr>
            <a:spLocks/>
          </p:cNvSpPr>
          <p:nvPr/>
        </p:nvSpPr>
        <p:spPr bwMode="auto">
          <a:xfrm rot="5400000">
            <a:off x="6341970" y="1830140"/>
            <a:ext cx="179388" cy="1798638"/>
          </a:xfrm>
          <a:prstGeom prst="rightBrace">
            <a:avLst>
              <a:gd name="adj1" fmla="val 4071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0" name="TextBox 135">
            <a:extLst>
              <a:ext uri="{FF2B5EF4-FFF2-40B4-BE49-F238E27FC236}">
                <a16:creationId xmlns:a16="http://schemas.microsoft.com/office/drawing/2014/main" xmlns="" id="{A67CD64D-668B-4373-B018-96775918C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111" y="3633110"/>
            <a:ext cx="3010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29">
                <a:extLst>
                  <a:ext uri="{FF2B5EF4-FFF2-40B4-BE49-F238E27FC236}">
                    <a16:creationId xmlns:a16="http://schemas.microsoft.com/office/drawing/2014/main" xmlns="" id="{97448C12-F74F-4747-A9FD-86BC8A06C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9405" y="3317914"/>
                <a:ext cx="1879600" cy="887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 </a:t>
                </a:r>
              </a:p>
            </p:txBody>
          </p:sp>
        </mc:Choice>
        <mc:Fallback xmlns="">
          <p:sp>
            <p:nvSpPr>
              <p:cNvPr id="131" name="TextBox 1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448C12-F74F-4747-A9FD-86BC8A06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9405" y="3317914"/>
                <a:ext cx="1879600" cy="887294"/>
              </a:xfrm>
              <a:prstGeom prst="rect">
                <a:avLst/>
              </a:prstGeom>
              <a:blipFill rotWithShape="0">
                <a:blip r:embed="rId8"/>
                <a:stretch>
                  <a:fillRect l="-6472" b="-68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94">
                <a:extLst>
                  <a:ext uri="{FF2B5EF4-FFF2-40B4-BE49-F238E27FC236}">
                    <a16:creationId xmlns:a16="http://schemas.microsoft.com/office/drawing/2014/main" xmlns="" id="{A972D4FA-05B2-45BB-ACD7-B69E682ABA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7055" y="3442039"/>
                <a:ext cx="1763713" cy="77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132" name="TextBox 9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72D4FA-05B2-45BB-ACD7-B69E682AB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055" y="3442039"/>
                <a:ext cx="1763713" cy="778675"/>
              </a:xfrm>
              <a:prstGeom prst="rect">
                <a:avLst/>
              </a:prstGeom>
              <a:blipFill rotWithShape="0">
                <a:blip r:embed="rId9"/>
                <a:stretch>
                  <a:fillRect l="-6897" b="-94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9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4" grpId="0" bldLvl="0" animBg="1"/>
      <p:bldP spid="117" grpId="0"/>
      <p:bldP spid="120" grpId="0" bldLvl="0" animBg="1"/>
      <p:bldP spid="128" grpId="0"/>
      <p:bldP spid="129" grpId="0" bldLvl="0" animBg="1"/>
      <p:bldP spid="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552449" y="624365"/>
            <a:ext cx="405578" cy="523220"/>
            <a:chOff x="152631" y="737481"/>
            <a:chExt cx="405578" cy="523220"/>
          </a:xfrm>
        </p:grpSpPr>
        <p:sp>
          <p:nvSpPr>
            <p:cNvPr id="16" name="椭圆 15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958027" y="628495"/>
            <a:ext cx="7798618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你能解释“除以一个不为零的数等于乘这个数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的倒数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”的理由吗？与同伴说一说。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127710AF-6106-4918-9972-1DC1FD77F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439" y="1992538"/>
            <a:ext cx="5992498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因为除以一个数（零除外），就是把这个数缩小到原来的几分之一，除以几，就是求这个数的几分之几，所以除以一个数等于乘这个数的倒数。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344060" y="1782361"/>
            <a:ext cx="6418952" cy="2308020"/>
            <a:chOff x="973592" y="1225588"/>
            <a:chExt cx="8052598" cy="2005081"/>
          </a:xfrm>
        </p:grpSpPr>
        <p:sp>
          <p:nvSpPr>
            <p:cNvPr id="72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7915345" cy="1944112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8720658" y="2925137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1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9">
                <a:extLst>
                  <a:ext uri="{FF2B5EF4-FFF2-40B4-BE49-F238E27FC236}">
                    <a16:creationId xmlns:a16="http://schemas.microsoft.com/office/drawing/2014/main" xmlns="" id="{FF6FBA29-CFDF-48BD-9E4A-C8508631748E}"/>
                  </a:ext>
                </a:extLst>
              </p:cNvPr>
              <p:cNvSpPr txBox="1"/>
              <p:nvPr/>
            </p:nvSpPr>
            <p:spPr>
              <a:xfrm>
                <a:off x="1786783" y="1388160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Objec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F6FBA29-CFDF-48BD-9E4A-C8508631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783" y="1388160"/>
                <a:ext cx="1899555" cy="9366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xmlns="" id="{584A3992-78B2-4FA9-94AA-C5CA4DB2A418}"/>
                  </a:ext>
                </a:extLst>
              </p:cNvPr>
              <p:cNvSpPr txBox="1"/>
              <p:nvPr/>
            </p:nvSpPr>
            <p:spPr>
              <a:xfrm>
                <a:off x="953466" y="1474684"/>
                <a:ext cx="904415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4A3992-78B2-4FA9-94AA-C5CA4DB2A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66" y="1474684"/>
                <a:ext cx="904415" cy="783612"/>
              </a:xfrm>
              <a:prstGeom prst="rect">
                <a:avLst/>
              </a:prstGeom>
              <a:blipFill rotWithShape="0">
                <a:blip r:embed="rId4"/>
                <a:stretch>
                  <a:fillRect b="-5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ject 10">
                <a:extLst>
                  <a:ext uri="{FF2B5EF4-FFF2-40B4-BE49-F238E27FC236}">
                    <a16:creationId xmlns:a16="http://schemas.microsoft.com/office/drawing/2014/main" xmlns="" id="{54FFD563-CAAC-4B62-A7C4-EE641DA3EB8C}"/>
                  </a:ext>
                </a:extLst>
              </p:cNvPr>
              <p:cNvSpPr txBox="1"/>
              <p:nvPr/>
            </p:nvSpPr>
            <p:spPr>
              <a:xfrm>
                <a:off x="3213037" y="1397662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Object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4FFD563-CAAC-4B62-A7C4-EE641DA3E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037" y="1397662"/>
                <a:ext cx="1155744" cy="9350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ject 9">
                <a:extLst>
                  <a:ext uri="{FF2B5EF4-FFF2-40B4-BE49-F238E27FC236}">
                    <a16:creationId xmlns:a16="http://schemas.microsoft.com/office/drawing/2014/main" xmlns="" id="{0DA0F609-6D3F-4A16-B047-340396BA0AF8}"/>
                  </a:ext>
                </a:extLst>
              </p:cNvPr>
              <p:cNvSpPr txBox="1"/>
              <p:nvPr/>
            </p:nvSpPr>
            <p:spPr>
              <a:xfrm>
                <a:off x="5544523" y="1380048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Objec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A0F609-6D3F-4A16-B047-340396BA0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23" y="1380048"/>
                <a:ext cx="1899555" cy="9366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xmlns="" id="{A3273DFC-DE75-4863-8058-5048EFEC270B}"/>
              </a:ext>
            </a:extLst>
          </p:cNvPr>
          <p:cNvCxnSpPr/>
          <p:nvPr/>
        </p:nvCxnSpPr>
        <p:spPr>
          <a:xfrm>
            <a:off x="6023662" y="1546757"/>
            <a:ext cx="236220" cy="19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xmlns="" id="{D5977704-9D4B-433C-854D-BD46225A1A11}"/>
              </a:ext>
            </a:extLst>
          </p:cNvPr>
          <p:cNvCxnSpPr/>
          <p:nvPr/>
        </p:nvCxnSpPr>
        <p:spPr>
          <a:xfrm>
            <a:off x="6819175" y="2012913"/>
            <a:ext cx="276860" cy="1758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10">
                <a:extLst>
                  <a:ext uri="{FF2B5EF4-FFF2-40B4-BE49-F238E27FC236}">
                    <a16:creationId xmlns:a16="http://schemas.microsoft.com/office/drawing/2014/main" xmlns="" id="{F68B7574-FC4B-4D2F-B8D0-E0737945275D}"/>
                  </a:ext>
                </a:extLst>
              </p:cNvPr>
              <p:cNvSpPr txBox="1"/>
              <p:nvPr/>
            </p:nvSpPr>
            <p:spPr>
              <a:xfrm>
                <a:off x="7190059" y="1389550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Object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68B7574-FC4B-4D2F-B8D0-E07379452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059" y="1389550"/>
                <a:ext cx="1155744" cy="9350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文本框 66">
            <a:extLst>
              <a:ext uri="{FF2B5EF4-FFF2-40B4-BE49-F238E27FC236}">
                <a16:creationId xmlns:a16="http://schemas.microsoft.com/office/drawing/2014/main" xmlns="" id="{5537EA40-1723-4EA7-8293-CA932B160279}"/>
              </a:ext>
            </a:extLst>
          </p:cNvPr>
          <p:cNvSpPr txBox="1"/>
          <p:nvPr/>
        </p:nvSpPr>
        <p:spPr>
          <a:xfrm>
            <a:off x="6957605" y="2143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xmlns="" id="{AB1643CA-17D0-4043-B123-EB19DCA60625}"/>
              </a:ext>
            </a:extLst>
          </p:cNvPr>
          <p:cNvSpPr txBox="1"/>
          <p:nvPr/>
        </p:nvSpPr>
        <p:spPr>
          <a:xfrm>
            <a:off x="6155746" y="11280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ject 9">
                <a:extLst>
                  <a:ext uri="{FF2B5EF4-FFF2-40B4-BE49-F238E27FC236}">
                    <a16:creationId xmlns:a16="http://schemas.microsoft.com/office/drawing/2014/main" xmlns="" id="{611A578B-562D-4282-9F47-9C78A4E3DEAF}"/>
                  </a:ext>
                </a:extLst>
              </p:cNvPr>
              <p:cNvSpPr txBox="1"/>
              <p:nvPr/>
            </p:nvSpPr>
            <p:spPr>
              <a:xfrm>
                <a:off x="1712679" y="2859908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Objec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11A578B-562D-4282-9F47-9C78A4E3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79" y="2859908"/>
                <a:ext cx="1899555" cy="93662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xmlns="" id="{477E783C-4E3F-4D04-A856-B1AD68EFA2AC}"/>
              </a:ext>
            </a:extLst>
          </p:cNvPr>
          <p:cNvCxnSpPr/>
          <p:nvPr/>
        </p:nvCxnSpPr>
        <p:spPr>
          <a:xfrm>
            <a:off x="2195553" y="2975154"/>
            <a:ext cx="236220" cy="19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xmlns="" id="{68C1CF19-9C6E-445A-921D-3A6F2385F5BC}"/>
              </a:ext>
            </a:extLst>
          </p:cNvPr>
          <p:cNvCxnSpPr/>
          <p:nvPr/>
        </p:nvCxnSpPr>
        <p:spPr>
          <a:xfrm>
            <a:off x="2996566" y="3520475"/>
            <a:ext cx="276860" cy="1758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xmlns="" id="{CF9599A4-FB44-4F51-9EB5-EBB1E58E37F2}"/>
                  </a:ext>
                </a:extLst>
              </p:cNvPr>
              <p:cNvSpPr txBox="1"/>
              <p:nvPr/>
            </p:nvSpPr>
            <p:spPr>
              <a:xfrm>
                <a:off x="888973" y="2975154"/>
                <a:ext cx="904415" cy="738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÷4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9599A4-FB44-4F51-9EB5-EBB1E58E3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73" y="2975154"/>
                <a:ext cx="904415" cy="738600"/>
              </a:xfrm>
              <a:prstGeom prst="rect">
                <a:avLst/>
              </a:prstGeom>
              <a:blipFill rotWithShape="0">
                <a:blip r:embed="rId9"/>
                <a:stretch>
                  <a:fillRect r="-12838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bject 10">
                <a:extLst>
                  <a:ext uri="{FF2B5EF4-FFF2-40B4-BE49-F238E27FC236}">
                    <a16:creationId xmlns:a16="http://schemas.microsoft.com/office/drawing/2014/main" xmlns="" id="{6FBE6191-896B-4170-9E94-1246C2CE64BE}"/>
                  </a:ext>
                </a:extLst>
              </p:cNvPr>
              <p:cNvSpPr txBox="1"/>
              <p:nvPr/>
            </p:nvSpPr>
            <p:spPr>
              <a:xfrm>
                <a:off x="3320860" y="2861495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Object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FBE6191-896B-4170-9E94-1246C2CE6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860" y="2861495"/>
                <a:ext cx="1155744" cy="9350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文本框 73">
            <a:extLst>
              <a:ext uri="{FF2B5EF4-FFF2-40B4-BE49-F238E27FC236}">
                <a16:creationId xmlns:a16="http://schemas.microsoft.com/office/drawing/2014/main" xmlns="" id="{1DC3D18D-C62A-4E23-9782-E05C6BCE0150}"/>
              </a:ext>
            </a:extLst>
          </p:cNvPr>
          <p:cNvSpPr txBox="1"/>
          <p:nvPr/>
        </p:nvSpPr>
        <p:spPr>
          <a:xfrm>
            <a:off x="3045438" y="36084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295623E8-792B-4BAE-94D1-4F2E313F4403}"/>
              </a:ext>
            </a:extLst>
          </p:cNvPr>
          <p:cNvSpPr txBox="1"/>
          <p:nvPr/>
        </p:nvSpPr>
        <p:spPr>
          <a:xfrm>
            <a:off x="2377266" y="26866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ject 9">
                <a:extLst>
                  <a:ext uri="{FF2B5EF4-FFF2-40B4-BE49-F238E27FC236}">
                    <a16:creationId xmlns:a16="http://schemas.microsoft.com/office/drawing/2014/main" xmlns="" id="{9FE16BDD-8DEC-4A25-A0B9-EFCF1C1E4F3E}"/>
                  </a:ext>
                </a:extLst>
              </p:cNvPr>
              <p:cNvSpPr txBox="1"/>
              <p:nvPr/>
            </p:nvSpPr>
            <p:spPr>
              <a:xfrm>
                <a:off x="5544523" y="2851796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Objec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E16BDD-8DEC-4A25-A0B9-EFCF1C1E4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23" y="2851796"/>
                <a:ext cx="1899555" cy="93662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bject 10">
                <a:extLst>
                  <a:ext uri="{FF2B5EF4-FFF2-40B4-BE49-F238E27FC236}">
                    <a16:creationId xmlns:a16="http://schemas.microsoft.com/office/drawing/2014/main" xmlns="" id="{67F40477-EC09-4462-B22F-C0FC2EAB6FB1}"/>
                  </a:ext>
                </a:extLst>
              </p:cNvPr>
              <p:cNvSpPr txBox="1"/>
              <p:nvPr/>
            </p:nvSpPr>
            <p:spPr>
              <a:xfrm>
                <a:off x="7126882" y="2861495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Object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F40477-EC09-4462-B22F-C0FC2EAB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882" y="2861495"/>
                <a:ext cx="1155744" cy="93503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584A3992-78B2-4FA9-94AA-C5CA4DB2A418}"/>
                  </a:ext>
                </a:extLst>
              </p:cNvPr>
              <p:cNvSpPr txBox="1"/>
              <p:nvPr/>
            </p:nvSpPr>
            <p:spPr>
              <a:xfrm>
                <a:off x="4677715" y="1439248"/>
                <a:ext cx="904415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4A3992-78B2-4FA9-94AA-C5CA4DB2A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15" y="1439248"/>
                <a:ext cx="904415" cy="783612"/>
              </a:xfrm>
              <a:prstGeom prst="rect">
                <a:avLst/>
              </a:prstGeom>
              <a:blipFill rotWithShape="0"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584A3992-78B2-4FA9-94AA-C5CA4DB2A418}"/>
                  </a:ext>
                </a:extLst>
              </p:cNvPr>
              <p:cNvSpPr txBox="1"/>
              <p:nvPr/>
            </p:nvSpPr>
            <p:spPr>
              <a:xfrm>
                <a:off x="4673744" y="2922030"/>
                <a:ext cx="904415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4A3992-78B2-4FA9-94AA-C5CA4DB2A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4" y="2922030"/>
                <a:ext cx="904415" cy="783612"/>
              </a:xfrm>
              <a:prstGeom prst="rect">
                <a:avLst/>
              </a:prstGeom>
              <a:blipFill rotWithShape="0">
                <a:blip r:embed="rId14"/>
                <a:stretch>
                  <a:fillRect b="-3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A3273DFC-DE75-4863-8058-5048EFEC270B}"/>
              </a:ext>
            </a:extLst>
          </p:cNvPr>
          <p:cNvCxnSpPr/>
          <p:nvPr/>
        </p:nvCxnSpPr>
        <p:spPr>
          <a:xfrm>
            <a:off x="6826868" y="1520607"/>
            <a:ext cx="236220" cy="19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AB1643CA-17D0-4043-B123-EB19DCA60625}"/>
              </a:ext>
            </a:extLst>
          </p:cNvPr>
          <p:cNvSpPr txBox="1"/>
          <p:nvPr/>
        </p:nvSpPr>
        <p:spPr>
          <a:xfrm>
            <a:off x="6958952" y="11018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xmlns="" id="{D5977704-9D4B-433C-854D-BD46225A1A11}"/>
              </a:ext>
            </a:extLst>
          </p:cNvPr>
          <p:cNvCxnSpPr/>
          <p:nvPr/>
        </p:nvCxnSpPr>
        <p:spPr>
          <a:xfrm>
            <a:off x="6008849" y="2002455"/>
            <a:ext cx="276860" cy="1758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5537EA40-1723-4EA7-8293-CA932B160279}"/>
              </a:ext>
            </a:extLst>
          </p:cNvPr>
          <p:cNvSpPr txBox="1"/>
          <p:nvPr/>
        </p:nvSpPr>
        <p:spPr>
          <a:xfrm>
            <a:off x="6147279" y="21331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2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76" grpId="0"/>
      <p:bldP spid="80" grpId="0"/>
      <p:bldP spid="40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46553" y="480407"/>
            <a:ext cx="405578" cy="523220"/>
            <a:chOff x="152631" y="737481"/>
            <a:chExt cx="405578" cy="523220"/>
          </a:xfrm>
        </p:grpSpPr>
        <p:sp>
          <p:nvSpPr>
            <p:cNvPr id="19" name="椭圆 1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52131" y="496581"/>
            <a:ext cx="2844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分一分，算一算。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4" name="图片 5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64780" y="1035975"/>
                <a:ext cx="8140834" cy="783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袋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20 kg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的大米，每天吃掉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，可以吃多少天？</a:t>
                </a:r>
                <a:endPara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80" y="1035975"/>
                <a:ext cx="8140834" cy="783356"/>
              </a:xfrm>
              <a:prstGeom prst="rect">
                <a:avLst/>
              </a:prstGeom>
              <a:blipFill rotWithShape="0">
                <a:blip r:embed="rId3"/>
                <a:stretch>
                  <a:fillRect l="-1497" r="-5838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89" y="2731616"/>
            <a:ext cx="1151889" cy="1080232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E23C6BA-5555-4E83-B1CA-A4FCF8580966}"/>
              </a:ext>
            </a:extLst>
          </p:cNvPr>
          <p:cNvGrpSpPr>
            <a:grpSpLocks/>
          </p:cNvGrpSpPr>
          <p:nvPr/>
        </p:nvGrpSpPr>
        <p:grpSpPr bwMode="auto">
          <a:xfrm>
            <a:off x="5210394" y="1953583"/>
            <a:ext cx="2218573" cy="1095651"/>
            <a:chOff x="10291" y="3691"/>
            <a:chExt cx="3495" cy="1725"/>
          </a:xfrm>
        </p:grpSpPr>
        <p:sp>
          <p:nvSpPr>
            <p:cNvPr id="12" name="云形标注 11">
              <a:extLst>
                <a:ext uri="{FF2B5EF4-FFF2-40B4-BE49-F238E27FC236}">
                  <a16:creationId xmlns:a16="http://schemas.microsoft.com/office/drawing/2014/main" xmlns="" id="{E099B664-CF6A-47BF-9BED-8F6A551DBA5C}"/>
                </a:ext>
              </a:extLst>
            </p:cNvPr>
            <p:cNvSpPr/>
            <p:nvPr/>
          </p:nvSpPr>
          <p:spPr>
            <a:xfrm>
              <a:off x="10291" y="3691"/>
              <a:ext cx="3495" cy="1725"/>
            </a:xfrm>
            <a:prstGeom prst="cloudCallout">
              <a:avLst>
                <a:gd name="adj1" fmla="val 48559"/>
                <a:gd name="adj2" fmla="val 74223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22">
                  <a:extLst>
                    <a:ext uri="{FF2B5EF4-FFF2-40B4-BE49-F238E27FC236}">
                      <a16:creationId xmlns:a16="http://schemas.microsoft.com/office/drawing/2014/main" xmlns="" id="{4584BB68-350F-47B6-88DD-6D06FFE12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35" y="3870"/>
                  <a:ext cx="3097" cy="1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>
                      <a:srgbClr val="FF0000"/>
                    </a:buClr>
                  </a:pPr>
                  <a:r>
                    <a:rPr lang="zh-CN" altLang="en-US" sz="2000" b="1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就是求</a:t>
                  </a:r>
                  <a:r>
                    <a:rPr lang="en-US" altLang="zh-CN" sz="2000" b="1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20 kg</a:t>
                  </a:r>
                  <a:r>
                    <a:rPr lang="zh-CN" altLang="en-US" sz="2000" b="1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里面有几个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zh-CN" sz="20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2000" b="1" dirty="0" smtClean="0"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kg</a:t>
                  </a:r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。</a:t>
                  </a:r>
                  <a:endParaRPr lang="en-US" altLang="en-US" sz="20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矩形 22">
                  <a:extLst>
                    <a:ext uri="{FF2B5EF4-FFF2-40B4-BE49-F238E27FC236}">
                      <a16:creationId xmlns="" xmlns:a16="http://schemas.microsoft.com/office/drawing/2014/main" id="{4584BB68-350F-47B6-88DD-6D06FFE124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35" y="3870"/>
                  <a:ext cx="3097" cy="140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416" t="-4762" r="-932" b="-136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9">
                <a:extLst>
                  <a:ext uri="{FF2B5EF4-FFF2-40B4-BE49-F238E27FC236}">
                    <a16:creationId xmlns:a16="http://schemas.microsoft.com/office/drawing/2014/main" xmlns="" id="{97448C12-F74F-4747-A9FD-86BC8A06C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9854" y="2161899"/>
                <a:ext cx="1879600" cy="92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20÷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7448C12-F74F-4747-A9FD-86BC8A06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9854" y="2161899"/>
                <a:ext cx="1879600" cy="921855"/>
              </a:xfrm>
              <a:prstGeom prst="rect">
                <a:avLst/>
              </a:prstGeom>
              <a:blipFill rotWithShape="0">
                <a:blip r:embed="rId6"/>
                <a:stretch>
                  <a:fillRect l="-6494" b="-33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4">
                <a:extLst>
                  <a:ext uri="{FF2B5EF4-FFF2-40B4-BE49-F238E27FC236}">
                    <a16:creationId xmlns:a16="http://schemas.microsoft.com/office/drawing/2014/main" xmlns="" id="{A972D4FA-05B2-45BB-ACD7-B69E682ABA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6538" y="2294299"/>
                <a:ext cx="1706245" cy="773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=20×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9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972D4FA-05B2-45BB-ACD7-B69E682AB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6538" y="2294299"/>
                <a:ext cx="1706245" cy="773802"/>
              </a:xfrm>
              <a:prstGeom prst="rect">
                <a:avLst/>
              </a:prstGeom>
              <a:blipFill rotWithShape="0">
                <a:blip r:embed="rId7"/>
                <a:stretch>
                  <a:fillRect l="-7143" b="-86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9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972D4FA-05B2-45BB-ACD7-B69E682A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707" y="2419590"/>
            <a:ext cx="1510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50(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87201" y="3297112"/>
            <a:ext cx="2994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答：可以吃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428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46553" y="480407"/>
            <a:ext cx="405578" cy="523220"/>
            <a:chOff x="152631" y="737481"/>
            <a:chExt cx="405578" cy="523220"/>
          </a:xfrm>
        </p:grpSpPr>
        <p:sp>
          <p:nvSpPr>
            <p:cNvPr id="19" name="椭圆 1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52131" y="496581"/>
            <a:ext cx="2844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分一分，算一算。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4" name="图片 5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507509" y="1003627"/>
                <a:ext cx="8140834" cy="1214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修一条长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12 km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的公路，如果每天修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km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，多少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US" altLang="zh-CN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天可以修完？</a:t>
                </a:r>
                <a:endPara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9" y="1003627"/>
                <a:ext cx="8140834" cy="1214243"/>
              </a:xfrm>
              <a:prstGeom prst="rect">
                <a:avLst/>
              </a:prstGeom>
              <a:blipFill rotWithShape="0">
                <a:blip r:embed="rId3"/>
                <a:stretch>
                  <a:fillRect l="-1497" r="-898" b="-13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29">
                <a:extLst>
                  <a:ext uri="{FF2B5EF4-FFF2-40B4-BE49-F238E27FC236}">
                    <a16:creationId xmlns:a16="http://schemas.microsoft.com/office/drawing/2014/main" xmlns="" id="{97448C12-F74F-4747-A9FD-86BC8A06C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3310" y="2259906"/>
                <a:ext cx="1879600" cy="92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12÷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7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7448C12-F74F-4747-A9FD-86BC8A06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3310" y="2259906"/>
                <a:ext cx="1879600" cy="921855"/>
              </a:xfrm>
              <a:prstGeom prst="rect">
                <a:avLst/>
              </a:prstGeom>
              <a:blipFill rotWithShape="0">
                <a:blip r:embed="rId4"/>
                <a:stretch>
                  <a:fillRect l="-6818" b="-33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4">
                <a:extLst>
                  <a:ext uri="{FF2B5EF4-FFF2-40B4-BE49-F238E27FC236}">
                    <a16:creationId xmlns:a16="http://schemas.microsoft.com/office/drawing/2014/main" xmlns="" id="{A972D4FA-05B2-45BB-ACD7-B69E682ABA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9994" y="2392306"/>
                <a:ext cx="1706245" cy="773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=12×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6 </m:t>
                        </m:r>
                      </m:den>
                    </m:f>
                  </m:oMath>
                </a14:m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9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972D4FA-05B2-45BB-ACD7-B69E682AB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9994" y="2392306"/>
                <a:ext cx="1706245" cy="773802"/>
              </a:xfrm>
              <a:prstGeom prst="rect">
                <a:avLst/>
              </a:prstGeom>
              <a:blipFill rotWithShape="0">
                <a:blip r:embed="rId5"/>
                <a:stretch>
                  <a:fillRect l="-7143" b="-86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9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972D4FA-05B2-45BB-ACD7-B69E682A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163" y="2517597"/>
            <a:ext cx="1510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14(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60657" y="3395119"/>
            <a:ext cx="3508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天可以修完。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5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3"/>
          <p:cNvSpPr txBox="1">
            <a:spLocks noChangeArrowheads="1"/>
          </p:cNvSpPr>
          <p:nvPr/>
        </p:nvSpPr>
        <p:spPr bwMode="auto">
          <a:xfrm>
            <a:off x="1131837" y="577501"/>
            <a:ext cx="3773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一壶水可以倒几杯？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65613" y="1229729"/>
            <a:ext cx="2023791" cy="1140026"/>
            <a:chOff x="4985848" y="1336395"/>
            <a:chExt cx="2023791" cy="1140026"/>
          </a:xfrm>
        </p:grpSpPr>
        <p:sp>
          <p:nvSpPr>
            <p:cNvPr id="2" name="云形标注 1"/>
            <p:cNvSpPr/>
            <p:nvPr/>
          </p:nvSpPr>
          <p:spPr>
            <a:xfrm>
              <a:off x="4985848" y="1336395"/>
              <a:ext cx="2023791" cy="1140026"/>
            </a:xfrm>
            <a:prstGeom prst="cloudCallout">
              <a:avLst>
                <a:gd name="adj1" fmla="val -28920"/>
                <a:gd name="adj2" fmla="val 6705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190863" y="1446552"/>
                  <a:ext cx="1775533" cy="890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lvl="0" eaLnBrk="1" hangingPunct="1">
                    <a:buClr>
                      <a:srgbClr val="FF0000"/>
                    </a:buClr>
                  </a:pP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除以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CN" sz="2000" b="1" i="0" smtClean="0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CN" sz="2000" b="1" i="0" smtClean="0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等于乘它的倒数。</a:t>
                  </a:r>
                  <a:endParaRPr kumimoji="0" lang="zh-CN" altLang="en-US" sz="2000" b="1" dirty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0863" y="1446552"/>
                  <a:ext cx="1775533" cy="89030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780" b="-95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15" name="椭圆 14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2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9" name="图片 2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31" name="图片 11">
            <a:extLst>
              <a:ext uri="{FF2B5EF4-FFF2-40B4-BE49-F238E27FC236}">
                <a16:creationId xmlns:a16="http://schemas.microsoft.com/office/drawing/2014/main" xmlns="" id="{6B4768BE-ECAF-4413-86CC-084D319DC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57" y="1697192"/>
            <a:ext cx="299298" cy="49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A1CEF16A-E8E3-42B8-BEB5-4A76D661CF1E}"/>
              </a:ext>
            </a:extLst>
          </p:cNvPr>
          <p:cNvSpPr txBox="1"/>
          <p:nvPr/>
        </p:nvSpPr>
        <p:spPr>
          <a:xfrm>
            <a:off x="7496386" y="1453944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3L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id="{8B98EA88-569F-43C2-B8F7-CC041F0E0EE9}"/>
                  </a:ext>
                </a:extLst>
              </p:cNvPr>
              <p:cNvSpPr txBox="1"/>
              <p:nvPr/>
            </p:nvSpPr>
            <p:spPr>
              <a:xfrm>
                <a:off x="5049278" y="1514903"/>
                <a:ext cx="861133" cy="78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4 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98EA88-569F-43C2-B8F7-CC041F0E0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278" y="1514903"/>
                <a:ext cx="861133" cy="783612"/>
              </a:xfrm>
              <a:prstGeom prst="rect">
                <a:avLst/>
              </a:prstGeom>
              <a:blipFill rotWithShape="0">
                <a:blip r:embed="rId11"/>
                <a:stretch>
                  <a:fillRect r="-13380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0990" b="70759" l="67479" r="78013">
                        <a14:foregroundMark x1="68491" y1="64865" x2="67755" y2="64539"/>
                        <a14:foregroundMark x1="71435" y1="61739" x2="75621" y2="61739"/>
                      </a14:backgroundRemoval>
                    </a14:imgEffect>
                  </a14:imgLayer>
                </a14:imgProps>
              </a:ext>
            </a:extLst>
          </a:blip>
          <a:srcRect l="67604" t="61068" r="22063" b="29119"/>
          <a:stretch/>
        </p:blipFill>
        <p:spPr>
          <a:xfrm>
            <a:off x="6394555" y="919230"/>
            <a:ext cx="1101831" cy="147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29">
                <a:extLst>
                  <a:ext uri="{FF2B5EF4-FFF2-40B4-BE49-F238E27FC236}">
                    <a16:creationId xmlns:a16="http://schemas.microsoft.com/office/drawing/2014/main" xmlns="" id="{97448C12-F74F-4747-A9FD-86BC8A06C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8271" y="2506205"/>
                <a:ext cx="1879600" cy="92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1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7448C12-F74F-4747-A9FD-86BC8A06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8271" y="2506205"/>
                <a:ext cx="1879600" cy="921855"/>
              </a:xfrm>
              <a:prstGeom prst="rect">
                <a:avLst/>
              </a:prstGeom>
              <a:blipFill rotWithShape="0">
                <a:blip r:embed="rId14"/>
                <a:stretch>
                  <a:fillRect l="-6472" b="-33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9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972D4FA-05B2-45BB-ACD7-B69E682A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59" y="2771663"/>
            <a:ext cx="1272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=3×4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TextBox 9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972D4FA-05B2-45BB-ACD7-B69E682A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712" y="2749909"/>
            <a:ext cx="1510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12(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406674" y="3602246"/>
            <a:ext cx="3986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答：一壶水可以倒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杯。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"/>
          <p:cNvSpPr txBox="1"/>
          <p:nvPr/>
        </p:nvSpPr>
        <p:spPr>
          <a:xfrm>
            <a:off x="549881" y="597173"/>
            <a:ext cx="608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计算题。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1316169" y="1385472"/>
                <a:ext cx="801823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69" y="1385472"/>
                <a:ext cx="801823" cy="684803"/>
              </a:xfrm>
              <a:prstGeom prst="rect">
                <a:avLst/>
              </a:prstGeom>
              <a:blipFill rotWithShape="0">
                <a:blip r:embed="rId2"/>
                <a:stretch>
                  <a:fillRect l="-12214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4696956" y="2441080"/>
                <a:ext cx="859531" cy="684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956" y="2441080"/>
                <a:ext cx="859531" cy="684931"/>
              </a:xfrm>
              <a:prstGeom prst="rect">
                <a:avLst/>
              </a:prstGeom>
              <a:blipFill rotWithShape="0">
                <a:blip r:embed="rId3"/>
                <a:stretch>
                  <a:fillRect b="-7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2106179" y="1316697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179" y="1316697"/>
                <a:ext cx="1899555" cy="9366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ject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51DE8C7-1E1A-4E5F-A822-50789271C5B4}"/>
              </a:ext>
            </a:extLst>
          </p:cNvPr>
          <p:cNvSpPr txBox="1"/>
          <p:nvPr/>
        </p:nvSpPr>
        <p:spPr>
          <a:xfrm>
            <a:off x="3235192" y="1496757"/>
            <a:ext cx="1088838" cy="468568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9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5590358" y="1316697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99</m:t>
                      </m:r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358" y="1316697"/>
                <a:ext cx="1899555" cy="9366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ject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51DE8C7-1E1A-4E5F-A822-50789271C5B4}"/>
              </a:ext>
            </a:extLst>
          </p:cNvPr>
          <p:cNvSpPr txBox="1"/>
          <p:nvPr/>
        </p:nvSpPr>
        <p:spPr>
          <a:xfrm>
            <a:off x="6945494" y="1505095"/>
            <a:ext cx="1088838" cy="476950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108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1996504" y="2381416"/>
                <a:ext cx="1524364" cy="679771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 21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504" y="2381416"/>
                <a:ext cx="1524364" cy="679771"/>
              </a:xfrm>
              <a:prstGeom prst="rect">
                <a:avLst/>
              </a:prstGeom>
              <a:blipFill rotWithShape="0">
                <a:blip r:embed="rId6"/>
                <a:stretch>
                  <a:fillRect l="-2000" b="-8108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5540804" y="2380616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804" y="2380616"/>
                <a:ext cx="1899555" cy="9366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6674655" y="2380616"/>
                <a:ext cx="1088838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Objec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655" y="2380616"/>
                <a:ext cx="1088838" cy="9350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2095675" y="3332679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675" y="3332679"/>
                <a:ext cx="1899555" cy="9366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3085871" y="3334266"/>
                <a:ext cx="1088838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Objec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71" y="3334266"/>
                <a:ext cx="1088838" cy="9350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571923" y="1381514"/>
                <a:ext cx="1109599" cy="676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99÷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23" y="1381514"/>
                <a:ext cx="1109599" cy="676339"/>
              </a:xfrm>
              <a:prstGeom prst="rect">
                <a:avLst/>
              </a:prstGeom>
              <a:blipFill rotWithShape="0">
                <a:blip r:embed="rId11"/>
                <a:stretch>
                  <a:fillRect l="-8791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1232996" y="2380616"/>
                <a:ext cx="955711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21÷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96" y="2380616"/>
                <a:ext cx="955711" cy="680571"/>
              </a:xfrm>
              <a:prstGeom prst="rect">
                <a:avLst/>
              </a:prstGeom>
              <a:blipFill rotWithShape="0">
                <a:blip r:embed="rId12"/>
                <a:stretch>
                  <a:fillRect l="-9554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1316169" y="3380888"/>
                <a:ext cx="705642" cy="680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69" y="3380888"/>
                <a:ext cx="705642" cy="680507"/>
              </a:xfrm>
              <a:prstGeom prst="rect">
                <a:avLst/>
              </a:prstGeom>
              <a:blipFill rotWithShape="0">
                <a:blip r:embed="rId13"/>
                <a:stretch>
                  <a:fillRect b="-9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bject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51DE8C7-1E1A-4E5F-A822-50789271C5B4}"/>
              </a:ext>
            </a:extLst>
          </p:cNvPr>
          <p:cNvSpPr txBox="1"/>
          <p:nvPr/>
        </p:nvSpPr>
        <p:spPr>
          <a:xfrm>
            <a:off x="3322558" y="2524814"/>
            <a:ext cx="1088838" cy="468568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24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"/>
              <p:cNvSpPr txBox="1"/>
              <p:nvPr/>
            </p:nvSpPr>
            <p:spPr>
              <a:xfrm>
                <a:off x="421695" y="663488"/>
                <a:ext cx="8286470" cy="120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一大瓶饮料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，一小瓶饮料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，一大瓶饮料是</a:t>
                </a:r>
                <a:endParaRPr lang="en-US" altLang="zh-CN" sz="28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一小瓶饮料的几倍？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95" y="663488"/>
                <a:ext cx="8286470" cy="1209370"/>
              </a:xfrm>
              <a:prstGeom prst="rect">
                <a:avLst/>
              </a:prstGeom>
              <a:blipFill rotWithShape="0">
                <a:blip r:embed="rId2"/>
                <a:stretch>
                  <a:fillRect l="-1471"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08" y="1773439"/>
            <a:ext cx="1244143" cy="1440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51630" y="1773439"/>
            <a:ext cx="3561606" cy="1009174"/>
            <a:chOff x="4985848" y="1203635"/>
            <a:chExt cx="3273841" cy="1009174"/>
          </a:xfrm>
        </p:grpSpPr>
        <p:sp>
          <p:nvSpPr>
            <p:cNvPr id="5" name="云形标注 4"/>
            <p:cNvSpPr/>
            <p:nvPr/>
          </p:nvSpPr>
          <p:spPr>
            <a:xfrm>
              <a:off x="4985848" y="1203635"/>
              <a:ext cx="3273841" cy="1009174"/>
            </a:xfrm>
            <a:prstGeom prst="cloudCallout">
              <a:avLst>
                <a:gd name="adj1" fmla="val -62045"/>
                <a:gd name="adj2" fmla="val 3381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5190864" y="1279234"/>
              <a:ext cx="30688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buClr>
                  <a:srgbClr val="FF0000"/>
                </a:buClr>
              </a:pPr>
              <a:r>
                <a:rPr kumimoji="0" lang="zh-CN" altLang="en-US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求一个数是另一个数的</a:t>
              </a:r>
              <a:r>
                <a:rPr kumimoji="0" lang="zh-CN" altLang="en-US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几倍，用除法计算。</a:t>
              </a:r>
              <a:endParaRPr kumimoji="0" lang="zh-CN" altLang="en-US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8"/>
              <p:cNvSpPr txBox="1"/>
              <p:nvPr/>
            </p:nvSpPr>
            <p:spPr>
              <a:xfrm>
                <a:off x="2637999" y="2982367"/>
                <a:ext cx="1405856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÷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99" y="2982367"/>
                <a:ext cx="1405856" cy="9001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52679" y="4020616"/>
            <a:ext cx="6108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答：一大瓶饮料是一小瓶饮料的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倍。</a:t>
            </a:r>
            <a:endParaRPr lang="zh-CN" altLang="en-US" sz="2800" b="1" dirty="0">
              <a:solidFill>
                <a:srgbClr val="FF0000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3882142" y="2991266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142" y="2991266"/>
                <a:ext cx="1899555" cy="9366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51DE8C7-1E1A-4E5F-A822-50789271C5B4}"/>
              </a:ext>
            </a:extLst>
          </p:cNvPr>
          <p:cNvSpPr txBox="1"/>
          <p:nvPr/>
        </p:nvSpPr>
        <p:spPr>
          <a:xfrm>
            <a:off x="5342650" y="3213439"/>
            <a:ext cx="1904183" cy="632706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76127" y="898686"/>
            <a:ext cx="6973947" cy="630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算一算，说一说。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9">
                <a:extLst>
                  <a:ext uri="{FF2B5EF4-FFF2-40B4-BE49-F238E27FC236}">
                    <a16:creationId xmlns="" xmlns:a16="http://schemas.microsoft.com/office/drawing/2014/main" id="{6637C3E5-C515-483B-8915-F36DE1415CB9}"/>
                  </a:ext>
                </a:extLst>
              </p:cNvPr>
              <p:cNvSpPr txBox="1"/>
              <p:nvPr/>
            </p:nvSpPr>
            <p:spPr>
              <a:xfrm>
                <a:off x="2038182" y="1757887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Objec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37C3E5-C515-483B-8915-F36DE1415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182" y="1757887"/>
                <a:ext cx="1899555" cy="9366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60C8B2EC-33A7-4D0A-BA75-E04C2A699D80}"/>
              </a:ext>
            </a:extLst>
          </p:cNvPr>
          <p:cNvCxnSpPr/>
          <p:nvPr/>
        </p:nvCxnSpPr>
        <p:spPr>
          <a:xfrm>
            <a:off x="2521056" y="1873133"/>
            <a:ext cx="236220" cy="19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373F91E9-AA78-4D3F-A950-712ADBE9B795}"/>
              </a:ext>
            </a:extLst>
          </p:cNvPr>
          <p:cNvCxnSpPr/>
          <p:nvPr/>
        </p:nvCxnSpPr>
        <p:spPr>
          <a:xfrm>
            <a:off x="3307907" y="2413137"/>
            <a:ext cx="276860" cy="1758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1021817" y="1872752"/>
                <a:ext cx="1083951" cy="738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9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÷6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17" y="1872752"/>
                <a:ext cx="1083951" cy="738344"/>
              </a:xfrm>
              <a:prstGeom prst="rect">
                <a:avLst/>
              </a:prstGeom>
              <a:blipFill rotWithShape="0">
                <a:blip r:embed="rId3"/>
                <a:stretch>
                  <a:fillRect r="-10734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0">
                <a:extLst>
                  <a:ext uri="{FF2B5EF4-FFF2-40B4-BE49-F238E27FC236}">
                    <a16:creationId xmlns="" xmlns:a16="http://schemas.microsoft.com/office/drawing/2014/main" id="{CAA20B41-E26E-4810-A0CB-AAED074D0DC0}"/>
                  </a:ext>
                </a:extLst>
              </p:cNvPr>
              <p:cNvSpPr txBox="1"/>
              <p:nvPr/>
            </p:nvSpPr>
            <p:spPr>
              <a:xfrm>
                <a:off x="3686869" y="1767389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27 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ject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AA20B41-E26E-4810-A0CB-AAED074D0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869" y="1767389"/>
                <a:ext cx="1155744" cy="9350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2CA6FCC-D8E0-4535-9571-80A67F4BA59C}"/>
              </a:ext>
            </a:extLst>
          </p:cNvPr>
          <p:cNvSpPr txBox="1"/>
          <p:nvPr/>
        </p:nvSpPr>
        <p:spPr>
          <a:xfrm>
            <a:off x="3568711" y="23176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BCD5C60-6773-4D72-9E1C-876A92C8F5EC}"/>
              </a:ext>
            </a:extLst>
          </p:cNvPr>
          <p:cNvSpPr txBox="1"/>
          <p:nvPr/>
        </p:nvSpPr>
        <p:spPr>
          <a:xfrm>
            <a:off x="2750105" y="162963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9">
                <a:extLst>
                  <a:ext uri="{FF2B5EF4-FFF2-40B4-BE49-F238E27FC236}">
                    <a16:creationId xmlns="" xmlns:a16="http://schemas.microsoft.com/office/drawing/2014/main" id="{5C3588D8-4D7F-4994-89E6-F6AC44A19754}"/>
                  </a:ext>
                </a:extLst>
              </p:cNvPr>
              <p:cNvSpPr txBox="1"/>
              <p:nvPr/>
            </p:nvSpPr>
            <p:spPr>
              <a:xfrm>
                <a:off x="2242501" y="3002425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Objec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3588D8-4D7F-4994-89E6-F6AC44A19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501" y="3002425"/>
                <a:ext cx="1899555" cy="936625"/>
              </a:xfrm>
              <a:prstGeom prst="rect">
                <a:avLst/>
              </a:prstGeom>
              <a:blipFill rotWithShape="0">
                <a:blip r:embed="rId5"/>
                <a:stretch>
                  <a:fillRect r="-2572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2DF0F145-085C-4795-AE49-C4DD944EFDF4}"/>
              </a:ext>
            </a:extLst>
          </p:cNvPr>
          <p:cNvCxnSpPr/>
          <p:nvPr/>
        </p:nvCxnSpPr>
        <p:spPr>
          <a:xfrm>
            <a:off x="2847295" y="3152505"/>
            <a:ext cx="236220" cy="19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5D5B460B-A01F-457F-B922-0AC27932E876}"/>
              </a:ext>
            </a:extLst>
          </p:cNvPr>
          <p:cNvCxnSpPr/>
          <p:nvPr/>
        </p:nvCxnSpPr>
        <p:spPr>
          <a:xfrm>
            <a:off x="3812310" y="3607783"/>
            <a:ext cx="276860" cy="1758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1EBA2827-1499-4A92-86F4-CE4F5B3F0E7E}"/>
                  </a:ext>
                </a:extLst>
              </p:cNvPr>
              <p:cNvSpPr txBox="1"/>
              <p:nvPr/>
            </p:nvSpPr>
            <p:spPr>
              <a:xfrm>
                <a:off x="930047" y="3117290"/>
                <a:ext cx="1443024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15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÷12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BA2827-1499-4A92-86F4-CE4F5B3F0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47" y="3117290"/>
                <a:ext cx="1443024" cy="739177"/>
              </a:xfrm>
              <a:prstGeom prst="rect">
                <a:avLst/>
              </a:prstGeom>
              <a:blipFill rotWithShape="0">
                <a:blip r:embed="rId6"/>
                <a:stretch>
                  <a:fillRect r="-8051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0">
                <a:extLst>
                  <a:ext uri="{FF2B5EF4-FFF2-40B4-BE49-F238E27FC236}">
                    <a16:creationId xmlns="" xmlns:a16="http://schemas.microsoft.com/office/drawing/2014/main" id="{76D3F427-FBE4-465A-B925-B9AFA000A821}"/>
                  </a:ext>
                </a:extLst>
              </p:cNvPr>
              <p:cNvSpPr txBox="1"/>
              <p:nvPr/>
            </p:nvSpPr>
            <p:spPr>
              <a:xfrm>
                <a:off x="4195444" y="3011927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45 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Object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6D3F427-FBE4-465A-B925-B9AFA000A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44" y="3011927"/>
                <a:ext cx="1155744" cy="9350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B47586A3-C13D-42BE-904C-E2D08FB826E0}"/>
              </a:ext>
            </a:extLst>
          </p:cNvPr>
          <p:cNvSpPr txBox="1"/>
          <p:nvPr/>
        </p:nvSpPr>
        <p:spPr>
          <a:xfrm>
            <a:off x="4122702" y="36565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48BA8A6E-35C3-49FA-A232-0362E598A2B2}"/>
              </a:ext>
            </a:extLst>
          </p:cNvPr>
          <p:cNvSpPr txBox="1"/>
          <p:nvPr/>
        </p:nvSpPr>
        <p:spPr>
          <a:xfrm>
            <a:off x="2954424" y="28741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518838" y="1529627"/>
            <a:ext cx="2875573" cy="1344549"/>
            <a:chOff x="5033050" y="1276783"/>
            <a:chExt cx="2875573" cy="1344549"/>
          </a:xfrm>
        </p:grpSpPr>
        <p:sp>
          <p:nvSpPr>
            <p:cNvPr id="23" name="云形标注 22"/>
            <p:cNvSpPr/>
            <p:nvPr/>
          </p:nvSpPr>
          <p:spPr>
            <a:xfrm>
              <a:off x="5033050" y="1276783"/>
              <a:ext cx="2875573" cy="1344549"/>
            </a:xfrm>
            <a:prstGeom prst="cloudCallout">
              <a:avLst>
                <a:gd name="adj1" fmla="val 16676"/>
                <a:gd name="adj2" fmla="val 8322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5190865" y="1446552"/>
              <a:ext cx="260362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buClr>
                  <a:srgbClr val="FF0000"/>
                </a:buClr>
              </a:pPr>
              <a:r>
                <a:rPr kumimoji="0" lang="zh-CN" altLang="en-US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分数除以一个整数</a:t>
              </a:r>
              <a:endParaRPr kumimoji="0" lang="en-US" altLang="zh-CN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lvl="0" algn="ctr" eaLnBrk="1" hangingPunct="1">
                <a:buClr>
                  <a:srgbClr val="FF0000"/>
                </a:buClr>
              </a:pPr>
              <a:r>
                <a:rPr kumimoji="0" lang="en-US" altLang="zh-CN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(0</a:t>
              </a:r>
              <a:r>
                <a:rPr kumimoji="0" lang="zh-CN" altLang="en-US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除外</a:t>
              </a:r>
              <a:r>
                <a:rPr kumimoji="0" lang="en-US" altLang="zh-CN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r>
                <a:rPr kumimoji="0" lang="zh-CN" altLang="en-US" sz="2000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，等于乘这个整数的倒数。</a:t>
              </a:r>
              <a:endParaRPr kumimoji="0" lang="zh-CN" altLang="en-US" sz="2000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23" y="2855121"/>
            <a:ext cx="1129845" cy="10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2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"/>
              <p:cNvSpPr txBox="1"/>
              <p:nvPr/>
            </p:nvSpPr>
            <p:spPr>
              <a:xfrm>
                <a:off x="636591" y="597173"/>
                <a:ext cx="7466885" cy="12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有一根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 m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长的木条，锯成每段长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的小段，</a:t>
                </a:r>
                <a:endParaRPr lang="en-US" altLang="zh-CN" sz="28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一共要锯多少次？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91" y="597173"/>
                <a:ext cx="7466885" cy="1214243"/>
              </a:xfrm>
              <a:prstGeom prst="rect">
                <a:avLst/>
              </a:prstGeom>
              <a:blipFill rotWithShape="0">
                <a:blip r:embed="rId2"/>
                <a:stretch>
                  <a:fillRect l="-1633" r="-6449" b="-1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云形标注 4"/>
          <p:cNvSpPr/>
          <p:nvPr/>
        </p:nvSpPr>
        <p:spPr>
          <a:xfrm>
            <a:off x="2350064" y="1811480"/>
            <a:ext cx="3665061" cy="1105085"/>
          </a:xfrm>
          <a:prstGeom prst="cloudCallout">
            <a:avLst>
              <a:gd name="adj1" fmla="val 61475"/>
              <a:gd name="adj2" fmla="val 2839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55078" y="2023199"/>
            <a:ext cx="3170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buClr>
                <a:srgbClr val="FF0000"/>
              </a:buClr>
            </a:pPr>
            <a:r>
              <a:rPr kumimoji="0" lang="zh-CN" altLang="en-US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锯的次数比段数少</a:t>
            </a:r>
            <a:r>
              <a:rPr kumimoji="0" lang="en-US" altLang="zh-CN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，所以用段数减</a:t>
            </a:r>
            <a:r>
              <a:rPr kumimoji="0" lang="en-US" altLang="zh-CN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dirty="0" smtClean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就是锯的次数。</a:t>
            </a:r>
            <a:endParaRPr kumimoji="0" lang="zh-CN" altLang="en-US" sz="2000" b="1" dirty="0">
              <a:solidFill>
                <a:prstClr val="black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717449" y="4021685"/>
            <a:ext cx="4801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答：一共要锯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次。</a:t>
            </a:r>
            <a:endParaRPr lang="zh-CN" altLang="en-US" sz="2800" b="1" dirty="0">
              <a:solidFill>
                <a:srgbClr val="FF0000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345" y="2042922"/>
            <a:ext cx="1129845" cy="1059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9">
                <a:extLst>
                  <a:ext uri="{FF2B5EF4-FFF2-40B4-BE49-F238E27FC236}">
                    <a16:creationId xmlns:a16="http://schemas.microsoft.com/office/drawing/2014/main" xmlns="" id="{97448C12-F74F-4747-A9FD-86BC8A06C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5076" y="2916536"/>
                <a:ext cx="1879600" cy="92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7448C12-F74F-4747-A9FD-86BC8A06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5076" y="2916536"/>
                <a:ext cx="1879600" cy="921855"/>
              </a:xfrm>
              <a:prstGeom prst="rect">
                <a:avLst/>
              </a:prstGeom>
              <a:blipFill rotWithShape="0">
                <a:blip r:embed="rId4"/>
                <a:stretch>
                  <a:fillRect l="-6818"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51DE8C7-1E1A-4E5F-A822-50789271C5B4}"/>
              </a:ext>
            </a:extLst>
          </p:cNvPr>
          <p:cNvSpPr txBox="1"/>
          <p:nvPr/>
        </p:nvSpPr>
        <p:spPr>
          <a:xfrm>
            <a:off x="2555078" y="3203063"/>
            <a:ext cx="1904183" cy="632706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（段）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51DE8C7-1E1A-4E5F-A822-50789271C5B4}"/>
              </a:ext>
            </a:extLst>
          </p:cNvPr>
          <p:cNvSpPr txBox="1"/>
          <p:nvPr/>
        </p:nvSpPr>
        <p:spPr>
          <a:xfrm>
            <a:off x="4588977" y="3203063"/>
            <a:ext cx="2444212" cy="632706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1= 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（次）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"/>
              <p:cNvSpPr txBox="1"/>
              <p:nvPr/>
            </p:nvSpPr>
            <p:spPr>
              <a:xfrm>
                <a:off x="511953" y="519093"/>
                <a:ext cx="8008204" cy="12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有一根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长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的木条，把它锯成每段长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  <m:r>
                      <a:rPr lang="en-US" altLang="zh-C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的小段，一共要锯多少次？</a:t>
                </a:r>
                <a:endPara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3" y="519093"/>
                <a:ext cx="8008204" cy="1214243"/>
              </a:xfrm>
              <a:prstGeom prst="rect">
                <a:avLst/>
              </a:prstGeom>
              <a:blipFill rotWithShape="0">
                <a:blip r:embed="rId3"/>
                <a:stretch>
                  <a:fillRect l="-1598" b="-13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/>
          <p:nvPr/>
        </p:nvSpPr>
        <p:spPr>
          <a:xfrm>
            <a:off x="2409435" y="1938774"/>
            <a:ext cx="3807484" cy="5232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锯的段数－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1=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锯的次数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69778" y="4270520"/>
            <a:ext cx="34254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答：一共要锯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次。</a:t>
            </a:r>
            <a:endParaRPr lang="zh-CN" altLang="en-US" sz="2800" b="1" dirty="0">
              <a:solidFill>
                <a:srgbClr val="FF0000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3441805" y="2667432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12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805" y="2667432"/>
                <a:ext cx="1899555" cy="9366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ject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51DE8C7-1E1A-4E5F-A822-50789271C5B4}"/>
              </a:ext>
            </a:extLst>
          </p:cNvPr>
          <p:cNvSpPr txBox="1"/>
          <p:nvPr/>
        </p:nvSpPr>
        <p:spPr>
          <a:xfrm>
            <a:off x="5341360" y="2875961"/>
            <a:ext cx="1881111" cy="607121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（段）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1915958" y="3727793"/>
            <a:ext cx="1833219" cy="549439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1=5(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8"/>
              <p:cNvSpPr txBox="1"/>
              <p:nvPr/>
            </p:nvSpPr>
            <p:spPr>
              <a:xfrm>
                <a:off x="1813034" y="2667432"/>
                <a:ext cx="1405856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÷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034" y="2667432"/>
                <a:ext cx="1405856" cy="900113"/>
              </a:xfrm>
              <a:prstGeom prst="rect">
                <a:avLst/>
              </a:prstGeom>
              <a:blipFill rotWithShape="0">
                <a:blip r:embed="rId5"/>
                <a:stretch>
                  <a:fillRect r="-14286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3" name="矩形 2"/>
          <p:cNvSpPr/>
          <p:nvPr/>
        </p:nvSpPr>
        <p:spPr>
          <a:xfrm>
            <a:off x="2524030" y="1409504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整数或分数除以分数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2122614" y="2239796"/>
            <a:ext cx="510201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除以一个不为零的数，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等于乘这个数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的倒数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。在计算过程中，能约分的可以先约分。</a:t>
            </a:r>
            <a:endParaRPr lang="zh-CN" altLang="en-US" sz="28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56808" y="2051051"/>
            <a:ext cx="5367817" cy="1997608"/>
            <a:chOff x="973592" y="1225588"/>
            <a:chExt cx="6733946" cy="1735412"/>
          </a:xfrm>
        </p:grpSpPr>
        <p:sp>
          <p:nvSpPr>
            <p:cNvPr id="12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8"/>
              <a:ext cx="6596693" cy="164334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7402006" y="265546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60380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63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页练习五第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130" y="1024890"/>
            <a:ext cx="467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整数或分数除以分数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758910" y="3632281"/>
            <a:ext cx="200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乘它的倒数</a:t>
            </a:r>
            <a:endParaRPr lang="zh-CN" altLang="en-US" sz="2800" b="1" dirty="0">
              <a:solidFill>
                <a:schemeClr val="bg1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9">
                <a:extLst>
                  <a:ext uri="{FF2B5EF4-FFF2-40B4-BE49-F238E27FC236}">
                    <a16:creationId xmlns:a16="http://schemas.microsoft.com/office/drawing/2014/main" xmlns="" id="{BFA1F498-47EC-4C85-BD7B-9A4DD5FFCE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7458" y="1890343"/>
                <a:ext cx="4156075" cy="780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 dirty="0" smtClean="0">
                    <a:solidFill>
                      <a:schemeClr val="bg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4÷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chemeClr val="bg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2</m:t>
                        </m:r>
                        <m:r>
                          <m:rPr>
                            <m:nor/>
                          </m:rPr>
                          <a:rPr lang="en-US" altLang="zh-CN" sz="2800" b="1" dirty="0" smtClean="0">
                            <a:solidFill>
                              <a:schemeClr val="bg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chemeClr val="bg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chemeClr val="bg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×</a:t>
                </a:r>
                <a:r>
                  <a:rPr lang="en-US" altLang="zh-CN" sz="2800" b="1" spc="600" dirty="0">
                    <a:solidFill>
                      <a:schemeClr val="bg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2=</a:t>
                </a:r>
                <a:r>
                  <a:rPr lang="en-US" altLang="zh-CN" sz="2800" b="1" dirty="0">
                    <a:solidFill>
                      <a:schemeClr val="bg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8</a:t>
                </a:r>
                <a:r>
                  <a:rPr lang="zh-CN" altLang="en-US" sz="2800" b="1" dirty="0">
                    <a:solidFill>
                      <a:schemeClr val="bg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（份）</a:t>
                </a:r>
                <a:endParaRPr lang="zh-CN" altLang="en-US" sz="2800" b="1" spc="45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A1F498-47EC-4C85-BD7B-9A4DD5FFC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7458" y="1890343"/>
                <a:ext cx="4156075" cy="780470"/>
              </a:xfrm>
              <a:prstGeom prst="rect">
                <a:avLst/>
              </a:prstGeom>
              <a:blipFill rotWithShape="0">
                <a:blip r:embed="rId3"/>
                <a:stretch>
                  <a:fillRect l="-2933" b="-8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9">
                <a:extLst>
                  <a:ext uri="{FF2B5EF4-FFF2-40B4-BE49-F238E27FC236}">
                    <a16:creationId xmlns:a16="http://schemas.microsoft.com/office/drawing/2014/main" xmlns="" id="{BFA1F498-47EC-4C85-BD7B-9A4DD5FFCE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7457" y="2761312"/>
                <a:ext cx="4156075" cy="780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 dirty="0" smtClean="0">
                    <a:solidFill>
                      <a:schemeClr val="bg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4÷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chemeClr val="bg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chemeClr val="bg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b="1" dirty="0" smtClean="0">
                            <a:solidFill>
                              <a:schemeClr val="bg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chemeClr val="bg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chemeClr val="bg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×</a:t>
                </a:r>
                <a:r>
                  <a:rPr lang="en-US" altLang="zh-CN" sz="2800" b="1" spc="600" dirty="0">
                    <a:solidFill>
                      <a:schemeClr val="bg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3=</a:t>
                </a:r>
                <a:r>
                  <a:rPr lang="en-US" altLang="zh-CN" sz="2800" b="1" dirty="0">
                    <a:solidFill>
                      <a:schemeClr val="bg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12</a:t>
                </a:r>
                <a:r>
                  <a:rPr lang="zh-CN" altLang="en-US" sz="2800" b="1" dirty="0">
                    <a:solidFill>
                      <a:schemeClr val="bg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（份）</a:t>
                </a:r>
                <a:endParaRPr lang="zh-CN" altLang="en-US" sz="2800" b="1" spc="45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9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A1F498-47EC-4C85-BD7B-9A4DD5FFC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7457" y="2761312"/>
                <a:ext cx="4156075" cy="780470"/>
              </a:xfrm>
              <a:prstGeom prst="rect">
                <a:avLst/>
              </a:prstGeom>
              <a:blipFill rotWithShape="0">
                <a:blip r:embed="rId4"/>
                <a:stretch>
                  <a:fillRect l="-2933" b="-8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01635" y="892180"/>
            <a:ext cx="3160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填一填，说一说。</a:t>
            </a:r>
          </a:p>
        </p:txBody>
      </p:sp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01635" y="1415400"/>
            <a:ext cx="5659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张同样大的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饼                ，</a:t>
            </a:r>
            <a:endParaRPr lang="zh-CN" altLang="en-US" sz="28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EF7537BC-47DD-4726-BD70-B5DF64D014C6}"/>
              </a:ext>
            </a:extLst>
          </p:cNvPr>
          <p:cNvSpPr/>
          <p:nvPr/>
        </p:nvSpPr>
        <p:spPr bwMode="auto">
          <a:xfrm>
            <a:off x="3296031" y="1398620"/>
            <a:ext cx="540000" cy="540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B0629EFA-80A3-4157-AE8C-369AE3E9CDF3}"/>
              </a:ext>
            </a:extLst>
          </p:cNvPr>
          <p:cNvSpPr/>
          <p:nvPr/>
        </p:nvSpPr>
        <p:spPr bwMode="auto">
          <a:xfrm>
            <a:off x="3965683" y="1398620"/>
            <a:ext cx="540000" cy="540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6CCBF723-048A-49D1-8BE3-DBDA3C9DE1A8}"/>
              </a:ext>
            </a:extLst>
          </p:cNvPr>
          <p:cNvSpPr/>
          <p:nvPr/>
        </p:nvSpPr>
        <p:spPr bwMode="auto">
          <a:xfrm>
            <a:off x="4635335" y="1398620"/>
            <a:ext cx="540000" cy="540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4B50C282-8BA1-4ACE-8A17-F99417FF47DB}"/>
              </a:ext>
            </a:extLst>
          </p:cNvPr>
          <p:cNvSpPr/>
          <p:nvPr/>
        </p:nvSpPr>
        <p:spPr bwMode="auto">
          <a:xfrm>
            <a:off x="5304986" y="1398620"/>
            <a:ext cx="540000" cy="540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258021" y="2037966"/>
            <a:ext cx="5860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每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张一份，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可分成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几份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28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DF2C4961-F4D5-4098-AA04-86729E9B2094}"/>
              </a:ext>
            </a:extLst>
          </p:cNvPr>
          <p:cNvSpPr/>
          <p:nvPr/>
        </p:nvSpPr>
        <p:spPr bwMode="auto">
          <a:xfrm>
            <a:off x="2431583" y="2870341"/>
            <a:ext cx="785812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CBB06E8D-522D-475D-85DC-34A564904E13}"/>
              </a:ext>
            </a:extLst>
          </p:cNvPr>
          <p:cNvSpPr/>
          <p:nvPr/>
        </p:nvSpPr>
        <p:spPr bwMode="auto">
          <a:xfrm>
            <a:off x="3518517" y="2870341"/>
            <a:ext cx="785813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E03B130F-4DC4-4519-80E8-329B2C819D48}"/>
              </a:ext>
            </a:extLst>
          </p:cNvPr>
          <p:cNvSpPr/>
          <p:nvPr/>
        </p:nvSpPr>
        <p:spPr bwMode="auto">
          <a:xfrm>
            <a:off x="4605452" y="2870341"/>
            <a:ext cx="785813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DA6720F5-B480-4328-AFA5-A7E9363BC8ED}"/>
              </a:ext>
            </a:extLst>
          </p:cNvPr>
          <p:cNvSpPr/>
          <p:nvPr/>
        </p:nvSpPr>
        <p:spPr bwMode="auto">
          <a:xfrm>
            <a:off x="5692388" y="2870341"/>
            <a:ext cx="785813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98">
            <a:extLst>
              <a:ext uri="{FF2B5EF4-FFF2-40B4-BE49-F238E27FC236}">
                <a16:creationId xmlns:a16="http://schemas.microsoft.com/office/drawing/2014/main" xmlns="" id="{16235A1E-05F9-4153-8B9A-B9ACFE9E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277" y="3965307"/>
            <a:ext cx="30301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ea typeface="楷体" panose="02010609060101010101" pitchFamily="49" charset="-122"/>
                <a:cs typeface="Times New Roman" panose="02020603050405020304" pitchFamily="18" charset="0"/>
              </a:rPr>
              <a:t>4÷</a:t>
            </a:r>
            <a:r>
              <a:rPr lang="en-US" altLang="zh-CN" sz="2800" b="1" spc="600" dirty="0">
                <a:ea typeface="楷体" panose="02010609060101010101" pitchFamily="49" charset="-122"/>
                <a:cs typeface="Times New Roman" panose="02020603050405020304" pitchFamily="18" charset="0"/>
              </a:rPr>
              <a:t>2=</a:t>
            </a:r>
            <a:r>
              <a:rPr lang="zh-CN" altLang="en-US" sz="2800" b="1" u="sng" spc="600" dirty="0"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ea typeface="楷体" panose="02010609060101010101" pitchFamily="49" charset="-122"/>
                <a:cs typeface="Times New Roman" panose="02020603050405020304" pitchFamily="18" charset="0"/>
              </a:rPr>
              <a:t>（    ）</a:t>
            </a: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xmlns="" id="{780431D5-C546-4527-9C7D-779D815CE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212" y="3945136"/>
            <a:ext cx="18072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2      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3" name="矩形 2"/>
          <p:cNvSpPr/>
          <p:nvPr/>
        </p:nvSpPr>
        <p:spPr>
          <a:xfrm>
            <a:off x="2282094" y="2776392"/>
            <a:ext cx="2141415" cy="97370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05683" y="2776392"/>
            <a:ext cx="2141415" cy="97370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3" grpId="0"/>
      <p:bldP spid="14" grpId="0" animBg="1"/>
      <p:bldP spid="15" grpId="0" animBg="1"/>
      <p:bldP spid="16" grpId="0" animBg="1"/>
      <p:bldP spid="17" grpId="0" animBg="1"/>
      <p:bldP spid="19" grpId="0"/>
      <p:bldP spid="22" grpId="0" animBg="1"/>
      <p:bldP spid="23" grpId="0" animBg="1"/>
      <p:bldP spid="24" grpId="0" animBg="1"/>
      <p:bldP spid="25" grpId="0" animBg="1"/>
      <p:bldP spid="26" grpId="0"/>
      <p:bldP spid="32" grpId="0"/>
      <p:bldP spid="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01635" y="892180"/>
            <a:ext cx="3160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填一填，说一说。</a:t>
            </a:r>
          </a:p>
        </p:txBody>
      </p:sp>
      <p:sp>
        <p:nvSpPr>
          <p:cNvPr id="17" name="椭圆 16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01635" y="1415400"/>
            <a:ext cx="5659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张同样大的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饼                ，</a:t>
            </a:r>
            <a:endParaRPr lang="zh-CN" altLang="en-US" sz="28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EF7537BC-47DD-4726-BD70-B5DF64D014C6}"/>
              </a:ext>
            </a:extLst>
          </p:cNvPr>
          <p:cNvSpPr/>
          <p:nvPr/>
        </p:nvSpPr>
        <p:spPr bwMode="auto">
          <a:xfrm>
            <a:off x="3296031" y="1398620"/>
            <a:ext cx="540000" cy="540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B0629EFA-80A3-4157-AE8C-369AE3E9CDF3}"/>
              </a:ext>
            </a:extLst>
          </p:cNvPr>
          <p:cNvSpPr/>
          <p:nvPr/>
        </p:nvSpPr>
        <p:spPr bwMode="auto">
          <a:xfrm>
            <a:off x="3965683" y="1398620"/>
            <a:ext cx="540000" cy="540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="" id="{6CCBF723-048A-49D1-8BE3-DBDA3C9DE1A8}"/>
              </a:ext>
            </a:extLst>
          </p:cNvPr>
          <p:cNvSpPr/>
          <p:nvPr/>
        </p:nvSpPr>
        <p:spPr bwMode="auto">
          <a:xfrm>
            <a:off x="4635335" y="1398620"/>
            <a:ext cx="540000" cy="540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4B50C282-8BA1-4ACE-8A17-F99417FF47DB}"/>
              </a:ext>
            </a:extLst>
          </p:cNvPr>
          <p:cNvSpPr/>
          <p:nvPr/>
        </p:nvSpPr>
        <p:spPr bwMode="auto">
          <a:xfrm>
            <a:off x="5304986" y="1398620"/>
            <a:ext cx="540000" cy="540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258021" y="2037966"/>
            <a:ext cx="5860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每</a:t>
            </a:r>
            <a:r>
              <a:rPr lang="en-US" altLang="zh-CN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张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一份，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可分成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几份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28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DF2C4961-F4D5-4098-AA04-86729E9B2094}"/>
              </a:ext>
            </a:extLst>
          </p:cNvPr>
          <p:cNvSpPr/>
          <p:nvPr/>
        </p:nvSpPr>
        <p:spPr bwMode="auto">
          <a:xfrm>
            <a:off x="2431583" y="2870341"/>
            <a:ext cx="785812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CBB06E8D-522D-475D-85DC-34A564904E13}"/>
              </a:ext>
            </a:extLst>
          </p:cNvPr>
          <p:cNvSpPr/>
          <p:nvPr/>
        </p:nvSpPr>
        <p:spPr bwMode="auto">
          <a:xfrm>
            <a:off x="3518517" y="2870341"/>
            <a:ext cx="785813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E03B130F-4DC4-4519-80E8-329B2C819D48}"/>
              </a:ext>
            </a:extLst>
          </p:cNvPr>
          <p:cNvSpPr/>
          <p:nvPr/>
        </p:nvSpPr>
        <p:spPr bwMode="auto">
          <a:xfrm>
            <a:off x="4605452" y="2870341"/>
            <a:ext cx="785813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DA6720F5-B480-4328-AFA5-A7E9363BC8ED}"/>
              </a:ext>
            </a:extLst>
          </p:cNvPr>
          <p:cNvSpPr/>
          <p:nvPr/>
        </p:nvSpPr>
        <p:spPr bwMode="auto">
          <a:xfrm>
            <a:off x="5692388" y="2870341"/>
            <a:ext cx="785813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TextBox 98">
            <a:extLst>
              <a:ext uri="{FF2B5EF4-FFF2-40B4-BE49-F238E27FC236}">
                <a16:creationId xmlns:a16="http://schemas.microsoft.com/office/drawing/2014/main" xmlns="" id="{16235A1E-05F9-4153-8B9A-B9ACFE9E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277" y="3965307"/>
            <a:ext cx="30301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4÷</a:t>
            </a:r>
            <a:r>
              <a:rPr lang="en-US" altLang="zh-CN" sz="2800" b="1" spc="6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1=</a:t>
            </a:r>
            <a:r>
              <a:rPr lang="zh-CN" altLang="en-US" sz="2800" b="1" u="sng" spc="6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ea typeface="楷体" panose="02010609060101010101" pitchFamily="49" charset="-122"/>
                <a:cs typeface="Times New Roman" panose="02020603050405020304" pitchFamily="18" charset="0"/>
              </a:rPr>
              <a:t>（    ）</a:t>
            </a:r>
          </a:p>
        </p:txBody>
      </p:sp>
      <p:sp>
        <p:nvSpPr>
          <p:cNvPr id="42" name="TextBox 39">
            <a:extLst>
              <a:ext uri="{FF2B5EF4-FFF2-40B4-BE49-F238E27FC236}">
                <a16:creationId xmlns:a16="http://schemas.microsoft.com/office/drawing/2014/main" xmlns="" id="{780431D5-C546-4527-9C7D-779D815CE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212" y="3945136"/>
            <a:ext cx="18072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4      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43" name="矩形 42"/>
          <p:cNvSpPr/>
          <p:nvPr/>
        </p:nvSpPr>
        <p:spPr>
          <a:xfrm>
            <a:off x="2282095" y="2776392"/>
            <a:ext cx="1067526" cy="97370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505684" y="2776392"/>
            <a:ext cx="1012248" cy="97370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393889" y="2776392"/>
            <a:ext cx="1067526" cy="97370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576298" y="2766417"/>
            <a:ext cx="1012248" cy="97370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40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3"/>
              <p:cNvSpPr txBox="1">
                <a:spLocks noChangeArrowheads="1"/>
              </p:cNvSpPr>
              <p:nvPr/>
            </p:nvSpPr>
            <p:spPr bwMode="auto">
              <a:xfrm>
                <a:off x="2153877" y="780264"/>
                <a:ext cx="4472745" cy="783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张</a:t>
                </a: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一份，</a:t>
                </a:r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可分成</a:t>
                </a: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几份</a:t>
                </a:r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？</a:t>
                </a:r>
                <a:endParaRPr lang="zh-CN" altLang="en-US" sz="2800" b="1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3877" y="780264"/>
                <a:ext cx="4472745" cy="783356"/>
              </a:xfrm>
              <a:prstGeom prst="rect">
                <a:avLst/>
              </a:prstGeom>
              <a:blipFill rotWithShape="1">
                <a:blip r:embed="rId2"/>
                <a:stretch>
                  <a:fillRect l="-2725" b="-54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99">
                <a:extLst>
                  <a:ext uri="{FF2B5EF4-FFF2-40B4-BE49-F238E27FC236}">
                    <a16:creationId xmlns:a16="http://schemas.microsoft.com/office/drawing/2014/main" xmlns="" id="{BFA1F498-47EC-4C85-BD7B-9A4DD5FFCE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9238" y="3712664"/>
                <a:ext cx="4156075" cy="780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4÷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2</m:t>
                        </m:r>
                        <m:r>
                          <m:rPr>
                            <m:nor/>
                          </m:rPr>
                          <a:rPr lang="en-US" altLang="zh-CN" sz="2800" b="1" dirty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×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2=</a:t>
                </a:r>
                <a:r>
                  <a:rPr lang="en-US" altLang="zh-CN" sz="2800" b="1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8</a:t>
                </a:r>
                <a:r>
                  <a:rPr lang="zh-CN" altLang="en-US" sz="2800" b="1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（份）</a:t>
                </a:r>
                <a:endParaRPr lang="zh-CN" altLang="en-US" sz="2800" b="1" spc="45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A1F498-47EC-4C85-BD7B-9A4DD5FFC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238" y="3712664"/>
                <a:ext cx="4156075" cy="780470"/>
              </a:xfrm>
              <a:prstGeom prst="rect">
                <a:avLst/>
              </a:prstGeom>
              <a:blipFill rotWithShape="0">
                <a:blip r:embed="rId3"/>
                <a:stretch>
                  <a:fillRect l="-2933" b="-8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46698043-F6FC-44F7-912D-B5E4E2C1EF46}"/>
              </a:ext>
            </a:extLst>
          </p:cNvPr>
          <p:cNvSpPr/>
          <p:nvPr/>
        </p:nvSpPr>
        <p:spPr bwMode="auto">
          <a:xfrm>
            <a:off x="1703200" y="2192429"/>
            <a:ext cx="785812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A6FF56C0-2378-4E22-94B1-74A28B32D773}"/>
              </a:ext>
            </a:extLst>
          </p:cNvPr>
          <p:cNvCxnSpPr/>
          <p:nvPr/>
        </p:nvCxnSpPr>
        <p:spPr>
          <a:xfrm>
            <a:off x="2100928" y="2102035"/>
            <a:ext cx="0" cy="973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: 形状 99">
            <a:extLst>
              <a:ext uri="{FF2B5EF4-FFF2-40B4-BE49-F238E27FC236}">
                <a16:creationId xmlns:a16="http://schemas.microsoft.com/office/drawing/2014/main" xmlns="" id="{C209CB0E-1F81-477D-9F3D-DE2B37F8B710}"/>
              </a:ext>
            </a:extLst>
          </p:cNvPr>
          <p:cNvSpPr/>
          <p:nvPr/>
        </p:nvSpPr>
        <p:spPr>
          <a:xfrm>
            <a:off x="1695017" y="2193993"/>
            <a:ext cx="403750" cy="785812"/>
          </a:xfrm>
          <a:custGeom>
            <a:avLst/>
            <a:gdLst>
              <a:gd name="connsiteX0" fmla="*/ 392906 w 403750"/>
              <a:gd name="connsiteY0" fmla="*/ 0 h 785812"/>
              <a:gd name="connsiteX1" fmla="*/ 403750 w 403750"/>
              <a:gd name="connsiteY1" fmla="*/ 1093 h 785812"/>
              <a:gd name="connsiteX2" fmla="*/ 403750 w 403750"/>
              <a:gd name="connsiteY2" fmla="*/ 784719 h 785812"/>
              <a:gd name="connsiteX3" fmla="*/ 392906 w 403750"/>
              <a:gd name="connsiteY3" fmla="*/ 785812 h 785812"/>
              <a:gd name="connsiteX4" fmla="*/ 0 w 403750"/>
              <a:gd name="connsiteY4" fmla="*/ 392906 h 785812"/>
              <a:gd name="connsiteX5" fmla="*/ 392906 w 403750"/>
              <a:gd name="connsiteY5" fmla="*/ 0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750" h="785812">
                <a:moveTo>
                  <a:pt x="392906" y="0"/>
                </a:moveTo>
                <a:lnTo>
                  <a:pt x="403750" y="1093"/>
                </a:lnTo>
                <a:lnTo>
                  <a:pt x="403750" y="784719"/>
                </a:lnTo>
                <a:lnTo>
                  <a:pt x="392906" y="785812"/>
                </a:lnTo>
                <a:cubicBezTo>
                  <a:pt x="175910" y="785812"/>
                  <a:pt x="0" y="609902"/>
                  <a:pt x="0" y="392906"/>
                </a:cubicBezTo>
                <a:cubicBezTo>
                  <a:pt x="0" y="175910"/>
                  <a:pt x="175910" y="0"/>
                  <a:pt x="392906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102">
            <a:extLst>
              <a:ext uri="{FF2B5EF4-FFF2-40B4-BE49-F238E27FC236}">
                <a16:creationId xmlns:a16="http://schemas.microsoft.com/office/drawing/2014/main" xmlns="" id="{DFA16397-1920-4E7C-9449-2279933A8C69}"/>
              </a:ext>
            </a:extLst>
          </p:cNvPr>
          <p:cNvSpPr/>
          <p:nvPr/>
        </p:nvSpPr>
        <p:spPr>
          <a:xfrm flipH="1">
            <a:off x="2099056" y="2193993"/>
            <a:ext cx="403750" cy="785812"/>
          </a:xfrm>
          <a:custGeom>
            <a:avLst/>
            <a:gdLst>
              <a:gd name="connsiteX0" fmla="*/ 392906 w 403750"/>
              <a:gd name="connsiteY0" fmla="*/ 0 h 785812"/>
              <a:gd name="connsiteX1" fmla="*/ 403750 w 403750"/>
              <a:gd name="connsiteY1" fmla="*/ 1093 h 785812"/>
              <a:gd name="connsiteX2" fmla="*/ 403750 w 403750"/>
              <a:gd name="connsiteY2" fmla="*/ 784719 h 785812"/>
              <a:gd name="connsiteX3" fmla="*/ 392906 w 403750"/>
              <a:gd name="connsiteY3" fmla="*/ 785812 h 785812"/>
              <a:gd name="connsiteX4" fmla="*/ 0 w 403750"/>
              <a:gd name="connsiteY4" fmla="*/ 392906 h 785812"/>
              <a:gd name="connsiteX5" fmla="*/ 392906 w 403750"/>
              <a:gd name="connsiteY5" fmla="*/ 0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750" h="785812">
                <a:moveTo>
                  <a:pt x="392906" y="0"/>
                </a:moveTo>
                <a:lnTo>
                  <a:pt x="403750" y="1093"/>
                </a:lnTo>
                <a:lnTo>
                  <a:pt x="403750" y="784719"/>
                </a:lnTo>
                <a:lnTo>
                  <a:pt x="392906" y="785812"/>
                </a:lnTo>
                <a:cubicBezTo>
                  <a:pt x="175910" y="785812"/>
                  <a:pt x="0" y="609902"/>
                  <a:pt x="0" y="392906"/>
                </a:cubicBezTo>
                <a:cubicBezTo>
                  <a:pt x="0" y="175910"/>
                  <a:pt x="175910" y="0"/>
                  <a:pt x="392906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86C461A3-4039-4927-A4EA-3C09EFA988F3}"/>
                  </a:ext>
                </a:extLst>
              </p:cNvPr>
              <p:cNvSpPr txBox="1"/>
              <p:nvPr/>
            </p:nvSpPr>
            <p:spPr>
              <a:xfrm>
                <a:off x="1510108" y="2290330"/>
                <a:ext cx="478016" cy="50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180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6C461A3-4039-4927-A4EA-3C09EFA98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08" y="2290330"/>
                <a:ext cx="478016" cy="505075"/>
              </a:xfrm>
              <a:prstGeom prst="rect">
                <a:avLst/>
              </a:prstGeom>
              <a:blipFill rotWithShape="1">
                <a:blip r:embed="rId4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左大括号 38">
            <a:extLst>
              <a:ext uri="{FF2B5EF4-FFF2-40B4-BE49-F238E27FC236}">
                <a16:creationId xmlns:a16="http://schemas.microsoft.com/office/drawing/2014/main" xmlns="" id="{3DD64BC0-C8BE-4421-9292-FDB119A6D7FB}"/>
              </a:ext>
            </a:extLst>
          </p:cNvPr>
          <p:cNvSpPr/>
          <p:nvPr/>
        </p:nvSpPr>
        <p:spPr>
          <a:xfrm rot="5400000">
            <a:off x="2039061" y="1768043"/>
            <a:ext cx="127000" cy="765175"/>
          </a:xfrm>
          <a:prstGeom prst="leftBrace">
            <a:avLst>
              <a:gd name="adj1" fmla="val 37366"/>
              <a:gd name="adj2" fmla="val 50000"/>
            </a:avLst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F437A6F0-4F65-4931-8F1E-47D533AD3F90}"/>
              </a:ext>
            </a:extLst>
          </p:cNvPr>
          <p:cNvSpPr txBox="1"/>
          <p:nvPr/>
        </p:nvSpPr>
        <p:spPr>
          <a:xfrm>
            <a:off x="1834274" y="178868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xmlns="" id="{55B44F41-3D2D-4698-B80E-12EACC847AB2}"/>
              </a:ext>
            </a:extLst>
          </p:cNvPr>
          <p:cNvSpPr/>
          <p:nvPr/>
        </p:nvSpPr>
        <p:spPr bwMode="auto">
          <a:xfrm>
            <a:off x="3455800" y="2192429"/>
            <a:ext cx="785812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4B109384-AEB0-4CAC-B582-EEB220EE2DE6}"/>
              </a:ext>
            </a:extLst>
          </p:cNvPr>
          <p:cNvCxnSpPr/>
          <p:nvPr/>
        </p:nvCxnSpPr>
        <p:spPr>
          <a:xfrm>
            <a:off x="3853528" y="2102035"/>
            <a:ext cx="0" cy="973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任意多边形: 形状 106">
            <a:extLst>
              <a:ext uri="{FF2B5EF4-FFF2-40B4-BE49-F238E27FC236}">
                <a16:creationId xmlns:a16="http://schemas.microsoft.com/office/drawing/2014/main" xmlns="" id="{4645E2F4-E03D-4B3F-A34E-DFDBCB29C1D8}"/>
              </a:ext>
            </a:extLst>
          </p:cNvPr>
          <p:cNvSpPr/>
          <p:nvPr/>
        </p:nvSpPr>
        <p:spPr>
          <a:xfrm>
            <a:off x="3447617" y="2193993"/>
            <a:ext cx="403750" cy="785812"/>
          </a:xfrm>
          <a:custGeom>
            <a:avLst/>
            <a:gdLst>
              <a:gd name="connsiteX0" fmla="*/ 392906 w 403750"/>
              <a:gd name="connsiteY0" fmla="*/ 0 h 785812"/>
              <a:gd name="connsiteX1" fmla="*/ 403750 w 403750"/>
              <a:gd name="connsiteY1" fmla="*/ 1093 h 785812"/>
              <a:gd name="connsiteX2" fmla="*/ 403750 w 403750"/>
              <a:gd name="connsiteY2" fmla="*/ 784719 h 785812"/>
              <a:gd name="connsiteX3" fmla="*/ 392906 w 403750"/>
              <a:gd name="connsiteY3" fmla="*/ 785812 h 785812"/>
              <a:gd name="connsiteX4" fmla="*/ 0 w 403750"/>
              <a:gd name="connsiteY4" fmla="*/ 392906 h 785812"/>
              <a:gd name="connsiteX5" fmla="*/ 392906 w 403750"/>
              <a:gd name="connsiteY5" fmla="*/ 0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750" h="785812">
                <a:moveTo>
                  <a:pt x="392906" y="0"/>
                </a:moveTo>
                <a:lnTo>
                  <a:pt x="403750" y="1093"/>
                </a:lnTo>
                <a:lnTo>
                  <a:pt x="403750" y="784719"/>
                </a:lnTo>
                <a:lnTo>
                  <a:pt x="392906" y="785812"/>
                </a:lnTo>
                <a:cubicBezTo>
                  <a:pt x="175910" y="785812"/>
                  <a:pt x="0" y="609902"/>
                  <a:pt x="0" y="392906"/>
                </a:cubicBezTo>
                <a:cubicBezTo>
                  <a:pt x="0" y="175910"/>
                  <a:pt x="175910" y="0"/>
                  <a:pt x="392906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任意多边形: 形状 107">
            <a:extLst>
              <a:ext uri="{FF2B5EF4-FFF2-40B4-BE49-F238E27FC236}">
                <a16:creationId xmlns:a16="http://schemas.microsoft.com/office/drawing/2014/main" xmlns="" id="{89C73FA5-7768-4A95-9EA0-4D51918093AC}"/>
              </a:ext>
            </a:extLst>
          </p:cNvPr>
          <p:cNvSpPr/>
          <p:nvPr/>
        </p:nvSpPr>
        <p:spPr>
          <a:xfrm flipH="1">
            <a:off x="3851656" y="2193993"/>
            <a:ext cx="403750" cy="785812"/>
          </a:xfrm>
          <a:custGeom>
            <a:avLst/>
            <a:gdLst>
              <a:gd name="connsiteX0" fmla="*/ 392906 w 403750"/>
              <a:gd name="connsiteY0" fmla="*/ 0 h 785812"/>
              <a:gd name="connsiteX1" fmla="*/ 403750 w 403750"/>
              <a:gd name="connsiteY1" fmla="*/ 1093 h 785812"/>
              <a:gd name="connsiteX2" fmla="*/ 403750 w 403750"/>
              <a:gd name="connsiteY2" fmla="*/ 784719 h 785812"/>
              <a:gd name="connsiteX3" fmla="*/ 392906 w 403750"/>
              <a:gd name="connsiteY3" fmla="*/ 785812 h 785812"/>
              <a:gd name="connsiteX4" fmla="*/ 0 w 403750"/>
              <a:gd name="connsiteY4" fmla="*/ 392906 h 785812"/>
              <a:gd name="connsiteX5" fmla="*/ 392906 w 403750"/>
              <a:gd name="connsiteY5" fmla="*/ 0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750" h="785812">
                <a:moveTo>
                  <a:pt x="392906" y="0"/>
                </a:moveTo>
                <a:lnTo>
                  <a:pt x="403750" y="1093"/>
                </a:lnTo>
                <a:lnTo>
                  <a:pt x="403750" y="784719"/>
                </a:lnTo>
                <a:lnTo>
                  <a:pt x="392906" y="785812"/>
                </a:lnTo>
                <a:cubicBezTo>
                  <a:pt x="175910" y="785812"/>
                  <a:pt x="0" y="609902"/>
                  <a:pt x="0" y="392906"/>
                </a:cubicBezTo>
                <a:cubicBezTo>
                  <a:pt x="0" y="175910"/>
                  <a:pt x="175910" y="0"/>
                  <a:pt x="392906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="" id="{F31C3904-5A55-4B62-A67E-FBC9C7C6A036}"/>
                  </a:ext>
                </a:extLst>
              </p:cNvPr>
              <p:cNvSpPr txBox="1"/>
              <p:nvPr/>
            </p:nvSpPr>
            <p:spPr>
              <a:xfrm>
                <a:off x="3246577" y="2290329"/>
                <a:ext cx="478016" cy="50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180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31C3904-5A55-4B62-A67E-FBC9C7C6A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577" y="2290329"/>
                <a:ext cx="478016" cy="505075"/>
              </a:xfrm>
              <a:prstGeom prst="rect">
                <a:avLst/>
              </a:prstGeom>
              <a:blipFill rotWithShape="1">
                <a:blip r:embed="rId5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左大括号 45">
            <a:extLst>
              <a:ext uri="{FF2B5EF4-FFF2-40B4-BE49-F238E27FC236}">
                <a16:creationId xmlns:a16="http://schemas.microsoft.com/office/drawing/2014/main" xmlns="" id="{DE325049-31A0-45C1-A4C3-39A628835C56}"/>
              </a:ext>
            </a:extLst>
          </p:cNvPr>
          <p:cNvSpPr/>
          <p:nvPr/>
        </p:nvSpPr>
        <p:spPr>
          <a:xfrm rot="5400000">
            <a:off x="3791661" y="1768043"/>
            <a:ext cx="127000" cy="765175"/>
          </a:xfrm>
          <a:prstGeom prst="leftBrace">
            <a:avLst>
              <a:gd name="adj1" fmla="val 37366"/>
              <a:gd name="adj2" fmla="val 50000"/>
            </a:avLst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A16B2EB3-7EE6-44A8-A2E5-526F99B7CFDE}"/>
              </a:ext>
            </a:extLst>
          </p:cNvPr>
          <p:cNvSpPr txBox="1"/>
          <p:nvPr/>
        </p:nvSpPr>
        <p:spPr>
          <a:xfrm>
            <a:off x="3586874" y="178868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xmlns="" id="{FC620100-BB10-41B3-941A-7EC08307CEF6}"/>
              </a:ext>
            </a:extLst>
          </p:cNvPr>
          <p:cNvSpPr/>
          <p:nvPr/>
        </p:nvSpPr>
        <p:spPr bwMode="auto">
          <a:xfrm>
            <a:off x="5246500" y="2192429"/>
            <a:ext cx="785812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DAC6ACA1-3275-4785-863A-E7BF75C5CB52}"/>
              </a:ext>
            </a:extLst>
          </p:cNvPr>
          <p:cNvCxnSpPr/>
          <p:nvPr/>
        </p:nvCxnSpPr>
        <p:spPr>
          <a:xfrm>
            <a:off x="5644228" y="2102035"/>
            <a:ext cx="0" cy="973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任意多边形: 形状 114">
            <a:extLst>
              <a:ext uri="{FF2B5EF4-FFF2-40B4-BE49-F238E27FC236}">
                <a16:creationId xmlns:a16="http://schemas.microsoft.com/office/drawing/2014/main" xmlns="" id="{E23D680E-CAA8-4615-8CB0-FEF00E1919E3}"/>
              </a:ext>
            </a:extLst>
          </p:cNvPr>
          <p:cNvSpPr/>
          <p:nvPr/>
        </p:nvSpPr>
        <p:spPr>
          <a:xfrm>
            <a:off x="5238317" y="2193993"/>
            <a:ext cx="403750" cy="785812"/>
          </a:xfrm>
          <a:custGeom>
            <a:avLst/>
            <a:gdLst>
              <a:gd name="connsiteX0" fmla="*/ 392906 w 403750"/>
              <a:gd name="connsiteY0" fmla="*/ 0 h 785812"/>
              <a:gd name="connsiteX1" fmla="*/ 403750 w 403750"/>
              <a:gd name="connsiteY1" fmla="*/ 1093 h 785812"/>
              <a:gd name="connsiteX2" fmla="*/ 403750 w 403750"/>
              <a:gd name="connsiteY2" fmla="*/ 784719 h 785812"/>
              <a:gd name="connsiteX3" fmla="*/ 392906 w 403750"/>
              <a:gd name="connsiteY3" fmla="*/ 785812 h 785812"/>
              <a:gd name="connsiteX4" fmla="*/ 0 w 403750"/>
              <a:gd name="connsiteY4" fmla="*/ 392906 h 785812"/>
              <a:gd name="connsiteX5" fmla="*/ 392906 w 403750"/>
              <a:gd name="connsiteY5" fmla="*/ 0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750" h="785812">
                <a:moveTo>
                  <a:pt x="392906" y="0"/>
                </a:moveTo>
                <a:lnTo>
                  <a:pt x="403750" y="1093"/>
                </a:lnTo>
                <a:lnTo>
                  <a:pt x="403750" y="784719"/>
                </a:lnTo>
                <a:lnTo>
                  <a:pt x="392906" y="785812"/>
                </a:lnTo>
                <a:cubicBezTo>
                  <a:pt x="175910" y="785812"/>
                  <a:pt x="0" y="609902"/>
                  <a:pt x="0" y="392906"/>
                </a:cubicBezTo>
                <a:cubicBezTo>
                  <a:pt x="0" y="175910"/>
                  <a:pt x="175910" y="0"/>
                  <a:pt x="392906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115">
            <a:extLst>
              <a:ext uri="{FF2B5EF4-FFF2-40B4-BE49-F238E27FC236}">
                <a16:creationId xmlns:a16="http://schemas.microsoft.com/office/drawing/2014/main" xmlns="" id="{36B95636-026A-4823-BDB7-5A7BA2F6E3B3}"/>
              </a:ext>
            </a:extLst>
          </p:cNvPr>
          <p:cNvSpPr/>
          <p:nvPr/>
        </p:nvSpPr>
        <p:spPr>
          <a:xfrm flipH="1">
            <a:off x="5642356" y="2193993"/>
            <a:ext cx="403750" cy="785812"/>
          </a:xfrm>
          <a:custGeom>
            <a:avLst/>
            <a:gdLst>
              <a:gd name="connsiteX0" fmla="*/ 392906 w 403750"/>
              <a:gd name="connsiteY0" fmla="*/ 0 h 785812"/>
              <a:gd name="connsiteX1" fmla="*/ 403750 w 403750"/>
              <a:gd name="connsiteY1" fmla="*/ 1093 h 785812"/>
              <a:gd name="connsiteX2" fmla="*/ 403750 w 403750"/>
              <a:gd name="connsiteY2" fmla="*/ 784719 h 785812"/>
              <a:gd name="connsiteX3" fmla="*/ 392906 w 403750"/>
              <a:gd name="connsiteY3" fmla="*/ 785812 h 785812"/>
              <a:gd name="connsiteX4" fmla="*/ 0 w 403750"/>
              <a:gd name="connsiteY4" fmla="*/ 392906 h 785812"/>
              <a:gd name="connsiteX5" fmla="*/ 392906 w 403750"/>
              <a:gd name="connsiteY5" fmla="*/ 0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750" h="785812">
                <a:moveTo>
                  <a:pt x="392906" y="0"/>
                </a:moveTo>
                <a:lnTo>
                  <a:pt x="403750" y="1093"/>
                </a:lnTo>
                <a:lnTo>
                  <a:pt x="403750" y="784719"/>
                </a:lnTo>
                <a:lnTo>
                  <a:pt x="392906" y="785812"/>
                </a:lnTo>
                <a:cubicBezTo>
                  <a:pt x="175910" y="785812"/>
                  <a:pt x="0" y="609902"/>
                  <a:pt x="0" y="392906"/>
                </a:cubicBezTo>
                <a:cubicBezTo>
                  <a:pt x="0" y="175910"/>
                  <a:pt x="175910" y="0"/>
                  <a:pt x="392906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xmlns="" id="{759A664A-B271-4CFD-BE39-F2C1BF559971}"/>
                  </a:ext>
                </a:extLst>
              </p:cNvPr>
              <p:cNvSpPr txBox="1"/>
              <p:nvPr/>
            </p:nvSpPr>
            <p:spPr>
              <a:xfrm>
                <a:off x="5064985" y="2290331"/>
                <a:ext cx="478016" cy="50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180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9A664A-B271-4CFD-BE39-F2C1BF559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985" y="2290331"/>
                <a:ext cx="478016" cy="505075"/>
              </a:xfrm>
              <a:prstGeom prst="rect">
                <a:avLst/>
              </a:prstGeom>
              <a:blipFill rotWithShape="1">
                <a:blip r:embed="rId6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左大括号 52">
            <a:extLst>
              <a:ext uri="{FF2B5EF4-FFF2-40B4-BE49-F238E27FC236}">
                <a16:creationId xmlns:a16="http://schemas.microsoft.com/office/drawing/2014/main" xmlns="" id="{C09F9B7A-20E2-44C4-84CC-1800E9D0DAB1}"/>
              </a:ext>
            </a:extLst>
          </p:cNvPr>
          <p:cNvSpPr/>
          <p:nvPr/>
        </p:nvSpPr>
        <p:spPr>
          <a:xfrm rot="5400000">
            <a:off x="5582361" y="1768043"/>
            <a:ext cx="127000" cy="765175"/>
          </a:xfrm>
          <a:prstGeom prst="leftBrace">
            <a:avLst>
              <a:gd name="adj1" fmla="val 37366"/>
              <a:gd name="adj2" fmla="val 50000"/>
            </a:avLst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88FE7256-09FE-4B97-9C3B-15DD559D8C77}"/>
              </a:ext>
            </a:extLst>
          </p:cNvPr>
          <p:cNvSpPr txBox="1"/>
          <p:nvPr/>
        </p:nvSpPr>
        <p:spPr>
          <a:xfrm>
            <a:off x="5377574" y="178868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BA318CB6-E6D9-4304-8CB2-C9099C7BE0FD}"/>
              </a:ext>
            </a:extLst>
          </p:cNvPr>
          <p:cNvSpPr/>
          <p:nvPr/>
        </p:nvSpPr>
        <p:spPr bwMode="auto">
          <a:xfrm>
            <a:off x="6900040" y="2192429"/>
            <a:ext cx="785812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xmlns="" id="{F44A77C8-AFD1-4B00-8F20-A0571A3AA232}"/>
              </a:ext>
            </a:extLst>
          </p:cNvPr>
          <p:cNvCxnSpPr/>
          <p:nvPr/>
        </p:nvCxnSpPr>
        <p:spPr>
          <a:xfrm>
            <a:off x="7297768" y="2102035"/>
            <a:ext cx="0" cy="973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任意多边形: 形状 128">
            <a:extLst>
              <a:ext uri="{FF2B5EF4-FFF2-40B4-BE49-F238E27FC236}">
                <a16:creationId xmlns:a16="http://schemas.microsoft.com/office/drawing/2014/main" xmlns="" id="{C91927E3-E3C1-4414-A948-BD7C908C72AC}"/>
              </a:ext>
            </a:extLst>
          </p:cNvPr>
          <p:cNvSpPr/>
          <p:nvPr/>
        </p:nvSpPr>
        <p:spPr>
          <a:xfrm>
            <a:off x="6891857" y="2193993"/>
            <a:ext cx="403750" cy="785812"/>
          </a:xfrm>
          <a:custGeom>
            <a:avLst/>
            <a:gdLst>
              <a:gd name="connsiteX0" fmla="*/ 392906 w 403750"/>
              <a:gd name="connsiteY0" fmla="*/ 0 h 785812"/>
              <a:gd name="connsiteX1" fmla="*/ 403750 w 403750"/>
              <a:gd name="connsiteY1" fmla="*/ 1093 h 785812"/>
              <a:gd name="connsiteX2" fmla="*/ 403750 w 403750"/>
              <a:gd name="connsiteY2" fmla="*/ 784719 h 785812"/>
              <a:gd name="connsiteX3" fmla="*/ 392906 w 403750"/>
              <a:gd name="connsiteY3" fmla="*/ 785812 h 785812"/>
              <a:gd name="connsiteX4" fmla="*/ 0 w 403750"/>
              <a:gd name="connsiteY4" fmla="*/ 392906 h 785812"/>
              <a:gd name="connsiteX5" fmla="*/ 392906 w 403750"/>
              <a:gd name="connsiteY5" fmla="*/ 0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750" h="785812">
                <a:moveTo>
                  <a:pt x="392906" y="0"/>
                </a:moveTo>
                <a:lnTo>
                  <a:pt x="403750" y="1093"/>
                </a:lnTo>
                <a:lnTo>
                  <a:pt x="403750" y="784719"/>
                </a:lnTo>
                <a:lnTo>
                  <a:pt x="392906" y="785812"/>
                </a:lnTo>
                <a:cubicBezTo>
                  <a:pt x="175910" y="785812"/>
                  <a:pt x="0" y="609902"/>
                  <a:pt x="0" y="392906"/>
                </a:cubicBezTo>
                <a:cubicBezTo>
                  <a:pt x="0" y="175910"/>
                  <a:pt x="175910" y="0"/>
                  <a:pt x="392906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任意多边形: 形状 129">
            <a:extLst>
              <a:ext uri="{FF2B5EF4-FFF2-40B4-BE49-F238E27FC236}">
                <a16:creationId xmlns:a16="http://schemas.microsoft.com/office/drawing/2014/main" xmlns="" id="{A7FA47F2-5147-4C5D-B8C3-2CBB4D820BA0}"/>
              </a:ext>
            </a:extLst>
          </p:cNvPr>
          <p:cNvSpPr/>
          <p:nvPr/>
        </p:nvSpPr>
        <p:spPr>
          <a:xfrm flipH="1">
            <a:off x="7295896" y="2193993"/>
            <a:ext cx="403750" cy="785812"/>
          </a:xfrm>
          <a:custGeom>
            <a:avLst/>
            <a:gdLst>
              <a:gd name="connsiteX0" fmla="*/ 392906 w 403750"/>
              <a:gd name="connsiteY0" fmla="*/ 0 h 785812"/>
              <a:gd name="connsiteX1" fmla="*/ 403750 w 403750"/>
              <a:gd name="connsiteY1" fmla="*/ 1093 h 785812"/>
              <a:gd name="connsiteX2" fmla="*/ 403750 w 403750"/>
              <a:gd name="connsiteY2" fmla="*/ 784719 h 785812"/>
              <a:gd name="connsiteX3" fmla="*/ 392906 w 403750"/>
              <a:gd name="connsiteY3" fmla="*/ 785812 h 785812"/>
              <a:gd name="connsiteX4" fmla="*/ 0 w 403750"/>
              <a:gd name="connsiteY4" fmla="*/ 392906 h 785812"/>
              <a:gd name="connsiteX5" fmla="*/ 392906 w 403750"/>
              <a:gd name="connsiteY5" fmla="*/ 0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750" h="785812">
                <a:moveTo>
                  <a:pt x="392906" y="0"/>
                </a:moveTo>
                <a:lnTo>
                  <a:pt x="403750" y="1093"/>
                </a:lnTo>
                <a:lnTo>
                  <a:pt x="403750" y="784719"/>
                </a:lnTo>
                <a:lnTo>
                  <a:pt x="392906" y="785812"/>
                </a:lnTo>
                <a:cubicBezTo>
                  <a:pt x="175910" y="785812"/>
                  <a:pt x="0" y="609902"/>
                  <a:pt x="0" y="392906"/>
                </a:cubicBezTo>
                <a:cubicBezTo>
                  <a:pt x="0" y="175910"/>
                  <a:pt x="175910" y="0"/>
                  <a:pt x="392906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="" id="{2D6C90E4-864D-4396-95D7-2F3088BEA4FF}"/>
                  </a:ext>
                </a:extLst>
              </p:cNvPr>
              <p:cNvSpPr txBox="1"/>
              <p:nvPr/>
            </p:nvSpPr>
            <p:spPr>
              <a:xfrm>
                <a:off x="6697712" y="2290042"/>
                <a:ext cx="478016" cy="50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180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6C90E4-864D-4396-95D7-2F3088BEA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712" y="2290042"/>
                <a:ext cx="478016" cy="505075"/>
              </a:xfrm>
              <a:prstGeom prst="rect">
                <a:avLst/>
              </a:prstGeom>
              <a:blipFill rotWithShape="1">
                <a:blip r:embed="rId7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左大括号 59">
            <a:extLst>
              <a:ext uri="{FF2B5EF4-FFF2-40B4-BE49-F238E27FC236}">
                <a16:creationId xmlns:a16="http://schemas.microsoft.com/office/drawing/2014/main" xmlns="" id="{08FAD9D0-721D-43C3-A0B4-A50C144D0168}"/>
              </a:ext>
            </a:extLst>
          </p:cNvPr>
          <p:cNvSpPr/>
          <p:nvPr/>
        </p:nvSpPr>
        <p:spPr>
          <a:xfrm rot="5400000">
            <a:off x="7235901" y="1768043"/>
            <a:ext cx="127000" cy="765175"/>
          </a:xfrm>
          <a:prstGeom prst="leftBrace">
            <a:avLst>
              <a:gd name="adj1" fmla="val 37366"/>
              <a:gd name="adj2" fmla="val 50000"/>
            </a:avLst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F5FA6760-F805-458A-A9EF-0EB2335BC87F}"/>
              </a:ext>
            </a:extLst>
          </p:cNvPr>
          <p:cNvSpPr txBox="1"/>
          <p:nvPr/>
        </p:nvSpPr>
        <p:spPr>
          <a:xfrm>
            <a:off x="7031114" y="178868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62" name="左大括号 61">
            <a:extLst>
              <a:ext uri="{FF2B5EF4-FFF2-40B4-BE49-F238E27FC236}">
                <a16:creationId xmlns:a16="http://schemas.microsoft.com/office/drawing/2014/main" xmlns="" id="{0C7FFC29-882E-4032-9D4A-296A8D83530E}"/>
              </a:ext>
            </a:extLst>
          </p:cNvPr>
          <p:cNvSpPr/>
          <p:nvPr/>
        </p:nvSpPr>
        <p:spPr>
          <a:xfrm rot="16200000" flipV="1">
            <a:off x="4541437" y="38477"/>
            <a:ext cx="127000" cy="6272848"/>
          </a:xfrm>
          <a:prstGeom prst="leftBrace">
            <a:avLst>
              <a:gd name="adj1" fmla="val 37366"/>
              <a:gd name="adj2" fmla="val 50000"/>
            </a:avLst>
          </a:prstGeom>
          <a:ln w="158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73FD23C4-58C5-46DD-94F9-94349C5EAC0E}"/>
              </a:ext>
            </a:extLst>
          </p:cNvPr>
          <p:cNvSpPr txBox="1"/>
          <p:nvPr/>
        </p:nvSpPr>
        <p:spPr>
          <a:xfrm>
            <a:off x="3478779" y="3213444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18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18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5C2E321-58D9-49F6-9CF9-EB881BEA26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5" t="60775" r="4009" b="29027"/>
          <a:stretch/>
        </p:blipFill>
        <p:spPr>
          <a:xfrm>
            <a:off x="4450034" y="3266027"/>
            <a:ext cx="395482" cy="286919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7502B184-0B40-4D95-806B-DFB115373C43}"/>
              </a:ext>
            </a:extLst>
          </p:cNvPr>
          <p:cNvSpPr txBox="1"/>
          <p:nvPr/>
        </p:nvSpPr>
        <p:spPr>
          <a:xfrm>
            <a:off x="4882277" y="3213444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02275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22222E-6 L 0.02327 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2274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22222E-6 L 0.02326 2.22222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02275 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22222E-6 L 0.02327 2.22222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02274 2.22222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2.22222E-6 L 0.02326 2.22222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 animBg="1"/>
      <p:bldP spid="34" grpId="0" animBg="1"/>
      <p:bldP spid="34" grpId="1" animBg="1"/>
      <p:bldP spid="36" grpId="0" animBg="1"/>
      <p:bldP spid="36" grpId="1" animBg="1"/>
      <p:bldP spid="38" grpId="0"/>
      <p:bldP spid="39" grpId="0" animBg="1"/>
      <p:bldP spid="40" grpId="0"/>
      <p:bldP spid="41" grpId="0" animBg="1"/>
      <p:bldP spid="43" grpId="0" animBg="1"/>
      <p:bldP spid="43" grpId="1" animBg="1"/>
      <p:bldP spid="44" grpId="0" animBg="1"/>
      <p:bldP spid="44" grpId="1" animBg="1"/>
      <p:bldP spid="45" grpId="0"/>
      <p:bldP spid="46" grpId="0" animBg="1"/>
      <p:bldP spid="47" grpId="0"/>
      <p:bldP spid="48" grpId="0" animBg="1"/>
      <p:bldP spid="50" grpId="0" animBg="1"/>
      <p:bldP spid="50" grpId="1" animBg="1"/>
      <p:bldP spid="51" grpId="0" animBg="1"/>
      <p:bldP spid="51" grpId="1" animBg="1"/>
      <p:bldP spid="52" grpId="0"/>
      <p:bldP spid="53" grpId="0" animBg="1"/>
      <p:bldP spid="54" grpId="0"/>
      <p:bldP spid="55" grpId="0" animBg="1"/>
      <p:bldP spid="57" grpId="0" animBg="1"/>
      <p:bldP spid="57" grpId="1" animBg="1"/>
      <p:bldP spid="58" grpId="0" animBg="1"/>
      <p:bldP spid="58" grpId="1" animBg="1"/>
      <p:bldP spid="59" grpId="0"/>
      <p:bldP spid="60" grpId="0" animBg="1"/>
      <p:bldP spid="61" grpId="0"/>
      <p:bldP spid="62" grpId="0" animBg="1"/>
      <p:bldP spid="63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3"/>
              <p:cNvSpPr txBox="1">
                <a:spLocks noChangeArrowheads="1"/>
              </p:cNvSpPr>
              <p:nvPr/>
            </p:nvSpPr>
            <p:spPr bwMode="auto">
              <a:xfrm>
                <a:off x="2153877" y="780264"/>
                <a:ext cx="4472745" cy="783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张</a:t>
                </a: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一份，</a:t>
                </a:r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可分成</a:t>
                </a: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几份</a:t>
                </a:r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？</a:t>
                </a:r>
                <a:endParaRPr lang="zh-CN" altLang="en-US" sz="2800" b="1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3877" y="780264"/>
                <a:ext cx="4472745" cy="783356"/>
              </a:xfrm>
              <a:prstGeom prst="rect">
                <a:avLst/>
              </a:prstGeom>
              <a:blipFill rotWithShape="1">
                <a:blip r:embed="rId2"/>
                <a:stretch>
                  <a:fillRect l="-2725" b="-54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99">
                <a:extLst>
                  <a:ext uri="{FF2B5EF4-FFF2-40B4-BE49-F238E27FC236}">
                    <a16:creationId xmlns:a16="http://schemas.microsoft.com/office/drawing/2014/main" xmlns="" id="{BFA1F498-47EC-4C85-BD7B-9A4DD5FFCE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5590" y="3678489"/>
                <a:ext cx="4156075" cy="780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4÷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b="1" dirty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×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3=</a:t>
                </a:r>
                <a:r>
                  <a:rPr lang="en-US" altLang="zh-CN" sz="2800" b="1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12</a:t>
                </a:r>
                <a:r>
                  <a:rPr lang="zh-CN" altLang="en-US" sz="2800" b="1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（份）</a:t>
                </a:r>
                <a:endParaRPr lang="zh-CN" altLang="en-US" sz="2800" b="1" spc="45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A1F498-47EC-4C85-BD7B-9A4DD5FFC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5590" y="3678489"/>
                <a:ext cx="4156075" cy="780470"/>
              </a:xfrm>
              <a:prstGeom prst="rect">
                <a:avLst/>
              </a:prstGeom>
              <a:blipFill rotWithShape="0">
                <a:blip r:embed="rId3"/>
                <a:stretch>
                  <a:fillRect l="-2933" b="-8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89">
            <a:extLst>
              <a:ext uri="{FF2B5EF4-FFF2-40B4-BE49-F238E27FC236}">
                <a16:creationId xmlns:a16="http://schemas.microsoft.com/office/drawing/2014/main" xmlns="" id="{2B532306-DA37-40A6-BE78-7C0EEC5ED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519" y="1743509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67" name="TextBox 99">
            <a:extLst>
              <a:ext uri="{FF2B5EF4-FFF2-40B4-BE49-F238E27FC236}">
                <a16:creationId xmlns:a16="http://schemas.microsoft.com/office/drawing/2014/main" xmlns="" id="{807988C6-45E9-4F87-ACDF-5F284AD1A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307" y="1743509"/>
            <a:ext cx="83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 spc="30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spc="30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68" name="TextBox 106">
            <a:extLst>
              <a:ext uri="{FF2B5EF4-FFF2-40B4-BE49-F238E27FC236}">
                <a16:creationId xmlns:a16="http://schemas.microsoft.com/office/drawing/2014/main" xmlns="" id="{48187098-329F-4CDB-B6F5-C738F73D3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057" y="1743509"/>
            <a:ext cx="80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 spc="30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spc="30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69" name="TextBox 113">
            <a:extLst>
              <a:ext uri="{FF2B5EF4-FFF2-40B4-BE49-F238E27FC236}">
                <a16:creationId xmlns:a16="http://schemas.microsoft.com/office/drawing/2014/main" xmlns="" id="{45DFD8AF-724B-478E-9DFB-5270DEF8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744" y="1743509"/>
            <a:ext cx="852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 spc="30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spc="30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70" name="右大括号 88">
            <a:extLst>
              <a:ext uri="{FF2B5EF4-FFF2-40B4-BE49-F238E27FC236}">
                <a16:creationId xmlns:a16="http://schemas.microsoft.com/office/drawing/2014/main" xmlns="" id="{2E55B47A-4C8B-44AD-94E7-17EB3658F328}"/>
              </a:ext>
            </a:extLst>
          </p:cNvPr>
          <p:cNvSpPr>
            <a:spLocks/>
          </p:cNvSpPr>
          <p:nvPr/>
        </p:nvSpPr>
        <p:spPr bwMode="auto">
          <a:xfrm rot="16200000">
            <a:off x="1806658" y="1716154"/>
            <a:ext cx="119062" cy="893762"/>
          </a:xfrm>
          <a:prstGeom prst="rightBrace">
            <a:avLst>
              <a:gd name="adj1" fmla="val 33363"/>
              <a:gd name="adj2" fmla="val 50000"/>
            </a:avLst>
          </a:prstGeom>
          <a:noFill/>
          <a:ln w="158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 sz="2800"/>
          </a:p>
        </p:txBody>
      </p:sp>
      <p:sp>
        <p:nvSpPr>
          <p:cNvPr id="71" name="右大括号 119">
            <a:extLst>
              <a:ext uri="{FF2B5EF4-FFF2-40B4-BE49-F238E27FC236}">
                <a16:creationId xmlns:a16="http://schemas.microsoft.com/office/drawing/2014/main" xmlns="" id="{06C32960-3739-480F-A238-294BDA80FDE2}"/>
              </a:ext>
            </a:extLst>
          </p:cNvPr>
          <p:cNvSpPr>
            <a:spLocks/>
          </p:cNvSpPr>
          <p:nvPr/>
        </p:nvSpPr>
        <p:spPr bwMode="auto">
          <a:xfrm rot="5400000">
            <a:off x="4353356" y="858440"/>
            <a:ext cx="207963" cy="4865688"/>
          </a:xfrm>
          <a:prstGeom prst="rightBrace">
            <a:avLst>
              <a:gd name="adj1" fmla="val 29246"/>
              <a:gd name="adj2" fmla="val 50000"/>
            </a:avLst>
          </a:prstGeom>
          <a:noFill/>
          <a:ln w="158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 sz="2800"/>
          </a:p>
        </p:txBody>
      </p:sp>
      <p:sp>
        <p:nvSpPr>
          <p:cNvPr id="72" name="右大括号 88">
            <a:extLst>
              <a:ext uri="{FF2B5EF4-FFF2-40B4-BE49-F238E27FC236}">
                <a16:creationId xmlns:a16="http://schemas.microsoft.com/office/drawing/2014/main" xmlns="" id="{5102689D-0DAD-4EA8-8E2A-0BFC779D1443}"/>
              </a:ext>
            </a:extLst>
          </p:cNvPr>
          <p:cNvSpPr>
            <a:spLocks/>
          </p:cNvSpPr>
          <p:nvPr/>
        </p:nvSpPr>
        <p:spPr bwMode="auto">
          <a:xfrm rot="16200000">
            <a:off x="3610407" y="1722040"/>
            <a:ext cx="119062" cy="893762"/>
          </a:xfrm>
          <a:prstGeom prst="rightBrace">
            <a:avLst>
              <a:gd name="adj1" fmla="val 33363"/>
              <a:gd name="adj2" fmla="val 50000"/>
            </a:avLst>
          </a:prstGeom>
          <a:noFill/>
          <a:ln w="158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 sz="2800"/>
          </a:p>
        </p:txBody>
      </p:sp>
      <p:sp>
        <p:nvSpPr>
          <p:cNvPr id="73" name="右大括号 88">
            <a:extLst>
              <a:ext uri="{FF2B5EF4-FFF2-40B4-BE49-F238E27FC236}">
                <a16:creationId xmlns:a16="http://schemas.microsoft.com/office/drawing/2014/main" xmlns="" id="{C609D6DF-AB70-4CA1-9117-3228659C9709}"/>
              </a:ext>
            </a:extLst>
          </p:cNvPr>
          <p:cNvSpPr>
            <a:spLocks/>
          </p:cNvSpPr>
          <p:nvPr/>
        </p:nvSpPr>
        <p:spPr bwMode="auto">
          <a:xfrm rot="16200000">
            <a:off x="5293157" y="1722039"/>
            <a:ext cx="120650" cy="892175"/>
          </a:xfrm>
          <a:prstGeom prst="rightBrace">
            <a:avLst>
              <a:gd name="adj1" fmla="val 32900"/>
              <a:gd name="adj2" fmla="val 50000"/>
            </a:avLst>
          </a:prstGeom>
          <a:noFill/>
          <a:ln w="158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 sz="2800"/>
          </a:p>
        </p:txBody>
      </p:sp>
      <p:sp>
        <p:nvSpPr>
          <p:cNvPr id="74" name="右大括号 88">
            <a:extLst>
              <a:ext uri="{FF2B5EF4-FFF2-40B4-BE49-F238E27FC236}">
                <a16:creationId xmlns:a16="http://schemas.microsoft.com/office/drawing/2014/main" xmlns="" id="{633F4761-E054-4C60-B05A-30250CC94263}"/>
              </a:ext>
            </a:extLst>
          </p:cNvPr>
          <p:cNvSpPr>
            <a:spLocks/>
          </p:cNvSpPr>
          <p:nvPr/>
        </p:nvSpPr>
        <p:spPr bwMode="auto">
          <a:xfrm rot="16200000">
            <a:off x="6937807" y="1722040"/>
            <a:ext cx="119062" cy="893762"/>
          </a:xfrm>
          <a:prstGeom prst="rightBrace">
            <a:avLst>
              <a:gd name="adj1" fmla="val 33363"/>
              <a:gd name="adj2" fmla="val 50000"/>
            </a:avLst>
          </a:prstGeom>
          <a:noFill/>
          <a:ln w="158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 sz="2800"/>
          </a:p>
        </p:txBody>
      </p:sp>
      <p:sp>
        <p:nvSpPr>
          <p:cNvPr id="75" name="TextBox 121">
            <a:extLst>
              <a:ext uri="{FF2B5EF4-FFF2-40B4-BE49-F238E27FC236}">
                <a16:creationId xmlns:a16="http://schemas.microsoft.com/office/drawing/2014/main" xmlns="" id="{ADB2AF04-0039-471B-8528-55FF8EE8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495" y="3327487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8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18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18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1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76" name="TextBox 127">
            <a:extLst>
              <a:ext uri="{FF2B5EF4-FFF2-40B4-BE49-F238E27FC236}">
                <a16:creationId xmlns:a16="http://schemas.microsoft.com/office/drawing/2014/main" xmlns="" id="{690F4219-AB31-4519-849C-94E515B94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476" y="3327487"/>
            <a:ext cx="737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xmlns="" id="{071998F3-928B-4B51-86BC-9B5390B6A5E4}"/>
              </a:ext>
            </a:extLst>
          </p:cNvPr>
          <p:cNvSpPr/>
          <p:nvPr/>
        </p:nvSpPr>
        <p:spPr bwMode="auto">
          <a:xfrm>
            <a:off x="1473283" y="2319501"/>
            <a:ext cx="785812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xmlns="" id="{565199ED-97E3-468B-9A94-91CEE779BE4A}"/>
              </a:ext>
            </a:extLst>
          </p:cNvPr>
          <p:cNvCxnSpPr/>
          <p:nvPr/>
        </p:nvCxnSpPr>
        <p:spPr>
          <a:xfrm>
            <a:off x="1866189" y="2319869"/>
            <a:ext cx="0" cy="359995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xmlns="" id="{8A34CF57-3A95-4047-BF2B-E3E84D53EB22}"/>
              </a:ext>
            </a:extLst>
          </p:cNvPr>
          <p:cNvCxnSpPr>
            <a:cxnSpLocks/>
          </p:cNvCxnSpPr>
          <p:nvPr/>
        </p:nvCxnSpPr>
        <p:spPr>
          <a:xfrm flipH="1" flipV="1">
            <a:off x="1866515" y="2679498"/>
            <a:ext cx="359995" cy="207841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xmlns="" id="{09CF5DCF-35C1-4BBD-9E23-D02695F77392}"/>
              </a:ext>
            </a:extLst>
          </p:cNvPr>
          <p:cNvCxnSpPr>
            <a:cxnSpLocks/>
          </p:cNvCxnSpPr>
          <p:nvPr/>
        </p:nvCxnSpPr>
        <p:spPr>
          <a:xfrm flipV="1">
            <a:off x="1506520" y="2679865"/>
            <a:ext cx="359669" cy="207653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不完整圆 20">
            <a:extLst>
              <a:ext uri="{FF2B5EF4-FFF2-40B4-BE49-F238E27FC236}">
                <a16:creationId xmlns:a16="http://schemas.microsoft.com/office/drawing/2014/main" xmlns="" id="{457840A5-6917-496D-9BCD-F82D0054F2D0}"/>
              </a:ext>
            </a:extLst>
          </p:cNvPr>
          <p:cNvSpPr/>
          <p:nvPr/>
        </p:nvSpPr>
        <p:spPr>
          <a:xfrm>
            <a:off x="1434521" y="2319501"/>
            <a:ext cx="389979" cy="565859"/>
          </a:xfrm>
          <a:custGeom>
            <a:avLst/>
            <a:gdLst>
              <a:gd name="connsiteX0" fmla="*/ 59243 w 772616"/>
              <a:gd name="connsiteY0" fmla="*/ 551571 h 719990"/>
              <a:gd name="connsiteX1" fmla="*/ 57259 w 772616"/>
              <a:gd name="connsiteY1" fmla="*/ 171392 h 719990"/>
              <a:gd name="connsiteX2" fmla="*/ 386307 w 772616"/>
              <a:gd name="connsiteY2" fmla="*/ 0 h 719990"/>
              <a:gd name="connsiteX3" fmla="*/ 386308 w 772616"/>
              <a:gd name="connsiteY3" fmla="*/ 359995 h 719990"/>
              <a:gd name="connsiteX4" fmla="*/ 59243 w 772616"/>
              <a:gd name="connsiteY4" fmla="*/ 551571 h 719990"/>
              <a:gd name="connsiteX0" fmla="*/ 41617 w 397257"/>
              <a:gd name="connsiteY0" fmla="*/ 565859 h 565859"/>
              <a:gd name="connsiteX1" fmla="*/ 68208 w 397257"/>
              <a:gd name="connsiteY1" fmla="*/ 171392 h 565859"/>
              <a:gd name="connsiteX2" fmla="*/ 397256 w 397257"/>
              <a:gd name="connsiteY2" fmla="*/ 0 h 565859"/>
              <a:gd name="connsiteX3" fmla="*/ 397257 w 397257"/>
              <a:gd name="connsiteY3" fmla="*/ 359995 h 565859"/>
              <a:gd name="connsiteX4" fmla="*/ 41617 w 397257"/>
              <a:gd name="connsiteY4" fmla="*/ 565859 h 565859"/>
              <a:gd name="connsiteX0" fmla="*/ 34339 w 389979"/>
              <a:gd name="connsiteY0" fmla="*/ 565859 h 565859"/>
              <a:gd name="connsiteX1" fmla="*/ 60930 w 389979"/>
              <a:gd name="connsiteY1" fmla="*/ 171392 h 565859"/>
              <a:gd name="connsiteX2" fmla="*/ 389978 w 389979"/>
              <a:gd name="connsiteY2" fmla="*/ 0 h 565859"/>
              <a:gd name="connsiteX3" fmla="*/ 389979 w 389979"/>
              <a:gd name="connsiteY3" fmla="*/ 359995 h 565859"/>
              <a:gd name="connsiteX4" fmla="*/ 34339 w 389979"/>
              <a:gd name="connsiteY4" fmla="*/ 565859 h 5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79" h="565859">
                <a:moveTo>
                  <a:pt x="34339" y="565859"/>
                </a:moveTo>
                <a:cubicBezTo>
                  <a:pt x="-27262" y="418862"/>
                  <a:pt x="1657" y="265702"/>
                  <a:pt x="60930" y="171392"/>
                </a:cubicBezTo>
                <a:cubicBezTo>
                  <a:pt x="120203" y="77082"/>
                  <a:pt x="255798" y="0"/>
                  <a:pt x="389978" y="0"/>
                </a:cubicBezTo>
                <a:cubicBezTo>
                  <a:pt x="389978" y="119998"/>
                  <a:pt x="389979" y="239997"/>
                  <a:pt x="389979" y="359995"/>
                </a:cubicBezTo>
                <a:lnTo>
                  <a:pt x="34339" y="5658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不完整圆 20">
            <a:extLst>
              <a:ext uri="{FF2B5EF4-FFF2-40B4-BE49-F238E27FC236}">
                <a16:creationId xmlns:a16="http://schemas.microsoft.com/office/drawing/2014/main" xmlns="" id="{4832D985-6CDA-4613-A841-B2155DF2DCF1}"/>
              </a:ext>
            </a:extLst>
          </p:cNvPr>
          <p:cNvSpPr/>
          <p:nvPr/>
        </p:nvSpPr>
        <p:spPr>
          <a:xfrm flipH="1">
            <a:off x="1908530" y="2319501"/>
            <a:ext cx="389979" cy="565859"/>
          </a:xfrm>
          <a:custGeom>
            <a:avLst/>
            <a:gdLst>
              <a:gd name="connsiteX0" fmla="*/ 59243 w 772616"/>
              <a:gd name="connsiteY0" fmla="*/ 551571 h 719990"/>
              <a:gd name="connsiteX1" fmla="*/ 57259 w 772616"/>
              <a:gd name="connsiteY1" fmla="*/ 171392 h 719990"/>
              <a:gd name="connsiteX2" fmla="*/ 386307 w 772616"/>
              <a:gd name="connsiteY2" fmla="*/ 0 h 719990"/>
              <a:gd name="connsiteX3" fmla="*/ 386308 w 772616"/>
              <a:gd name="connsiteY3" fmla="*/ 359995 h 719990"/>
              <a:gd name="connsiteX4" fmla="*/ 59243 w 772616"/>
              <a:gd name="connsiteY4" fmla="*/ 551571 h 719990"/>
              <a:gd name="connsiteX0" fmla="*/ 41617 w 397257"/>
              <a:gd name="connsiteY0" fmla="*/ 565859 h 565859"/>
              <a:gd name="connsiteX1" fmla="*/ 68208 w 397257"/>
              <a:gd name="connsiteY1" fmla="*/ 171392 h 565859"/>
              <a:gd name="connsiteX2" fmla="*/ 397256 w 397257"/>
              <a:gd name="connsiteY2" fmla="*/ 0 h 565859"/>
              <a:gd name="connsiteX3" fmla="*/ 397257 w 397257"/>
              <a:gd name="connsiteY3" fmla="*/ 359995 h 565859"/>
              <a:gd name="connsiteX4" fmla="*/ 41617 w 397257"/>
              <a:gd name="connsiteY4" fmla="*/ 565859 h 565859"/>
              <a:gd name="connsiteX0" fmla="*/ 34339 w 389979"/>
              <a:gd name="connsiteY0" fmla="*/ 565859 h 565859"/>
              <a:gd name="connsiteX1" fmla="*/ 60930 w 389979"/>
              <a:gd name="connsiteY1" fmla="*/ 171392 h 565859"/>
              <a:gd name="connsiteX2" fmla="*/ 389978 w 389979"/>
              <a:gd name="connsiteY2" fmla="*/ 0 h 565859"/>
              <a:gd name="connsiteX3" fmla="*/ 389979 w 389979"/>
              <a:gd name="connsiteY3" fmla="*/ 359995 h 565859"/>
              <a:gd name="connsiteX4" fmla="*/ 34339 w 389979"/>
              <a:gd name="connsiteY4" fmla="*/ 565859 h 5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79" h="565859">
                <a:moveTo>
                  <a:pt x="34339" y="565859"/>
                </a:moveTo>
                <a:cubicBezTo>
                  <a:pt x="-27262" y="418862"/>
                  <a:pt x="1657" y="265702"/>
                  <a:pt x="60930" y="171392"/>
                </a:cubicBezTo>
                <a:cubicBezTo>
                  <a:pt x="120203" y="77082"/>
                  <a:pt x="255798" y="0"/>
                  <a:pt x="389978" y="0"/>
                </a:cubicBezTo>
                <a:cubicBezTo>
                  <a:pt x="389978" y="119998"/>
                  <a:pt x="389979" y="239997"/>
                  <a:pt x="389979" y="359995"/>
                </a:cubicBezTo>
                <a:lnTo>
                  <a:pt x="34339" y="5658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不完整圆 20">
            <a:extLst>
              <a:ext uri="{FF2B5EF4-FFF2-40B4-BE49-F238E27FC236}">
                <a16:creationId xmlns:a16="http://schemas.microsoft.com/office/drawing/2014/main" xmlns="" id="{06E828C9-E270-4903-8336-715992B2AECA}"/>
              </a:ext>
            </a:extLst>
          </p:cNvPr>
          <p:cNvSpPr/>
          <p:nvPr/>
        </p:nvSpPr>
        <p:spPr>
          <a:xfrm rot="7200000" flipH="1">
            <a:off x="1654049" y="2634899"/>
            <a:ext cx="389979" cy="565859"/>
          </a:xfrm>
          <a:custGeom>
            <a:avLst/>
            <a:gdLst>
              <a:gd name="connsiteX0" fmla="*/ 59243 w 772616"/>
              <a:gd name="connsiteY0" fmla="*/ 551571 h 719990"/>
              <a:gd name="connsiteX1" fmla="*/ 57259 w 772616"/>
              <a:gd name="connsiteY1" fmla="*/ 171392 h 719990"/>
              <a:gd name="connsiteX2" fmla="*/ 386307 w 772616"/>
              <a:gd name="connsiteY2" fmla="*/ 0 h 719990"/>
              <a:gd name="connsiteX3" fmla="*/ 386308 w 772616"/>
              <a:gd name="connsiteY3" fmla="*/ 359995 h 719990"/>
              <a:gd name="connsiteX4" fmla="*/ 59243 w 772616"/>
              <a:gd name="connsiteY4" fmla="*/ 551571 h 719990"/>
              <a:gd name="connsiteX0" fmla="*/ 41617 w 397257"/>
              <a:gd name="connsiteY0" fmla="*/ 565859 h 565859"/>
              <a:gd name="connsiteX1" fmla="*/ 68208 w 397257"/>
              <a:gd name="connsiteY1" fmla="*/ 171392 h 565859"/>
              <a:gd name="connsiteX2" fmla="*/ 397256 w 397257"/>
              <a:gd name="connsiteY2" fmla="*/ 0 h 565859"/>
              <a:gd name="connsiteX3" fmla="*/ 397257 w 397257"/>
              <a:gd name="connsiteY3" fmla="*/ 359995 h 565859"/>
              <a:gd name="connsiteX4" fmla="*/ 41617 w 397257"/>
              <a:gd name="connsiteY4" fmla="*/ 565859 h 565859"/>
              <a:gd name="connsiteX0" fmla="*/ 34339 w 389979"/>
              <a:gd name="connsiteY0" fmla="*/ 565859 h 565859"/>
              <a:gd name="connsiteX1" fmla="*/ 60930 w 389979"/>
              <a:gd name="connsiteY1" fmla="*/ 171392 h 565859"/>
              <a:gd name="connsiteX2" fmla="*/ 389978 w 389979"/>
              <a:gd name="connsiteY2" fmla="*/ 0 h 565859"/>
              <a:gd name="connsiteX3" fmla="*/ 389979 w 389979"/>
              <a:gd name="connsiteY3" fmla="*/ 359995 h 565859"/>
              <a:gd name="connsiteX4" fmla="*/ 34339 w 389979"/>
              <a:gd name="connsiteY4" fmla="*/ 565859 h 5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79" h="565859">
                <a:moveTo>
                  <a:pt x="34339" y="565859"/>
                </a:moveTo>
                <a:cubicBezTo>
                  <a:pt x="-27262" y="418862"/>
                  <a:pt x="1657" y="265702"/>
                  <a:pt x="60930" y="171392"/>
                </a:cubicBezTo>
                <a:cubicBezTo>
                  <a:pt x="120203" y="77082"/>
                  <a:pt x="255798" y="0"/>
                  <a:pt x="389978" y="0"/>
                </a:cubicBezTo>
                <a:cubicBezTo>
                  <a:pt x="389978" y="119998"/>
                  <a:pt x="389979" y="239997"/>
                  <a:pt x="389979" y="359995"/>
                </a:cubicBezTo>
                <a:lnTo>
                  <a:pt x="34339" y="5658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xmlns="" id="{D7FF2BB9-327E-4F07-8FE3-2C1BCA087981}"/>
              </a:ext>
            </a:extLst>
          </p:cNvPr>
          <p:cNvSpPr/>
          <p:nvPr/>
        </p:nvSpPr>
        <p:spPr bwMode="auto">
          <a:xfrm>
            <a:off x="3273258" y="2319501"/>
            <a:ext cx="785812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xmlns="" id="{D2CDDF25-25A7-4ECE-806A-A94381C02B8B}"/>
              </a:ext>
            </a:extLst>
          </p:cNvPr>
          <p:cNvCxnSpPr/>
          <p:nvPr/>
        </p:nvCxnSpPr>
        <p:spPr>
          <a:xfrm>
            <a:off x="3666164" y="2319869"/>
            <a:ext cx="0" cy="359995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xmlns="" id="{4745E701-08D7-43EA-B94B-99A7CDC14D38}"/>
              </a:ext>
            </a:extLst>
          </p:cNvPr>
          <p:cNvCxnSpPr>
            <a:cxnSpLocks/>
          </p:cNvCxnSpPr>
          <p:nvPr/>
        </p:nvCxnSpPr>
        <p:spPr>
          <a:xfrm flipH="1" flipV="1">
            <a:off x="3666490" y="2679498"/>
            <a:ext cx="359995" cy="207841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xmlns="" id="{7EA49C79-7F6A-4942-AAE1-58D2CC830228}"/>
              </a:ext>
            </a:extLst>
          </p:cNvPr>
          <p:cNvCxnSpPr>
            <a:cxnSpLocks/>
          </p:cNvCxnSpPr>
          <p:nvPr/>
        </p:nvCxnSpPr>
        <p:spPr>
          <a:xfrm flipV="1">
            <a:off x="3306495" y="2679865"/>
            <a:ext cx="359669" cy="207653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不完整圆 20">
            <a:extLst>
              <a:ext uri="{FF2B5EF4-FFF2-40B4-BE49-F238E27FC236}">
                <a16:creationId xmlns:a16="http://schemas.microsoft.com/office/drawing/2014/main" xmlns="" id="{7AD61A1B-DAF2-427E-90BC-917719A409DA}"/>
              </a:ext>
            </a:extLst>
          </p:cNvPr>
          <p:cNvSpPr/>
          <p:nvPr/>
        </p:nvSpPr>
        <p:spPr>
          <a:xfrm>
            <a:off x="3234496" y="2319501"/>
            <a:ext cx="389979" cy="565859"/>
          </a:xfrm>
          <a:custGeom>
            <a:avLst/>
            <a:gdLst>
              <a:gd name="connsiteX0" fmla="*/ 59243 w 772616"/>
              <a:gd name="connsiteY0" fmla="*/ 551571 h 719990"/>
              <a:gd name="connsiteX1" fmla="*/ 57259 w 772616"/>
              <a:gd name="connsiteY1" fmla="*/ 171392 h 719990"/>
              <a:gd name="connsiteX2" fmla="*/ 386307 w 772616"/>
              <a:gd name="connsiteY2" fmla="*/ 0 h 719990"/>
              <a:gd name="connsiteX3" fmla="*/ 386308 w 772616"/>
              <a:gd name="connsiteY3" fmla="*/ 359995 h 719990"/>
              <a:gd name="connsiteX4" fmla="*/ 59243 w 772616"/>
              <a:gd name="connsiteY4" fmla="*/ 551571 h 719990"/>
              <a:gd name="connsiteX0" fmla="*/ 41617 w 397257"/>
              <a:gd name="connsiteY0" fmla="*/ 565859 h 565859"/>
              <a:gd name="connsiteX1" fmla="*/ 68208 w 397257"/>
              <a:gd name="connsiteY1" fmla="*/ 171392 h 565859"/>
              <a:gd name="connsiteX2" fmla="*/ 397256 w 397257"/>
              <a:gd name="connsiteY2" fmla="*/ 0 h 565859"/>
              <a:gd name="connsiteX3" fmla="*/ 397257 w 397257"/>
              <a:gd name="connsiteY3" fmla="*/ 359995 h 565859"/>
              <a:gd name="connsiteX4" fmla="*/ 41617 w 397257"/>
              <a:gd name="connsiteY4" fmla="*/ 565859 h 565859"/>
              <a:gd name="connsiteX0" fmla="*/ 34339 w 389979"/>
              <a:gd name="connsiteY0" fmla="*/ 565859 h 565859"/>
              <a:gd name="connsiteX1" fmla="*/ 60930 w 389979"/>
              <a:gd name="connsiteY1" fmla="*/ 171392 h 565859"/>
              <a:gd name="connsiteX2" fmla="*/ 389978 w 389979"/>
              <a:gd name="connsiteY2" fmla="*/ 0 h 565859"/>
              <a:gd name="connsiteX3" fmla="*/ 389979 w 389979"/>
              <a:gd name="connsiteY3" fmla="*/ 359995 h 565859"/>
              <a:gd name="connsiteX4" fmla="*/ 34339 w 389979"/>
              <a:gd name="connsiteY4" fmla="*/ 565859 h 5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79" h="565859">
                <a:moveTo>
                  <a:pt x="34339" y="565859"/>
                </a:moveTo>
                <a:cubicBezTo>
                  <a:pt x="-27262" y="418862"/>
                  <a:pt x="1657" y="265702"/>
                  <a:pt x="60930" y="171392"/>
                </a:cubicBezTo>
                <a:cubicBezTo>
                  <a:pt x="120203" y="77082"/>
                  <a:pt x="255798" y="0"/>
                  <a:pt x="389978" y="0"/>
                </a:cubicBezTo>
                <a:cubicBezTo>
                  <a:pt x="389978" y="119998"/>
                  <a:pt x="389979" y="239997"/>
                  <a:pt x="389979" y="359995"/>
                </a:cubicBezTo>
                <a:lnTo>
                  <a:pt x="34339" y="5658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0" name="不完整圆 20">
            <a:extLst>
              <a:ext uri="{FF2B5EF4-FFF2-40B4-BE49-F238E27FC236}">
                <a16:creationId xmlns:a16="http://schemas.microsoft.com/office/drawing/2014/main" xmlns="" id="{78CBFC41-F9C7-412F-A3C7-10B41EFF8B62}"/>
              </a:ext>
            </a:extLst>
          </p:cNvPr>
          <p:cNvSpPr/>
          <p:nvPr/>
        </p:nvSpPr>
        <p:spPr>
          <a:xfrm flipH="1">
            <a:off x="3708505" y="2319501"/>
            <a:ext cx="389979" cy="565859"/>
          </a:xfrm>
          <a:custGeom>
            <a:avLst/>
            <a:gdLst>
              <a:gd name="connsiteX0" fmla="*/ 59243 w 772616"/>
              <a:gd name="connsiteY0" fmla="*/ 551571 h 719990"/>
              <a:gd name="connsiteX1" fmla="*/ 57259 w 772616"/>
              <a:gd name="connsiteY1" fmla="*/ 171392 h 719990"/>
              <a:gd name="connsiteX2" fmla="*/ 386307 w 772616"/>
              <a:gd name="connsiteY2" fmla="*/ 0 h 719990"/>
              <a:gd name="connsiteX3" fmla="*/ 386308 w 772616"/>
              <a:gd name="connsiteY3" fmla="*/ 359995 h 719990"/>
              <a:gd name="connsiteX4" fmla="*/ 59243 w 772616"/>
              <a:gd name="connsiteY4" fmla="*/ 551571 h 719990"/>
              <a:gd name="connsiteX0" fmla="*/ 41617 w 397257"/>
              <a:gd name="connsiteY0" fmla="*/ 565859 h 565859"/>
              <a:gd name="connsiteX1" fmla="*/ 68208 w 397257"/>
              <a:gd name="connsiteY1" fmla="*/ 171392 h 565859"/>
              <a:gd name="connsiteX2" fmla="*/ 397256 w 397257"/>
              <a:gd name="connsiteY2" fmla="*/ 0 h 565859"/>
              <a:gd name="connsiteX3" fmla="*/ 397257 w 397257"/>
              <a:gd name="connsiteY3" fmla="*/ 359995 h 565859"/>
              <a:gd name="connsiteX4" fmla="*/ 41617 w 397257"/>
              <a:gd name="connsiteY4" fmla="*/ 565859 h 565859"/>
              <a:gd name="connsiteX0" fmla="*/ 34339 w 389979"/>
              <a:gd name="connsiteY0" fmla="*/ 565859 h 565859"/>
              <a:gd name="connsiteX1" fmla="*/ 60930 w 389979"/>
              <a:gd name="connsiteY1" fmla="*/ 171392 h 565859"/>
              <a:gd name="connsiteX2" fmla="*/ 389978 w 389979"/>
              <a:gd name="connsiteY2" fmla="*/ 0 h 565859"/>
              <a:gd name="connsiteX3" fmla="*/ 389979 w 389979"/>
              <a:gd name="connsiteY3" fmla="*/ 359995 h 565859"/>
              <a:gd name="connsiteX4" fmla="*/ 34339 w 389979"/>
              <a:gd name="connsiteY4" fmla="*/ 565859 h 5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79" h="565859">
                <a:moveTo>
                  <a:pt x="34339" y="565859"/>
                </a:moveTo>
                <a:cubicBezTo>
                  <a:pt x="-27262" y="418862"/>
                  <a:pt x="1657" y="265702"/>
                  <a:pt x="60930" y="171392"/>
                </a:cubicBezTo>
                <a:cubicBezTo>
                  <a:pt x="120203" y="77082"/>
                  <a:pt x="255798" y="0"/>
                  <a:pt x="389978" y="0"/>
                </a:cubicBezTo>
                <a:cubicBezTo>
                  <a:pt x="389978" y="119998"/>
                  <a:pt x="389979" y="239997"/>
                  <a:pt x="389979" y="359995"/>
                </a:cubicBezTo>
                <a:lnTo>
                  <a:pt x="34339" y="5658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1" name="不完整圆 20">
            <a:extLst>
              <a:ext uri="{FF2B5EF4-FFF2-40B4-BE49-F238E27FC236}">
                <a16:creationId xmlns:a16="http://schemas.microsoft.com/office/drawing/2014/main" xmlns="" id="{35AA01D0-D2EF-44F6-9279-1AEF128EB2BD}"/>
              </a:ext>
            </a:extLst>
          </p:cNvPr>
          <p:cNvSpPr/>
          <p:nvPr/>
        </p:nvSpPr>
        <p:spPr>
          <a:xfrm rot="7200000" flipH="1">
            <a:off x="3454024" y="2634899"/>
            <a:ext cx="389979" cy="565859"/>
          </a:xfrm>
          <a:custGeom>
            <a:avLst/>
            <a:gdLst>
              <a:gd name="connsiteX0" fmla="*/ 59243 w 772616"/>
              <a:gd name="connsiteY0" fmla="*/ 551571 h 719990"/>
              <a:gd name="connsiteX1" fmla="*/ 57259 w 772616"/>
              <a:gd name="connsiteY1" fmla="*/ 171392 h 719990"/>
              <a:gd name="connsiteX2" fmla="*/ 386307 w 772616"/>
              <a:gd name="connsiteY2" fmla="*/ 0 h 719990"/>
              <a:gd name="connsiteX3" fmla="*/ 386308 w 772616"/>
              <a:gd name="connsiteY3" fmla="*/ 359995 h 719990"/>
              <a:gd name="connsiteX4" fmla="*/ 59243 w 772616"/>
              <a:gd name="connsiteY4" fmla="*/ 551571 h 719990"/>
              <a:gd name="connsiteX0" fmla="*/ 41617 w 397257"/>
              <a:gd name="connsiteY0" fmla="*/ 565859 h 565859"/>
              <a:gd name="connsiteX1" fmla="*/ 68208 w 397257"/>
              <a:gd name="connsiteY1" fmla="*/ 171392 h 565859"/>
              <a:gd name="connsiteX2" fmla="*/ 397256 w 397257"/>
              <a:gd name="connsiteY2" fmla="*/ 0 h 565859"/>
              <a:gd name="connsiteX3" fmla="*/ 397257 w 397257"/>
              <a:gd name="connsiteY3" fmla="*/ 359995 h 565859"/>
              <a:gd name="connsiteX4" fmla="*/ 41617 w 397257"/>
              <a:gd name="connsiteY4" fmla="*/ 565859 h 565859"/>
              <a:gd name="connsiteX0" fmla="*/ 34339 w 389979"/>
              <a:gd name="connsiteY0" fmla="*/ 565859 h 565859"/>
              <a:gd name="connsiteX1" fmla="*/ 60930 w 389979"/>
              <a:gd name="connsiteY1" fmla="*/ 171392 h 565859"/>
              <a:gd name="connsiteX2" fmla="*/ 389978 w 389979"/>
              <a:gd name="connsiteY2" fmla="*/ 0 h 565859"/>
              <a:gd name="connsiteX3" fmla="*/ 389979 w 389979"/>
              <a:gd name="connsiteY3" fmla="*/ 359995 h 565859"/>
              <a:gd name="connsiteX4" fmla="*/ 34339 w 389979"/>
              <a:gd name="connsiteY4" fmla="*/ 565859 h 5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79" h="565859">
                <a:moveTo>
                  <a:pt x="34339" y="565859"/>
                </a:moveTo>
                <a:cubicBezTo>
                  <a:pt x="-27262" y="418862"/>
                  <a:pt x="1657" y="265702"/>
                  <a:pt x="60930" y="171392"/>
                </a:cubicBezTo>
                <a:cubicBezTo>
                  <a:pt x="120203" y="77082"/>
                  <a:pt x="255798" y="0"/>
                  <a:pt x="389978" y="0"/>
                </a:cubicBezTo>
                <a:cubicBezTo>
                  <a:pt x="389978" y="119998"/>
                  <a:pt x="389979" y="239997"/>
                  <a:pt x="389979" y="359995"/>
                </a:cubicBezTo>
                <a:lnTo>
                  <a:pt x="34339" y="5658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xmlns="" id="{A1D5C468-56C5-47DF-92B6-475BE5A78834}"/>
              </a:ext>
            </a:extLst>
          </p:cNvPr>
          <p:cNvSpPr/>
          <p:nvPr/>
        </p:nvSpPr>
        <p:spPr bwMode="auto">
          <a:xfrm>
            <a:off x="4962472" y="2319501"/>
            <a:ext cx="785812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xmlns="" id="{61F49538-ECC2-4EB1-A3C8-3653BAB01594}"/>
              </a:ext>
            </a:extLst>
          </p:cNvPr>
          <p:cNvCxnSpPr/>
          <p:nvPr/>
        </p:nvCxnSpPr>
        <p:spPr>
          <a:xfrm>
            <a:off x="5355378" y="2319869"/>
            <a:ext cx="0" cy="359995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xmlns="" id="{0238A5DF-0D22-43CE-B6D2-9F5A917FDBA0}"/>
              </a:ext>
            </a:extLst>
          </p:cNvPr>
          <p:cNvCxnSpPr>
            <a:cxnSpLocks/>
          </p:cNvCxnSpPr>
          <p:nvPr/>
        </p:nvCxnSpPr>
        <p:spPr>
          <a:xfrm flipH="1" flipV="1">
            <a:off x="5355704" y="2679498"/>
            <a:ext cx="359995" cy="207841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xmlns="" id="{C37493AE-F4AA-44FC-BB88-2C13F03EAE14}"/>
              </a:ext>
            </a:extLst>
          </p:cNvPr>
          <p:cNvCxnSpPr>
            <a:cxnSpLocks/>
          </p:cNvCxnSpPr>
          <p:nvPr/>
        </p:nvCxnSpPr>
        <p:spPr>
          <a:xfrm flipV="1">
            <a:off x="4995709" y="2679865"/>
            <a:ext cx="359669" cy="207653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不完整圆 20">
            <a:extLst>
              <a:ext uri="{FF2B5EF4-FFF2-40B4-BE49-F238E27FC236}">
                <a16:creationId xmlns:a16="http://schemas.microsoft.com/office/drawing/2014/main" xmlns="" id="{8CF19BDA-5ABA-4F6E-B335-2BD7852EE65D}"/>
              </a:ext>
            </a:extLst>
          </p:cNvPr>
          <p:cNvSpPr/>
          <p:nvPr/>
        </p:nvSpPr>
        <p:spPr>
          <a:xfrm>
            <a:off x="4923710" y="2319501"/>
            <a:ext cx="389979" cy="565859"/>
          </a:xfrm>
          <a:custGeom>
            <a:avLst/>
            <a:gdLst>
              <a:gd name="connsiteX0" fmla="*/ 59243 w 772616"/>
              <a:gd name="connsiteY0" fmla="*/ 551571 h 719990"/>
              <a:gd name="connsiteX1" fmla="*/ 57259 w 772616"/>
              <a:gd name="connsiteY1" fmla="*/ 171392 h 719990"/>
              <a:gd name="connsiteX2" fmla="*/ 386307 w 772616"/>
              <a:gd name="connsiteY2" fmla="*/ 0 h 719990"/>
              <a:gd name="connsiteX3" fmla="*/ 386308 w 772616"/>
              <a:gd name="connsiteY3" fmla="*/ 359995 h 719990"/>
              <a:gd name="connsiteX4" fmla="*/ 59243 w 772616"/>
              <a:gd name="connsiteY4" fmla="*/ 551571 h 719990"/>
              <a:gd name="connsiteX0" fmla="*/ 41617 w 397257"/>
              <a:gd name="connsiteY0" fmla="*/ 565859 h 565859"/>
              <a:gd name="connsiteX1" fmla="*/ 68208 w 397257"/>
              <a:gd name="connsiteY1" fmla="*/ 171392 h 565859"/>
              <a:gd name="connsiteX2" fmla="*/ 397256 w 397257"/>
              <a:gd name="connsiteY2" fmla="*/ 0 h 565859"/>
              <a:gd name="connsiteX3" fmla="*/ 397257 w 397257"/>
              <a:gd name="connsiteY3" fmla="*/ 359995 h 565859"/>
              <a:gd name="connsiteX4" fmla="*/ 41617 w 397257"/>
              <a:gd name="connsiteY4" fmla="*/ 565859 h 565859"/>
              <a:gd name="connsiteX0" fmla="*/ 34339 w 389979"/>
              <a:gd name="connsiteY0" fmla="*/ 565859 h 565859"/>
              <a:gd name="connsiteX1" fmla="*/ 60930 w 389979"/>
              <a:gd name="connsiteY1" fmla="*/ 171392 h 565859"/>
              <a:gd name="connsiteX2" fmla="*/ 389978 w 389979"/>
              <a:gd name="connsiteY2" fmla="*/ 0 h 565859"/>
              <a:gd name="connsiteX3" fmla="*/ 389979 w 389979"/>
              <a:gd name="connsiteY3" fmla="*/ 359995 h 565859"/>
              <a:gd name="connsiteX4" fmla="*/ 34339 w 389979"/>
              <a:gd name="connsiteY4" fmla="*/ 565859 h 5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79" h="565859">
                <a:moveTo>
                  <a:pt x="34339" y="565859"/>
                </a:moveTo>
                <a:cubicBezTo>
                  <a:pt x="-27262" y="418862"/>
                  <a:pt x="1657" y="265702"/>
                  <a:pt x="60930" y="171392"/>
                </a:cubicBezTo>
                <a:cubicBezTo>
                  <a:pt x="120203" y="77082"/>
                  <a:pt x="255798" y="0"/>
                  <a:pt x="389978" y="0"/>
                </a:cubicBezTo>
                <a:cubicBezTo>
                  <a:pt x="389978" y="119998"/>
                  <a:pt x="389979" y="239997"/>
                  <a:pt x="389979" y="359995"/>
                </a:cubicBezTo>
                <a:lnTo>
                  <a:pt x="34339" y="5658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7" name="不完整圆 20">
            <a:extLst>
              <a:ext uri="{FF2B5EF4-FFF2-40B4-BE49-F238E27FC236}">
                <a16:creationId xmlns:a16="http://schemas.microsoft.com/office/drawing/2014/main" xmlns="" id="{879A1556-70CE-4A12-B880-8C7A83013C96}"/>
              </a:ext>
            </a:extLst>
          </p:cNvPr>
          <p:cNvSpPr/>
          <p:nvPr/>
        </p:nvSpPr>
        <p:spPr>
          <a:xfrm flipH="1">
            <a:off x="5397719" y="2319501"/>
            <a:ext cx="389979" cy="565859"/>
          </a:xfrm>
          <a:custGeom>
            <a:avLst/>
            <a:gdLst>
              <a:gd name="connsiteX0" fmla="*/ 59243 w 772616"/>
              <a:gd name="connsiteY0" fmla="*/ 551571 h 719990"/>
              <a:gd name="connsiteX1" fmla="*/ 57259 w 772616"/>
              <a:gd name="connsiteY1" fmla="*/ 171392 h 719990"/>
              <a:gd name="connsiteX2" fmla="*/ 386307 w 772616"/>
              <a:gd name="connsiteY2" fmla="*/ 0 h 719990"/>
              <a:gd name="connsiteX3" fmla="*/ 386308 w 772616"/>
              <a:gd name="connsiteY3" fmla="*/ 359995 h 719990"/>
              <a:gd name="connsiteX4" fmla="*/ 59243 w 772616"/>
              <a:gd name="connsiteY4" fmla="*/ 551571 h 719990"/>
              <a:gd name="connsiteX0" fmla="*/ 41617 w 397257"/>
              <a:gd name="connsiteY0" fmla="*/ 565859 h 565859"/>
              <a:gd name="connsiteX1" fmla="*/ 68208 w 397257"/>
              <a:gd name="connsiteY1" fmla="*/ 171392 h 565859"/>
              <a:gd name="connsiteX2" fmla="*/ 397256 w 397257"/>
              <a:gd name="connsiteY2" fmla="*/ 0 h 565859"/>
              <a:gd name="connsiteX3" fmla="*/ 397257 w 397257"/>
              <a:gd name="connsiteY3" fmla="*/ 359995 h 565859"/>
              <a:gd name="connsiteX4" fmla="*/ 41617 w 397257"/>
              <a:gd name="connsiteY4" fmla="*/ 565859 h 565859"/>
              <a:gd name="connsiteX0" fmla="*/ 34339 w 389979"/>
              <a:gd name="connsiteY0" fmla="*/ 565859 h 565859"/>
              <a:gd name="connsiteX1" fmla="*/ 60930 w 389979"/>
              <a:gd name="connsiteY1" fmla="*/ 171392 h 565859"/>
              <a:gd name="connsiteX2" fmla="*/ 389978 w 389979"/>
              <a:gd name="connsiteY2" fmla="*/ 0 h 565859"/>
              <a:gd name="connsiteX3" fmla="*/ 389979 w 389979"/>
              <a:gd name="connsiteY3" fmla="*/ 359995 h 565859"/>
              <a:gd name="connsiteX4" fmla="*/ 34339 w 389979"/>
              <a:gd name="connsiteY4" fmla="*/ 565859 h 5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79" h="565859">
                <a:moveTo>
                  <a:pt x="34339" y="565859"/>
                </a:moveTo>
                <a:cubicBezTo>
                  <a:pt x="-27262" y="418862"/>
                  <a:pt x="1657" y="265702"/>
                  <a:pt x="60930" y="171392"/>
                </a:cubicBezTo>
                <a:cubicBezTo>
                  <a:pt x="120203" y="77082"/>
                  <a:pt x="255798" y="0"/>
                  <a:pt x="389978" y="0"/>
                </a:cubicBezTo>
                <a:cubicBezTo>
                  <a:pt x="389978" y="119998"/>
                  <a:pt x="389979" y="239997"/>
                  <a:pt x="389979" y="359995"/>
                </a:cubicBezTo>
                <a:lnTo>
                  <a:pt x="34339" y="5658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8" name="不完整圆 20">
            <a:extLst>
              <a:ext uri="{FF2B5EF4-FFF2-40B4-BE49-F238E27FC236}">
                <a16:creationId xmlns:a16="http://schemas.microsoft.com/office/drawing/2014/main" xmlns="" id="{32B7D6D5-64F7-46EC-8B64-B58AD4A0AF9F}"/>
              </a:ext>
            </a:extLst>
          </p:cNvPr>
          <p:cNvSpPr/>
          <p:nvPr/>
        </p:nvSpPr>
        <p:spPr>
          <a:xfrm rot="7200000" flipH="1">
            <a:off x="5143238" y="2634899"/>
            <a:ext cx="389979" cy="565859"/>
          </a:xfrm>
          <a:custGeom>
            <a:avLst/>
            <a:gdLst>
              <a:gd name="connsiteX0" fmla="*/ 59243 w 772616"/>
              <a:gd name="connsiteY0" fmla="*/ 551571 h 719990"/>
              <a:gd name="connsiteX1" fmla="*/ 57259 w 772616"/>
              <a:gd name="connsiteY1" fmla="*/ 171392 h 719990"/>
              <a:gd name="connsiteX2" fmla="*/ 386307 w 772616"/>
              <a:gd name="connsiteY2" fmla="*/ 0 h 719990"/>
              <a:gd name="connsiteX3" fmla="*/ 386308 w 772616"/>
              <a:gd name="connsiteY3" fmla="*/ 359995 h 719990"/>
              <a:gd name="connsiteX4" fmla="*/ 59243 w 772616"/>
              <a:gd name="connsiteY4" fmla="*/ 551571 h 719990"/>
              <a:gd name="connsiteX0" fmla="*/ 41617 w 397257"/>
              <a:gd name="connsiteY0" fmla="*/ 565859 h 565859"/>
              <a:gd name="connsiteX1" fmla="*/ 68208 w 397257"/>
              <a:gd name="connsiteY1" fmla="*/ 171392 h 565859"/>
              <a:gd name="connsiteX2" fmla="*/ 397256 w 397257"/>
              <a:gd name="connsiteY2" fmla="*/ 0 h 565859"/>
              <a:gd name="connsiteX3" fmla="*/ 397257 w 397257"/>
              <a:gd name="connsiteY3" fmla="*/ 359995 h 565859"/>
              <a:gd name="connsiteX4" fmla="*/ 41617 w 397257"/>
              <a:gd name="connsiteY4" fmla="*/ 565859 h 565859"/>
              <a:gd name="connsiteX0" fmla="*/ 34339 w 389979"/>
              <a:gd name="connsiteY0" fmla="*/ 565859 h 565859"/>
              <a:gd name="connsiteX1" fmla="*/ 60930 w 389979"/>
              <a:gd name="connsiteY1" fmla="*/ 171392 h 565859"/>
              <a:gd name="connsiteX2" fmla="*/ 389978 w 389979"/>
              <a:gd name="connsiteY2" fmla="*/ 0 h 565859"/>
              <a:gd name="connsiteX3" fmla="*/ 389979 w 389979"/>
              <a:gd name="connsiteY3" fmla="*/ 359995 h 565859"/>
              <a:gd name="connsiteX4" fmla="*/ 34339 w 389979"/>
              <a:gd name="connsiteY4" fmla="*/ 565859 h 5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79" h="565859">
                <a:moveTo>
                  <a:pt x="34339" y="565859"/>
                </a:moveTo>
                <a:cubicBezTo>
                  <a:pt x="-27262" y="418862"/>
                  <a:pt x="1657" y="265702"/>
                  <a:pt x="60930" y="171392"/>
                </a:cubicBezTo>
                <a:cubicBezTo>
                  <a:pt x="120203" y="77082"/>
                  <a:pt x="255798" y="0"/>
                  <a:pt x="389978" y="0"/>
                </a:cubicBezTo>
                <a:cubicBezTo>
                  <a:pt x="389978" y="119998"/>
                  <a:pt x="389979" y="239997"/>
                  <a:pt x="389979" y="359995"/>
                </a:cubicBezTo>
                <a:lnTo>
                  <a:pt x="34339" y="5658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xmlns="" id="{6D802C38-9872-483F-80C7-A56A49E64B9C}"/>
              </a:ext>
            </a:extLst>
          </p:cNvPr>
          <p:cNvSpPr/>
          <p:nvPr/>
        </p:nvSpPr>
        <p:spPr bwMode="auto">
          <a:xfrm>
            <a:off x="6618449" y="2319501"/>
            <a:ext cx="785812" cy="78581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xmlns="" id="{2DFDEE9D-CC66-42F7-9526-66CE2BC4DA23}"/>
              </a:ext>
            </a:extLst>
          </p:cNvPr>
          <p:cNvCxnSpPr/>
          <p:nvPr/>
        </p:nvCxnSpPr>
        <p:spPr>
          <a:xfrm>
            <a:off x="7011355" y="2319869"/>
            <a:ext cx="0" cy="359995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xmlns="" id="{DCAC4186-EEEA-4D21-B0EC-A433DBDFC6C9}"/>
              </a:ext>
            </a:extLst>
          </p:cNvPr>
          <p:cNvCxnSpPr>
            <a:cxnSpLocks/>
          </p:cNvCxnSpPr>
          <p:nvPr/>
        </p:nvCxnSpPr>
        <p:spPr>
          <a:xfrm flipH="1" flipV="1">
            <a:off x="7011681" y="2679498"/>
            <a:ext cx="359995" cy="207841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xmlns="" id="{34B5E31A-1645-4E12-8A0F-0BE608145CD3}"/>
              </a:ext>
            </a:extLst>
          </p:cNvPr>
          <p:cNvCxnSpPr>
            <a:cxnSpLocks/>
          </p:cNvCxnSpPr>
          <p:nvPr/>
        </p:nvCxnSpPr>
        <p:spPr>
          <a:xfrm flipV="1">
            <a:off x="6651686" y="2679865"/>
            <a:ext cx="359669" cy="207653"/>
          </a:xfrm>
          <a:prstGeom prst="line">
            <a:avLst/>
          </a:prstGeom>
          <a:ln w="1270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不完整圆 20">
            <a:extLst>
              <a:ext uri="{FF2B5EF4-FFF2-40B4-BE49-F238E27FC236}">
                <a16:creationId xmlns:a16="http://schemas.microsoft.com/office/drawing/2014/main" xmlns="" id="{6EC468F8-A54F-4388-A045-0B7BFBFC128B}"/>
              </a:ext>
            </a:extLst>
          </p:cNvPr>
          <p:cNvSpPr/>
          <p:nvPr/>
        </p:nvSpPr>
        <p:spPr>
          <a:xfrm>
            <a:off x="6579687" y="2319501"/>
            <a:ext cx="389979" cy="565859"/>
          </a:xfrm>
          <a:custGeom>
            <a:avLst/>
            <a:gdLst>
              <a:gd name="connsiteX0" fmla="*/ 59243 w 772616"/>
              <a:gd name="connsiteY0" fmla="*/ 551571 h 719990"/>
              <a:gd name="connsiteX1" fmla="*/ 57259 w 772616"/>
              <a:gd name="connsiteY1" fmla="*/ 171392 h 719990"/>
              <a:gd name="connsiteX2" fmla="*/ 386307 w 772616"/>
              <a:gd name="connsiteY2" fmla="*/ 0 h 719990"/>
              <a:gd name="connsiteX3" fmla="*/ 386308 w 772616"/>
              <a:gd name="connsiteY3" fmla="*/ 359995 h 719990"/>
              <a:gd name="connsiteX4" fmla="*/ 59243 w 772616"/>
              <a:gd name="connsiteY4" fmla="*/ 551571 h 719990"/>
              <a:gd name="connsiteX0" fmla="*/ 41617 w 397257"/>
              <a:gd name="connsiteY0" fmla="*/ 565859 h 565859"/>
              <a:gd name="connsiteX1" fmla="*/ 68208 w 397257"/>
              <a:gd name="connsiteY1" fmla="*/ 171392 h 565859"/>
              <a:gd name="connsiteX2" fmla="*/ 397256 w 397257"/>
              <a:gd name="connsiteY2" fmla="*/ 0 h 565859"/>
              <a:gd name="connsiteX3" fmla="*/ 397257 w 397257"/>
              <a:gd name="connsiteY3" fmla="*/ 359995 h 565859"/>
              <a:gd name="connsiteX4" fmla="*/ 41617 w 397257"/>
              <a:gd name="connsiteY4" fmla="*/ 565859 h 565859"/>
              <a:gd name="connsiteX0" fmla="*/ 34339 w 389979"/>
              <a:gd name="connsiteY0" fmla="*/ 565859 h 565859"/>
              <a:gd name="connsiteX1" fmla="*/ 60930 w 389979"/>
              <a:gd name="connsiteY1" fmla="*/ 171392 h 565859"/>
              <a:gd name="connsiteX2" fmla="*/ 389978 w 389979"/>
              <a:gd name="connsiteY2" fmla="*/ 0 h 565859"/>
              <a:gd name="connsiteX3" fmla="*/ 389979 w 389979"/>
              <a:gd name="connsiteY3" fmla="*/ 359995 h 565859"/>
              <a:gd name="connsiteX4" fmla="*/ 34339 w 389979"/>
              <a:gd name="connsiteY4" fmla="*/ 565859 h 5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79" h="565859">
                <a:moveTo>
                  <a:pt x="34339" y="565859"/>
                </a:moveTo>
                <a:cubicBezTo>
                  <a:pt x="-27262" y="418862"/>
                  <a:pt x="1657" y="265702"/>
                  <a:pt x="60930" y="171392"/>
                </a:cubicBezTo>
                <a:cubicBezTo>
                  <a:pt x="120203" y="77082"/>
                  <a:pt x="255798" y="0"/>
                  <a:pt x="389978" y="0"/>
                </a:cubicBezTo>
                <a:cubicBezTo>
                  <a:pt x="389978" y="119998"/>
                  <a:pt x="389979" y="239997"/>
                  <a:pt x="389979" y="359995"/>
                </a:cubicBezTo>
                <a:lnTo>
                  <a:pt x="34339" y="5658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" name="不完整圆 20">
            <a:extLst>
              <a:ext uri="{FF2B5EF4-FFF2-40B4-BE49-F238E27FC236}">
                <a16:creationId xmlns:a16="http://schemas.microsoft.com/office/drawing/2014/main" xmlns="" id="{1AAE1141-B6A3-4CC7-80C9-9BBA7C66DC45}"/>
              </a:ext>
            </a:extLst>
          </p:cNvPr>
          <p:cNvSpPr/>
          <p:nvPr/>
        </p:nvSpPr>
        <p:spPr>
          <a:xfrm flipH="1">
            <a:off x="7053696" y="2319501"/>
            <a:ext cx="389979" cy="565859"/>
          </a:xfrm>
          <a:custGeom>
            <a:avLst/>
            <a:gdLst>
              <a:gd name="connsiteX0" fmla="*/ 59243 w 772616"/>
              <a:gd name="connsiteY0" fmla="*/ 551571 h 719990"/>
              <a:gd name="connsiteX1" fmla="*/ 57259 w 772616"/>
              <a:gd name="connsiteY1" fmla="*/ 171392 h 719990"/>
              <a:gd name="connsiteX2" fmla="*/ 386307 w 772616"/>
              <a:gd name="connsiteY2" fmla="*/ 0 h 719990"/>
              <a:gd name="connsiteX3" fmla="*/ 386308 w 772616"/>
              <a:gd name="connsiteY3" fmla="*/ 359995 h 719990"/>
              <a:gd name="connsiteX4" fmla="*/ 59243 w 772616"/>
              <a:gd name="connsiteY4" fmla="*/ 551571 h 719990"/>
              <a:gd name="connsiteX0" fmla="*/ 41617 w 397257"/>
              <a:gd name="connsiteY0" fmla="*/ 565859 h 565859"/>
              <a:gd name="connsiteX1" fmla="*/ 68208 w 397257"/>
              <a:gd name="connsiteY1" fmla="*/ 171392 h 565859"/>
              <a:gd name="connsiteX2" fmla="*/ 397256 w 397257"/>
              <a:gd name="connsiteY2" fmla="*/ 0 h 565859"/>
              <a:gd name="connsiteX3" fmla="*/ 397257 w 397257"/>
              <a:gd name="connsiteY3" fmla="*/ 359995 h 565859"/>
              <a:gd name="connsiteX4" fmla="*/ 41617 w 397257"/>
              <a:gd name="connsiteY4" fmla="*/ 565859 h 565859"/>
              <a:gd name="connsiteX0" fmla="*/ 34339 w 389979"/>
              <a:gd name="connsiteY0" fmla="*/ 565859 h 565859"/>
              <a:gd name="connsiteX1" fmla="*/ 60930 w 389979"/>
              <a:gd name="connsiteY1" fmla="*/ 171392 h 565859"/>
              <a:gd name="connsiteX2" fmla="*/ 389978 w 389979"/>
              <a:gd name="connsiteY2" fmla="*/ 0 h 565859"/>
              <a:gd name="connsiteX3" fmla="*/ 389979 w 389979"/>
              <a:gd name="connsiteY3" fmla="*/ 359995 h 565859"/>
              <a:gd name="connsiteX4" fmla="*/ 34339 w 389979"/>
              <a:gd name="connsiteY4" fmla="*/ 565859 h 5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79" h="565859">
                <a:moveTo>
                  <a:pt x="34339" y="565859"/>
                </a:moveTo>
                <a:cubicBezTo>
                  <a:pt x="-27262" y="418862"/>
                  <a:pt x="1657" y="265702"/>
                  <a:pt x="60930" y="171392"/>
                </a:cubicBezTo>
                <a:cubicBezTo>
                  <a:pt x="120203" y="77082"/>
                  <a:pt x="255798" y="0"/>
                  <a:pt x="389978" y="0"/>
                </a:cubicBezTo>
                <a:cubicBezTo>
                  <a:pt x="389978" y="119998"/>
                  <a:pt x="389979" y="239997"/>
                  <a:pt x="389979" y="359995"/>
                </a:cubicBezTo>
                <a:lnTo>
                  <a:pt x="34339" y="5658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5" name="不完整圆 20">
            <a:extLst>
              <a:ext uri="{FF2B5EF4-FFF2-40B4-BE49-F238E27FC236}">
                <a16:creationId xmlns:a16="http://schemas.microsoft.com/office/drawing/2014/main" xmlns="" id="{28B71041-28DC-430D-807F-C48BD7F24FB6}"/>
              </a:ext>
            </a:extLst>
          </p:cNvPr>
          <p:cNvSpPr/>
          <p:nvPr/>
        </p:nvSpPr>
        <p:spPr>
          <a:xfrm rot="7200000" flipH="1">
            <a:off x="6799215" y="2634899"/>
            <a:ext cx="389979" cy="565859"/>
          </a:xfrm>
          <a:custGeom>
            <a:avLst/>
            <a:gdLst>
              <a:gd name="connsiteX0" fmla="*/ 59243 w 772616"/>
              <a:gd name="connsiteY0" fmla="*/ 551571 h 719990"/>
              <a:gd name="connsiteX1" fmla="*/ 57259 w 772616"/>
              <a:gd name="connsiteY1" fmla="*/ 171392 h 719990"/>
              <a:gd name="connsiteX2" fmla="*/ 386307 w 772616"/>
              <a:gd name="connsiteY2" fmla="*/ 0 h 719990"/>
              <a:gd name="connsiteX3" fmla="*/ 386308 w 772616"/>
              <a:gd name="connsiteY3" fmla="*/ 359995 h 719990"/>
              <a:gd name="connsiteX4" fmla="*/ 59243 w 772616"/>
              <a:gd name="connsiteY4" fmla="*/ 551571 h 719990"/>
              <a:gd name="connsiteX0" fmla="*/ 41617 w 397257"/>
              <a:gd name="connsiteY0" fmla="*/ 565859 h 565859"/>
              <a:gd name="connsiteX1" fmla="*/ 68208 w 397257"/>
              <a:gd name="connsiteY1" fmla="*/ 171392 h 565859"/>
              <a:gd name="connsiteX2" fmla="*/ 397256 w 397257"/>
              <a:gd name="connsiteY2" fmla="*/ 0 h 565859"/>
              <a:gd name="connsiteX3" fmla="*/ 397257 w 397257"/>
              <a:gd name="connsiteY3" fmla="*/ 359995 h 565859"/>
              <a:gd name="connsiteX4" fmla="*/ 41617 w 397257"/>
              <a:gd name="connsiteY4" fmla="*/ 565859 h 565859"/>
              <a:gd name="connsiteX0" fmla="*/ 34339 w 389979"/>
              <a:gd name="connsiteY0" fmla="*/ 565859 h 565859"/>
              <a:gd name="connsiteX1" fmla="*/ 60930 w 389979"/>
              <a:gd name="connsiteY1" fmla="*/ 171392 h 565859"/>
              <a:gd name="connsiteX2" fmla="*/ 389978 w 389979"/>
              <a:gd name="connsiteY2" fmla="*/ 0 h 565859"/>
              <a:gd name="connsiteX3" fmla="*/ 389979 w 389979"/>
              <a:gd name="connsiteY3" fmla="*/ 359995 h 565859"/>
              <a:gd name="connsiteX4" fmla="*/ 34339 w 389979"/>
              <a:gd name="connsiteY4" fmla="*/ 565859 h 5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79" h="565859">
                <a:moveTo>
                  <a:pt x="34339" y="565859"/>
                </a:moveTo>
                <a:cubicBezTo>
                  <a:pt x="-27262" y="418862"/>
                  <a:pt x="1657" y="265702"/>
                  <a:pt x="60930" y="171392"/>
                </a:cubicBezTo>
                <a:cubicBezTo>
                  <a:pt x="120203" y="77082"/>
                  <a:pt x="255798" y="0"/>
                  <a:pt x="389978" y="0"/>
                </a:cubicBezTo>
                <a:cubicBezTo>
                  <a:pt x="389978" y="119998"/>
                  <a:pt x="389979" y="239997"/>
                  <a:pt x="389979" y="359995"/>
                </a:cubicBezTo>
                <a:lnTo>
                  <a:pt x="34339" y="5658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xmlns="" id="{EB00B4C8-321B-4F50-B7F4-A217CC5DD4C6}"/>
                  </a:ext>
                </a:extLst>
              </p:cNvPr>
              <p:cNvSpPr txBox="1"/>
              <p:nvPr/>
            </p:nvSpPr>
            <p:spPr>
              <a:xfrm>
                <a:off x="1406757" y="2289544"/>
                <a:ext cx="478016" cy="50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180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00B4C8-321B-4F50-B7F4-A217CC5DD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57" y="2289544"/>
                <a:ext cx="478016" cy="505075"/>
              </a:xfrm>
              <a:prstGeom prst="rect">
                <a:avLst/>
              </a:prstGeom>
              <a:blipFill rotWithShape="1"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xmlns="" id="{29E8700D-42A4-4F2E-A3FC-DD9DD7358993}"/>
                  </a:ext>
                </a:extLst>
              </p:cNvPr>
              <p:cNvSpPr txBox="1"/>
              <p:nvPr/>
            </p:nvSpPr>
            <p:spPr>
              <a:xfrm>
                <a:off x="3206788" y="2280308"/>
                <a:ext cx="478016" cy="50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180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9E8700D-42A4-4F2E-A3FC-DD9DD7358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88" y="2280308"/>
                <a:ext cx="478016" cy="505075"/>
              </a:xfrm>
              <a:prstGeom prst="rect">
                <a:avLst/>
              </a:prstGeom>
              <a:blipFill rotWithShape="1">
                <a:blip r:embed="rId5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xmlns="" id="{D23D4013-B111-459A-BAFB-F6A03AB4D570}"/>
                  </a:ext>
                </a:extLst>
              </p:cNvPr>
              <p:cNvSpPr txBox="1"/>
              <p:nvPr/>
            </p:nvSpPr>
            <p:spPr>
              <a:xfrm>
                <a:off x="4890473" y="2271072"/>
                <a:ext cx="478016" cy="50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180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23D4013-B111-459A-BAFB-F6A03AB4D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473" y="2271072"/>
                <a:ext cx="478016" cy="505075"/>
              </a:xfrm>
              <a:prstGeom prst="rect">
                <a:avLst/>
              </a:prstGeom>
              <a:blipFill rotWithShape="1"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xmlns="" id="{95AD65E3-D107-4762-9A8A-8C4272819F30}"/>
                  </a:ext>
                </a:extLst>
              </p:cNvPr>
              <p:cNvSpPr txBox="1"/>
              <p:nvPr/>
            </p:nvSpPr>
            <p:spPr>
              <a:xfrm>
                <a:off x="6546450" y="2298780"/>
                <a:ext cx="478016" cy="50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180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AD65E3-D107-4762-9A8A-8C4272819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450" y="2298780"/>
                <a:ext cx="478016" cy="505075"/>
              </a:xfrm>
              <a:prstGeom prst="rect">
                <a:avLst/>
              </a:prstGeom>
              <a:blipFill rotWithShape="1">
                <a:blip r:embed="rId7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85C2E321-58D9-49F6-9CF9-EB881BEA26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5" t="60775" r="4009" b="29027"/>
          <a:stretch/>
        </p:blipFill>
        <p:spPr>
          <a:xfrm>
            <a:off x="4278994" y="3409900"/>
            <a:ext cx="395482" cy="2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66" grpId="0"/>
      <p:bldP spid="67" grpId="0"/>
      <p:bldP spid="68" grpId="0"/>
      <p:bldP spid="69" grpId="0"/>
      <p:bldP spid="70" grpId="0" bldLvl="0" animBg="1"/>
      <p:bldP spid="71" grpId="0" animBg="1"/>
      <p:bldP spid="72" grpId="0" bldLvl="0" animBg="1"/>
      <p:bldP spid="73" grpId="0" bldLvl="0" animBg="1"/>
      <p:bldP spid="74" grpId="0" bldLvl="0" animBg="1"/>
      <p:bldP spid="75" grpId="0"/>
      <p:bldP spid="76" grpId="0"/>
      <p:bldP spid="78" grpId="0" animBg="1"/>
      <p:bldP spid="82" grpId="0" animBg="1"/>
      <p:bldP spid="83" grpId="0" animBg="1"/>
      <p:bldP spid="84" grpId="0" animBg="1"/>
      <p:bldP spid="85" grpId="0" animBg="1"/>
      <p:bldP spid="89" grpId="0" animBg="1"/>
      <p:bldP spid="90" grpId="0" animBg="1"/>
      <p:bldP spid="91" grpId="0" animBg="1"/>
      <p:bldP spid="92" grpId="0" animBg="1"/>
      <p:bldP spid="96" grpId="0" animBg="1"/>
      <p:bldP spid="97" grpId="0" animBg="1"/>
      <p:bldP spid="98" grpId="0" animBg="1"/>
      <p:bldP spid="99" grpId="0" animBg="1"/>
      <p:bldP spid="103" grpId="0" animBg="1"/>
      <p:bldP spid="104" grpId="0" animBg="1"/>
      <p:bldP spid="105" grpId="0" animBg="1"/>
      <p:bldP spid="106" grpId="0"/>
      <p:bldP spid="107" grpId="0"/>
      <p:bldP spid="108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33" y="912435"/>
            <a:ext cx="2922372" cy="6844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732" y="1863873"/>
            <a:ext cx="2977551" cy="5368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104" y="1737713"/>
            <a:ext cx="3985672" cy="7891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104" y="865657"/>
            <a:ext cx="4040851" cy="800111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4966138" y="934587"/>
            <a:ext cx="441434" cy="1524834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圆角矩形 223"/>
          <p:cNvSpPr/>
          <p:nvPr/>
        </p:nvSpPr>
        <p:spPr>
          <a:xfrm>
            <a:off x="6133022" y="934587"/>
            <a:ext cx="281340" cy="1524834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Text Box 3"/>
          <p:cNvSpPr txBox="1">
            <a:spLocks noChangeArrowheads="1"/>
          </p:cNvSpPr>
          <p:nvPr/>
        </p:nvSpPr>
        <p:spPr bwMode="auto">
          <a:xfrm>
            <a:off x="2302915" y="3147666"/>
            <a:ext cx="32504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除以一个不为零的数，等于乘这个数的倒数。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6" name="圆角矩形标注 225"/>
          <p:cNvSpPr/>
          <p:nvPr/>
        </p:nvSpPr>
        <p:spPr>
          <a:xfrm>
            <a:off x="2238576" y="3030414"/>
            <a:ext cx="3216293" cy="1076504"/>
          </a:xfrm>
          <a:prstGeom prst="wedgeRoundRectCallout">
            <a:avLst>
              <a:gd name="adj1" fmla="val 63647"/>
              <a:gd name="adj2" fmla="val 35174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7" name="图片 22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49" y="3293689"/>
            <a:ext cx="1512000" cy="13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4" grpId="0" animBg="1"/>
      <p:bldP spid="225" grpId="0"/>
      <p:bldP spid="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13401" y="570602"/>
            <a:ext cx="78980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  <a:cs typeface="Times New Roman" panose="02020603050405020304" pitchFamily="18" charset="0"/>
              </a:rPr>
              <a:t>淘气利用长方形的面积解释“除以一个不为零的数，等于乘这个数的倒数”，你能看懂吗？</a:t>
            </a:r>
            <a:r>
              <a:rPr lang="zh-CN" altLang="en-US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想一想，接着</a:t>
            </a:r>
            <a:r>
              <a:rPr lang="zh-CN" altLang="en-US" b="1" dirty="0">
                <a:latin typeface="宋体" panose="02010600030101010101" pitchFamily="2" charset="-122"/>
                <a:cs typeface="Times New Roman" panose="02020603050405020304" pitchFamily="18" charset="0"/>
              </a:rPr>
              <a:t>填下去。</a:t>
            </a:r>
          </a:p>
        </p:txBody>
      </p:sp>
      <p:graphicFrame>
        <p:nvGraphicFramePr>
          <p:cNvPr id="22" name="Group 2">
            <a:extLst>
              <a:ext uri="{FF2B5EF4-FFF2-40B4-BE49-F238E27FC236}">
                <a16:creationId xmlns:a16="http://schemas.microsoft.com/office/drawing/2014/main" xmlns="" id="{E656F775-58F3-41BF-BD6F-7D196D6C5166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038721"/>
              </p:ext>
            </p:extLst>
          </p:nvPr>
        </p:nvGraphicFramePr>
        <p:xfrm>
          <a:off x="1135867" y="1673055"/>
          <a:ext cx="6908526" cy="2997200"/>
        </p:xfrm>
        <a:graphic>
          <a:graphicData uri="http://schemas.openxmlformats.org/drawingml/2006/table">
            <a:tbl>
              <a:tblPr/>
              <a:tblGrid>
                <a:gridCol w="1754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21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7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906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82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图形</a:t>
                      </a:r>
                    </a:p>
                  </a:txBody>
                  <a:tcPr marL="91430" marR="9143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面积</a:t>
                      </a:r>
                    </a:p>
                  </a:txBody>
                  <a:tcPr marL="91430" marR="9143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宽</a:t>
                      </a:r>
                    </a:p>
                  </a:txBody>
                  <a:tcPr marL="91430" marR="9143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</a:t>
                      </a:r>
                    </a:p>
                  </a:txBody>
                  <a:tcPr marL="91430" marR="9143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算式</a:t>
                      </a:r>
                    </a:p>
                  </a:txBody>
                  <a:tcPr marL="91430" marR="9143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7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9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3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0" marR="9143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160" marR="90160" marT="47000" marB="47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3" name="Text Box 90">
            <a:extLst>
              <a:ext uri="{FF2B5EF4-FFF2-40B4-BE49-F238E27FC236}">
                <a16:creationId xmlns:a16="http://schemas.microsoft.com/office/drawing/2014/main" xmlns="" id="{D414570A-89F8-4039-B841-D29F63E49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671" y="2304108"/>
            <a:ext cx="354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93">
            <a:extLst>
              <a:ext uri="{FF2B5EF4-FFF2-40B4-BE49-F238E27FC236}">
                <a16:creationId xmlns:a16="http://schemas.microsoft.com/office/drawing/2014/main" xmlns="" id="{C30AC716-FC63-4F86-AB6A-51EC8CD8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671" y="291212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96">
            <a:extLst>
              <a:ext uri="{FF2B5EF4-FFF2-40B4-BE49-F238E27FC236}">
                <a16:creationId xmlns:a16="http://schemas.microsoft.com/office/drawing/2014/main" xmlns="" id="{912EF0AE-0881-4AFD-9F32-794503277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671" y="3569346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 Box 99">
            <a:extLst>
              <a:ext uri="{FF2B5EF4-FFF2-40B4-BE49-F238E27FC236}">
                <a16:creationId xmlns:a16="http://schemas.microsoft.com/office/drawing/2014/main" xmlns="" id="{6504E9DD-5DBD-43FF-94BE-B63AED8AB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271" y="4147196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 Box 100">
            <a:extLst>
              <a:ext uri="{FF2B5EF4-FFF2-40B4-BE49-F238E27FC236}">
                <a16:creationId xmlns:a16="http://schemas.microsoft.com/office/drawing/2014/main" xmlns="" id="{70DEAA6C-83F8-411F-BBCE-0004832E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834" y="2312817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Text Box 125">
            <a:extLst>
              <a:ext uri="{FF2B5EF4-FFF2-40B4-BE49-F238E27FC236}">
                <a16:creationId xmlns:a16="http://schemas.microsoft.com/office/drawing/2014/main" xmlns="" id="{402ECB36-988B-4B39-9E1A-50B91523F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333" y="2899139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 Box 132">
            <a:extLst>
              <a:ext uri="{FF2B5EF4-FFF2-40B4-BE49-F238E27FC236}">
                <a16:creationId xmlns:a16="http://schemas.microsoft.com/office/drawing/2014/main" xmlns="" id="{7EFF704C-234B-42F6-9C2C-97490A1D1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334" y="3512967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 Box 144">
            <a:extLst>
              <a:ext uri="{FF2B5EF4-FFF2-40B4-BE49-F238E27FC236}">
                <a16:creationId xmlns:a16="http://schemas.microsoft.com/office/drawing/2014/main" xmlns="" id="{5F99617D-22AB-426F-BA19-3DB55BE3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334" y="4076530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7" name="Group 112">
            <a:extLst>
              <a:ext uri="{FF2B5EF4-FFF2-40B4-BE49-F238E27FC236}">
                <a16:creationId xmlns:a16="http://schemas.microsoft.com/office/drawing/2014/main" xmlns="" id="{88BAE0D1-20B2-45F7-93A8-13FA6B5F77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2042" y="2563642"/>
            <a:ext cx="1274988" cy="1977701"/>
            <a:chOff x="-33" y="517"/>
            <a:chExt cx="3010" cy="4665"/>
          </a:xfrm>
        </p:grpSpPr>
        <p:grpSp>
          <p:nvGrpSpPr>
            <p:cNvPr id="38" name="Group 113">
              <a:extLst>
                <a:ext uri="{FF2B5EF4-FFF2-40B4-BE49-F238E27FC236}">
                  <a16:creationId xmlns:a16="http://schemas.microsoft.com/office/drawing/2014/main" xmlns="" id="{89AB80D4-1BC2-483F-9F99-7279596AB3A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2121"/>
              <a:ext cx="1477" cy="247"/>
              <a:chOff x="0" y="195"/>
              <a:chExt cx="1477" cy="247"/>
            </a:xfrm>
          </p:grpSpPr>
          <p:pic>
            <p:nvPicPr>
              <p:cNvPr id="49" name="Picture 114">
                <a:extLst>
                  <a:ext uri="{FF2B5EF4-FFF2-40B4-BE49-F238E27FC236}">
                    <a16:creationId xmlns:a16="http://schemas.microsoft.com/office/drawing/2014/main" xmlns="" id="{3C55C345-6914-46F7-B3DC-5063DD6A90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5"/>
                <a:ext cx="793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115">
                <a:extLst>
                  <a:ext uri="{FF2B5EF4-FFF2-40B4-BE49-F238E27FC236}">
                    <a16:creationId xmlns:a16="http://schemas.microsoft.com/office/drawing/2014/main" xmlns="" id="{82432628-5B40-4805-8D15-2B615B4864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" y="195"/>
                <a:ext cx="793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" name="Picture 116">
              <a:extLst>
                <a:ext uri="{FF2B5EF4-FFF2-40B4-BE49-F238E27FC236}">
                  <a16:creationId xmlns:a16="http://schemas.microsoft.com/office/drawing/2014/main" xmlns="" id="{A5FC4DCC-0C0A-41A8-B627-6ACD9CD49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" y="517"/>
              <a:ext cx="7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117">
              <a:extLst>
                <a:ext uri="{FF2B5EF4-FFF2-40B4-BE49-F238E27FC236}">
                  <a16:creationId xmlns:a16="http://schemas.microsoft.com/office/drawing/2014/main" xmlns="" id="{6A592C0B-8FA1-42B2-B0E6-6B68E28B1C0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" y="3642"/>
              <a:ext cx="2305" cy="262"/>
              <a:chOff x="-61" y="-212"/>
              <a:chExt cx="2305" cy="262"/>
            </a:xfrm>
          </p:grpSpPr>
          <p:pic>
            <p:nvPicPr>
              <p:cNvPr id="46" name="Picture 118">
                <a:extLst>
                  <a:ext uri="{FF2B5EF4-FFF2-40B4-BE49-F238E27FC236}">
                    <a16:creationId xmlns:a16="http://schemas.microsoft.com/office/drawing/2014/main" xmlns="" id="{9EE740F5-D828-44FD-A21C-4A93E532EF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1" y="-203"/>
                <a:ext cx="793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119">
                <a:extLst>
                  <a:ext uri="{FF2B5EF4-FFF2-40B4-BE49-F238E27FC236}">
                    <a16:creationId xmlns:a16="http://schemas.microsoft.com/office/drawing/2014/main" xmlns="" id="{2A42C054-D0BB-4ED4-8585-1C624ADED4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" y="-206"/>
                <a:ext cx="79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120">
                <a:extLst>
                  <a:ext uri="{FF2B5EF4-FFF2-40B4-BE49-F238E27FC236}">
                    <a16:creationId xmlns:a16="http://schemas.microsoft.com/office/drawing/2014/main" xmlns="" id="{5157B9C0-5835-43F0-9BC1-505752E228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-212"/>
                <a:ext cx="79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" name="Picture 121">
              <a:extLst>
                <a:ext uri="{FF2B5EF4-FFF2-40B4-BE49-F238E27FC236}">
                  <a16:creationId xmlns:a16="http://schemas.microsoft.com/office/drawing/2014/main" xmlns="" id="{A7197FB3-4440-4F39-A087-94083E2CE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" y="4934"/>
              <a:ext cx="7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22">
              <a:extLst>
                <a:ext uri="{FF2B5EF4-FFF2-40B4-BE49-F238E27FC236}">
                  <a16:creationId xmlns:a16="http://schemas.microsoft.com/office/drawing/2014/main" xmlns="" id="{CF399ABC-547D-4E2D-BB2E-EBD7A053B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4928"/>
              <a:ext cx="7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23">
              <a:extLst>
                <a:ext uri="{FF2B5EF4-FFF2-40B4-BE49-F238E27FC236}">
                  <a16:creationId xmlns:a16="http://schemas.microsoft.com/office/drawing/2014/main" xmlns="" id="{7B74CBCE-CF3B-461B-866B-1179E8195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4934"/>
              <a:ext cx="7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4">
              <a:extLst>
                <a:ext uri="{FF2B5EF4-FFF2-40B4-BE49-F238E27FC236}">
                  <a16:creationId xmlns:a16="http://schemas.microsoft.com/office/drawing/2014/main" xmlns="" id="{310F994E-7501-42E6-A107-094300D49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4934"/>
              <a:ext cx="7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Text Box 100">
            <a:extLst>
              <a:ext uri="{FF2B5EF4-FFF2-40B4-BE49-F238E27FC236}">
                <a16:creationId xmlns:a16="http://schemas.microsoft.com/office/drawing/2014/main" xmlns="" id="{630EC0E1-3C6E-4748-B366-49F80D71D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392" y="2169866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Text Box 100">
            <a:extLst>
              <a:ext uri="{FF2B5EF4-FFF2-40B4-BE49-F238E27FC236}">
                <a16:creationId xmlns:a16="http://schemas.microsoft.com/office/drawing/2014/main" xmlns="" id="{E6E46DAA-B1CD-4528-8DDA-66D21D41A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580" y="283510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Text Box 100">
            <a:extLst>
              <a:ext uri="{FF2B5EF4-FFF2-40B4-BE49-F238E27FC236}">
                <a16:creationId xmlns:a16="http://schemas.microsoft.com/office/drawing/2014/main" xmlns="" id="{9C8A7C1D-029B-40C2-9DAD-6E297B794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555" y="350503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 Box 100">
            <a:extLst>
              <a:ext uri="{FF2B5EF4-FFF2-40B4-BE49-F238E27FC236}">
                <a16:creationId xmlns:a16="http://schemas.microsoft.com/office/drawing/2014/main" xmlns="" id="{8BA29B76-A5CF-40EC-9378-3ECF3E506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555" y="406859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xmlns="" id="{0EC33BDF-ADEC-40ED-AC7D-3D7013F968A5}"/>
                  </a:ext>
                </a:extLst>
              </p:cNvPr>
              <p:cNvSpPr txBox="1"/>
              <p:nvPr/>
            </p:nvSpPr>
            <p:spPr>
              <a:xfrm>
                <a:off x="1116668" y="2229997"/>
                <a:ext cx="478016" cy="50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EC33BDF-ADEC-40ED-AC7D-3D7013F96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68" y="2229997"/>
                <a:ext cx="478016" cy="505075"/>
              </a:xfrm>
              <a:prstGeom prst="rect">
                <a:avLst/>
              </a:prstGeom>
              <a:blipFill rotWithShape="0">
                <a:blip r:embed="rId4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xmlns="" id="{3290F05C-6B64-40FB-B1C7-F9E07F389ACE}"/>
                  </a:ext>
                </a:extLst>
              </p:cNvPr>
              <p:cNvSpPr txBox="1"/>
              <p:nvPr/>
            </p:nvSpPr>
            <p:spPr>
              <a:xfrm>
                <a:off x="1116668" y="2965204"/>
                <a:ext cx="478016" cy="50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290F05C-6B64-40FB-B1C7-F9E07F389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68" y="2965204"/>
                <a:ext cx="478016" cy="505075"/>
              </a:xfrm>
              <a:prstGeom prst="rect">
                <a:avLst/>
              </a:prstGeom>
              <a:blipFill rotWithShape="0">
                <a:blip r:embed="rId5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xmlns="" id="{9DEF063A-FA5D-482C-8B99-4E8BB2311743}"/>
                  </a:ext>
                </a:extLst>
              </p:cNvPr>
              <p:cNvSpPr txBox="1"/>
              <p:nvPr/>
            </p:nvSpPr>
            <p:spPr>
              <a:xfrm>
                <a:off x="1116668" y="3525979"/>
                <a:ext cx="478016" cy="50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EF063A-FA5D-482C-8B99-4E8BB2311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68" y="3525979"/>
                <a:ext cx="478016" cy="505075"/>
              </a:xfrm>
              <a:prstGeom prst="rect">
                <a:avLst/>
              </a:prstGeom>
              <a:blipFill rotWithShape="0">
                <a:blip r:embed="rId6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xmlns="" id="{9E1745C1-D0DE-49DC-99C0-A32747B99F8B}"/>
                  </a:ext>
                </a:extLst>
              </p:cNvPr>
              <p:cNvSpPr txBox="1"/>
              <p:nvPr/>
            </p:nvSpPr>
            <p:spPr>
              <a:xfrm>
                <a:off x="1116668" y="4101971"/>
                <a:ext cx="478016" cy="50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1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1745C1-D0DE-49DC-99C0-A32747B99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68" y="4101971"/>
                <a:ext cx="478016" cy="505075"/>
              </a:xfrm>
              <a:prstGeom prst="rect">
                <a:avLst/>
              </a:prstGeom>
              <a:blipFill rotWithShape="0">
                <a:blip r:embed="rId7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="" id="{7B32BD17-397D-4C35-8E77-F077A7DD10F4}"/>
                  </a:ext>
                </a:extLst>
              </p:cNvPr>
              <p:cNvSpPr txBox="1"/>
              <p:nvPr/>
            </p:nvSpPr>
            <p:spPr>
              <a:xfrm>
                <a:off x="3924823" y="2160147"/>
                <a:ext cx="577401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32BD17-397D-4C35-8E77-F077A7DD1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823" y="2160147"/>
                <a:ext cx="577401" cy="6470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xmlns="" id="{65277738-AD9C-46CD-8D31-2EEF56375908}"/>
                  </a:ext>
                </a:extLst>
              </p:cNvPr>
              <p:cNvSpPr txBox="1"/>
              <p:nvPr/>
            </p:nvSpPr>
            <p:spPr>
              <a:xfrm>
                <a:off x="3924823" y="2806454"/>
                <a:ext cx="577401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277738-AD9C-46CD-8D31-2EEF56375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823" y="2806454"/>
                <a:ext cx="577401" cy="64703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xmlns="" id="{E7D63CBD-E18A-488E-9621-7FFBCAD79A96}"/>
                  </a:ext>
                </a:extLst>
              </p:cNvPr>
              <p:cNvSpPr txBox="1"/>
              <p:nvPr/>
            </p:nvSpPr>
            <p:spPr>
              <a:xfrm>
                <a:off x="3918473" y="3449779"/>
                <a:ext cx="577401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D63CBD-E18A-488E-9621-7FFBCAD79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473" y="3449779"/>
                <a:ext cx="577401" cy="6470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xmlns="" id="{6A7AF8B8-F16F-4FD2-A86A-19F69173EC95}"/>
                  </a:ext>
                </a:extLst>
              </p:cNvPr>
              <p:cNvSpPr txBox="1"/>
              <p:nvPr/>
            </p:nvSpPr>
            <p:spPr>
              <a:xfrm>
                <a:off x="3918473" y="4025771"/>
                <a:ext cx="577401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7AF8B8-F16F-4FD2-A86A-19F69173E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473" y="4025771"/>
                <a:ext cx="577401" cy="64703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99">
                <a:extLst>
                  <a:ext uri="{FF2B5EF4-FFF2-40B4-BE49-F238E27FC236}">
                    <a16:creationId xmlns:a16="http://schemas.microsoft.com/office/drawing/2014/main" xmlns="" id="{6FE1FB91-5F29-4FE6-9E9F-AA2FEE2A23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8313" y="2176241"/>
                <a:ext cx="1717675" cy="686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>
                    <a:solidFill>
                      <a:schemeClr val="tx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1÷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dirty="0">
                            <a:solidFill>
                              <a:schemeClr val="tx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b="1" i="0" dirty="0" smtClean="0">
                            <a:solidFill>
                              <a:schemeClr val="tx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b="1" dirty="0" smtClean="0">
                            <a:solidFill>
                              <a:schemeClr val="tx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b="1" spc="600" dirty="0">
                    <a:solidFill>
                      <a:schemeClr val="tx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=3</a:t>
                </a:r>
                <a:endParaRPr lang="zh-CN" altLang="en-US" b="1" spc="45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E1FB91-5F29-4FE6-9E9F-AA2FEE2A2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8313" y="2176241"/>
                <a:ext cx="1717675" cy="686406"/>
              </a:xfrm>
              <a:prstGeom prst="rect">
                <a:avLst/>
              </a:prstGeom>
              <a:blipFill rotWithShape="0">
                <a:blip r:embed="rId12"/>
                <a:stretch>
                  <a:fillRect l="-5694" b="-70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99">
                <a:extLst>
                  <a:ext uri="{FF2B5EF4-FFF2-40B4-BE49-F238E27FC236}">
                    <a16:creationId xmlns:a16="http://schemas.microsoft.com/office/drawing/2014/main" xmlns="" id="{E89C4262-D442-4432-AF61-4925804F77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0767" y="2804076"/>
                <a:ext cx="2272004" cy="686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>
                    <a:solidFill>
                      <a:schemeClr val="tx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2÷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dirty="0">
                            <a:solidFill>
                              <a:schemeClr val="tx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b="1" i="0" dirty="0" smtClean="0">
                            <a:solidFill>
                              <a:schemeClr val="tx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b="1" dirty="0" smtClean="0">
                            <a:solidFill>
                              <a:schemeClr val="tx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b="1" spc="600" dirty="0">
                    <a:solidFill>
                      <a:schemeClr val="tx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b="1" dirty="0">
                    <a:solidFill>
                      <a:schemeClr val="tx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×</a:t>
                </a:r>
                <a:r>
                  <a:rPr lang="en-US" altLang="zh-CN" b="1" spc="600" dirty="0">
                    <a:solidFill>
                      <a:schemeClr val="tx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endParaRPr lang="zh-CN" altLang="en-US" b="1" spc="45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9C4262-D442-4432-AF61-4925804F7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0767" y="2804076"/>
                <a:ext cx="2272004" cy="686406"/>
              </a:xfrm>
              <a:prstGeom prst="rect">
                <a:avLst/>
              </a:prstGeom>
              <a:blipFill rotWithShape="0">
                <a:blip r:embed="rId13"/>
                <a:stretch>
                  <a:fillRect l="-4301" b="-70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99">
                <a:extLst>
                  <a:ext uri="{FF2B5EF4-FFF2-40B4-BE49-F238E27FC236}">
                    <a16:creationId xmlns:a16="http://schemas.microsoft.com/office/drawing/2014/main" xmlns="" id="{3AE8B09A-63B2-4EF8-A8A1-D80C07E4CC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0767" y="3431093"/>
                <a:ext cx="2272004" cy="686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3÷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b="1" i="0" dirty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b="1" dirty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b="1" spc="600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b="1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×</a:t>
                </a:r>
                <a:r>
                  <a:rPr lang="en-US" altLang="zh-CN" b="1" spc="600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endParaRPr lang="zh-CN" altLang="en-US" b="1" spc="45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E8B09A-63B2-4EF8-A8A1-D80C07E4C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0767" y="3431093"/>
                <a:ext cx="2272004" cy="686406"/>
              </a:xfrm>
              <a:prstGeom prst="rect">
                <a:avLst/>
              </a:prstGeom>
              <a:blipFill rotWithShape="0">
                <a:blip r:embed="rId14"/>
                <a:stretch>
                  <a:fillRect l="-4301" b="-80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99">
                <a:extLst>
                  <a:ext uri="{FF2B5EF4-FFF2-40B4-BE49-F238E27FC236}">
                    <a16:creationId xmlns:a16="http://schemas.microsoft.com/office/drawing/2014/main" xmlns="" id="{C1150322-72ED-46C7-94C0-1EEB6D855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0767" y="4014567"/>
                <a:ext cx="2272004" cy="686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4÷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b="1" i="0" dirty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b="1" dirty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b="1" spc="600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b="1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×</a:t>
                </a:r>
                <a:r>
                  <a:rPr lang="en-US" altLang="zh-CN" b="1" spc="600" dirty="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endParaRPr lang="zh-CN" altLang="en-US" b="1" spc="45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150322-72ED-46C7-94C0-1EEB6D855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0767" y="4014567"/>
                <a:ext cx="2272004" cy="686406"/>
              </a:xfrm>
              <a:prstGeom prst="rect">
                <a:avLst/>
              </a:prstGeom>
              <a:blipFill rotWithShape="0">
                <a:blip r:embed="rId15"/>
                <a:stretch>
                  <a:fillRect l="-4301" b="-80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0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6" grpId="0"/>
      <p:bldP spid="23" grpId="0"/>
      <p:bldP spid="24" grpId="0"/>
      <p:bldP spid="30" grpId="0"/>
      <p:bldP spid="31" grpId="0"/>
      <p:bldP spid="32" grpId="0"/>
      <p:bldP spid="34" grpId="0"/>
      <p:bldP spid="35" grpId="0"/>
      <p:bldP spid="36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bject 9">
                <a:extLst>
                  <a:ext uri="{FF2B5EF4-FFF2-40B4-BE49-F238E27FC236}">
                    <a16:creationId xmlns:a16="http://schemas.microsoft.com/office/drawing/2014/main" xmlns="" id="{1EB02220-9E19-4A70-845C-4EDEC54F955A}"/>
                  </a:ext>
                </a:extLst>
              </p:cNvPr>
              <p:cNvSpPr txBox="1"/>
              <p:nvPr/>
            </p:nvSpPr>
            <p:spPr>
              <a:xfrm>
                <a:off x="3230592" y="2022515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Objec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B02220-9E19-4A70-845C-4EDEC54F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592" y="2022515"/>
                <a:ext cx="1899555" cy="9366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63786" y="513192"/>
            <a:ext cx="81347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算一算，说一说进行分数除法计算时要注意些什么。</a:t>
            </a:r>
          </a:p>
        </p:txBody>
      </p:sp>
      <p:sp>
        <p:nvSpPr>
          <p:cNvPr id="19" name="椭圆 18"/>
          <p:cNvSpPr/>
          <p:nvPr/>
        </p:nvSpPr>
        <p:spPr>
          <a:xfrm>
            <a:off x="575786" y="61541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45" y="3617803"/>
            <a:ext cx="1151889" cy="1080232"/>
          </a:xfrm>
          <a:prstGeom prst="rect">
            <a:avLst/>
          </a:prstGeom>
        </p:spPr>
      </p:pic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xmlns="" id="{C73BD807-9578-464F-852C-AF516622E85E}"/>
              </a:ext>
            </a:extLst>
          </p:cNvPr>
          <p:cNvCxnSpPr/>
          <p:nvPr/>
        </p:nvCxnSpPr>
        <p:spPr>
          <a:xfrm>
            <a:off x="3690890" y="2553674"/>
            <a:ext cx="203625" cy="2136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24">
            <a:extLst>
              <a:ext uri="{FF2B5EF4-FFF2-40B4-BE49-F238E27FC236}">
                <a16:creationId xmlns:a16="http://schemas.microsoft.com/office/drawing/2014/main" xmlns="" id="{46CB4707-7A1A-4FDE-85E1-D89EAD65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785" y="2671312"/>
            <a:ext cx="40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xmlns="" id="{29B3847A-05E4-4C1B-B1E4-6507AFE3E137}"/>
              </a:ext>
            </a:extLst>
          </p:cNvPr>
          <p:cNvCxnSpPr/>
          <p:nvPr/>
        </p:nvCxnSpPr>
        <p:spPr>
          <a:xfrm>
            <a:off x="4306741" y="2100397"/>
            <a:ext cx="200413" cy="24386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30">
            <a:extLst>
              <a:ext uri="{FF2B5EF4-FFF2-40B4-BE49-F238E27FC236}">
                <a16:creationId xmlns:a16="http://schemas.microsoft.com/office/drawing/2014/main" xmlns="" id="{E8BE689B-1A3E-4B3C-8FCF-0869EFC37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153" y="1841307"/>
            <a:ext cx="40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0" hangingPunct="0">
              <a:defRPr sz="2000" b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2</a:t>
            </a:r>
            <a:endParaRPr lang="zh-CN" altLang="en-US" dirty="0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EE23C6BA-5555-4E83-B1CA-A4FCF8580966}"/>
              </a:ext>
            </a:extLst>
          </p:cNvPr>
          <p:cNvGrpSpPr>
            <a:grpSpLocks/>
          </p:cNvGrpSpPr>
          <p:nvPr/>
        </p:nvGrpSpPr>
        <p:grpSpPr bwMode="auto">
          <a:xfrm>
            <a:off x="6610824" y="2282004"/>
            <a:ext cx="2197625" cy="950835"/>
            <a:chOff x="10324" y="3825"/>
            <a:chExt cx="3462" cy="1497"/>
          </a:xfrm>
        </p:grpSpPr>
        <p:sp>
          <p:nvSpPr>
            <p:cNvPr id="61" name="云形标注 60">
              <a:extLst>
                <a:ext uri="{FF2B5EF4-FFF2-40B4-BE49-F238E27FC236}">
                  <a16:creationId xmlns:a16="http://schemas.microsoft.com/office/drawing/2014/main" xmlns="" id="{E099B664-CF6A-47BF-9BED-8F6A551DBA5C}"/>
                </a:ext>
              </a:extLst>
            </p:cNvPr>
            <p:cNvSpPr/>
            <p:nvPr/>
          </p:nvSpPr>
          <p:spPr>
            <a:xfrm>
              <a:off x="10324" y="3825"/>
              <a:ext cx="3241" cy="1497"/>
            </a:xfrm>
            <a:prstGeom prst="cloudCallout">
              <a:avLst>
                <a:gd name="adj1" fmla="val 24398"/>
                <a:gd name="adj2" fmla="val 100843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矩形 22">
              <a:extLst>
                <a:ext uri="{FF2B5EF4-FFF2-40B4-BE49-F238E27FC236}">
                  <a16:creationId xmlns:a16="http://schemas.microsoft.com/office/drawing/2014/main" xmlns="" id="{4584BB68-350F-47B6-88DD-6D06FFE12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9" y="4041"/>
              <a:ext cx="3097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0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能约分的可以先约分哟！</a:t>
              </a:r>
              <a:endParaRPr lang="en-US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248A51A7-033C-4B9C-979E-99028B88B796}"/>
              </a:ext>
            </a:extLst>
          </p:cNvPr>
          <p:cNvGrpSpPr>
            <a:grpSpLocks/>
          </p:cNvGrpSpPr>
          <p:nvPr/>
        </p:nvGrpSpPr>
        <p:grpSpPr bwMode="auto">
          <a:xfrm>
            <a:off x="706939" y="3177123"/>
            <a:ext cx="2287808" cy="1403196"/>
            <a:chOff x="298" y="3217"/>
            <a:chExt cx="3601" cy="2210"/>
          </a:xfrm>
        </p:grpSpPr>
        <p:sp>
          <p:nvSpPr>
            <p:cNvPr id="65" name="云形标注 64">
              <a:extLst>
                <a:ext uri="{FF2B5EF4-FFF2-40B4-BE49-F238E27FC236}">
                  <a16:creationId xmlns:a16="http://schemas.microsoft.com/office/drawing/2014/main" xmlns="" id="{7AD3DEF1-5449-4544-B769-50A4A9EC5806}"/>
                </a:ext>
              </a:extLst>
            </p:cNvPr>
            <p:cNvSpPr/>
            <p:nvPr/>
          </p:nvSpPr>
          <p:spPr>
            <a:xfrm>
              <a:off x="298" y="3217"/>
              <a:ext cx="3601" cy="2210"/>
            </a:xfrm>
            <a:prstGeom prst="cloudCallout">
              <a:avLst>
                <a:gd name="adj1" fmla="val 50801"/>
                <a:gd name="adj2" fmla="val -68000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6" name="矩形 21">
              <a:extLst>
                <a:ext uri="{FF2B5EF4-FFF2-40B4-BE49-F238E27FC236}">
                  <a16:creationId xmlns:a16="http://schemas.microsoft.com/office/drawing/2014/main" xmlns="" id="{B388A9A6-F83D-425D-9AD9-709FE88AC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3556"/>
              <a:ext cx="3221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注意！除以一个不为零的数等于乘它的倒数</a:t>
              </a:r>
              <a:r>
                <a:rPr lang="en-US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ject 9">
                <a:extLst>
                  <a:ext uri="{FF2B5EF4-FFF2-40B4-BE49-F238E27FC236}">
                    <a16:creationId xmlns:a16="http://schemas.microsoft.com/office/drawing/2014/main" xmlns="" id="{1EB02220-9E19-4A70-845C-4EDEC54F955A}"/>
                  </a:ext>
                </a:extLst>
              </p:cNvPr>
              <p:cNvSpPr txBox="1"/>
              <p:nvPr/>
            </p:nvSpPr>
            <p:spPr>
              <a:xfrm>
                <a:off x="5076621" y="1956696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5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Objec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B02220-9E19-4A70-845C-4EDEC54F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621" y="1956696"/>
                <a:ext cx="1899555" cy="9366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bject 9">
                <a:extLst>
                  <a:ext uri="{FF2B5EF4-FFF2-40B4-BE49-F238E27FC236}">
                    <a16:creationId xmlns:a16="http://schemas.microsoft.com/office/drawing/2014/main" xmlns="" id="{1EB02220-9E19-4A70-845C-4EDEC54F955A}"/>
                  </a:ext>
                </a:extLst>
              </p:cNvPr>
              <p:cNvSpPr txBox="1"/>
              <p:nvPr/>
            </p:nvSpPr>
            <p:spPr>
              <a:xfrm>
                <a:off x="5362475" y="1137872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5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altLang="zh-CN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÷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Objec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B02220-9E19-4A70-845C-4EDEC54F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475" y="1137872"/>
                <a:ext cx="1899555" cy="9366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bject 9">
                <a:extLst>
                  <a:ext uri="{FF2B5EF4-FFF2-40B4-BE49-F238E27FC236}">
                    <a16:creationId xmlns:a16="http://schemas.microsoft.com/office/drawing/2014/main" xmlns="" id="{1EB02220-9E19-4A70-845C-4EDEC54F955A}"/>
                  </a:ext>
                </a:extLst>
              </p:cNvPr>
              <p:cNvSpPr txBox="1"/>
              <p:nvPr/>
            </p:nvSpPr>
            <p:spPr>
              <a:xfrm>
                <a:off x="5090951" y="2849739"/>
                <a:ext cx="1012751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5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Objec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B02220-9E19-4A70-845C-4EDEC54F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951" y="2849739"/>
                <a:ext cx="1012751" cy="9366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bject 9">
                <a:extLst>
                  <a:ext uri="{FF2B5EF4-FFF2-40B4-BE49-F238E27FC236}">
                    <a16:creationId xmlns:a16="http://schemas.microsoft.com/office/drawing/2014/main" xmlns="" id="{1EB02220-9E19-4A70-845C-4EDEC54F955A}"/>
                  </a:ext>
                </a:extLst>
              </p:cNvPr>
              <p:cNvSpPr txBox="1"/>
              <p:nvPr/>
            </p:nvSpPr>
            <p:spPr>
              <a:xfrm>
                <a:off x="3569140" y="1134526"/>
                <a:ext cx="1196032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÷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Objec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B02220-9E19-4A70-845C-4EDEC54F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140" y="1134526"/>
                <a:ext cx="1196032" cy="9366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ject 9">
                <a:extLst>
                  <a:ext uri="{FF2B5EF4-FFF2-40B4-BE49-F238E27FC236}">
                    <a16:creationId xmlns:a16="http://schemas.microsoft.com/office/drawing/2014/main" xmlns="" id="{1EB02220-9E19-4A70-845C-4EDEC54F955A}"/>
                  </a:ext>
                </a:extLst>
              </p:cNvPr>
              <p:cNvSpPr txBox="1"/>
              <p:nvPr/>
            </p:nvSpPr>
            <p:spPr>
              <a:xfrm>
                <a:off x="3238815" y="2899192"/>
                <a:ext cx="1012751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6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Objec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B02220-9E19-4A70-845C-4EDEC54F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815" y="2899192"/>
                <a:ext cx="1012751" cy="93662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ject 9">
                <a:extLst>
                  <a:ext uri="{FF2B5EF4-FFF2-40B4-BE49-F238E27FC236}">
                    <a16:creationId xmlns:a16="http://schemas.microsoft.com/office/drawing/2014/main" xmlns="" id="{1EB02220-9E19-4A70-845C-4EDEC54F955A}"/>
                  </a:ext>
                </a:extLst>
              </p:cNvPr>
              <p:cNvSpPr txBox="1"/>
              <p:nvPr/>
            </p:nvSpPr>
            <p:spPr>
              <a:xfrm>
                <a:off x="1942526" y="1137872"/>
                <a:ext cx="1196032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altLang="zh-CN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÷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Objec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B02220-9E19-4A70-845C-4EDEC54F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526" y="1137872"/>
                <a:ext cx="1196032" cy="9366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bject 9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1EB02220-9E19-4A70-845C-4EDEC54F955A}"/>
              </a:ext>
            </a:extLst>
          </p:cNvPr>
          <p:cNvSpPr txBox="1"/>
          <p:nvPr/>
        </p:nvSpPr>
        <p:spPr>
          <a:xfrm>
            <a:off x="1754851" y="1985164"/>
            <a:ext cx="1255874" cy="449311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=5×6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bject 9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1EB02220-9E19-4A70-845C-4EDEC54F955A}"/>
              </a:ext>
            </a:extLst>
          </p:cNvPr>
          <p:cNvSpPr txBox="1"/>
          <p:nvPr/>
        </p:nvSpPr>
        <p:spPr>
          <a:xfrm>
            <a:off x="1738873" y="2449881"/>
            <a:ext cx="1255874" cy="449311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1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5" grpId="0"/>
      <p:bldP spid="19" grpId="0" animBg="1"/>
      <p:bldP spid="45" grpId="0"/>
      <p:bldP spid="56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3d4bbe5-57ad-45f3-9fc6-b8665169d0ea}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3342</TotalTime>
  <Words>1609</Words>
  <Application>Microsoft Office PowerPoint</Application>
  <PresentationFormat>全屏显示(16:9)</PresentationFormat>
  <Paragraphs>242</Paragraphs>
  <Slides>25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783</cp:revision>
  <dcterms:created xsi:type="dcterms:W3CDTF">2019-09-02T08:53:00Z</dcterms:created>
  <dcterms:modified xsi:type="dcterms:W3CDTF">2024-02-04T07:37:20Z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