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  <p:sldMasterId id="2147483725" r:id="rId2"/>
  </p:sldMasterIdLst>
  <p:notesMasterIdLst>
    <p:notesMasterId r:id="rId30"/>
  </p:notesMasterIdLst>
  <p:sldIdLst>
    <p:sldId id="256" r:id="rId3"/>
    <p:sldId id="351" r:id="rId4"/>
    <p:sldId id="313" r:id="rId5"/>
    <p:sldId id="260" r:id="rId6"/>
    <p:sldId id="297" r:id="rId7"/>
    <p:sldId id="331" r:id="rId8"/>
    <p:sldId id="317" r:id="rId9"/>
    <p:sldId id="342" r:id="rId10"/>
    <p:sldId id="346" r:id="rId11"/>
    <p:sldId id="347" r:id="rId12"/>
    <p:sldId id="348" r:id="rId13"/>
    <p:sldId id="352" r:id="rId14"/>
    <p:sldId id="354" r:id="rId15"/>
    <p:sldId id="336" r:id="rId16"/>
    <p:sldId id="325" r:id="rId17"/>
    <p:sldId id="258" r:id="rId18"/>
    <p:sldId id="332" r:id="rId19"/>
    <p:sldId id="292" r:id="rId20"/>
    <p:sldId id="340" r:id="rId21"/>
    <p:sldId id="339" r:id="rId22"/>
    <p:sldId id="345" r:id="rId23"/>
    <p:sldId id="349" r:id="rId24"/>
    <p:sldId id="320" r:id="rId25"/>
    <p:sldId id="259" r:id="rId26"/>
    <p:sldId id="322" r:id="rId27"/>
    <p:sldId id="308" r:id="rId28"/>
    <p:sldId id="262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95647"/>
    <a:srgbClr val="00B0F0"/>
    <a:srgbClr val="FFC000"/>
    <a:srgbClr val="FFFF00"/>
    <a:srgbClr val="F5F5F5"/>
    <a:srgbClr val="F8F8F8"/>
    <a:srgbClr val="F3F3F3"/>
    <a:srgbClr val="F6F6F6"/>
    <a:srgbClr val="F9A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2" autoAdjust="0"/>
    <p:restoredTop sz="99830" autoAdjust="0"/>
  </p:normalViewPr>
  <p:slideViewPr>
    <p:cSldViewPr snapToGrid="0">
      <p:cViewPr>
        <p:scale>
          <a:sx n="130" d="100"/>
          <a:sy n="130" d="100"/>
        </p:scale>
        <p:origin x="-414" y="-450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26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06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="" xmlns:a16="http://schemas.microsoft.com/office/drawing/2014/main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="" xmlns:a16="http://schemas.microsoft.com/office/drawing/2014/main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="" xmlns:a16="http://schemas.microsoft.com/office/drawing/2014/main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="" xmlns:a16="http://schemas.microsoft.com/office/drawing/2014/main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861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049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853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情境导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6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57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8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86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67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6232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62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5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="" xmlns:a16="http://schemas.microsoft.com/office/drawing/2014/main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="" xmlns:a16="http://schemas.microsoft.com/office/drawing/2014/main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="" xmlns:a16="http://schemas.microsoft.com/office/drawing/2014/main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="" xmlns:a16="http://schemas.microsoft.com/office/drawing/2014/main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情境导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0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85143" y="1497464"/>
            <a:ext cx="7174112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第二单元  长方体（一</a:t>
            </a:r>
            <a:r>
              <a:rPr lang="zh-CN" altLang="en-US" sz="54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）</a:t>
            </a:r>
          </a:p>
        </p:txBody>
      </p:sp>
      <p:sp>
        <p:nvSpPr>
          <p:cNvPr id="6" name="矩形 5"/>
          <p:cNvSpPr/>
          <p:nvPr/>
        </p:nvSpPr>
        <p:spPr>
          <a:xfrm>
            <a:off x="1119115" y="2965672"/>
            <a:ext cx="7158251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sym typeface="+mn-ea"/>
              </a:rPr>
              <a:t>第</a:t>
            </a:r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sym typeface="+mn-ea"/>
              </a:rPr>
              <a:t>课时     展开与折叠</a:t>
            </a:r>
            <a:endParaRPr lang="zh-CN" altLang="zh-CN" sz="4000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9292" y="1218550"/>
            <a:ext cx="40320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222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”型：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上、中、下三行各有</a:t>
            </a:r>
            <a:r>
              <a:rPr lang="en-US" altLang="zh-CN" sz="24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个正方形。</a:t>
            </a:r>
            <a:endParaRPr lang="en-US" altLang="zh-CN" sz="2400" b="1" dirty="0" smtClean="0">
              <a:latin typeface="Times New Roman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如下图所示：</a:t>
            </a:r>
            <a:endParaRPr lang="zh-CN" altLang="en-US" sz="2400" b="1" dirty="0">
              <a:latin typeface="Times New Roman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440528" y="64257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2"/>
          <p:cNvSpPr>
            <a:spLocks noChangeArrowheads="1"/>
          </p:cNvSpPr>
          <p:nvPr/>
        </p:nvSpPr>
        <p:spPr bwMode="auto">
          <a:xfrm>
            <a:off x="800504" y="524962"/>
            <a:ext cx="4452813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宋体" panose="02010600030101010101" pitchFamily="2" charset="-122"/>
              </a:rPr>
              <a:t>正方体展开图的不同形状。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763694" y="1266135"/>
            <a:ext cx="37800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33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”型：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仅有</a:t>
            </a:r>
            <a:r>
              <a:rPr lang="en-US" altLang="zh-CN" sz="24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行，每行各有</a:t>
            </a:r>
            <a:r>
              <a:rPr lang="en-US" altLang="zh-CN" sz="24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个正方形。</a:t>
            </a:r>
            <a:endParaRPr lang="en-US" altLang="zh-CN" sz="2400" b="1" dirty="0" smtClean="0">
              <a:latin typeface="Times New Roman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如下图所示：</a:t>
            </a:r>
            <a:endParaRPr lang="zh-CN" altLang="en-US" sz="2400" b="1" dirty="0">
              <a:latin typeface="Times New Roman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5" name="组合 64">
            <a:extLst>
              <a:ext uri="{FF2B5EF4-FFF2-40B4-BE49-F238E27FC236}">
                <a16:creationId xmlns="" xmlns:a16="http://schemas.microsoft.com/office/drawing/2014/main" id="{925A1F5E-3F6D-413D-9E56-97EB01E16F2C}"/>
              </a:ext>
            </a:extLst>
          </p:cNvPr>
          <p:cNvGrpSpPr/>
          <p:nvPr/>
        </p:nvGrpSpPr>
        <p:grpSpPr>
          <a:xfrm>
            <a:off x="5393791" y="3053816"/>
            <a:ext cx="1800000" cy="720000"/>
            <a:chOff x="3384724" y="2286000"/>
            <a:chExt cx="1423160" cy="576694"/>
          </a:xfrm>
        </p:grpSpPr>
        <p:cxnSp>
          <p:nvCxnSpPr>
            <p:cNvPr id="66" name="直接连接符 65">
              <a:extLst>
                <a:ext uri="{FF2B5EF4-FFF2-40B4-BE49-F238E27FC236}">
                  <a16:creationId xmlns="" xmlns:a16="http://schemas.microsoft.com/office/drawing/2014/main" id="{F57A5C62-FFC0-41A2-9524-1F5E0E77A4EC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="" xmlns:a16="http://schemas.microsoft.com/office/drawing/2014/main" id="{D361E6C4-B5EF-4A6F-8F5C-B1139AA08872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="" xmlns:a16="http://schemas.microsoft.com/office/drawing/2014/main" id="{F001B84A-1F9D-4DAF-8DCD-A7248906499F}"/>
                </a:ext>
              </a:extLst>
            </p:cNvPr>
            <p:cNvCxnSpPr/>
            <p:nvPr/>
          </p:nvCxnSpPr>
          <p:spPr>
            <a:xfrm flipV="1">
              <a:off x="3957748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="" xmlns:a16="http://schemas.microsoft.com/office/drawing/2014/main" id="{90A5A4A3-935B-4624-B45F-747501AFF607}"/>
                </a:ext>
              </a:extLst>
            </p:cNvPr>
            <p:cNvCxnSpPr/>
            <p:nvPr/>
          </p:nvCxnSpPr>
          <p:spPr>
            <a:xfrm>
              <a:off x="3946673" y="2291859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="" xmlns:a16="http://schemas.microsoft.com/office/drawing/2014/main" id="{D967A87E-C27A-41EC-954D-C1AFA8742E3E}"/>
                </a:ext>
              </a:extLst>
            </p:cNvPr>
            <p:cNvCxnSpPr/>
            <p:nvPr/>
          </p:nvCxnSpPr>
          <p:spPr>
            <a:xfrm>
              <a:off x="4241688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="" xmlns:a16="http://schemas.microsoft.com/office/drawing/2014/main" id="{D0AC62BA-8294-4E20-BD36-AB072BC1CF85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573867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="" xmlns:a16="http://schemas.microsoft.com/office/drawing/2014/main" id="{3215D2F1-1327-40F1-AB6A-60108DB09E1F}"/>
                </a:ext>
              </a:extLst>
            </p:cNvPr>
            <p:cNvCxnSpPr/>
            <p:nvPr/>
          </p:nvCxnSpPr>
          <p:spPr>
            <a:xfrm>
              <a:off x="4521752" y="228927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="" xmlns:a16="http://schemas.microsoft.com/office/drawing/2014/main" id="{9100B850-78A4-4F40-9AA3-9787B7C9DC41}"/>
                </a:ext>
              </a:extLst>
            </p:cNvPr>
            <p:cNvCxnSpPr/>
            <p:nvPr/>
          </p:nvCxnSpPr>
          <p:spPr>
            <a:xfrm flipH="1">
              <a:off x="4237984" y="2575023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="" xmlns:a16="http://schemas.microsoft.com/office/drawing/2014/main" id="{9BC33344-1946-49EC-8C52-4B2F384B1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62694"/>
              <a:ext cx="288677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="" xmlns:a16="http://schemas.microsoft.com/office/drawing/2014/main" id="{1258372D-5769-4DD9-8B9F-7DEF5A89A963}"/>
                </a:ext>
              </a:extLst>
            </p:cNvPr>
            <p:cNvCxnSpPr/>
            <p:nvPr/>
          </p:nvCxnSpPr>
          <p:spPr>
            <a:xfrm>
              <a:off x="3670474" y="257455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="" xmlns:a16="http://schemas.microsoft.com/office/drawing/2014/main" id="{F3659E43-16BD-449E-8ED2-35D12F7CEE24}"/>
                </a:ext>
              </a:extLst>
            </p:cNvPr>
            <p:cNvCxnSpPr>
              <a:cxnSpLocks/>
            </p:cNvCxnSpPr>
            <p:nvPr/>
          </p:nvCxnSpPr>
          <p:spPr>
            <a:xfrm>
              <a:off x="3668109" y="2860528"/>
              <a:ext cx="573865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="" xmlns:a16="http://schemas.microsoft.com/office/drawing/2014/main" id="{9CBBE759-67B6-4CB2-ACE4-26A5B9DA32D8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="" xmlns:a16="http://schemas.microsoft.com/office/drawing/2014/main" id="{0492A027-B83A-468B-ACDC-904807CB2043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="" xmlns:a16="http://schemas.microsoft.com/office/drawing/2014/main" id="{2F828933-A558-4A38-AD4A-2EC22947408B}"/>
                </a:ext>
              </a:extLst>
            </p:cNvPr>
            <p:cNvCxnSpPr/>
            <p:nvPr/>
          </p:nvCxnSpPr>
          <p:spPr>
            <a:xfrm>
              <a:off x="4239941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="" xmlns:a16="http://schemas.microsoft.com/office/drawing/2014/main" id="{CDD0604A-38E2-49A0-99C6-E473F211BCE5}"/>
                </a:ext>
              </a:extLst>
            </p:cNvPr>
            <p:cNvCxnSpPr>
              <a:cxnSpLocks/>
            </p:cNvCxnSpPr>
            <p:nvPr/>
          </p:nvCxnSpPr>
          <p:spPr>
            <a:xfrm>
              <a:off x="4238369" y="2289471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="" xmlns:a16="http://schemas.microsoft.com/office/drawing/2014/main" id="{4B2F18BD-3164-470F-A3B6-EF8BAB652F35}"/>
                </a:ext>
              </a:extLst>
            </p:cNvPr>
            <p:cNvCxnSpPr>
              <a:cxnSpLocks/>
            </p:cNvCxnSpPr>
            <p:nvPr/>
          </p:nvCxnSpPr>
          <p:spPr>
            <a:xfrm>
              <a:off x="4517705" y="2289471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="" xmlns:a16="http://schemas.microsoft.com/office/drawing/2014/main" id="{370C35D1-C897-4103-9289-A57C79EC85F3}"/>
                </a:ext>
              </a:extLst>
            </p:cNvPr>
            <p:cNvCxnSpPr/>
            <p:nvPr/>
          </p:nvCxnSpPr>
          <p:spPr>
            <a:xfrm>
              <a:off x="4799531" y="2287286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="" xmlns:a16="http://schemas.microsoft.com/office/drawing/2014/main" id="{E8E5869D-EE78-4268-B0E6-23A1F8E2130B}"/>
                </a:ext>
              </a:extLst>
            </p:cNvPr>
            <p:cNvCxnSpPr/>
            <p:nvPr/>
          </p:nvCxnSpPr>
          <p:spPr>
            <a:xfrm flipH="1">
              <a:off x="4522134" y="2575023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组合 83">
            <a:extLst>
              <a:ext uri="{FF2B5EF4-FFF2-40B4-BE49-F238E27FC236}">
                <a16:creationId xmlns="" xmlns:a16="http://schemas.microsoft.com/office/drawing/2014/main" id="{ECE814D1-D7A3-4EA9-AFA3-1E9B1645D632}"/>
              </a:ext>
            </a:extLst>
          </p:cNvPr>
          <p:cNvGrpSpPr/>
          <p:nvPr/>
        </p:nvGrpSpPr>
        <p:grpSpPr>
          <a:xfrm>
            <a:off x="1586910" y="2815030"/>
            <a:ext cx="1440000" cy="1080000"/>
            <a:chOff x="3092686" y="2282856"/>
            <a:chExt cx="1151223" cy="865588"/>
          </a:xfrm>
        </p:grpSpPr>
        <p:cxnSp>
          <p:nvCxnSpPr>
            <p:cNvPr id="85" name="直接连接符 84">
              <a:extLst>
                <a:ext uri="{FF2B5EF4-FFF2-40B4-BE49-F238E27FC236}">
                  <a16:creationId xmlns="" xmlns:a16="http://schemas.microsoft.com/office/drawing/2014/main" id="{1C2A6922-692C-4FDE-9757-E12C03BFE40B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="" xmlns:a16="http://schemas.microsoft.com/office/drawing/2014/main" id="{521A14E0-190D-4C59-A32A-4764A21F076A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="" xmlns:a16="http://schemas.microsoft.com/office/drawing/2014/main" id="{F7E8DD2F-9D48-48BE-9BA1-CABB263BD2CC}"/>
                </a:ext>
              </a:extLst>
            </p:cNvPr>
            <p:cNvCxnSpPr/>
            <p:nvPr/>
          </p:nvCxnSpPr>
          <p:spPr>
            <a:xfrm flipV="1">
              <a:off x="3670471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="" xmlns:a16="http://schemas.microsoft.com/office/drawing/2014/main" id="{E0F08DC9-01C5-49F5-A49F-E73B3BBCCA01}"/>
                </a:ext>
              </a:extLst>
            </p:cNvPr>
            <p:cNvCxnSpPr/>
            <p:nvPr/>
          </p:nvCxnSpPr>
          <p:spPr>
            <a:xfrm>
              <a:off x="3670471" y="2286000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="" xmlns:a16="http://schemas.microsoft.com/office/drawing/2014/main" id="{036E3E98-06B9-408F-89DD-67F0389ADAE2}"/>
                </a:ext>
              </a:extLst>
            </p:cNvPr>
            <p:cNvCxnSpPr/>
            <p:nvPr/>
          </p:nvCxnSpPr>
          <p:spPr>
            <a:xfrm>
              <a:off x="3956222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="" xmlns:a16="http://schemas.microsoft.com/office/drawing/2014/main" id="{D8697718-71CA-4588-98EB-D3CDD7F26AE0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282856"/>
              <a:ext cx="285713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="" xmlns:a16="http://schemas.microsoft.com/office/drawing/2014/main" id="{4B3B1276-423D-42D0-8772-09FCDEA9D2BA}"/>
                </a:ext>
              </a:extLst>
            </p:cNvPr>
            <p:cNvCxnSpPr/>
            <p:nvPr/>
          </p:nvCxnSpPr>
          <p:spPr>
            <a:xfrm>
              <a:off x="3667820" y="2864249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="" xmlns:a16="http://schemas.microsoft.com/office/drawing/2014/main" id="{70B80F12-2907-440D-BECF-C93C2CE88BF5}"/>
                </a:ext>
              </a:extLst>
            </p:cNvPr>
            <p:cNvCxnSpPr/>
            <p:nvPr/>
          </p:nvCxnSpPr>
          <p:spPr>
            <a:xfrm flipH="1">
              <a:off x="3376881" y="3148416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="" xmlns:a16="http://schemas.microsoft.com/office/drawing/2014/main" id="{96C13161-673A-4C84-B7E6-B07937C531F6}"/>
                </a:ext>
              </a:extLst>
            </p:cNvPr>
            <p:cNvCxnSpPr/>
            <p:nvPr/>
          </p:nvCxnSpPr>
          <p:spPr>
            <a:xfrm>
              <a:off x="3378457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="" xmlns:a16="http://schemas.microsoft.com/office/drawing/2014/main" id="{291EB6C3-0F82-4A15-A1F6-3DED63702611}"/>
                </a:ext>
              </a:extLst>
            </p:cNvPr>
            <p:cNvCxnSpPr/>
            <p:nvPr/>
          </p:nvCxnSpPr>
          <p:spPr>
            <a:xfrm flipH="1">
              <a:off x="3092688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="" xmlns:a16="http://schemas.microsoft.com/office/drawing/2014/main" id="{4A9FC122-E511-494E-BEC4-1DD4E75825E1}"/>
                </a:ext>
              </a:extLst>
            </p:cNvPr>
            <p:cNvCxnSpPr/>
            <p:nvPr/>
          </p:nvCxnSpPr>
          <p:spPr>
            <a:xfrm flipV="1">
              <a:off x="3092686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="" xmlns:a16="http://schemas.microsoft.com/office/drawing/2014/main" id="{09A7D725-865F-427E-AA75-F6FD8D0B99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5044" y="2862694"/>
              <a:ext cx="287729" cy="1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="" xmlns:a16="http://schemas.microsoft.com/office/drawing/2014/main" id="{A8D2ED0C-BB1B-449E-8A86-0C7BD7CB66D0}"/>
                </a:ext>
              </a:extLst>
            </p:cNvPr>
            <p:cNvCxnSpPr/>
            <p:nvPr/>
          </p:nvCxnSpPr>
          <p:spPr>
            <a:xfrm>
              <a:off x="3670474" y="257852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="" xmlns:a16="http://schemas.microsoft.com/office/drawing/2014/main" id="{5E790DDF-35FE-42D7-974A-4F3F838F862D}"/>
                </a:ext>
              </a:extLst>
            </p:cNvPr>
            <p:cNvCxnSpPr/>
            <p:nvPr/>
          </p:nvCxnSpPr>
          <p:spPr>
            <a:xfrm>
              <a:off x="3956224" y="257083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="" xmlns:a16="http://schemas.microsoft.com/office/drawing/2014/main" id="{DE0B7D16-1D96-422D-9922-0F4A656D1C2C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="" xmlns:a16="http://schemas.microsoft.com/office/drawing/2014/main" id="{807962DC-2CFC-407C-A418-388170274D23}"/>
                </a:ext>
              </a:extLst>
            </p:cNvPr>
            <p:cNvCxnSpPr/>
            <p:nvPr/>
          </p:nvCxnSpPr>
          <p:spPr>
            <a:xfrm>
              <a:off x="3954810" y="2575719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="" xmlns:a16="http://schemas.microsoft.com/office/drawing/2014/main" id="{417E3E47-4081-4098-A3E9-4EE4BE2F0638}"/>
                </a:ext>
              </a:extLst>
            </p:cNvPr>
            <p:cNvCxnSpPr/>
            <p:nvPr/>
          </p:nvCxnSpPr>
          <p:spPr>
            <a:xfrm>
              <a:off x="4243909" y="2286028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="" xmlns:a16="http://schemas.microsoft.com/office/drawing/2014/main" id="{36A55F88-45EE-4E4B-9C8D-06CBC1EBFB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81339" y="2862694"/>
              <a:ext cx="268891" cy="1132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="" xmlns:a16="http://schemas.microsoft.com/office/drawing/2014/main" id="{8333CCBB-1300-41B5-BB2D-40C25E24BCC7}"/>
                </a:ext>
              </a:extLst>
            </p:cNvPr>
            <p:cNvCxnSpPr>
              <a:cxnSpLocks/>
            </p:cNvCxnSpPr>
            <p:nvPr/>
          </p:nvCxnSpPr>
          <p:spPr>
            <a:xfrm>
              <a:off x="3383195" y="2862230"/>
              <a:ext cx="285713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674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42"/>
          <p:cNvSpPr>
            <a:spLocks noChangeArrowheads="1"/>
          </p:cNvSpPr>
          <p:nvPr/>
        </p:nvSpPr>
        <p:spPr bwMode="auto">
          <a:xfrm>
            <a:off x="2161007" y="3290324"/>
            <a:ext cx="4884638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正方体的展开图一共有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种。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ECE814D1-D7A3-4EA9-AFA3-1E9B1645D632}"/>
              </a:ext>
            </a:extLst>
          </p:cNvPr>
          <p:cNvGrpSpPr/>
          <p:nvPr/>
        </p:nvGrpSpPr>
        <p:grpSpPr>
          <a:xfrm>
            <a:off x="479137" y="981634"/>
            <a:ext cx="1008000" cy="756000"/>
            <a:chOff x="3384724" y="2286000"/>
            <a:chExt cx="1148185" cy="862444"/>
          </a:xfrm>
        </p:grpSpPr>
        <p:cxnSp>
          <p:nvCxnSpPr>
            <p:cNvPr id="47" name="直接连接符 46">
              <a:extLst>
                <a:ext uri="{FF2B5EF4-FFF2-40B4-BE49-F238E27FC236}">
                  <a16:creationId xmlns="" xmlns:a16="http://schemas.microsoft.com/office/drawing/2014/main" id="{1C2A6922-692C-4FDE-9757-E12C03BFE40B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="" xmlns:a16="http://schemas.microsoft.com/office/drawing/2014/main" id="{521A14E0-190D-4C59-A32A-4764A21F076A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="" xmlns:a16="http://schemas.microsoft.com/office/drawing/2014/main" id="{F7E8DD2F-9D48-48BE-9BA1-CABB263BD2CC}"/>
                </a:ext>
              </a:extLst>
            </p:cNvPr>
            <p:cNvCxnSpPr/>
            <p:nvPr/>
          </p:nvCxnSpPr>
          <p:spPr>
            <a:xfrm flipV="1">
              <a:off x="3670474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="" xmlns:a16="http://schemas.microsoft.com/office/drawing/2014/main" id="{E0F08DC9-01C5-49F5-A49F-E73B3BBCCA01}"/>
                </a:ext>
              </a:extLst>
            </p:cNvPr>
            <p:cNvCxnSpPr/>
            <p:nvPr/>
          </p:nvCxnSpPr>
          <p:spPr>
            <a:xfrm>
              <a:off x="3670474" y="2286000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="" xmlns:a16="http://schemas.microsoft.com/office/drawing/2014/main" id="{036E3E98-06B9-408F-89DD-67F0389ADAE2}"/>
                </a:ext>
              </a:extLst>
            </p:cNvPr>
            <p:cNvCxnSpPr/>
            <p:nvPr/>
          </p:nvCxnSpPr>
          <p:spPr>
            <a:xfrm>
              <a:off x="3956224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="" xmlns:a16="http://schemas.microsoft.com/office/drawing/2014/main" id="{D8697718-71CA-4588-98EB-D3CDD7F26AE0}"/>
                </a:ext>
              </a:extLst>
            </p:cNvPr>
            <p:cNvCxnSpPr/>
            <p:nvPr/>
          </p:nvCxnSpPr>
          <p:spPr>
            <a:xfrm>
              <a:off x="3956224" y="2576512"/>
              <a:ext cx="57668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="" xmlns:a16="http://schemas.microsoft.com/office/drawing/2014/main" id="{4B3B1276-423D-42D0-8772-09FCDEA9D2BA}"/>
                </a:ext>
              </a:extLst>
            </p:cNvPr>
            <p:cNvCxnSpPr/>
            <p:nvPr/>
          </p:nvCxnSpPr>
          <p:spPr>
            <a:xfrm>
              <a:off x="4532909" y="2578528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="" xmlns:a16="http://schemas.microsoft.com/office/drawing/2014/main" id="{70B80F12-2907-440D-BECF-C93C2CE88BF5}"/>
                </a:ext>
              </a:extLst>
            </p:cNvPr>
            <p:cNvCxnSpPr/>
            <p:nvPr/>
          </p:nvCxnSpPr>
          <p:spPr>
            <a:xfrm flipH="1">
              <a:off x="4241974" y="2862694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="" xmlns:a16="http://schemas.microsoft.com/office/drawing/2014/main" id="{96C13161-673A-4C84-B7E6-B07937C531F6}"/>
                </a:ext>
              </a:extLst>
            </p:cNvPr>
            <p:cNvCxnSpPr/>
            <p:nvPr/>
          </p:nvCxnSpPr>
          <p:spPr>
            <a:xfrm>
              <a:off x="3953861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="" xmlns:a16="http://schemas.microsoft.com/office/drawing/2014/main" id="{291EB6C3-0F82-4A15-A1F6-3DED63702611}"/>
                </a:ext>
              </a:extLst>
            </p:cNvPr>
            <p:cNvCxnSpPr/>
            <p:nvPr/>
          </p:nvCxnSpPr>
          <p:spPr>
            <a:xfrm flipH="1">
              <a:off x="3668109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="" xmlns:a16="http://schemas.microsoft.com/office/drawing/2014/main" id="{4A9FC122-E511-494E-BEC4-1DD4E75825E1}"/>
                </a:ext>
              </a:extLst>
            </p:cNvPr>
            <p:cNvCxnSpPr/>
            <p:nvPr/>
          </p:nvCxnSpPr>
          <p:spPr>
            <a:xfrm flipV="1">
              <a:off x="3668109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="" xmlns:a16="http://schemas.microsoft.com/office/drawing/2014/main" id="{09A7D725-865F-427E-AA75-F6FD8D0B99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62694"/>
              <a:ext cx="287729" cy="1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="" xmlns:a16="http://schemas.microsoft.com/office/drawing/2014/main" id="{A8D2ED0C-BB1B-449E-8A86-0C7BD7CB66D0}"/>
                </a:ext>
              </a:extLst>
            </p:cNvPr>
            <p:cNvCxnSpPr/>
            <p:nvPr/>
          </p:nvCxnSpPr>
          <p:spPr>
            <a:xfrm>
              <a:off x="3670474" y="257852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="" xmlns:a16="http://schemas.microsoft.com/office/drawing/2014/main" id="{5E790DDF-35FE-42D7-974A-4F3F838F862D}"/>
                </a:ext>
              </a:extLst>
            </p:cNvPr>
            <p:cNvCxnSpPr/>
            <p:nvPr/>
          </p:nvCxnSpPr>
          <p:spPr>
            <a:xfrm>
              <a:off x="3956224" y="286052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="" xmlns:a16="http://schemas.microsoft.com/office/drawing/2014/main" id="{DE0B7D16-1D96-422D-9922-0F4A656D1C2C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="" xmlns:a16="http://schemas.microsoft.com/office/drawing/2014/main" id="{807962DC-2CFC-407C-A418-388170274D23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="" xmlns:a16="http://schemas.microsoft.com/office/drawing/2014/main" id="{417E3E47-4081-4098-A3E9-4EE4BE2F0638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="" xmlns:a16="http://schemas.microsoft.com/office/drawing/2014/main" id="{36A55F88-45EE-4E4B-9C8D-06CBC1EBFB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73401" y="2862694"/>
              <a:ext cx="268891" cy="1132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组合 107">
            <a:extLst>
              <a:ext uri="{FF2B5EF4-FFF2-40B4-BE49-F238E27FC236}">
                <a16:creationId xmlns="" xmlns:a16="http://schemas.microsoft.com/office/drawing/2014/main" id="{7D36D828-C0BF-4242-96E0-E56C5920ED5C}"/>
              </a:ext>
            </a:extLst>
          </p:cNvPr>
          <p:cNvGrpSpPr/>
          <p:nvPr/>
        </p:nvGrpSpPr>
        <p:grpSpPr>
          <a:xfrm>
            <a:off x="1910145" y="970597"/>
            <a:ext cx="1008000" cy="756000"/>
            <a:chOff x="3384724" y="2286000"/>
            <a:chExt cx="1148185" cy="862444"/>
          </a:xfrm>
        </p:grpSpPr>
        <p:cxnSp>
          <p:nvCxnSpPr>
            <p:cNvPr id="109" name="直接连接符 108">
              <a:extLst>
                <a:ext uri="{FF2B5EF4-FFF2-40B4-BE49-F238E27FC236}">
                  <a16:creationId xmlns="" xmlns:a16="http://schemas.microsoft.com/office/drawing/2014/main" id="{60D47F37-0CE0-4A94-9262-9385DB702E44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="" xmlns:a16="http://schemas.microsoft.com/office/drawing/2014/main" id="{6BE7B264-6689-4A77-88CF-BAA817B9B75B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="" xmlns:a16="http://schemas.microsoft.com/office/drawing/2014/main" id="{EA84E580-2163-4356-940E-EF84E552825F}"/>
                </a:ext>
              </a:extLst>
            </p:cNvPr>
            <p:cNvCxnSpPr/>
            <p:nvPr/>
          </p:nvCxnSpPr>
          <p:spPr>
            <a:xfrm flipV="1">
              <a:off x="3670474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="" xmlns:a16="http://schemas.microsoft.com/office/drawing/2014/main" id="{CCA0A84B-A181-42BF-B513-F345FACBCDAE}"/>
                </a:ext>
              </a:extLst>
            </p:cNvPr>
            <p:cNvCxnSpPr/>
            <p:nvPr/>
          </p:nvCxnSpPr>
          <p:spPr>
            <a:xfrm>
              <a:off x="3670474" y="2286000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="" xmlns:a16="http://schemas.microsoft.com/office/drawing/2014/main" id="{30931116-077F-4D37-A8E6-278FED2DC806}"/>
                </a:ext>
              </a:extLst>
            </p:cNvPr>
            <p:cNvCxnSpPr/>
            <p:nvPr/>
          </p:nvCxnSpPr>
          <p:spPr>
            <a:xfrm>
              <a:off x="3956224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="" xmlns:a16="http://schemas.microsoft.com/office/drawing/2014/main" id="{7B752B44-72F2-4EB0-8BC2-5AAF485F766B}"/>
                </a:ext>
              </a:extLst>
            </p:cNvPr>
            <p:cNvCxnSpPr/>
            <p:nvPr/>
          </p:nvCxnSpPr>
          <p:spPr>
            <a:xfrm>
              <a:off x="3956224" y="2576512"/>
              <a:ext cx="57668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="" xmlns:a16="http://schemas.microsoft.com/office/drawing/2014/main" id="{F09C0EE1-548D-427A-AE3D-A501B1D9C1E1}"/>
                </a:ext>
              </a:extLst>
            </p:cNvPr>
            <p:cNvCxnSpPr/>
            <p:nvPr/>
          </p:nvCxnSpPr>
          <p:spPr>
            <a:xfrm>
              <a:off x="4532909" y="2578528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="" xmlns:a16="http://schemas.microsoft.com/office/drawing/2014/main" id="{3811940F-6BCB-42AB-B3FE-45C972956BAC}"/>
                </a:ext>
              </a:extLst>
            </p:cNvPr>
            <p:cNvCxnSpPr/>
            <p:nvPr/>
          </p:nvCxnSpPr>
          <p:spPr>
            <a:xfrm flipH="1">
              <a:off x="4241974" y="2862694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="" xmlns:a16="http://schemas.microsoft.com/office/drawing/2014/main" id="{E8896A54-378E-4823-9177-7ACACD9BDBDB}"/>
                </a:ext>
              </a:extLst>
            </p:cNvPr>
            <p:cNvCxnSpPr/>
            <p:nvPr/>
          </p:nvCxnSpPr>
          <p:spPr>
            <a:xfrm>
              <a:off x="4241974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="" xmlns:a16="http://schemas.microsoft.com/office/drawing/2014/main" id="{B6C3D48D-75C2-451C-BD86-6F4AA6583F3D}"/>
                </a:ext>
              </a:extLst>
            </p:cNvPr>
            <p:cNvCxnSpPr/>
            <p:nvPr/>
          </p:nvCxnSpPr>
          <p:spPr>
            <a:xfrm flipH="1">
              <a:off x="3956224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="" xmlns:a16="http://schemas.microsoft.com/office/drawing/2014/main" id="{49BEB8BB-C80C-4DCD-9273-6E62EF3FEC08}"/>
                </a:ext>
              </a:extLst>
            </p:cNvPr>
            <p:cNvCxnSpPr/>
            <p:nvPr/>
          </p:nvCxnSpPr>
          <p:spPr>
            <a:xfrm flipV="1">
              <a:off x="3956224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="" xmlns:a16="http://schemas.microsoft.com/office/drawing/2014/main" id="{3B8C6459-9173-4579-A36B-891F5FA7B995}"/>
                </a:ext>
              </a:extLst>
            </p:cNvPr>
            <p:cNvCxnSpPr/>
            <p:nvPr/>
          </p:nvCxnSpPr>
          <p:spPr>
            <a:xfrm flipH="1">
              <a:off x="3384724" y="2862694"/>
              <a:ext cx="57150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="" xmlns:a16="http://schemas.microsoft.com/office/drawing/2014/main" id="{6DD6AB3A-A709-44F1-9F5B-1C5050FE9FB8}"/>
                </a:ext>
              </a:extLst>
            </p:cNvPr>
            <p:cNvCxnSpPr/>
            <p:nvPr/>
          </p:nvCxnSpPr>
          <p:spPr>
            <a:xfrm>
              <a:off x="3670474" y="257852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="" xmlns:a16="http://schemas.microsoft.com/office/drawing/2014/main" id="{2A365977-AC66-476A-ABE2-0424CAB10B73}"/>
                </a:ext>
              </a:extLst>
            </p:cNvPr>
            <p:cNvCxnSpPr/>
            <p:nvPr/>
          </p:nvCxnSpPr>
          <p:spPr>
            <a:xfrm>
              <a:off x="3956224" y="286052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="" xmlns:a16="http://schemas.microsoft.com/office/drawing/2014/main" id="{4A6A1BFB-6916-4A30-9102-0CC045C0B1FC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="" xmlns:a16="http://schemas.microsoft.com/office/drawing/2014/main" id="{FF49DA5B-24DA-4ED7-9687-E9A2895D9BF1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="" xmlns:a16="http://schemas.microsoft.com/office/drawing/2014/main" id="{1469DD67-A069-4A11-9B0A-8899F127D260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组合 125">
            <a:extLst>
              <a:ext uri="{FF2B5EF4-FFF2-40B4-BE49-F238E27FC236}">
                <a16:creationId xmlns="" xmlns:a16="http://schemas.microsoft.com/office/drawing/2014/main" id="{7D36D828-C0BF-4242-96E0-E56C5920ED5C}"/>
              </a:ext>
            </a:extLst>
          </p:cNvPr>
          <p:cNvGrpSpPr/>
          <p:nvPr/>
        </p:nvGrpSpPr>
        <p:grpSpPr>
          <a:xfrm>
            <a:off x="3341153" y="969647"/>
            <a:ext cx="1008000" cy="756000"/>
            <a:chOff x="3384724" y="2286000"/>
            <a:chExt cx="1155268" cy="862444"/>
          </a:xfrm>
        </p:grpSpPr>
        <p:cxnSp>
          <p:nvCxnSpPr>
            <p:cNvPr id="127" name="直接连接符 126">
              <a:extLst>
                <a:ext uri="{FF2B5EF4-FFF2-40B4-BE49-F238E27FC236}">
                  <a16:creationId xmlns="" xmlns:a16="http://schemas.microsoft.com/office/drawing/2014/main" id="{60D47F37-0CE0-4A94-9262-9385DB702E44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="" xmlns:a16="http://schemas.microsoft.com/office/drawing/2014/main" id="{6BE7B264-6689-4A77-88CF-BAA817B9B75B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>
              <a:extLst>
                <a:ext uri="{FF2B5EF4-FFF2-40B4-BE49-F238E27FC236}">
                  <a16:creationId xmlns="" xmlns:a16="http://schemas.microsoft.com/office/drawing/2014/main" id="{EA84E580-2163-4356-940E-EF84E552825F}"/>
                </a:ext>
              </a:extLst>
            </p:cNvPr>
            <p:cNvCxnSpPr/>
            <p:nvPr/>
          </p:nvCxnSpPr>
          <p:spPr>
            <a:xfrm flipV="1">
              <a:off x="4244300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="" xmlns:a16="http://schemas.microsoft.com/office/drawing/2014/main" id="{CCA0A84B-A181-42BF-B513-F345FACBCDAE}"/>
                </a:ext>
              </a:extLst>
            </p:cNvPr>
            <p:cNvCxnSpPr/>
            <p:nvPr/>
          </p:nvCxnSpPr>
          <p:spPr>
            <a:xfrm>
              <a:off x="4244298" y="228798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="" xmlns:a16="http://schemas.microsoft.com/office/drawing/2014/main" id="{30931116-077F-4D37-A8E6-278FED2DC806}"/>
                </a:ext>
              </a:extLst>
            </p:cNvPr>
            <p:cNvCxnSpPr/>
            <p:nvPr/>
          </p:nvCxnSpPr>
          <p:spPr>
            <a:xfrm>
              <a:off x="4532509" y="2286000"/>
              <a:ext cx="0" cy="283273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="" xmlns:a16="http://schemas.microsoft.com/office/drawing/2014/main" id="{7B752B44-72F2-4EB0-8BC2-5AAF485F766B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576512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="" xmlns:a16="http://schemas.microsoft.com/office/drawing/2014/main" id="{F09C0EE1-548D-427A-AE3D-A501B1D9C1E1}"/>
                </a:ext>
              </a:extLst>
            </p:cNvPr>
            <p:cNvCxnSpPr/>
            <p:nvPr/>
          </p:nvCxnSpPr>
          <p:spPr>
            <a:xfrm>
              <a:off x="4532909" y="2569273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="" xmlns:a16="http://schemas.microsoft.com/office/drawing/2014/main" id="{3811940F-6BCB-42AB-B3FE-45C972956BAC}"/>
                </a:ext>
              </a:extLst>
            </p:cNvPr>
            <p:cNvCxnSpPr/>
            <p:nvPr/>
          </p:nvCxnSpPr>
          <p:spPr>
            <a:xfrm flipH="1">
              <a:off x="4241940" y="2856392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="" xmlns:a16="http://schemas.microsoft.com/office/drawing/2014/main" id="{E8896A54-378E-4823-9177-7ACACD9BDBDB}"/>
                </a:ext>
              </a:extLst>
            </p:cNvPr>
            <p:cNvCxnSpPr/>
            <p:nvPr/>
          </p:nvCxnSpPr>
          <p:spPr>
            <a:xfrm>
              <a:off x="3665247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="" xmlns:a16="http://schemas.microsoft.com/office/drawing/2014/main" id="{B6C3D48D-75C2-451C-BD86-6F4AA6583F3D}"/>
                </a:ext>
              </a:extLst>
            </p:cNvPr>
            <p:cNvCxnSpPr/>
            <p:nvPr/>
          </p:nvCxnSpPr>
          <p:spPr>
            <a:xfrm flipH="1">
              <a:off x="3384791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>
              <a:extLst>
                <a:ext uri="{FF2B5EF4-FFF2-40B4-BE49-F238E27FC236}">
                  <a16:creationId xmlns="" xmlns:a16="http://schemas.microsoft.com/office/drawing/2014/main" id="{49BEB8BB-C80C-4DCD-9273-6E62EF3FEC08}"/>
                </a:ext>
              </a:extLst>
            </p:cNvPr>
            <p:cNvCxnSpPr/>
            <p:nvPr/>
          </p:nvCxnSpPr>
          <p:spPr>
            <a:xfrm flipV="1">
              <a:off x="3384790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="" xmlns:a16="http://schemas.microsoft.com/office/drawing/2014/main" id="{3B8C6459-9173-4579-A36B-891F5FA7B9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54758"/>
              <a:ext cx="288677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>
              <a:extLst>
                <a:ext uri="{FF2B5EF4-FFF2-40B4-BE49-F238E27FC236}">
                  <a16:creationId xmlns="" xmlns:a16="http://schemas.microsoft.com/office/drawing/2014/main" id="{6DD6AB3A-A709-44F1-9F5B-1C5050FE9FB8}"/>
                </a:ext>
              </a:extLst>
            </p:cNvPr>
            <p:cNvCxnSpPr/>
            <p:nvPr/>
          </p:nvCxnSpPr>
          <p:spPr>
            <a:xfrm>
              <a:off x="3670474" y="2570183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>
              <a:extLst>
                <a:ext uri="{FF2B5EF4-FFF2-40B4-BE49-F238E27FC236}">
                  <a16:creationId xmlns="" xmlns:a16="http://schemas.microsoft.com/office/drawing/2014/main" id="{2A365977-AC66-476A-ABE2-0424CAB10B73}"/>
                </a:ext>
              </a:extLst>
            </p:cNvPr>
            <p:cNvCxnSpPr>
              <a:cxnSpLocks/>
            </p:cNvCxnSpPr>
            <p:nvPr/>
          </p:nvCxnSpPr>
          <p:spPr>
            <a:xfrm>
              <a:off x="3668109" y="2854576"/>
              <a:ext cx="573865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="" xmlns:a16="http://schemas.microsoft.com/office/drawing/2014/main" id="{4A6A1BFB-6916-4A30-9102-0CC045C0B1FC}"/>
                </a:ext>
              </a:extLst>
            </p:cNvPr>
            <p:cNvCxnSpPr/>
            <p:nvPr/>
          </p:nvCxnSpPr>
          <p:spPr>
            <a:xfrm>
              <a:off x="3670474" y="2583654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="" xmlns:a16="http://schemas.microsoft.com/office/drawing/2014/main" id="{FF49DA5B-24DA-4ED7-9687-E9A2895D9BF1}"/>
                </a:ext>
              </a:extLst>
            </p:cNvPr>
            <p:cNvCxnSpPr>
              <a:cxnSpLocks/>
            </p:cNvCxnSpPr>
            <p:nvPr/>
          </p:nvCxnSpPr>
          <p:spPr>
            <a:xfrm>
              <a:off x="3954810" y="2583654"/>
              <a:ext cx="0" cy="269785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>
              <a:extLst>
                <a:ext uri="{FF2B5EF4-FFF2-40B4-BE49-F238E27FC236}">
                  <a16:creationId xmlns="" xmlns:a16="http://schemas.microsoft.com/office/drawing/2014/main" id="{1469DD67-A069-4A11-9B0A-8899F127D2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1940" y="2583654"/>
              <a:ext cx="1970" cy="269785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>
              <a:extLst>
                <a:ext uri="{FF2B5EF4-FFF2-40B4-BE49-F238E27FC236}">
                  <a16:creationId xmlns="" xmlns:a16="http://schemas.microsoft.com/office/drawing/2014/main" id="{91737804-FF68-4434-8079-D5D7FDA404D2}"/>
                </a:ext>
              </a:extLst>
            </p:cNvPr>
            <p:cNvCxnSpPr>
              <a:cxnSpLocks/>
            </p:cNvCxnSpPr>
            <p:nvPr/>
          </p:nvCxnSpPr>
          <p:spPr>
            <a:xfrm>
              <a:off x="4254243" y="2575201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组合 144">
            <a:extLst>
              <a:ext uri="{FF2B5EF4-FFF2-40B4-BE49-F238E27FC236}">
                <a16:creationId xmlns="" xmlns:a16="http://schemas.microsoft.com/office/drawing/2014/main" id="{ECE814D1-D7A3-4EA9-AFA3-1E9B1645D632}"/>
              </a:ext>
            </a:extLst>
          </p:cNvPr>
          <p:cNvGrpSpPr/>
          <p:nvPr/>
        </p:nvGrpSpPr>
        <p:grpSpPr>
          <a:xfrm>
            <a:off x="6203169" y="927293"/>
            <a:ext cx="1008000" cy="756000"/>
            <a:chOff x="3384724" y="2286000"/>
            <a:chExt cx="1149279" cy="862444"/>
          </a:xfrm>
        </p:grpSpPr>
        <p:cxnSp>
          <p:nvCxnSpPr>
            <p:cNvPr id="146" name="直接连接符 145">
              <a:extLst>
                <a:ext uri="{FF2B5EF4-FFF2-40B4-BE49-F238E27FC236}">
                  <a16:creationId xmlns="" xmlns:a16="http://schemas.microsoft.com/office/drawing/2014/main" id="{1C2A6922-692C-4FDE-9757-E12C03BFE40B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>
              <a:extLst>
                <a:ext uri="{FF2B5EF4-FFF2-40B4-BE49-F238E27FC236}">
                  <a16:creationId xmlns="" xmlns:a16="http://schemas.microsoft.com/office/drawing/2014/main" id="{521A14E0-190D-4C59-A32A-4764A21F076A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>
              <a:extLst>
                <a:ext uri="{FF2B5EF4-FFF2-40B4-BE49-F238E27FC236}">
                  <a16:creationId xmlns="" xmlns:a16="http://schemas.microsoft.com/office/drawing/2014/main" id="{F7E8DD2F-9D48-48BE-9BA1-CABB263BD2CC}"/>
                </a:ext>
              </a:extLst>
            </p:cNvPr>
            <p:cNvCxnSpPr/>
            <p:nvPr/>
          </p:nvCxnSpPr>
          <p:spPr>
            <a:xfrm flipV="1">
              <a:off x="3670471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>
              <a:extLst>
                <a:ext uri="{FF2B5EF4-FFF2-40B4-BE49-F238E27FC236}">
                  <a16:creationId xmlns="" xmlns:a16="http://schemas.microsoft.com/office/drawing/2014/main" id="{E0F08DC9-01C5-49F5-A49F-E73B3BBCCA01}"/>
                </a:ext>
              </a:extLst>
            </p:cNvPr>
            <p:cNvCxnSpPr/>
            <p:nvPr/>
          </p:nvCxnSpPr>
          <p:spPr>
            <a:xfrm>
              <a:off x="3670471" y="2286000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>
              <a:extLst>
                <a:ext uri="{FF2B5EF4-FFF2-40B4-BE49-F238E27FC236}">
                  <a16:creationId xmlns="" xmlns:a16="http://schemas.microsoft.com/office/drawing/2014/main" id="{036E3E98-06B9-408F-89DD-67F0389ADAE2}"/>
                </a:ext>
              </a:extLst>
            </p:cNvPr>
            <p:cNvCxnSpPr/>
            <p:nvPr/>
          </p:nvCxnSpPr>
          <p:spPr>
            <a:xfrm>
              <a:off x="3956222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>
              <a:extLst>
                <a:ext uri="{FF2B5EF4-FFF2-40B4-BE49-F238E27FC236}">
                  <a16:creationId xmlns="" xmlns:a16="http://schemas.microsoft.com/office/drawing/2014/main" id="{D8697718-71CA-4588-98EB-D3CDD7F26AE0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576512"/>
              <a:ext cx="285713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="" xmlns:a16="http://schemas.microsoft.com/office/drawing/2014/main" id="{4B3B1276-423D-42D0-8772-09FCDEA9D2BA}"/>
                </a:ext>
              </a:extLst>
            </p:cNvPr>
            <p:cNvCxnSpPr/>
            <p:nvPr/>
          </p:nvCxnSpPr>
          <p:spPr>
            <a:xfrm>
              <a:off x="4532909" y="2578526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="" xmlns:a16="http://schemas.microsoft.com/office/drawing/2014/main" id="{70B80F12-2907-440D-BECF-C93C2CE88BF5}"/>
                </a:ext>
              </a:extLst>
            </p:cNvPr>
            <p:cNvCxnSpPr/>
            <p:nvPr/>
          </p:nvCxnSpPr>
          <p:spPr>
            <a:xfrm flipH="1">
              <a:off x="4241974" y="2862690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="" xmlns:a16="http://schemas.microsoft.com/office/drawing/2014/main" id="{96C13161-673A-4C84-B7E6-B07937C531F6}"/>
                </a:ext>
              </a:extLst>
            </p:cNvPr>
            <p:cNvCxnSpPr/>
            <p:nvPr/>
          </p:nvCxnSpPr>
          <p:spPr>
            <a:xfrm>
              <a:off x="3673434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>
              <a:extLst>
                <a:ext uri="{FF2B5EF4-FFF2-40B4-BE49-F238E27FC236}">
                  <a16:creationId xmlns="" xmlns:a16="http://schemas.microsoft.com/office/drawing/2014/main" id="{291EB6C3-0F82-4A15-A1F6-3DED63702611}"/>
                </a:ext>
              </a:extLst>
            </p:cNvPr>
            <p:cNvCxnSpPr/>
            <p:nvPr/>
          </p:nvCxnSpPr>
          <p:spPr>
            <a:xfrm flipH="1">
              <a:off x="3387681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>
              <a:extLst>
                <a:ext uri="{FF2B5EF4-FFF2-40B4-BE49-F238E27FC236}">
                  <a16:creationId xmlns="" xmlns:a16="http://schemas.microsoft.com/office/drawing/2014/main" id="{4A9FC122-E511-494E-BEC4-1DD4E75825E1}"/>
                </a:ext>
              </a:extLst>
            </p:cNvPr>
            <p:cNvCxnSpPr/>
            <p:nvPr/>
          </p:nvCxnSpPr>
          <p:spPr>
            <a:xfrm flipV="1">
              <a:off x="3384724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>
              <a:extLst>
                <a:ext uri="{FF2B5EF4-FFF2-40B4-BE49-F238E27FC236}">
                  <a16:creationId xmlns="" xmlns:a16="http://schemas.microsoft.com/office/drawing/2014/main" id="{09A7D725-865F-427E-AA75-F6FD8D0B99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62694"/>
              <a:ext cx="287729" cy="1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>
              <a:extLst>
                <a:ext uri="{FF2B5EF4-FFF2-40B4-BE49-F238E27FC236}">
                  <a16:creationId xmlns="" xmlns:a16="http://schemas.microsoft.com/office/drawing/2014/main" id="{A8D2ED0C-BB1B-449E-8A86-0C7BD7CB66D0}"/>
                </a:ext>
              </a:extLst>
            </p:cNvPr>
            <p:cNvCxnSpPr/>
            <p:nvPr/>
          </p:nvCxnSpPr>
          <p:spPr>
            <a:xfrm>
              <a:off x="3670474" y="257852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>
              <a:extLst>
                <a:ext uri="{FF2B5EF4-FFF2-40B4-BE49-F238E27FC236}">
                  <a16:creationId xmlns="" xmlns:a16="http://schemas.microsoft.com/office/drawing/2014/main" id="{5E790DDF-35FE-42D7-974A-4F3F838F862D}"/>
                </a:ext>
              </a:extLst>
            </p:cNvPr>
            <p:cNvCxnSpPr/>
            <p:nvPr/>
          </p:nvCxnSpPr>
          <p:spPr>
            <a:xfrm>
              <a:off x="3956221" y="286052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>
              <a:extLst>
                <a:ext uri="{FF2B5EF4-FFF2-40B4-BE49-F238E27FC236}">
                  <a16:creationId xmlns="" xmlns:a16="http://schemas.microsoft.com/office/drawing/2014/main" id="{DE0B7D16-1D96-422D-9922-0F4A656D1C2C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>
              <a:extLst>
                <a:ext uri="{FF2B5EF4-FFF2-40B4-BE49-F238E27FC236}">
                  <a16:creationId xmlns="" xmlns:a16="http://schemas.microsoft.com/office/drawing/2014/main" id="{807962DC-2CFC-407C-A418-388170274D23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>
              <a:extLst>
                <a:ext uri="{FF2B5EF4-FFF2-40B4-BE49-F238E27FC236}">
                  <a16:creationId xmlns="" xmlns:a16="http://schemas.microsoft.com/office/drawing/2014/main" id="{417E3E47-4081-4098-A3E9-4EE4BE2F0638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="" xmlns:a16="http://schemas.microsoft.com/office/drawing/2014/main" id="{36A55F88-45EE-4E4B-9C8D-06CBC1EBFB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70275" y="2863827"/>
              <a:ext cx="282600" cy="1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>
              <a:extLst>
                <a:ext uri="{FF2B5EF4-FFF2-40B4-BE49-F238E27FC236}">
                  <a16:creationId xmlns="" xmlns:a16="http://schemas.microsoft.com/office/drawing/2014/main" id="{8333CCBB-1300-41B5-BB2D-40C25E24BCC7}"/>
                </a:ext>
              </a:extLst>
            </p:cNvPr>
            <p:cNvCxnSpPr>
              <a:cxnSpLocks/>
            </p:cNvCxnSpPr>
            <p:nvPr/>
          </p:nvCxnSpPr>
          <p:spPr>
            <a:xfrm>
              <a:off x="4248290" y="2576511"/>
              <a:ext cx="285713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组合 164">
            <a:extLst>
              <a:ext uri="{FF2B5EF4-FFF2-40B4-BE49-F238E27FC236}">
                <a16:creationId xmlns="" xmlns:a16="http://schemas.microsoft.com/office/drawing/2014/main" id="{925A1F5E-3F6D-413D-9E56-97EB01E16F2C}"/>
              </a:ext>
            </a:extLst>
          </p:cNvPr>
          <p:cNvGrpSpPr/>
          <p:nvPr/>
        </p:nvGrpSpPr>
        <p:grpSpPr>
          <a:xfrm>
            <a:off x="4772161" y="927293"/>
            <a:ext cx="1008000" cy="756000"/>
            <a:chOff x="3384724" y="2282591"/>
            <a:chExt cx="1157251" cy="865853"/>
          </a:xfrm>
        </p:grpSpPr>
        <p:cxnSp>
          <p:nvCxnSpPr>
            <p:cNvPr id="166" name="直接连接符 165">
              <a:extLst>
                <a:ext uri="{FF2B5EF4-FFF2-40B4-BE49-F238E27FC236}">
                  <a16:creationId xmlns="" xmlns:a16="http://schemas.microsoft.com/office/drawing/2014/main" id="{F57A5C62-FFC0-41A2-9524-1F5E0E77A4EC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>
              <a:extLst>
                <a:ext uri="{FF2B5EF4-FFF2-40B4-BE49-F238E27FC236}">
                  <a16:creationId xmlns="" xmlns:a16="http://schemas.microsoft.com/office/drawing/2014/main" id="{D361E6C4-B5EF-4A6F-8F5C-B1139AA08872}"/>
                </a:ext>
              </a:extLst>
            </p:cNvPr>
            <p:cNvCxnSpPr/>
            <p:nvPr/>
          </p:nvCxnSpPr>
          <p:spPr>
            <a:xfrm>
              <a:off x="3384724" y="2576513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>
              <a:extLst>
                <a:ext uri="{FF2B5EF4-FFF2-40B4-BE49-F238E27FC236}">
                  <a16:creationId xmlns="" xmlns:a16="http://schemas.microsoft.com/office/drawing/2014/main" id="{F001B84A-1F9D-4DAF-8DCD-A7248906499F}"/>
                </a:ext>
              </a:extLst>
            </p:cNvPr>
            <p:cNvCxnSpPr/>
            <p:nvPr/>
          </p:nvCxnSpPr>
          <p:spPr>
            <a:xfrm flipV="1">
              <a:off x="3951964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>
              <a:extLst>
                <a:ext uri="{FF2B5EF4-FFF2-40B4-BE49-F238E27FC236}">
                  <a16:creationId xmlns="" xmlns:a16="http://schemas.microsoft.com/office/drawing/2014/main" id="{90A5A4A3-935B-4624-B45F-747501AFF607}"/>
                </a:ext>
              </a:extLst>
            </p:cNvPr>
            <p:cNvCxnSpPr/>
            <p:nvPr/>
          </p:nvCxnSpPr>
          <p:spPr>
            <a:xfrm>
              <a:off x="3956224" y="2282591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>
              <a:extLst>
                <a:ext uri="{FF2B5EF4-FFF2-40B4-BE49-F238E27FC236}">
                  <a16:creationId xmlns="" xmlns:a16="http://schemas.microsoft.com/office/drawing/2014/main" id="{D967A87E-C27A-41EC-954D-C1AFA8742E3E}"/>
                </a:ext>
              </a:extLst>
            </p:cNvPr>
            <p:cNvCxnSpPr/>
            <p:nvPr/>
          </p:nvCxnSpPr>
          <p:spPr>
            <a:xfrm>
              <a:off x="4249905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>
              <a:extLst>
                <a:ext uri="{FF2B5EF4-FFF2-40B4-BE49-F238E27FC236}">
                  <a16:creationId xmlns="" xmlns:a16="http://schemas.microsoft.com/office/drawing/2014/main" id="{D0AC62BA-8294-4E20-BD36-AB072BC1CF85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581803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>
              <a:extLst>
                <a:ext uri="{FF2B5EF4-FFF2-40B4-BE49-F238E27FC236}">
                  <a16:creationId xmlns="" xmlns:a16="http://schemas.microsoft.com/office/drawing/2014/main" id="{CB2BA31B-112C-47C4-8B21-49E2F0E34F8E}"/>
                </a:ext>
              </a:extLst>
            </p:cNvPr>
            <p:cNvCxnSpPr/>
            <p:nvPr/>
          </p:nvCxnSpPr>
          <p:spPr>
            <a:xfrm>
              <a:off x="4540844" y="2581180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>
              <a:extLst>
                <a:ext uri="{FF2B5EF4-FFF2-40B4-BE49-F238E27FC236}">
                  <a16:creationId xmlns="" xmlns:a16="http://schemas.microsoft.com/office/drawing/2014/main" id="{A0876927-E33D-4B83-9C73-B1FBE5DA47A7}"/>
                </a:ext>
              </a:extLst>
            </p:cNvPr>
            <p:cNvCxnSpPr/>
            <p:nvPr/>
          </p:nvCxnSpPr>
          <p:spPr>
            <a:xfrm flipH="1">
              <a:off x="4249905" y="2860056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>
              <a:extLst>
                <a:ext uri="{FF2B5EF4-FFF2-40B4-BE49-F238E27FC236}">
                  <a16:creationId xmlns="" xmlns:a16="http://schemas.microsoft.com/office/drawing/2014/main" id="{3215D2F1-1327-40F1-AB6A-60108DB09E1F}"/>
                </a:ext>
              </a:extLst>
            </p:cNvPr>
            <p:cNvCxnSpPr/>
            <p:nvPr/>
          </p:nvCxnSpPr>
          <p:spPr>
            <a:xfrm>
              <a:off x="3670538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>
              <a:extLst>
                <a:ext uri="{FF2B5EF4-FFF2-40B4-BE49-F238E27FC236}">
                  <a16:creationId xmlns="" xmlns:a16="http://schemas.microsoft.com/office/drawing/2014/main" id="{9100B850-78A4-4F40-9AA3-9787B7C9DC41}"/>
                </a:ext>
              </a:extLst>
            </p:cNvPr>
            <p:cNvCxnSpPr/>
            <p:nvPr/>
          </p:nvCxnSpPr>
          <p:spPr>
            <a:xfrm flipH="1">
              <a:off x="3384791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>
              <a:extLst>
                <a:ext uri="{FF2B5EF4-FFF2-40B4-BE49-F238E27FC236}">
                  <a16:creationId xmlns="" xmlns:a16="http://schemas.microsoft.com/office/drawing/2014/main" id="{AE5B4BEC-5F04-493B-A651-7801A3E6A2BF}"/>
                </a:ext>
              </a:extLst>
            </p:cNvPr>
            <p:cNvCxnSpPr/>
            <p:nvPr/>
          </p:nvCxnSpPr>
          <p:spPr>
            <a:xfrm flipV="1">
              <a:off x="3384790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>
              <a:extLst>
                <a:ext uri="{FF2B5EF4-FFF2-40B4-BE49-F238E27FC236}">
                  <a16:creationId xmlns="" xmlns:a16="http://schemas.microsoft.com/office/drawing/2014/main" id="{9BC33344-1946-49EC-8C52-4B2F384B1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62694"/>
              <a:ext cx="288677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>
              <a:extLst>
                <a:ext uri="{FF2B5EF4-FFF2-40B4-BE49-F238E27FC236}">
                  <a16:creationId xmlns="" xmlns:a16="http://schemas.microsoft.com/office/drawing/2014/main" id="{1258372D-5769-4DD9-8B9F-7DEF5A89A963}"/>
                </a:ext>
              </a:extLst>
            </p:cNvPr>
            <p:cNvCxnSpPr/>
            <p:nvPr/>
          </p:nvCxnSpPr>
          <p:spPr>
            <a:xfrm>
              <a:off x="3673401" y="2576513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>
              <a:extLst>
                <a:ext uri="{FF2B5EF4-FFF2-40B4-BE49-F238E27FC236}">
                  <a16:creationId xmlns="" xmlns:a16="http://schemas.microsoft.com/office/drawing/2014/main" id="{F3659E43-16BD-449E-8ED2-35D12F7CEE24}"/>
                </a:ext>
              </a:extLst>
            </p:cNvPr>
            <p:cNvCxnSpPr>
              <a:cxnSpLocks/>
            </p:cNvCxnSpPr>
            <p:nvPr/>
          </p:nvCxnSpPr>
          <p:spPr>
            <a:xfrm>
              <a:off x="3668109" y="2860528"/>
              <a:ext cx="573865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>
              <a:extLst>
                <a:ext uri="{FF2B5EF4-FFF2-40B4-BE49-F238E27FC236}">
                  <a16:creationId xmlns="" xmlns:a16="http://schemas.microsoft.com/office/drawing/2014/main" id="{9CBBE759-67B6-4CB2-ACE4-26A5B9DA32D8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>
              <a:extLst>
                <a:ext uri="{FF2B5EF4-FFF2-40B4-BE49-F238E27FC236}">
                  <a16:creationId xmlns="" xmlns:a16="http://schemas.microsoft.com/office/drawing/2014/main" id="{0492A027-B83A-468B-ACDC-904807CB2043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>
              <a:extLst>
                <a:ext uri="{FF2B5EF4-FFF2-40B4-BE49-F238E27FC236}">
                  <a16:creationId xmlns="" xmlns:a16="http://schemas.microsoft.com/office/drawing/2014/main" id="{2F828933-A558-4A38-AD4A-2EC22947408B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>
              <a:extLst>
                <a:ext uri="{FF2B5EF4-FFF2-40B4-BE49-F238E27FC236}">
                  <a16:creationId xmlns="" xmlns:a16="http://schemas.microsoft.com/office/drawing/2014/main" id="{CDD0604A-38E2-49A0-99C6-E473F211BCE5}"/>
                </a:ext>
              </a:extLst>
            </p:cNvPr>
            <p:cNvCxnSpPr>
              <a:cxnSpLocks/>
            </p:cNvCxnSpPr>
            <p:nvPr/>
          </p:nvCxnSpPr>
          <p:spPr>
            <a:xfrm>
              <a:off x="4256226" y="2579168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组合 183">
            <a:extLst>
              <a:ext uri="{FF2B5EF4-FFF2-40B4-BE49-F238E27FC236}">
                <a16:creationId xmlns="" xmlns:a16="http://schemas.microsoft.com/office/drawing/2014/main" id="{925A1F5E-3F6D-413D-9E56-97EB01E16F2C}"/>
              </a:ext>
            </a:extLst>
          </p:cNvPr>
          <p:cNvGrpSpPr/>
          <p:nvPr/>
        </p:nvGrpSpPr>
        <p:grpSpPr>
          <a:xfrm>
            <a:off x="7634176" y="923016"/>
            <a:ext cx="1008000" cy="756000"/>
            <a:chOff x="3383165" y="2286000"/>
            <a:chExt cx="1154929" cy="862444"/>
          </a:xfrm>
        </p:grpSpPr>
        <p:cxnSp>
          <p:nvCxnSpPr>
            <p:cNvPr id="185" name="直接连接符 184">
              <a:extLst>
                <a:ext uri="{FF2B5EF4-FFF2-40B4-BE49-F238E27FC236}">
                  <a16:creationId xmlns="" xmlns:a16="http://schemas.microsoft.com/office/drawing/2014/main" id="{F57A5C62-FFC0-41A2-9524-1F5E0E77A4EC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>
              <a:extLst>
                <a:ext uri="{FF2B5EF4-FFF2-40B4-BE49-F238E27FC236}">
                  <a16:creationId xmlns="" xmlns:a16="http://schemas.microsoft.com/office/drawing/2014/main" id="{D361E6C4-B5EF-4A6F-8F5C-B1139AA08872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>
              <a:extLst>
                <a:ext uri="{FF2B5EF4-FFF2-40B4-BE49-F238E27FC236}">
                  <a16:creationId xmlns="" xmlns:a16="http://schemas.microsoft.com/office/drawing/2014/main" id="{F001B84A-1F9D-4DAF-8DCD-A7248906499F}"/>
                </a:ext>
              </a:extLst>
            </p:cNvPr>
            <p:cNvCxnSpPr/>
            <p:nvPr/>
          </p:nvCxnSpPr>
          <p:spPr>
            <a:xfrm flipV="1">
              <a:off x="3384487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>
              <a:extLst>
                <a:ext uri="{FF2B5EF4-FFF2-40B4-BE49-F238E27FC236}">
                  <a16:creationId xmlns="" xmlns:a16="http://schemas.microsoft.com/office/drawing/2014/main" id="{90A5A4A3-935B-4624-B45F-747501AFF607}"/>
                </a:ext>
              </a:extLst>
            </p:cNvPr>
            <p:cNvCxnSpPr/>
            <p:nvPr/>
          </p:nvCxnSpPr>
          <p:spPr>
            <a:xfrm>
              <a:off x="3383165" y="2286000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>
              <a:extLst>
                <a:ext uri="{FF2B5EF4-FFF2-40B4-BE49-F238E27FC236}">
                  <a16:creationId xmlns="" xmlns:a16="http://schemas.microsoft.com/office/drawing/2014/main" id="{D967A87E-C27A-41EC-954D-C1AFA8742E3E}"/>
                </a:ext>
              </a:extLst>
            </p:cNvPr>
            <p:cNvCxnSpPr/>
            <p:nvPr/>
          </p:nvCxnSpPr>
          <p:spPr>
            <a:xfrm>
              <a:off x="3668109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89">
              <a:extLst>
                <a:ext uri="{FF2B5EF4-FFF2-40B4-BE49-F238E27FC236}">
                  <a16:creationId xmlns="" xmlns:a16="http://schemas.microsoft.com/office/drawing/2014/main" id="{D0AC62BA-8294-4E20-BD36-AB072BC1CF85}"/>
                </a:ext>
              </a:extLst>
            </p:cNvPr>
            <p:cNvCxnSpPr>
              <a:cxnSpLocks/>
            </p:cNvCxnSpPr>
            <p:nvPr/>
          </p:nvCxnSpPr>
          <p:spPr>
            <a:xfrm>
              <a:off x="3947617" y="2568174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>
              <a:extLst>
                <a:ext uri="{FF2B5EF4-FFF2-40B4-BE49-F238E27FC236}">
                  <a16:creationId xmlns="" xmlns:a16="http://schemas.microsoft.com/office/drawing/2014/main" id="{CB2BA31B-112C-47C4-8B21-49E2F0E34F8E}"/>
                </a:ext>
              </a:extLst>
            </p:cNvPr>
            <p:cNvCxnSpPr/>
            <p:nvPr/>
          </p:nvCxnSpPr>
          <p:spPr>
            <a:xfrm>
              <a:off x="4538094" y="2571750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>
              <a:extLst>
                <a:ext uri="{FF2B5EF4-FFF2-40B4-BE49-F238E27FC236}">
                  <a16:creationId xmlns="" xmlns:a16="http://schemas.microsoft.com/office/drawing/2014/main" id="{A0876927-E33D-4B83-9C73-B1FBE5DA47A7}"/>
                </a:ext>
              </a:extLst>
            </p:cNvPr>
            <p:cNvCxnSpPr/>
            <p:nvPr/>
          </p:nvCxnSpPr>
          <p:spPr>
            <a:xfrm flipH="1">
              <a:off x="4245937" y="2860056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>
              <a:extLst>
                <a:ext uri="{FF2B5EF4-FFF2-40B4-BE49-F238E27FC236}">
                  <a16:creationId xmlns="" xmlns:a16="http://schemas.microsoft.com/office/drawing/2014/main" id="{3215D2F1-1327-40F1-AB6A-60108DB09E1F}"/>
                </a:ext>
              </a:extLst>
            </p:cNvPr>
            <p:cNvCxnSpPr/>
            <p:nvPr/>
          </p:nvCxnSpPr>
          <p:spPr>
            <a:xfrm>
              <a:off x="3670538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>
              <a:extLst>
                <a:ext uri="{FF2B5EF4-FFF2-40B4-BE49-F238E27FC236}">
                  <a16:creationId xmlns="" xmlns:a16="http://schemas.microsoft.com/office/drawing/2014/main" id="{9100B850-78A4-4F40-9AA3-9787B7C9DC41}"/>
                </a:ext>
              </a:extLst>
            </p:cNvPr>
            <p:cNvCxnSpPr/>
            <p:nvPr/>
          </p:nvCxnSpPr>
          <p:spPr>
            <a:xfrm flipH="1">
              <a:off x="3384791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>
              <a:extLst>
                <a:ext uri="{FF2B5EF4-FFF2-40B4-BE49-F238E27FC236}">
                  <a16:creationId xmlns="" xmlns:a16="http://schemas.microsoft.com/office/drawing/2014/main" id="{AE5B4BEC-5F04-493B-A651-7801A3E6A2BF}"/>
                </a:ext>
              </a:extLst>
            </p:cNvPr>
            <p:cNvCxnSpPr/>
            <p:nvPr/>
          </p:nvCxnSpPr>
          <p:spPr>
            <a:xfrm flipV="1">
              <a:off x="3384790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>
              <a:extLst>
                <a:ext uri="{FF2B5EF4-FFF2-40B4-BE49-F238E27FC236}">
                  <a16:creationId xmlns="" xmlns:a16="http://schemas.microsoft.com/office/drawing/2014/main" id="{9BC33344-1946-49EC-8C52-4B2F384B1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62694"/>
              <a:ext cx="288677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>
              <a:extLst>
                <a:ext uri="{FF2B5EF4-FFF2-40B4-BE49-F238E27FC236}">
                  <a16:creationId xmlns="" xmlns:a16="http://schemas.microsoft.com/office/drawing/2014/main" id="{1258372D-5769-4DD9-8B9F-7DEF5A89A963}"/>
                </a:ext>
              </a:extLst>
            </p:cNvPr>
            <p:cNvCxnSpPr/>
            <p:nvPr/>
          </p:nvCxnSpPr>
          <p:spPr>
            <a:xfrm>
              <a:off x="3669060" y="256817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>
              <a:extLst>
                <a:ext uri="{FF2B5EF4-FFF2-40B4-BE49-F238E27FC236}">
                  <a16:creationId xmlns="" xmlns:a16="http://schemas.microsoft.com/office/drawing/2014/main" id="{F3659E43-16BD-449E-8ED2-35D12F7CEE24}"/>
                </a:ext>
              </a:extLst>
            </p:cNvPr>
            <p:cNvCxnSpPr>
              <a:cxnSpLocks/>
            </p:cNvCxnSpPr>
            <p:nvPr/>
          </p:nvCxnSpPr>
          <p:spPr>
            <a:xfrm>
              <a:off x="3668109" y="2860528"/>
              <a:ext cx="573865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>
              <a:extLst>
                <a:ext uri="{FF2B5EF4-FFF2-40B4-BE49-F238E27FC236}">
                  <a16:creationId xmlns="" xmlns:a16="http://schemas.microsoft.com/office/drawing/2014/main" id="{9CBBE759-67B6-4CB2-ACE4-26A5B9DA32D8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>
              <a:extLst>
                <a:ext uri="{FF2B5EF4-FFF2-40B4-BE49-F238E27FC236}">
                  <a16:creationId xmlns="" xmlns:a16="http://schemas.microsoft.com/office/drawing/2014/main" id="{0492A027-B83A-468B-ACDC-904807CB2043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>
              <a:extLst>
                <a:ext uri="{FF2B5EF4-FFF2-40B4-BE49-F238E27FC236}">
                  <a16:creationId xmlns="" xmlns:a16="http://schemas.microsoft.com/office/drawing/2014/main" id="{2F828933-A558-4A38-AD4A-2EC22947408B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>
              <a:extLst>
                <a:ext uri="{FF2B5EF4-FFF2-40B4-BE49-F238E27FC236}">
                  <a16:creationId xmlns="" xmlns:a16="http://schemas.microsoft.com/office/drawing/2014/main" id="{CDD0604A-38E2-49A0-99C6-E473F211BCE5}"/>
                </a:ext>
              </a:extLst>
            </p:cNvPr>
            <p:cNvCxnSpPr>
              <a:cxnSpLocks/>
            </p:cNvCxnSpPr>
            <p:nvPr/>
          </p:nvCxnSpPr>
          <p:spPr>
            <a:xfrm>
              <a:off x="4241974" y="2564835"/>
              <a:ext cx="288732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组合 202">
            <a:extLst>
              <a:ext uri="{FF2B5EF4-FFF2-40B4-BE49-F238E27FC236}">
                <a16:creationId xmlns="" xmlns:a16="http://schemas.microsoft.com/office/drawing/2014/main" id="{7D36D828-C0BF-4242-96E0-E56C5920ED5C}"/>
              </a:ext>
            </a:extLst>
          </p:cNvPr>
          <p:cNvGrpSpPr/>
          <p:nvPr/>
        </p:nvGrpSpPr>
        <p:grpSpPr>
          <a:xfrm flipH="1">
            <a:off x="3923313" y="2221630"/>
            <a:ext cx="1008000" cy="760957"/>
            <a:chOff x="3384724" y="2280345"/>
            <a:chExt cx="1149317" cy="868099"/>
          </a:xfrm>
        </p:grpSpPr>
        <p:cxnSp>
          <p:nvCxnSpPr>
            <p:cNvPr id="204" name="直接连接符 203">
              <a:extLst>
                <a:ext uri="{FF2B5EF4-FFF2-40B4-BE49-F238E27FC236}">
                  <a16:creationId xmlns="" xmlns:a16="http://schemas.microsoft.com/office/drawing/2014/main" id="{60D47F37-0CE0-4A94-9262-9385DB702E44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>
              <a:extLst>
                <a:ext uri="{FF2B5EF4-FFF2-40B4-BE49-F238E27FC236}">
                  <a16:creationId xmlns="" xmlns:a16="http://schemas.microsoft.com/office/drawing/2014/main" id="{6BE7B264-6689-4A77-88CF-BAA817B9B75B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>
              <a:extLst>
                <a:ext uri="{FF2B5EF4-FFF2-40B4-BE49-F238E27FC236}">
                  <a16:creationId xmlns="" xmlns:a16="http://schemas.microsoft.com/office/drawing/2014/main" id="{EA84E580-2163-4356-940E-EF84E552825F}"/>
                </a:ext>
              </a:extLst>
            </p:cNvPr>
            <p:cNvCxnSpPr/>
            <p:nvPr/>
          </p:nvCxnSpPr>
          <p:spPr>
            <a:xfrm flipV="1">
              <a:off x="3962541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>
              <a:extLst>
                <a:ext uri="{FF2B5EF4-FFF2-40B4-BE49-F238E27FC236}">
                  <a16:creationId xmlns="" xmlns:a16="http://schemas.microsoft.com/office/drawing/2014/main" id="{CCA0A84B-A181-42BF-B513-F345FACBCDAE}"/>
                </a:ext>
              </a:extLst>
            </p:cNvPr>
            <p:cNvCxnSpPr/>
            <p:nvPr/>
          </p:nvCxnSpPr>
          <p:spPr>
            <a:xfrm>
              <a:off x="3962541" y="2286000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>
              <a:extLst>
                <a:ext uri="{FF2B5EF4-FFF2-40B4-BE49-F238E27FC236}">
                  <a16:creationId xmlns="" xmlns:a16="http://schemas.microsoft.com/office/drawing/2014/main" id="{30931116-077F-4D37-A8E6-278FED2DC806}"/>
                </a:ext>
              </a:extLst>
            </p:cNvPr>
            <p:cNvCxnSpPr/>
            <p:nvPr/>
          </p:nvCxnSpPr>
          <p:spPr>
            <a:xfrm>
              <a:off x="4248292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>
              <a:extLst>
                <a:ext uri="{FF2B5EF4-FFF2-40B4-BE49-F238E27FC236}">
                  <a16:creationId xmlns="" xmlns:a16="http://schemas.microsoft.com/office/drawing/2014/main" id="{7B752B44-72F2-4EB0-8BC2-5AAF485F766B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576512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>
              <a:extLst>
                <a:ext uri="{FF2B5EF4-FFF2-40B4-BE49-F238E27FC236}">
                  <a16:creationId xmlns="" xmlns:a16="http://schemas.microsoft.com/office/drawing/2014/main" id="{F09C0EE1-548D-427A-AE3D-A501B1D9C1E1}"/>
                </a:ext>
              </a:extLst>
            </p:cNvPr>
            <p:cNvCxnSpPr/>
            <p:nvPr/>
          </p:nvCxnSpPr>
          <p:spPr>
            <a:xfrm>
              <a:off x="4532909" y="2287518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>
              <a:extLst>
                <a:ext uri="{FF2B5EF4-FFF2-40B4-BE49-F238E27FC236}">
                  <a16:creationId xmlns="" xmlns:a16="http://schemas.microsoft.com/office/drawing/2014/main" id="{3811940F-6BCB-42AB-B3FE-45C972956BAC}"/>
                </a:ext>
              </a:extLst>
            </p:cNvPr>
            <p:cNvCxnSpPr/>
            <p:nvPr/>
          </p:nvCxnSpPr>
          <p:spPr>
            <a:xfrm flipH="1">
              <a:off x="4241974" y="2571683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>
              <a:extLst>
                <a:ext uri="{FF2B5EF4-FFF2-40B4-BE49-F238E27FC236}">
                  <a16:creationId xmlns="" xmlns:a16="http://schemas.microsoft.com/office/drawing/2014/main" id="{E8896A54-378E-4823-9177-7ACACD9BDBDB}"/>
                </a:ext>
              </a:extLst>
            </p:cNvPr>
            <p:cNvCxnSpPr/>
            <p:nvPr/>
          </p:nvCxnSpPr>
          <p:spPr>
            <a:xfrm>
              <a:off x="3670538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>
              <a:extLst>
                <a:ext uri="{FF2B5EF4-FFF2-40B4-BE49-F238E27FC236}">
                  <a16:creationId xmlns="" xmlns:a16="http://schemas.microsoft.com/office/drawing/2014/main" id="{B6C3D48D-75C2-451C-BD86-6F4AA6583F3D}"/>
                </a:ext>
              </a:extLst>
            </p:cNvPr>
            <p:cNvCxnSpPr/>
            <p:nvPr/>
          </p:nvCxnSpPr>
          <p:spPr>
            <a:xfrm flipH="1">
              <a:off x="3384791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>
              <a:extLst>
                <a:ext uri="{FF2B5EF4-FFF2-40B4-BE49-F238E27FC236}">
                  <a16:creationId xmlns="" xmlns:a16="http://schemas.microsoft.com/office/drawing/2014/main" id="{49BEB8BB-C80C-4DCD-9273-6E62EF3FEC08}"/>
                </a:ext>
              </a:extLst>
            </p:cNvPr>
            <p:cNvCxnSpPr/>
            <p:nvPr/>
          </p:nvCxnSpPr>
          <p:spPr>
            <a:xfrm flipV="1">
              <a:off x="3384790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>
              <a:extLst>
                <a:ext uri="{FF2B5EF4-FFF2-40B4-BE49-F238E27FC236}">
                  <a16:creationId xmlns="" xmlns:a16="http://schemas.microsoft.com/office/drawing/2014/main" id="{3B8C6459-9173-4579-A36B-891F5FA7B9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62694"/>
              <a:ext cx="288677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>
              <a:extLst>
                <a:ext uri="{FF2B5EF4-FFF2-40B4-BE49-F238E27FC236}">
                  <a16:creationId xmlns="" xmlns:a16="http://schemas.microsoft.com/office/drawing/2014/main" id="{6DD6AB3A-A709-44F1-9F5B-1C5050FE9FB8}"/>
                </a:ext>
              </a:extLst>
            </p:cNvPr>
            <p:cNvCxnSpPr/>
            <p:nvPr/>
          </p:nvCxnSpPr>
          <p:spPr>
            <a:xfrm>
              <a:off x="3670474" y="25765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>
              <a:extLst>
                <a:ext uri="{FF2B5EF4-FFF2-40B4-BE49-F238E27FC236}">
                  <a16:creationId xmlns="" xmlns:a16="http://schemas.microsoft.com/office/drawing/2014/main" id="{2A365977-AC66-476A-ABE2-0424CAB10B73}"/>
                </a:ext>
              </a:extLst>
            </p:cNvPr>
            <p:cNvCxnSpPr>
              <a:cxnSpLocks/>
            </p:cNvCxnSpPr>
            <p:nvPr/>
          </p:nvCxnSpPr>
          <p:spPr>
            <a:xfrm>
              <a:off x="3668109" y="2862512"/>
              <a:ext cx="573865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>
              <a:extLst>
                <a:ext uri="{FF2B5EF4-FFF2-40B4-BE49-F238E27FC236}">
                  <a16:creationId xmlns="" xmlns:a16="http://schemas.microsoft.com/office/drawing/2014/main" id="{4A6A1BFB-6916-4A30-9102-0CC045C0B1FC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>
              <a:extLst>
                <a:ext uri="{FF2B5EF4-FFF2-40B4-BE49-F238E27FC236}">
                  <a16:creationId xmlns="" xmlns:a16="http://schemas.microsoft.com/office/drawing/2014/main" id="{FF49DA5B-24DA-4ED7-9687-E9A2895D9BF1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>
              <a:extLst>
                <a:ext uri="{FF2B5EF4-FFF2-40B4-BE49-F238E27FC236}">
                  <a16:creationId xmlns="" xmlns:a16="http://schemas.microsoft.com/office/drawing/2014/main" id="{1469DD67-A069-4A11-9B0A-8899F127D260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>
              <a:extLst>
                <a:ext uri="{FF2B5EF4-FFF2-40B4-BE49-F238E27FC236}">
                  <a16:creationId xmlns="" xmlns:a16="http://schemas.microsoft.com/office/drawing/2014/main" id="{91737804-FF68-4434-8079-D5D7FDA404D2}"/>
                </a:ext>
              </a:extLst>
            </p:cNvPr>
            <p:cNvCxnSpPr>
              <a:cxnSpLocks/>
            </p:cNvCxnSpPr>
            <p:nvPr/>
          </p:nvCxnSpPr>
          <p:spPr>
            <a:xfrm>
              <a:off x="4248292" y="2280345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组合 221">
            <a:extLst>
              <a:ext uri="{FF2B5EF4-FFF2-40B4-BE49-F238E27FC236}">
                <a16:creationId xmlns="" xmlns:a16="http://schemas.microsoft.com/office/drawing/2014/main" id="{ECE814D1-D7A3-4EA9-AFA3-1E9B1645D632}"/>
              </a:ext>
            </a:extLst>
          </p:cNvPr>
          <p:cNvGrpSpPr/>
          <p:nvPr/>
        </p:nvGrpSpPr>
        <p:grpSpPr>
          <a:xfrm>
            <a:off x="2436912" y="2214456"/>
            <a:ext cx="1008000" cy="756000"/>
            <a:chOff x="3384724" y="2285505"/>
            <a:chExt cx="1149279" cy="862939"/>
          </a:xfrm>
        </p:grpSpPr>
        <p:cxnSp>
          <p:nvCxnSpPr>
            <p:cNvPr id="223" name="直接连接符 222">
              <a:extLst>
                <a:ext uri="{FF2B5EF4-FFF2-40B4-BE49-F238E27FC236}">
                  <a16:creationId xmlns="" xmlns:a16="http://schemas.microsoft.com/office/drawing/2014/main" id="{1C2A6922-692C-4FDE-9757-E12C03BFE40B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接连接符 223">
              <a:extLst>
                <a:ext uri="{FF2B5EF4-FFF2-40B4-BE49-F238E27FC236}">
                  <a16:creationId xmlns="" xmlns:a16="http://schemas.microsoft.com/office/drawing/2014/main" id="{521A14E0-190D-4C59-A32A-4764A21F076A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>
              <a:extLst>
                <a:ext uri="{FF2B5EF4-FFF2-40B4-BE49-F238E27FC236}">
                  <a16:creationId xmlns="" xmlns:a16="http://schemas.microsoft.com/office/drawing/2014/main" id="{F7E8DD2F-9D48-48BE-9BA1-CABB263BD2CC}"/>
                </a:ext>
              </a:extLst>
            </p:cNvPr>
            <p:cNvCxnSpPr/>
            <p:nvPr/>
          </p:nvCxnSpPr>
          <p:spPr>
            <a:xfrm flipV="1">
              <a:off x="3956188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>
              <a:extLst>
                <a:ext uri="{FF2B5EF4-FFF2-40B4-BE49-F238E27FC236}">
                  <a16:creationId xmlns="" xmlns:a16="http://schemas.microsoft.com/office/drawing/2014/main" id="{E0F08DC9-01C5-49F5-A49F-E73B3BBCCA01}"/>
                </a:ext>
              </a:extLst>
            </p:cNvPr>
            <p:cNvCxnSpPr/>
            <p:nvPr/>
          </p:nvCxnSpPr>
          <p:spPr>
            <a:xfrm>
              <a:off x="3956188" y="2286000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连接符 226">
              <a:extLst>
                <a:ext uri="{FF2B5EF4-FFF2-40B4-BE49-F238E27FC236}">
                  <a16:creationId xmlns="" xmlns:a16="http://schemas.microsoft.com/office/drawing/2014/main" id="{036E3E98-06B9-408F-89DD-67F0389ADAE2}"/>
                </a:ext>
              </a:extLst>
            </p:cNvPr>
            <p:cNvCxnSpPr/>
            <p:nvPr/>
          </p:nvCxnSpPr>
          <p:spPr>
            <a:xfrm>
              <a:off x="4241939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连接符 227">
              <a:extLst>
                <a:ext uri="{FF2B5EF4-FFF2-40B4-BE49-F238E27FC236}">
                  <a16:creationId xmlns="" xmlns:a16="http://schemas.microsoft.com/office/drawing/2014/main" id="{D8697718-71CA-4588-98EB-D3CDD7F26AE0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576512"/>
              <a:ext cx="285713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>
              <a:extLst>
                <a:ext uri="{FF2B5EF4-FFF2-40B4-BE49-F238E27FC236}">
                  <a16:creationId xmlns="" xmlns:a16="http://schemas.microsoft.com/office/drawing/2014/main" id="{4B3B1276-423D-42D0-8772-09FCDEA9D2BA}"/>
                </a:ext>
              </a:extLst>
            </p:cNvPr>
            <p:cNvCxnSpPr/>
            <p:nvPr/>
          </p:nvCxnSpPr>
          <p:spPr>
            <a:xfrm>
              <a:off x="4532909" y="2287519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接连接符 229">
              <a:extLst>
                <a:ext uri="{FF2B5EF4-FFF2-40B4-BE49-F238E27FC236}">
                  <a16:creationId xmlns="" xmlns:a16="http://schemas.microsoft.com/office/drawing/2014/main" id="{70B80F12-2907-440D-BECF-C93C2CE88BF5}"/>
                </a:ext>
              </a:extLst>
            </p:cNvPr>
            <p:cNvCxnSpPr/>
            <p:nvPr/>
          </p:nvCxnSpPr>
          <p:spPr>
            <a:xfrm flipH="1">
              <a:off x="4241974" y="2571685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连接符 230">
              <a:extLst>
                <a:ext uri="{FF2B5EF4-FFF2-40B4-BE49-F238E27FC236}">
                  <a16:creationId xmlns="" xmlns:a16="http://schemas.microsoft.com/office/drawing/2014/main" id="{96C13161-673A-4C84-B7E6-B07937C531F6}"/>
                </a:ext>
              </a:extLst>
            </p:cNvPr>
            <p:cNvCxnSpPr/>
            <p:nvPr/>
          </p:nvCxnSpPr>
          <p:spPr>
            <a:xfrm>
              <a:off x="3953861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>
              <a:extLst>
                <a:ext uri="{FF2B5EF4-FFF2-40B4-BE49-F238E27FC236}">
                  <a16:creationId xmlns="" xmlns:a16="http://schemas.microsoft.com/office/drawing/2014/main" id="{291EB6C3-0F82-4A15-A1F6-3DED63702611}"/>
                </a:ext>
              </a:extLst>
            </p:cNvPr>
            <p:cNvCxnSpPr/>
            <p:nvPr/>
          </p:nvCxnSpPr>
          <p:spPr>
            <a:xfrm flipH="1">
              <a:off x="3668109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>
              <a:extLst>
                <a:ext uri="{FF2B5EF4-FFF2-40B4-BE49-F238E27FC236}">
                  <a16:creationId xmlns="" xmlns:a16="http://schemas.microsoft.com/office/drawing/2014/main" id="{4A9FC122-E511-494E-BEC4-1DD4E75825E1}"/>
                </a:ext>
              </a:extLst>
            </p:cNvPr>
            <p:cNvCxnSpPr/>
            <p:nvPr/>
          </p:nvCxnSpPr>
          <p:spPr>
            <a:xfrm flipV="1">
              <a:off x="3668109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>
              <a:extLst>
                <a:ext uri="{FF2B5EF4-FFF2-40B4-BE49-F238E27FC236}">
                  <a16:creationId xmlns="" xmlns:a16="http://schemas.microsoft.com/office/drawing/2014/main" id="{09A7D725-865F-427E-AA75-F6FD8D0B99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62694"/>
              <a:ext cx="287729" cy="1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>
              <a:extLst>
                <a:ext uri="{FF2B5EF4-FFF2-40B4-BE49-F238E27FC236}">
                  <a16:creationId xmlns="" xmlns:a16="http://schemas.microsoft.com/office/drawing/2014/main" id="{A8D2ED0C-BB1B-449E-8A86-0C7BD7CB66D0}"/>
                </a:ext>
              </a:extLst>
            </p:cNvPr>
            <p:cNvCxnSpPr/>
            <p:nvPr/>
          </p:nvCxnSpPr>
          <p:spPr>
            <a:xfrm>
              <a:off x="3673401" y="2579927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>
              <a:extLst>
                <a:ext uri="{FF2B5EF4-FFF2-40B4-BE49-F238E27FC236}">
                  <a16:creationId xmlns="" xmlns:a16="http://schemas.microsoft.com/office/drawing/2014/main" id="{5E790DDF-35FE-42D7-974A-4F3F838F862D}"/>
                </a:ext>
              </a:extLst>
            </p:cNvPr>
            <p:cNvCxnSpPr/>
            <p:nvPr/>
          </p:nvCxnSpPr>
          <p:spPr>
            <a:xfrm>
              <a:off x="3956224" y="286052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>
              <a:extLst>
                <a:ext uri="{FF2B5EF4-FFF2-40B4-BE49-F238E27FC236}">
                  <a16:creationId xmlns="" xmlns:a16="http://schemas.microsoft.com/office/drawing/2014/main" id="{DE0B7D16-1D96-422D-9922-0F4A656D1C2C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连接符 237">
              <a:extLst>
                <a:ext uri="{FF2B5EF4-FFF2-40B4-BE49-F238E27FC236}">
                  <a16:creationId xmlns="" xmlns:a16="http://schemas.microsoft.com/office/drawing/2014/main" id="{807962DC-2CFC-407C-A418-388170274D23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接连接符 238">
              <a:extLst>
                <a:ext uri="{FF2B5EF4-FFF2-40B4-BE49-F238E27FC236}">
                  <a16:creationId xmlns="" xmlns:a16="http://schemas.microsoft.com/office/drawing/2014/main" id="{417E3E47-4081-4098-A3E9-4EE4BE2F0638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>
              <a:extLst>
                <a:ext uri="{FF2B5EF4-FFF2-40B4-BE49-F238E27FC236}">
                  <a16:creationId xmlns="" xmlns:a16="http://schemas.microsoft.com/office/drawing/2014/main" id="{36A55F88-45EE-4E4B-9C8D-06CBC1EBFB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73401" y="2862694"/>
              <a:ext cx="268891" cy="1132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连接符 240">
              <a:extLst>
                <a:ext uri="{FF2B5EF4-FFF2-40B4-BE49-F238E27FC236}">
                  <a16:creationId xmlns="" xmlns:a16="http://schemas.microsoft.com/office/drawing/2014/main" id="{8333CCBB-1300-41B5-BB2D-40C25E24BCC7}"/>
                </a:ext>
              </a:extLst>
            </p:cNvPr>
            <p:cNvCxnSpPr>
              <a:cxnSpLocks/>
            </p:cNvCxnSpPr>
            <p:nvPr/>
          </p:nvCxnSpPr>
          <p:spPr>
            <a:xfrm>
              <a:off x="4248290" y="2285505"/>
              <a:ext cx="285713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组合 241">
            <a:extLst>
              <a:ext uri="{FF2B5EF4-FFF2-40B4-BE49-F238E27FC236}">
                <a16:creationId xmlns="" xmlns:a16="http://schemas.microsoft.com/office/drawing/2014/main" id="{7D36D828-C0BF-4242-96E0-E56C5920ED5C}"/>
              </a:ext>
            </a:extLst>
          </p:cNvPr>
          <p:cNvGrpSpPr/>
          <p:nvPr/>
        </p:nvGrpSpPr>
        <p:grpSpPr>
          <a:xfrm>
            <a:off x="950510" y="2231366"/>
            <a:ext cx="1008000" cy="756000"/>
            <a:chOff x="3376788" y="2282058"/>
            <a:chExt cx="1163204" cy="866386"/>
          </a:xfrm>
        </p:grpSpPr>
        <p:cxnSp>
          <p:nvCxnSpPr>
            <p:cNvPr id="243" name="直接连接符 242">
              <a:extLst>
                <a:ext uri="{FF2B5EF4-FFF2-40B4-BE49-F238E27FC236}">
                  <a16:creationId xmlns="" xmlns:a16="http://schemas.microsoft.com/office/drawing/2014/main" id="{60D47F37-0CE0-4A94-9262-9385DB702E44}"/>
                </a:ext>
              </a:extLst>
            </p:cNvPr>
            <p:cNvCxnSpPr/>
            <p:nvPr/>
          </p:nvCxnSpPr>
          <p:spPr>
            <a:xfrm>
              <a:off x="3384724" y="2282058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连接符 243">
              <a:extLst>
                <a:ext uri="{FF2B5EF4-FFF2-40B4-BE49-F238E27FC236}">
                  <a16:creationId xmlns="" xmlns:a16="http://schemas.microsoft.com/office/drawing/2014/main" id="{6BE7B264-6689-4A77-88CF-BAA817B9B75B}"/>
                </a:ext>
              </a:extLst>
            </p:cNvPr>
            <p:cNvCxnSpPr/>
            <p:nvPr/>
          </p:nvCxnSpPr>
          <p:spPr>
            <a:xfrm>
              <a:off x="3384724" y="2288797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连接符 244">
              <a:extLst>
                <a:ext uri="{FF2B5EF4-FFF2-40B4-BE49-F238E27FC236}">
                  <a16:creationId xmlns="" xmlns:a16="http://schemas.microsoft.com/office/drawing/2014/main" id="{EA84E580-2163-4356-940E-EF84E552825F}"/>
                </a:ext>
              </a:extLst>
            </p:cNvPr>
            <p:cNvCxnSpPr/>
            <p:nvPr/>
          </p:nvCxnSpPr>
          <p:spPr>
            <a:xfrm flipV="1">
              <a:off x="3664910" y="228798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>
              <a:extLst>
                <a:ext uri="{FF2B5EF4-FFF2-40B4-BE49-F238E27FC236}">
                  <a16:creationId xmlns="" xmlns:a16="http://schemas.microsoft.com/office/drawing/2014/main" id="{CCA0A84B-A181-42BF-B513-F345FACBCDAE}"/>
                </a:ext>
              </a:extLst>
            </p:cNvPr>
            <p:cNvCxnSpPr/>
            <p:nvPr/>
          </p:nvCxnSpPr>
          <p:spPr>
            <a:xfrm>
              <a:off x="3658702" y="229317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连接符 246">
              <a:extLst>
                <a:ext uri="{FF2B5EF4-FFF2-40B4-BE49-F238E27FC236}">
                  <a16:creationId xmlns="" xmlns:a16="http://schemas.microsoft.com/office/drawing/2014/main" id="{30931116-077F-4D37-A8E6-278FED2DC806}"/>
                </a:ext>
              </a:extLst>
            </p:cNvPr>
            <p:cNvCxnSpPr/>
            <p:nvPr/>
          </p:nvCxnSpPr>
          <p:spPr>
            <a:xfrm>
              <a:off x="3954625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="" xmlns:a16="http://schemas.microsoft.com/office/drawing/2014/main" id="{7B752B44-72F2-4EB0-8BC2-5AAF485F766B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574528"/>
              <a:ext cx="298018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>
              <a:extLst>
                <a:ext uri="{FF2B5EF4-FFF2-40B4-BE49-F238E27FC236}">
                  <a16:creationId xmlns="" xmlns:a16="http://schemas.microsoft.com/office/drawing/2014/main" id="{F09C0EE1-548D-427A-AE3D-A501B1D9C1E1}"/>
                </a:ext>
              </a:extLst>
            </p:cNvPr>
            <p:cNvCxnSpPr/>
            <p:nvPr/>
          </p:nvCxnSpPr>
          <p:spPr>
            <a:xfrm>
              <a:off x="4532909" y="2569273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9">
              <a:extLst>
                <a:ext uri="{FF2B5EF4-FFF2-40B4-BE49-F238E27FC236}">
                  <a16:creationId xmlns="" xmlns:a16="http://schemas.microsoft.com/office/drawing/2014/main" id="{3811940F-6BCB-42AB-B3FE-45C972956BAC}"/>
                </a:ext>
              </a:extLst>
            </p:cNvPr>
            <p:cNvCxnSpPr/>
            <p:nvPr/>
          </p:nvCxnSpPr>
          <p:spPr>
            <a:xfrm flipH="1">
              <a:off x="4241974" y="2855426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接连接符 250">
              <a:extLst>
                <a:ext uri="{FF2B5EF4-FFF2-40B4-BE49-F238E27FC236}">
                  <a16:creationId xmlns="" xmlns:a16="http://schemas.microsoft.com/office/drawing/2014/main" id="{E8896A54-378E-4823-9177-7ACACD9BDBDB}"/>
                </a:ext>
              </a:extLst>
            </p:cNvPr>
            <p:cNvCxnSpPr/>
            <p:nvPr/>
          </p:nvCxnSpPr>
          <p:spPr>
            <a:xfrm>
              <a:off x="3952295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>
              <a:extLst>
                <a:ext uri="{FF2B5EF4-FFF2-40B4-BE49-F238E27FC236}">
                  <a16:creationId xmlns="" xmlns:a16="http://schemas.microsoft.com/office/drawing/2014/main" id="{B6C3D48D-75C2-451C-BD86-6F4AA6583F3D}"/>
                </a:ext>
              </a:extLst>
            </p:cNvPr>
            <p:cNvCxnSpPr/>
            <p:nvPr/>
          </p:nvCxnSpPr>
          <p:spPr>
            <a:xfrm flipH="1">
              <a:off x="3661258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接连接符 252">
              <a:extLst>
                <a:ext uri="{FF2B5EF4-FFF2-40B4-BE49-F238E27FC236}">
                  <a16:creationId xmlns="" xmlns:a16="http://schemas.microsoft.com/office/drawing/2014/main" id="{49BEB8BB-C80C-4DCD-9273-6E62EF3FEC08}"/>
                </a:ext>
              </a:extLst>
            </p:cNvPr>
            <p:cNvCxnSpPr/>
            <p:nvPr/>
          </p:nvCxnSpPr>
          <p:spPr>
            <a:xfrm flipV="1">
              <a:off x="3662033" y="2853438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接连接符 253">
              <a:extLst>
                <a:ext uri="{FF2B5EF4-FFF2-40B4-BE49-F238E27FC236}">
                  <a16:creationId xmlns="" xmlns:a16="http://schemas.microsoft.com/office/drawing/2014/main" id="{3B8C6459-9173-4579-A36B-891F5FA7B9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6788" y="2578767"/>
              <a:ext cx="288677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连接符 254">
              <a:extLst>
                <a:ext uri="{FF2B5EF4-FFF2-40B4-BE49-F238E27FC236}">
                  <a16:creationId xmlns="" xmlns:a16="http://schemas.microsoft.com/office/drawing/2014/main" id="{6DD6AB3A-A709-44F1-9F5B-1C5050FE9FB8}"/>
                </a:ext>
              </a:extLst>
            </p:cNvPr>
            <p:cNvCxnSpPr>
              <a:cxnSpLocks/>
            </p:cNvCxnSpPr>
            <p:nvPr/>
          </p:nvCxnSpPr>
          <p:spPr>
            <a:xfrm>
              <a:off x="3662875" y="2578528"/>
              <a:ext cx="299606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直接连接符 255">
              <a:extLst>
                <a:ext uri="{FF2B5EF4-FFF2-40B4-BE49-F238E27FC236}">
                  <a16:creationId xmlns="" xmlns:a16="http://schemas.microsoft.com/office/drawing/2014/main" id="{2A365977-AC66-476A-ABE2-0424CAB10B73}"/>
                </a:ext>
              </a:extLst>
            </p:cNvPr>
            <p:cNvCxnSpPr>
              <a:cxnSpLocks/>
            </p:cNvCxnSpPr>
            <p:nvPr/>
          </p:nvCxnSpPr>
          <p:spPr>
            <a:xfrm>
              <a:off x="3668109" y="2854576"/>
              <a:ext cx="274186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>
              <a:extLst>
                <a:ext uri="{FF2B5EF4-FFF2-40B4-BE49-F238E27FC236}">
                  <a16:creationId xmlns="" xmlns:a16="http://schemas.microsoft.com/office/drawing/2014/main" id="{4A6A1BFB-6916-4A30-9102-0CC045C0B1FC}"/>
                </a:ext>
              </a:extLst>
            </p:cNvPr>
            <p:cNvCxnSpPr/>
            <p:nvPr/>
          </p:nvCxnSpPr>
          <p:spPr>
            <a:xfrm>
              <a:off x="3664702" y="2583654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>
              <a:extLst>
                <a:ext uri="{FF2B5EF4-FFF2-40B4-BE49-F238E27FC236}">
                  <a16:creationId xmlns="" xmlns:a16="http://schemas.microsoft.com/office/drawing/2014/main" id="{FF49DA5B-24DA-4ED7-9687-E9A2895D9BF1}"/>
                </a:ext>
              </a:extLst>
            </p:cNvPr>
            <p:cNvCxnSpPr/>
            <p:nvPr/>
          </p:nvCxnSpPr>
          <p:spPr>
            <a:xfrm>
              <a:off x="3954810" y="2583654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>
              <a:extLst>
                <a:ext uri="{FF2B5EF4-FFF2-40B4-BE49-F238E27FC236}">
                  <a16:creationId xmlns="" xmlns:a16="http://schemas.microsoft.com/office/drawing/2014/main" id="{1469DD67-A069-4A11-9B0A-8899F127D260}"/>
                </a:ext>
              </a:extLst>
            </p:cNvPr>
            <p:cNvCxnSpPr>
              <a:cxnSpLocks/>
            </p:cNvCxnSpPr>
            <p:nvPr/>
          </p:nvCxnSpPr>
          <p:spPr>
            <a:xfrm>
              <a:off x="4243909" y="2583654"/>
              <a:ext cx="0" cy="269784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59">
              <a:extLst>
                <a:ext uri="{FF2B5EF4-FFF2-40B4-BE49-F238E27FC236}">
                  <a16:creationId xmlns="" xmlns:a16="http://schemas.microsoft.com/office/drawing/2014/main" id="{91737804-FF68-4434-8079-D5D7FDA404D2}"/>
                </a:ext>
              </a:extLst>
            </p:cNvPr>
            <p:cNvCxnSpPr>
              <a:cxnSpLocks/>
            </p:cNvCxnSpPr>
            <p:nvPr/>
          </p:nvCxnSpPr>
          <p:spPr>
            <a:xfrm>
              <a:off x="4254243" y="2575201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>
              <a:extLst>
                <a:ext uri="{FF2B5EF4-FFF2-40B4-BE49-F238E27FC236}">
                  <a16:creationId xmlns="" xmlns:a16="http://schemas.microsoft.com/office/drawing/2014/main" id="{D91D9757-E439-4A4E-A48A-15B3D6117ACD}"/>
                </a:ext>
              </a:extLst>
            </p:cNvPr>
            <p:cNvCxnSpPr>
              <a:cxnSpLocks/>
            </p:cNvCxnSpPr>
            <p:nvPr/>
          </p:nvCxnSpPr>
          <p:spPr>
            <a:xfrm>
              <a:off x="3950660" y="2855057"/>
              <a:ext cx="303583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2" name="组合 261">
            <a:extLst>
              <a:ext uri="{FF2B5EF4-FFF2-40B4-BE49-F238E27FC236}">
                <a16:creationId xmlns="" xmlns:a16="http://schemas.microsoft.com/office/drawing/2014/main" id="{925A1F5E-3F6D-413D-9E56-97EB01E16F2C}"/>
              </a:ext>
            </a:extLst>
          </p:cNvPr>
          <p:cNvGrpSpPr/>
          <p:nvPr/>
        </p:nvGrpSpPr>
        <p:grpSpPr>
          <a:xfrm>
            <a:off x="6896116" y="2374878"/>
            <a:ext cx="1260000" cy="504000"/>
            <a:chOff x="3384724" y="2286000"/>
            <a:chExt cx="1423160" cy="576694"/>
          </a:xfrm>
        </p:grpSpPr>
        <p:cxnSp>
          <p:nvCxnSpPr>
            <p:cNvPr id="263" name="直接连接符 262">
              <a:extLst>
                <a:ext uri="{FF2B5EF4-FFF2-40B4-BE49-F238E27FC236}">
                  <a16:creationId xmlns="" xmlns:a16="http://schemas.microsoft.com/office/drawing/2014/main" id="{F57A5C62-FFC0-41A2-9524-1F5E0E77A4EC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>
              <a:extLst>
                <a:ext uri="{FF2B5EF4-FFF2-40B4-BE49-F238E27FC236}">
                  <a16:creationId xmlns="" xmlns:a16="http://schemas.microsoft.com/office/drawing/2014/main" id="{D361E6C4-B5EF-4A6F-8F5C-B1139AA08872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接连接符 264">
              <a:extLst>
                <a:ext uri="{FF2B5EF4-FFF2-40B4-BE49-F238E27FC236}">
                  <a16:creationId xmlns="" xmlns:a16="http://schemas.microsoft.com/office/drawing/2014/main" id="{F001B84A-1F9D-4DAF-8DCD-A7248906499F}"/>
                </a:ext>
              </a:extLst>
            </p:cNvPr>
            <p:cNvCxnSpPr/>
            <p:nvPr/>
          </p:nvCxnSpPr>
          <p:spPr>
            <a:xfrm flipV="1">
              <a:off x="3951964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连接符 265">
              <a:extLst>
                <a:ext uri="{FF2B5EF4-FFF2-40B4-BE49-F238E27FC236}">
                  <a16:creationId xmlns="" xmlns:a16="http://schemas.microsoft.com/office/drawing/2014/main" id="{90A5A4A3-935B-4624-B45F-747501AFF607}"/>
                </a:ext>
              </a:extLst>
            </p:cNvPr>
            <p:cNvCxnSpPr/>
            <p:nvPr/>
          </p:nvCxnSpPr>
          <p:spPr>
            <a:xfrm>
              <a:off x="3946673" y="2286000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266">
              <a:extLst>
                <a:ext uri="{FF2B5EF4-FFF2-40B4-BE49-F238E27FC236}">
                  <a16:creationId xmlns="" xmlns:a16="http://schemas.microsoft.com/office/drawing/2014/main" id="{D967A87E-C27A-41EC-954D-C1AFA8742E3E}"/>
                </a:ext>
              </a:extLst>
            </p:cNvPr>
            <p:cNvCxnSpPr/>
            <p:nvPr/>
          </p:nvCxnSpPr>
          <p:spPr>
            <a:xfrm>
              <a:off x="4241688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>
              <a:extLst>
                <a:ext uri="{FF2B5EF4-FFF2-40B4-BE49-F238E27FC236}">
                  <a16:creationId xmlns="" xmlns:a16="http://schemas.microsoft.com/office/drawing/2014/main" id="{D0AC62BA-8294-4E20-BD36-AB072BC1CF85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573867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268">
              <a:extLst>
                <a:ext uri="{FF2B5EF4-FFF2-40B4-BE49-F238E27FC236}">
                  <a16:creationId xmlns="" xmlns:a16="http://schemas.microsoft.com/office/drawing/2014/main" id="{3215D2F1-1327-40F1-AB6A-60108DB09E1F}"/>
                </a:ext>
              </a:extLst>
            </p:cNvPr>
            <p:cNvCxnSpPr/>
            <p:nvPr/>
          </p:nvCxnSpPr>
          <p:spPr>
            <a:xfrm>
              <a:off x="4521752" y="228927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>
              <a:extLst>
                <a:ext uri="{FF2B5EF4-FFF2-40B4-BE49-F238E27FC236}">
                  <a16:creationId xmlns="" xmlns:a16="http://schemas.microsoft.com/office/drawing/2014/main" id="{9100B850-78A4-4F40-9AA3-9787B7C9DC41}"/>
                </a:ext>
              </a:extLst>
            </p:cNvPr>
            <p:cNvCxnSpPr/>
            <p:nvPr/>
          </p:nvCxnSpPr>
          <p:spPr>
            <a:xfrm flipH="1">
              <a:off x="4237984" y="2575023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>
              <a:extLst>
                <a:ext uri="{FF2B5EF4-FFF2-40B4-BE49-F238E27FC236}">
                  <a16:creationId xmlns="" xmlns:a16="http://schemas.microsoft.com/office/drawing/2014/main" id="{9BC33344-1946-49EC-8C52-4B2F384B1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54324"/>
              <a:ext cx="288677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271">
              <a:extLst>
                <a:ext uri="{FF2B5EF4-FFF2-40B4-BE49-F238E27FC236}">
                  <a16:creationId xmlns="" xmlns:a16="http://schemas.microsoft.com/office/drawing/2014/main" id="{1258372D-5769-4DD9-8B9F-7DEF5A89A963}"/>
                </a:ext>
              </a:extLst>
            </p:cNvPr>
            <p:cNvCxnSpPr/>
            <p:nvPr/>
          </p:nvCxnSpPr>
          <p:spPr>
            <a:xfrm>
              <a:off x="3670474" y="257455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接连接符 272">
              <a:extLst>
                <a:ext uri="{FF2B5EF4-FFF2-40B4-BE49-F238E27FC236}">
                  <a16:creationId xmlns="" xmlns:a16="http://schemas.microsoft.com/office/drawing/2014/main" id="{F3659E43-16BD-449E-8ED2-35D12F7CEE24}"/>
                </a:ext>
              </a:extLst>
            </p:cNvPr>
            <p:cNvCxnSpPr>
              <a:cxnSpLocks/>
            </p:cNvCxnSpPr>
            <p:nvPr/>
          </p:nvCxnSpPr>
          <p:spPr>
            <a:xfrm>
              <a:off x="3668109" y="2860528"/>
              <a:ext cx="573865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接连接符 273">
              <a:extLst>
                <a:ext uri="{FF2B5EF4-FFF2-40B4-BE49-F238E27FC236}">
                  <a16:creationId xmlns="" xmlns:a16="http://schemas.microsoft.com/office/drawing/2014/main" id="{9CBBE759-67B6-4CB2-ACE4-26A5B9DA32D8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接连接符 274">
              <a:extLst>
                <a:ext uri="{FF2B5EF4-FFF2-40B4-BE49-F238E27FC236}">
                  <a16:creationId xmlns="" xmlns:a16="http://schemas.microsoft.com/office/drawing/2014/main" id="{0492A027-B83A-468B-ACDC-904807CB2043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接连接符 275">
              <a:extLst>
                <a:ext uri="{FF2B5EF4-FFF2-40B4-BE49-F238E27FC236}">
                  <a16:creationId xmlns="" xmlns:a16="http://schemas.microsoft.com/office/drawing/2014/main" id="{2F828933-A558-4A38-AD4A-2EC22947408B}"/>
                </a:ext>
              </a:extLst>
            </p:cNvPr>
            <p:cNvCxnSpPr/>
            <p:nvPr/>
          </p:nvCxnSpPr>
          <p:spPr>
            <a:xfrm>
              <a:off x="4239941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接连接符 276">
              <a:extLst>
                <a:ext uri="{FF2B5EF4-FFF2-40B4-BE49-F238E27FC236}">
                  <a16:creationId xmlns="" xmlns:a16="http://schemas.microsoft.com/office/drawing/2014/main" id="{CDD0604A-38E2-49A0-99C6-E473F211BCE5}"/>
                </a:ext>
              </a:extLst>
            </p:cNvPr>
            <p:cNvCxnSpPr>
              <a:cxnSpLocks/>
            </p:cNvCxnSpPr>
            <p:nvPr/>
          </p:nvCxnSpPr>
          <p:spPr>
            <a:xfrm>
              <a:off x="4238369" y="2289471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接连接符 277">
              <a:extLst>
                <a:ext uri="{FF2B5EF4-FFF2-40B4-BE49-F238E27FC236}">
                  <a16:creationId xmlns="" xmlns:a16="http://schemas.microsoft.com/office/drawing/2014/main" id="{4B2F18BD-3164-470F-A3B6-EF8BAB652F35}"/>
                </a:ext>
              </a:extLst>
            </p:cNvPr>
            <p:cNvCxnSpPr>
              <a:cxnSpLocks/>
            </p:cNvCxnSpPr>
            <p:nvPr/>
          </p:nvCxnSpPr>
          <p:spPr>
            <a:xfrm>
              <a:off x="4517705" y="2289471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接连接符 278">
              <a:extLst>
                <a:ext uri="{FF2B5EF4-FFF2-40B4-BE49-F238E27FC236}">
                  <a16:creationId xmlns="" xmlns:a16="http://schemas.microsoft.com/office/drawing/2014/main" id="{370C35D1-C897-4103-9289-A57C79EC85F3}"/>
                </a:ext>
              </a:extLst>
            </p:cNvPr>
            <p:cNvCxnSpPr/>
            <p:nvPr/>
          </p:nvCxnSpPr>
          <p:spPr>
            <a:xfrm>
              <a:off x="4799531" y="2287286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直接连接符 279">
              <a:extLst>
                <a:ext uri="{FF2B5EF4-FFF2-40B4-BE49-F238E27FC236}">
                  <a16:creationId xmlns="" xmlns:a16="http://schemas.microsoft.com/office/drawing/2014/main" id="{E8E5869D-EE78-4268-B0E6-23A1F8E2130B}"/>
                </a:ext>
              </a:extLst>
            </p:cNvPr>
            <p:cNvCxnSpPr/>
            <p:nvPr/>
          </p:nvCxnSpPr>
          <p:spPr>
            <a:xfrm flipH="1">
              <a:off x="4522134" y="2575023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组合 280">
            <a:extLst>
              <a:ext uri="{FF2B5EF4-FFF2-40B4-BE49-F238E27FC236}">
                <a16:creationId xmlns="" xmlns:a16="http://schemas.microsoft.com/office/drawing/2014/main" id="{ECE814D1-D7A3-4EA9-AFA3-1E9B1645D632}"/>
              </a:ext>
            </a:extLst>
          </p:cNvPr>
          <p:cNvGrpSpPr/>
          <p:nvPr/>
        </p:nvGrpSpPr>
        <p:grpSpPr>
          <a:xfrm>
            <a:off x="5409715" y="2240350"/>
            <a:ext cx="1008000" cy="756000"/>
            <a:chOff x="3092686" y="2282856"/>
            <a:chExt cx="1151223" cy="865588"/>
          </a:xfrm>
        </p:grpSpPr>
        <p:cxnSp>
          <p:nvCxnSpPr>
            <p:cNvPr id="282" name="直接连接符 281">
              <a:extLst>
                <a:ext uri="{FF2B5EF4-FFF2-40B4-BE49-F238E27FC236}">
                  <a16:creationId xmlns="" xmlns:a16="http://schemas.microsoft.com/office/drawing/2014/main" id="{1C2A6922-692C-4FDE-9757-E12C03BFE40B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接连接符 282">
              <a:extLst>
                <a:ext uri="{FF2B5EF4-FFF2-40B4-BE49-F238E27FC236}">
                  <a16:creationId xmlns="" xmlns:a16="http://schemas.microsoft.com/office/drawing/2014/main" id="{521A14E0-190D-4C59-A32A-4764A21F076A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接连接符 283">
              <a:extLst>
                <a:ext uri="{FF2B5EF4-FFF2-40B4-BE49-F238E27FC236}">
                  <a16:creationId xmlns="" xmlns:a16="http://schemas.microsoft.com/office/drawing/2014/main" id="{F7E8DD2F-9D48-48BE-9BA1-CABB263BD2CC}"/>
                </a:ext>
              </a:extLst>
            </p:cNvPr>
            <p:cNvCxnSpPr/>
            <p:nvPr/>
          </p:nvCxnSpPr>
          <p:spPr>
            <a:xfrm flipV="1">
              <a:off x="3670471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接连接符 284">
              <a:extLst>
                <a:ext uri="{FF2B5EF4-FFF2-40B4-BE49-F238E27FC236}">
                  <a16:creationId xmlns="" xmlns:a16="http://schemas.microsoft.com/office/drawing/2014/main" id="{E0F08DC9-01C5-49F5-A49F-E73B3BBCCA01}"/>
                </a:ext>
              </a:extLst>
            </p:cNvPr>
            <p:cNvCxnSpPr/>
            <p:nvPr/>
          </p:nvCxnSpPr>
          <p:spPr>
            <a:xfrm>
              <a:off x="3670471" y="2286000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直接连接符 285">
              <a:extLst>
                <a:ext uri="{FF2B5EF4-FFF2-40B4-BE49-F238E27FC236}">
                  <a16:creationId xmlns="" xmlns:a16="http://schemas.microsoft.com/office/drawing/2014/main" id="{036E3E98-06B9-408F-89DD-67F0389ADAE2}"/>
                </a:ext>
              </a:extLst>
            </p:cNvPr>
            <p:cNvCxnSpPr/>
            <p:nvPr/>
          </p:nvCxnSpPr>
          <p:spPr>
            <a:xfrm>
              <a:off x="3956222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接连接符 286">
              <a:extLst>
                <a:ext uri="{FF2B5EF4-FFF2-40B4-BE49-F238E27FC236}">
                  <a16:creationId xmlns="" xmlns:a16="http://schemas.microsoft.com/office/drawing/2014/main" id="{D8697718-71CA-4588-98EB-D3CDD7F26AE0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282856"/>
              <a:ext cx="285713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接连接符 287">
              <a:extLst>
                <a:ext uri="{FF2B5EF4-FFF2-40B4-BE49-F238E27FC236}">
                  <a16:creationId xmlns="" xmlns:a16="http://schemas.microsoft.com/office/drawing/2014/main" id="{4B3B1276-423D-42D0-8772-09FCDEA9D2BA}"/>
                </a:ext>
              </a:extLst>
            </p:cNvPr>
            <p:cNvCxnSpPr/>
            <p:nvPr/>
          </p:nvCxnSpPr>
          <p:spPr>
            <a:xfrm>
              <a:off x="3667820" y="2864249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接连接符 288">
              <a:extLst>
                <a:ext uri="{FF2B5EF4-FFF2-40B4-BE49-F238E27FC236}">
                  <a16:creationId xmlns="" xmlns:a16="http://schemas.microsoft.com/office/drawing/2014/main" id="{70B80F12-2907-440D-BECF-C93C2CE88BF5}"/>
                </a:ext>
              </a:extLst>
            </p:cNvPr>
            <p:cNvCxnSpPr/>
            <p:nvPr/>
          </p:nvCxnSpPr>
          <p:spPr>
            <a:xfrm flipH="1">
              <a:off x="3376881" y="3148416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接连接符 289">
              <a:extLst>
                <a:ext uri="{FF2B5EF4-FFF2-40B4-BE49-F238E27FC236}">
                  <a16:creationId xmlns="" xmlns:a16="http://schemas.microsoft.com/office/drawing/2014/main" id="{96C13161-673A-4C84-B7E6-B07937C531F6}"/>
                </a:ext>
              </a:extLst>
            </p:cNvPr>
            <p:cNvCxnSpPr/>
            <p:nvPr/>
          </p:nvCxnSpPr>
          <p:spPr>
            <a:xfrm>
              <a:off x="3378457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接连接符 290">
              <a:extLst>
                <a:ext uri="{FF2B5EF4-FFF2-40B4-BE49-F238E27FC236}">
                  <a16:creationId xmlns="" xmlns:a16="http://schemas.microsoft.com/office/drawing/2014/main" id="{291EB6C3-0F82-4A15-A1F6-3DED63702611}"/>
                </a:ext>
              </a:extLst>
            </p:cNvPr>
            <p:cNvCxnSpPr/>
            <p:nvPr/>
          </p:nvCxnSpPr>
          <p:spPr>
            <a:xfrm flipH="1">
              <a:off x="3092688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接连接符 291">
              <a:extLst>
                <a:ext uri="{FF2B5EF4-FFF2-40B4-BE49-F238E27FC236}">
                  <a16:creationId xmlns="" xmlns:a16="http://schemas.microsoft.com/office/drawing/2014/main" id="{4A9FC122-E511-494E-BEC4-1DD4E75825E1}"/>
                </a:ext>
              </a:extLst>
            </p:cNvPr>
            <p:cNvCxnSpPr/>
            <p:nvPr/>
          </p:nvCxnSpPr>
          <p:spPr>
            <a:xfrm flipV="1">
              <a:off x="3092686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接连接符 292">
              <a:extLst>
                <a:ext uri="{FF2B5EF4-FFF2-40B4-BE49-F238E27FC236}">
                  <a16:creationId xmlns="" xmlns:a16="http://schemas.microsoft.com/office/drawing/2014/main" id="{09A7D725-865F-427E-AA75-F6FD8D0B99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5044" y="2862694"/>
              <a:ext cx="287729" cy="1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接连接符 293">
              <a:extLst>
                <a:ext uri="{FF2B5EF4-FFF2-40B4-BE49-F238E27FC236}">
                  <a16:creationId xmlns="" xmlns:a16="http://schemas.microsoft.com/office/drawing/2014/main" id="{A8D2ED0C-BB1B-449E-8A86-0C7BD7CB66D0}"/>
                </a:ext>
              </a:extLst>
            </p:cNvPr>
            <p:cNvCxnSpPr/>
            <p:nvPr/>
          </p:nvCxnSpPr>
          <p:spPr>
            <a:xfrm>
              <a:off x="3670474" y="257852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接连接符 294">
              <a:extLst>
                <a:ext uri="{FF2B5EF4-FFF2-40B4-BE49-F238E27FC236}">
                  <a16:creationId xmlns="" xmlns:a16="http://schemas.microsoft.com/office/drawing/2014/main" id="{5E790DDF-35FE-42D7-974A-4F3F838F862D}"/>
                </a:ext>
              </a:extLst>
            </p:cNvPr>
            <p:cNvCxnSpPr/>
            <p:nvPr/>
          </p:nvCxnSpPr>
          <p:spPr>
            <a:xfrm>
              <a:off x="3956224" y="257083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接连接符 295">
              <a:extLst>
                <a:ext uri="{FF2B5EF4-FFF2-40B4-BE49-F238E27FC236}">
                  <a16:creationId xmlns="" xmlns:a16="http://schemas.microsoft.com/office/drawing/2014/main" id="{DE0B7D16-1D96-422D-9922-0F4A656D1C2C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接连接符 296">
              <a:extLst>
                <a:ext uri="{FF2B5EF4-FFF2-40B4-BE49-F238E27FC236}">
                  <a16:creationId xmlns="" xmlns:a16="http://schemas.microsoft.com/office/drawing/2014/main" id="{807962DC-2CFC-407C-A418-388170274D23}"/>
                </a:ext>
              </a:extLst>
            </p:cNvPr>
            <p:cNvCxnSpPr/>
            <p:nvPr/>
          </p:nvCxnSpPr>
          <p:spPr>
            <a:xfrm>
              <a:off x="3954810" y="2575719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接连接符 297">
              <a:extLst>
                <a:ext uri="{FF2B5EF4-FFF2-40B4-BE49-F238E27FC236}">
                  <a16:creationId xmlns="" xmlns:a16="http://schemas.microsoft.com/office/drawing/2014/main" id="{417E3E47-4081-4098-A3E9-4EE4BE2F0638}"/>
                </a:ext>
              </a:extLst>
            </p:cNvPr>
            <p:cNvCxnSpPr/>
            <p:nvPr/>
          </p:nvCxnSpPr>
          <p:spPr>
            <a:xfrm>
              <a:off x="4243909" y="2286028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接连接符 298">
              <a:extLst>
                <a:ext uri="{FF2B5EF4-FFF2-40B4-BE49-F238E27FC236}">
                  <a16:creationId xmlns="" xmlns:a16="http://schemas.microsoft.com/office/drawing/2014/main" id="{36A55F88-45EE-4E4B-9C8D-06CBC1EBFB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81339" y="2862694"/>
              <a:ext cx="268891" cy="1132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接连接符 299">
              <a:extLst>
                <a:ext uri="{FF2B5EF4-FFF2-40B4-BE49-F238E27FC236}">
                  <a16:creationId xmlns="" xmlns:a16="http://schemas.microsoft.com/office/drawing/2014/main" id="{8333CCBB-1300-41B5-BB2D-40C25E24BCC7}"/>
                </a:ext>
              </a:extLst>
            </p:cNvPr>
            <p:cNvCxnSpPr>
              <a:cxnSpLocks/>
            </p:cNvCxnSpPr>
            <p:nvPr/>
          </p:nvCxnSpPr>
          <p:spPr>
            <a:xfrm>
              <a:off x="3383195" y="2862230"/>
              <a:ext cx="285713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1" name="Rectangle 42"/>
          <p:cNvSpPr>
            <a:spLocks noChangeArrowheads="1"/>
          </p:cNvSpPr>
          <p:nvPr/>
        </p:nvSpPr>
        <p:spPr bwMode="auto">
          <a:xfrm>
            <a:off x="1381326" y="3917031"/>
            <a:ext cx="6444000" cy="95410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720000"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正方体展开图的每个面都是正方形，正方形的边长就是正方体的棱长。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2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3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0528" y="64257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800504" y="524962"/>
            <a:ext cx="7619291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宋体" panose="02010600030101010101" pitchFamily="2" charset="-122"/>
              </a:rPr>
              <a:t>同伴合作，把每一种展开图重新折叠成正方体。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7D36D828-C0BF-4242-96E0-E56C5920ED5C}"/>
              </a:ext>
            </a:extLst>
          </p:cNvPr>
          <p:cNvGrpSpPr/>
          <p:nvPr/>
        </p:nvGrpSpPr>
        <p:grpSpPr>
          <a:xfrm flipH="1">
            <a:off x="4107500" y="1034530"/>
            <a:ext cx="2017872" cy="1475874"/>
            <a:chOff x="3384724" y="2286000"/>
            <a:chExt cx="1148151" cy="862444"/>
          </a:xfrm>
        </p:grpSpPr>
        <p:cxnSp>
          <p:nvCxnSpPr>
            <p:cNvPr id="5" name="直接连接符 4">
              <a:extLst>
                <a:ext uri="{FF2B5EF4-FFF2-40B4-BE49-F238E27FC236}">
                  <a16:creationId xmlns="" xmlns:a16="http://schemas.microsoft.com/office/drawing/2014/main" id="{60D47F37-0CE0-4A94-9262-9385DB702E44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="" xmlns:a16="http://schemas.microsoft.com/office/drawing/2014/main" id="{6BE7B264-6689-4A77-88CF-BAA817B9B75B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="" xmlns:a16="http://schemas.microsoft.com/office/drawing/2014/main" id="{EA84E580-2163-4356-940E-EF84E552825F}"/>
                </a:ext>
              </a:extLst>
            </p:cNvPr>
            <p:cNvCxnSpPr/>
            <p:nvPr/>
          </p:nvCxnSpPr>
          <p:spPr>
            <a:xfrm flipV="1">
              <a:off x="4244300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="" xmlns:a16="http://schemas.microsoft.com/office/drawing/2014/main" id="{CCA0A84B-A181-42BF-B513-F345FACBCDAE}"/>
                </a:ext>
              </a:extLst>
            </p:cNvPr>
            <p:cNvCxnSpPr/>
            <p:nvPr/>
          </p:nvCxnSpPr>
          <p:spPr>
            <a:xfrm>
              <a:off x="4244298" y="228798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="" xmlns:a16="http://schemas.microsoft.com/office/drawing/2014/main" id="{30931116-077F-4D37-A8E6-278FED2DC806}"/>
                </a:ext>
              </a:extLst>
            </p:cNvPr>
            <p:cNvCxnSpPr/>
            <p:nvPr/>
          </p:nvCxnSpPr>
          <p:spPr>
            <a:xfrm>
              <a:off x="4532509" y="2286000"/>
              <a:ext cx="0" cy="283273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="" xmlns:a16="http://schemas.microsoft.com/office/drawing/2014/main" id="{7B752B44-72F2-4EB0-8BC2-5AAF485F766B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576512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="" xmlns:a16="http://schemas.microsoft.com/office/drawing/2014/main" id="{F09C0EE1-548D-427A-AE3D-A501B1D9C1E1}"/>
                </a:ext>
              </a:extLst>
            </p:cNvPr>
            <p:cNvCxnSpPr/>
            <p:nvPr/>
          </p:nvCxnSpPr>
          <p:spPr>
            <a:xfrm>
              <a:off x="4528747" y="2569273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="" xmlns:a16="http://schemas.microsoft.com/office/drawing/2014/main" id="{3811940F-6BCB-42AB-B3FE-45C972956BAC}"/>
                </a:ext>
              </a:extLst>
            </p:cNvPr>
            <p:cNvCxnSpPr/>
            <p:nvPr/>
          </p:nvCxnSpPr>
          <p:spPr>
            <a:xfrm flipH="1">
              <a:off x="4241940" y="2852117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="" xmlns:a16="http://schemas.microsoft.com/office/drawing/2014/main" id="{E8896A54-378E-4823-9177-7ACACD9BDBDB}"/>
                </a:ext>
              </a:extLst>
            </p:cNvPr>
            <p:cNvCxnSpPr/>
            <p:nvPr/>
          </p:nvCxnSpPr>
          <p:spPr>
            <a:xfrm>
              <a:off x="3669409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="" xmlns:a16="http://schemas.microsoft.com/office/drawing/2014/main" id="{B6C3D48D-75C2-451C-BD86-6F4AA6583F3D}"/>
                </a:ext>
              </a:extLst>
            </p:cNvPr>
            <p:cNvCxnSpPr/>
            <p:nvPr/>
          </p:nvCxnSpPr>
          <p:spPr>
            <a:xfrm flipH="1">
              <a:off x="3384791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="" xmlns:a16="http://schemas.microsoft.com/office/drawing/2014/main" id="{49BEB8BB-C80C-4DCD-9273-6E62EF3FEC08}"/>
                </a:ext>
              </a:extLst>
            </p:cNvPr>
            <p:cNvCxnSpPr/>
            <p:nvPr/>
          </p:nvCxnSpPr>
          <p:spPr>
            <a:xfrm flipV="1">
              <a:off x="3384790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="" xmlns:a16="http://schemas.microsoft.com/office/drawing/2014/main" id="{3B8C6459-9173-4579-A36B-891F5FA7B9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54758"/>
              <a:ext cx="288677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="" xmlns:a16="http://schemas.microsoft.com/office/drawing/2014/main" id="{6DD6AB3A-A709-44F1-9F5B-1C5050FE9FB8}"/>
                </a:ext>
              </a:extLst>
            </p:cNvPr>
            <p:cNvCxnSpPr/>
            <p:nvPr/>
          </p:nvCxnSpPr>
          <p:spPr>
            <a:xfrm>
              <a:off x="3670474" y="2574253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="" xmlns:a16="http://schemas.microsoft.com/office/drawing/2014/main" id="{2A365977-AC66-476A-ABE2-0424CAB10B73}"/>
                </a:ext>
              </a:extLst>
            </p:cNvPr>
            <p:cNvCxnSpPr>
              <a:cxnSpLocks/>
            </p:cNvCxnSpPr>
            <p:nvPr/>
          </p:nvCxnSpPr>
          <p:spPr>
            <a:xfrm>
              <a:off x="3668109" y="2854576"/>
              <a:ext cx="573865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="" xmlns:a16="http://schemas.microsoft.com/office/drawing/2014/main" id="{4A6A1BFB-6916-4A30-9102-0CC045C0B1FC}"/>
                </a:ext>
              </a:extLst>
            </p:cNvPr>
            <p:cNvCxnSpPr/>
            <p:nvPr/>
          </p:nvCxnSpPr>
          <p:spPr>
            <a:xfrm>
              <a:off x="3670474" y="2583654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="" xmlns:a16="http://schemas.microsoft.com/office/drawing/2014/main" id="{FF49DA5B-24DA-4ED7-9687-E9A2895D9BF1}"/>
                </a:ext>
              </a:extLst>
            </p:cNvPr>
            <p:cNvCxnSpPr>
              <a:cxnSpLocks/>
            </p:cNvCxnSpPr>
            <p:nvPr/>
          </p:nvCxnSpPr>
          <p:spPr>
            <a:xfrm>
              <a:off x="3954810" y="2583654"/>
              <a:ext cx="0" cy="269785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="" xmlns:a16="http://schemas.microsoft.com/office/drawing/2014/main" id="{1469DD67-A069-4A11-9B0A-8899F127D2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1940" y="2583654"/>
              <a:ext cx="1970" cy="269785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91737804-FF68-4434-8079-D5D7FDA404D2}"/>
                </a:ext>
              </a:extLst>
            </p:cNvPr>
            <p:cNvCxnSpPr>
              <a:cxnSpLocks/>
            </p:cNvCxnSpPr>
            <p:nvPr/>
          </p:nvCxnSpPr>
          <p:spPr>
            <a:xfrm>
              <a:off x="4257057" y="2575201"/>
              <a:ext cx="266288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ECE814D1-D7A3-4EA9-AFA3-1E9B1645D632}"/>
              </a:ext>
            </a:extLst>
          </p:cNvPr>
          <p:cNvGrpSpPr/>
          <p:nvPr/>
        </p:nvGrpSpPr>
        <p:grpSpPr>
          <a:xfrm flipH="1">
            <a:off x="4101890" y="2644877"/>
            <a:ext cx="2030380" cy="1565328"/>
            <a:chOff x="3384724" y="2286000"/>
            <a:chExt cx="1149279" cy="862444"/>
          </a:xfrm>
        </p:grpSpPr>
        <p:cxnSp>
          <p:nvCxnSpPr>
            <p:cNvPr id="24" name="直接连接符 23">
              <a:extLst>
                <a:ext uri="{FF2B5EF4-FFF2-40B4-BE49-F238E27FC236}">
                  <a16:creationId xmlns="" xmlns:a16="http://schemas.microsoft.com/office/drawing/2014/main" id="{1C2A6922-692C-4FDE-9757-E12C03BFE40B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="" xmlns:a16="http://schemas.microsoft.com/office/drawing/2014/main" id="{521A14E0-190D-4C59-A32A-4764A21F076A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="" xmlns:a16="http://schemas.microsoft.com/office/drawing/2014/main" id="{F7E8DD2F-9D48-48BE-9BA1-CABB263BD2CC}"/>
                </a:ext>
              </a:extLst>
            </p:cNvPr>
            <p:cNvCxnSpPr/>
            <p:nvPr/>
          </p:nvCxnSpPr>
          <p:spPr>
            <a:xfrm flipV="1">
              <a:off x="3670471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="" xmlns:a16="http://schemas.microsoft.com/office/drawing/2014/main" id="{E0F08DC9-01C5-49F5-A49F-E73B3BBCCA01}"/>
                </a:ext>
              </a:extLst>
            </p:cNvPr>
            <p:cNvCxnSpPr/>
            <p:nvPr/>
          </p:nvCxnSpPr>
          <p:spPr>
            <a:xfrm>
              <a:off x="3670471" y="2286000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="" xmlns:a16="http://schemas.microsoft.com/office/drawing/2014/main" id="{036E3E98-06B9-408F-89DD-67F0389ADAE2}"/>
                </a:ext>
              </a:extLst>
            </p:cNvPr>
            <p:cNvCxnSpPr/>
            <p:nvPr/>
          </p:nvCxnSpPr>
          <p:spPr>
            <a:xfrm>
              <a:off x="3956222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="" xmlns:a16="http://schemas.microsoft.com/office/drawing/2014/main" id="{D8697718-71CA-4588-98EB-D3CDD7F26AE0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576512"/>
              <a:ext cx="285713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="" xmlns:a16="http://schemas.microsoft.com/office/drawing/2014/main" id="{4B3B1276-423D-42D0-8772-09FCDEA9D2BA}"/>
                </a:ext>
              </a:extLst>
            </p:cNvPr>
            <p:cNvCxnSpPr/>
            <p:nvPr/>
          </p:nvCxnSpPr>
          <p:spPr>
            <a:xfrm>
              <a:off x="4532909" y="2578526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="" xmlns:a16="http://schemas.microsoft.com/office/drawing/2014/main" id="{70B80F12-2907-440D-BECF-C93C2CE88BF5}"/>
                </a:ext>
              </a:extLst>
            </p:cNvPr>
            <p:cNvCxnSpPr/>
            <p:nvPr/>
          </p:nvCxnSpPr>
          <p:spPr>
            <a:xfrm flipH="1">
              <a:off x="4241974" y="2862690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="" xmlns:a16="http://schemas.microsoft.com/office/drawing/2014/main" id="{96C13161-673A-4C84-B7E6-B07937C531F6}"/>
                </a:ext>
              </a:extLst>
            </p:cNvPr>
            <p:cNvCxnSpPr/>
            <p:nvPr/>
          </p:nvCxnSpPr>
          <p:spPr>
            <a:xfrm>
              <a:off x="3669293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="" xmlns:a16="http://schemas.microsoft.com/office/drawing/2014/main" id="{291EB6C3-0F82-4A15-A1F6-3DED63702611}"/>
                </a:ext>
              </a:extLst>
            </p:cNvPr>
            <p:cNvCxnSpPr/>
            <p:nvPr/>
          </p:nvCxnSpPr>
          <p:spPr>
            <a:xfrm flipH="1">
              <a:off x="3387681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="" xmlns:a16="http://schemas.microsoft.com/office/drawing/2014/main" id="{4A9FC122-E511-494E-BEC4-1DD4E75825E1}"/>
                </a:ext>
              </a:extLst>
            </p:cNvPr>
            <p:cNvCxnSpPr/>
            <p:nvPr/>
          </p:nvCxnSpPr>
          <p:spPr>
            <a:xfrm flipV="1">
              <a:off x="3384724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="" xmlns:a16="http://schemas.microsoft.com/office/drawing/2014/main" id="{09A7D725-865F-427E-AA75-F6FD8D0B99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62694"/>
              <a:ext cx="287729" cy="1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="" xmlns:a16="http://schemas.microsoft.com/office/drawing/2014/main" id="{A8D2ED0C-BB1B-449E-8A86-0C7BD7CB66D0}"/>
                </a:ext>
              </a:extLst>
            </p:cNvPr>
            <p:cNvCxnSpPr/>
            <p:nvPr/>
          </p:nvCxnSpPr>
          <p:spPr>
            <a:xfrm>
              <a:off x="3670474" y="257852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="" xmlns:a16="http://schemas.microsoft.com/office/drawing/2014/main" id="{5E790DDF-35FE-42D7-974A-4F3F838F862D}"/>
                </a:ext>
              </a:extLst>
            </p:cNvPr>
            <p:cNvCxnSpPr/>
            <p:nvPr/>
          </p:nvCxnSpPr>
          <p:spPr>
            <a:xfrm>
              <a:off x="3956221" y="286455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="" xmlns:a16="http://schemas.microsoft.com/office/drawing/2014/main" id="{DE0B7D16-1D96-422D-9922-0F4A656D1C2C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="" xmlns:a16="http://schemas.microsoft.com/office/drawing/2014/main" id="{807962DC-2CFC-407C-A418-388170274D23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="" xmlns:a16="http://schemas.microsoft.com/office/drawing/2014/main" id="{417E3E47-4081-4098-A3E9-4EE4BE2F0638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="" xmlns:a16="http://schemas.microsoft.com/office/drawing/2014/main" id="{36A55F88-45EE-4E4B-9C8D-06CBC1EBFB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70275" y="2863827"/>
              <a:ext cx="282600" cy="1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="" xmlns:a16="http://schemas.microsoft.com/office/drawing/2014/main" id="{8333CCBB-1300-41B5-BB2D-40C25E24BCC7}"/>
                </a:ext>
              </a:extLst>
            </p:cNvPr>
            <p:cNvCxnSpPr>
              <a:cxnSpLocks/>
            </p:cNvCxnSpPr>
            <p:nvPr/>
          </p:nvCxnSpPr>
          <p:spPr>
            <a:xfrm>
              <a:off x="4248290" y="2576511"/>
              <a:ext cx="285713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CD1AF946-5953-4AA0-B01C-660B73C5E7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3518" r="61884" b="87006"/>
          <a:stretch/>
        </p:blipFill>
        <p:spPr>
          <a:xfrm flipH="1">
            <a:off x="2636298" y="1742865"/>
            <a:ext cx="955342" cy="354214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47C4D542-CA3A-4546-AE05-F38E71B243E5}"/>
              </a:ext>
            </a:extLst>
          </p:cNvPr>
          <p:cNvGrpSpPr/>
          <p:nvPr/>
        </p:nvGrpSpPr>
        <p:grpSpPr>
          <a:xfrm>
            <a:off x="1301776" y="1331395"/>
            <a:ext cx="1193991" cy="1173822"/>
            <a:chOff x="1404899" y="3518259"/>
            <a:chExt cx="956248" cy="956153"/>
          </a:xfrm>
        </p:grpSpPr>
        <p:grpSp>
          <p:nvGrpSpPr>
            <p:cNvPr id="45" name="组合 44">
              <a:extLst>
                <a:ext uri="{FF2B5EF4-FFF2-40B4-BE49-F238E27FC236}">
                  <a16:creationId xmlns="" xmlns:a16="http://schemas.microsoft.com/office/drawing/2014/main" id="{766265C0-F75B-4FD1-8E97-5ADE9DB1D353}"/>
                </a:ext>
              </a:extLst>
            </p:cNvPr>
            <p:cNvGrpSpPr/>
            <p:nvPr/>
          </p:nvGrpSpPr>
          <p:grpSpPr>
            <a:xfrm>
              <a:off x="1404899" y="3518259"/>
              <a:ext cx="956248" cy="956153"/>
              <a:chOff x="1404899" y="3518259"/>
              <a:chExt cx="956248" cy="956153"/>
            </a:xfrm>
          </p:grpSpPr>
          <p:cxnSp>
            <p:nvCxnSpPr>
              <p:cNvPr id="47" name="直接连接符 46">
                <a:extLst>
                  <a:ext uri="{FF2B5EF4-FFF2-40B4-BE49-F238E27FC236}">
                    <a16:creationId xmlns="" xmlns:a16="http://schemas.microsoft.com/office/drawing/2014/main" id="{96EE1AA0-B9EB-4EE4-8419-E1AB57778C00}"/>
                  </a:ext>
                </a:extLst>
              </p:cNvPr>
              <p:cNvCxnSpPr/>
              <p:nvPr/>
            </p:nvCxnSpPr>
            <p:spPr>
              <a:xfrm>
                <a:off x="1659755" y="4227830"/>
                <a:ext cx="70139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8" name="立方体 47">
                <a:extLst>
                  <a:ext uri="{FF2B5EF4-FFF2-40B4-BE49-F238E27FC236}">
                    <a16:creationId xmlns="" xmlns:a16="http://schemas.microsoft.com/office/drawing/2014/main" id="{630C07B1-2713-4C85-A4B4-74158D851F9A}"/>
                  </a:ext>
                </a:extLst>
              </p:cNvPr>
              <p:cNvSpPr/>
              <p:nvPr/>
            </p:nvSpPr>
            <p:spPr>
              <a:xfrm>
                <a:off x="1413375" y="3528426"/>
                <a:ext cx="941584" cy="941583"/>
              </a:xfrm>
              <a:prstGeom prst="cub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69"/>
              </a:p>
            </p:txBody>
          </p:sp>
          <p:cxnSp>
            <p:nvCxnSpPr>
              <p:cNvPr id="49" name="直接连接符 48">
                <a:extLst>
                  <a:ext uri="{FF2B5EF4-FFF2-40B4-BE49-F238E27FC236}">
                    <a16:creationId xmlns="" xmlns:a16="http://schemas.microsoft.com/office/drawing/2014/main" id="{E3B5EF35-306A-4C38-9981-E90A39F1C227}"/>
                  </a:ext>
                </a:extLst>
              </p:cNvPr>
              <p:cNvCxnSpPr/>
              <p:nvPr/>
            </p:nvCxnSpPr>
            <p:spPr>
              <a:xfrm>
                <a:off x="1659755" y="3528426"/>
                <a:ext cx="0" cy="698229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="" xmlns:a16="http://schemas.microsoft.com/office/drawing/2014/main" id="{07C0326A-2C63-410D-A0A4-6F40FEAE9A94}"/>
                  </a:ext>
                </a:extLst>
              </p:cNvPr>
              <p:cNvCxnSpPr/>
              <p:nvPr/>
            </p:nvCxnSpPr>
            <p:spPr>
              <a:xfrm flipV="1">
                <a:off x="1421891" y="4223389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="" xmlns:a16="http://schemas.microsoft.com/office/drawing/2014/main" id="{5211C6CB-2A83-44DA-B48F-3727E7F13CFD}"/>
                  </a:ext>
                </a:extLst>
              </p:cNvPr>
              <p:cNvCxnSpPr/>
              <p:nvPr/>
            </p:nvCxnSpPr>
            <p:spPr>
              <a:xfrm>
                <a:off x="1404899" y="4470009"/>
                <a:ext cx="701392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="" xmlns:a16="http://schemas.microsoft.com/office/drawing/2014/main" id="{94BC4DF4-31EC-475A-9DC7-7F00E83FD2B9}"/>
                  </a:ext>
                </a:extLst>
              </p:cNvPr>
              <p:cNvCxnSpPr/>
              <p:nvPr/>
            </p:nvCxnSpPr>
            <p:spPr>
              <a:xfrm flipV="1">
                <a:off x="2120175" y="4236548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="" xmlns:a16="http://schemas.microsoft.com/office/drawing/2014/main" id="{E46DBD9B-6490-4793-8CC4-CBC887CE69DC}"/>
                  </a:ext>
                </a:extLst>
              </p:cNvPr>
              <p:cNvCxnSpPr/>
              <p:nvPr/>
            </p:nvCxnSpPr>
            <p:spPr>
              <a:xfrm flipV="1">
                <a:off x="2117096" y="3531707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="" xmlns:a16="http://schemas.microsoft.com/office/drawing/2014/main" id="{139D0078-5BCE-4C28-9736-EE55830069A9}"/>
                  </a:ext>
                </a:extLst>
              </p:cNvPr>
              <p:cNvCxnSpPr/>
              <p:nvPr/>
            </p:nvCxnSpPr>
            <p:spPr>
              <a:xfrm>
                <a:off x="1404899" y="3770762"/>
                <a:ext cx="701392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="" xmlns:a16="http://schemas.microsoft.com/office/drawing/2014/main" id="{8FB7BFD2-EAFC-482D-8860-3D4DA591889A}"/>
                  </a:ext>
                </a:extLst>
              </p:cNvPr>
              <p:cNvCxnSpPr/>
              <p:nvPr/>
            </p:nvCxnSpPr>
            <p:spPr>
              <a:xfrm flipV="1">
                <a:off x="1415859" y="3518259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46" name="直接连接符 45">
              <a:extLst>
                <a:ext uri="{FF2B5EF4-FFF2-40B4-BE49-F238E27FC236}">
                  <a16:creationId xmlns="" xmlns:a16="http://schemas.microsoft.com/office/drawing/2014/main" id="{12150170-87A4-4ACD-A37A-DC512E950D13}"/>
                </a:ext>
              </a:extLst>
            </p:cNvPr>
            <p:cNvCxnSpPr/>
            <p:nvPr/>
          </p:nvCxnSpPr>
          <p:spPr>
            <a:xfrm>
              <a:off x="1408742" y="3771262"/>
              <a:ext cx="0" cy="698229"/>
            </a:xfrm>
            <a:prstGeom prst="line">
              <a:avLst/>
            </a:prstGeom>
            <a:ln w="12700">
              <a:solidFill>
                <a:srgbClr val="00B0F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CD1AF946-5953-4AA0-B01C-660B73C5E7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3518" r="61884" b="87006"/>
          <a:stretch/>
        </p:blipFill>
        <p:spPr>
          <a:xfrm flipH="1">
            <a:off x="2623604" y="3250434"/>
            <a:ext cx="955342" cy="354214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="" xmlns:a16="http://schemas.microsoft.com/office/drawing/2014/main" id="{47C4D542-CA3A-4546-AE05-F38E71B243E5}"/>
              </a:ext>
            </a:extLst>
          </p:cNvPr>
          <p:cNvGrpSpPr/>
          <p:nvPr/>
        </p:nvGrpSpPr>
        <p:grpSpPr>
          <a:xfrm>
            <a:off x="1289082" y="2838964"/>
            <a:ext cx="1193991" cy="1173822"/>
            <a:chOff x="1404899" y="3518259"/>
            <a:chExt cx="956248" cy="956153"/>
          </a:xfrm>
        </p:grpSpPr>
        <p:grpSp>
          <p:nvGrpSpPr>
            <p:cNvPr id="58" name="组合 57">
              <a:extLst>
                <a:ext uri="{FF2B5EF4-FFF2-40B4-BE49-F238E27FC236}">
                  <a16:creationId xmlns="" xmlns:a16="http://schemas.microsoft.com/office/drawing/2014/main" id="{766265C0-F75B-4FD1-8E97-5ADE9DB1D353}"/>
                </a:ext>
              </a:extLst>
            </p:cNvPr>
            <p:cNvGrpSpPr/>
            <p:nvPr/>
          </p:nvGrpSpPr>
          <p:grpSpPr>
            <a:xfrm>
              <a:off x="1404899" y="3518259"/>
              <a:ext cx="956248" cy="956153"/>
              <a:chOff x="1404899" y="3518259"/>
              <a:chExt cx="956248" cy="956153"/>
            </a:xfrm>
          </p:grpSpPr>
          <p:cxnSp>
            <p:nvCxnSpPr>
              <p:cNvPr id="60" name="直接连接符 59">
                <a:extLst>
                  <a:ext uri="{FF2B5EF4-FFF2-40B4-BE49-F238E27FC236}">
                    <a16:creationId xmlns="" xmlns:a16="http://schemas.microsoft.com/office/drawing/2014/main" id="{96EE1AA0-B9EB-4EE4-8419-E1AB57778C00}"/>
                  </a:ext>
                </a:extLst>
              </p:cNvPr>
              <p:cNvCxnSpPr/>
              <p:nvPr/>
            </p:nvCxnSpPr>
            <p:spPr>
              <a:xfrm>
                <a:off x="1659755" y="4227830"/>
                <a:ext cx="70139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1" name="立方体 60">
                <a:extLst>
                  <a:ext uri="{FF2B5EF4-FFF2-40B4-BE49-F238E27FC236}">
                    <a16:creationId xmlns="" xmlns:a16="http://schemas.microsoft.com/office/drawing/2014/main" id="{630C07B1-2713-4C85-A4B4-74158D851F9A}"/>
                  </a:ext>
                </a:extLst>
              </p:cNvPr>
              <p:cNvSpPr/>
              <p:nvPr/>
            </p:nvSpPr>
            <p:spPr>
              <a:xfrm>
                <a:off x="1413375" y="3528426"/>
                <a:ext cx="941584" cy="941583"/>
              </a:xfrm>
              <a:prstGeom prst="cub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69"/>
              </a:p>
            </p:txBody>
          </p:sp>
          <p:cxnSp>
            <p:nvCxnSpPr>
              <p:cNvPr id="62" name="直接连接符 61">
                <a:extLst>
                  <a:ext uri="{FF2B5EF4-FFF2-40B4-BE49-F238E27FC236}">
                    <a16:creationId xmlns="" xmlns:a16="http://schemas.microsoft.com/office/drawing/2014/main" id="{E3B5EF35-306A-4C38-9981-E90A39F1C227}"/>
                  </a:ext>
                </a:extLst>
              </p:cNvPr>
              <p:cNvCxnSpPr/>
              <p:nvPr/>
            </p:nvCxnSpPr>
            <p:spPr>
              <a:xfrm>
                <a:off x="1659755" y="3528426"/>
                <a:ext cx="0" cy="698229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="" xmlns:a16="http://schemas.microsoft.com/office/drawing/2014/main" id="{07C0326A-2C63-410D-A0A4-6F40FEAE9A94}"/>
                  </a:ext>
                </a:extLst>
              </p:cNvPr>
              <p:cNvCxnSpPr/>
              <p:nvPr/>
            </p:nvCxnSpPr>
            <p:spPr>
              <a:xfrm flipV="1">
                <a:off x="1421891" y="4223389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="" xmlns:a16="http://schemas.microsoft.com/office/drawing/2014/main" id="{5211C6CB-2A83-44DA-B48F-3727E7F13CFD}"/>
                  </a:ext>
                </a:extLst>
              </p:cNvPr>
              <p:cNvCxnSpPr/>
              <p:nvPr/>
            </p:nvCxnSpPr>
            <p:spPr>
              <a:xfrm>
                <a:off x="1404899" y="4470009"/>
                <a:ext cx="701392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>
                <a:extLst>
                  <a:ext uri="{FF2B5EF4-FFF2-40B4-BE49-F238E27FC236}">
                    <a16:creationId xmlns="" xmlns:a16="http://schemas.microsoft.com/office/drawing/2014/main" id="{94BC4DF4-31EC-475A-9DC7-7F00E83FD2B9}"/>
                  </a:ext>
                </a:extLst>
              </p:cNvPr>
              <p:cNvCxnSpPr/>
              <p:nvPr/>
            </p:nvCxnSpPr>
            <p:spPr>
              <a:xfrm flipV="1">
                <a:off x="2120175" y="4236548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>
                <a:extLst>
                  <a:ext uri="{FF2B5EF4-FFF2-40B4-BE49-F238E27FC236}">
                    <a16:creationId xmlns="" xmlns:a16="http://schemas.microsoft.com/office/drawing/2014/main" id="{E46DBD9B-6490-4793-8CC4-CBC887CE69DC}"/>
                  </a:ext>
                </a:extLst>
              </p:cNvPr>
              <p:cNvCxnSpPr/>
              <p:nvPr/>
            </p:nvCxnSpPr>
            <p:spPr>
              <a:xfrm flipV="1">
                <a:off x="2117096" y="3531707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="" xmlns:a16="http://schemas.microsoft.com/office/drawing/2014/main" id="{139D0078-5BCE-4C28-9736-EE55830069A9}"/>
                  </a:ext>
                </a:extLst>
              </p:cNvPr>
              <p:cNvCxnSpPr/>
              <p:nvPr/>
            </p:nvCxnSpPr>
            <p:spPr>
              <a:xfrm>
                <a:off x="1404899" y="3770762"/>
                <a:ext cx="701392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>
                <a:extLst>
                  <a:ext uri="{FF2B5EF4-FFF2-40B4-BE49-F238E27FC236}">
                    <a16:creationId xmlns="" xmlns:a16="http://schemas.microsoft.com/office/drawing/2014/main" id="{8FB7BFD2-EAFC-482D-8860-3D4DA591889A}"/>
                  </a:ext>
                </a:extLst>
              </p:cNvPr>
              <p:cNvCxnSpPr/>
              <p:nvPr/>
            </p:nvCxnSpPr>
            <p:spPr>
              <a:xfrm flipV="1">
                <a:off x="1415859" y="3518259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59" name="直接连接符 58">
              <a:extLst>
                <a:ext uri="{FF2B5EF4-FFF2-40B4-BE49-F238E27FC236}">
                  <a16:creationId xmlns="" xmlns:a16="http://schemas.microsoft.com/office/drawing/2014/main" id="{12150170-87A4-4ACD-A37A-DC512E950D13}"/>
                </a:ext>
              </a:extLst>
            </p:cNvPr>
            <p:cNvCxnSpPr/>
            <p:nvPr/>
          </p:nvCxnSpPr>
          <p:spPr>
            <a:xfrm>
              <a:off x="1408742" y="3771262"/>
              <a:ext cx="0" cy="698229"/>
            </a:xfrm>
            <a:prstGeom prst="line">
              <a:avLst/>
            </a:prstGeom>
            <a:ln w="12700">
              <a:solidFill>
                <a:srgbClr val="00B0F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69" name="图片 6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9778" y="1264973"/>
            <a:ext cx="1620000" cy="3278442"/>
          </a:xfrm>
          <a:prstGeom prst="rect">
            <a:avLst/>
          </a:prstGeom>
        </p:spPr>
      </p:pic>
      <p:sp>
        <p:nvSpPr>
          <p:cNvPr id="70" name="圆角矩形标注 69"/>
          <p:cNvSpPr/>
          <p:nvPr/>
        </p:nvSpPr>
        <p:spPr>
          <a:xfrm>
            <a:off x="1261280" y="3980497"/>
            <a:ext cx="6228000" cy="900000"/>
          </a:xfrm>
          <a:prstGeom prst="wedgeRoundRectCallout">
            <a:avLst>
              <a:gd name="adj1" fmla="val 37191"/>
              <a:gd name="adj2" fmla="val -7161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200" b="1" dirty="0" smtClean="0">
                <a:latin typeface="Times New Roman" pitchFamily="18" charset="0"/>
                <a:ea typeface="宋体" pitchFamily="2" charset="-122"/>
              </a:rPr>
              <a:t>动手试一试，观察</a:t>
            </a:r>
            <a:r>
              <a:rPr lang="zh-CN" altLang="en-US" sz="2200" b="1" dirty="0">
                <a:latin typeface="Times New Roman" pitchFamily="18" charset="0"/>
                <a:ea typeface="宋体" pitchFamily="2" charset="-122"/>
              </a:rPr>
              <a:t>在展开图</a:t>
            </a:r>
            <a:r>
              <a:rPr lang="zh-CN" altLang="en-US" sz="2200" b="1" dirty="0" smtClean="0">
                <a:latin typeface="Times New Roman" pitchFamily="18" charset="0"/>
                <a:ea typeface="宋体" pitchFamily="2" charset="-122"/>
              </a:rPr>
              <a:t>中具有</a:t>
            </a:r>
            <a:r>
              <a:rPr lang="zh-CN" altLang="en-US" sz="2200" b="1" dirty="0">
                <a:latin typeface="Times New Roman" pitchFamily="18" charset="0"/>
                <a:ea typeface="宋体" pitchFamily="2" charset="-122"/>
              </a:rPr>
              <a:t>什么样的</a:t>
            </a:r>
            <a:r>
              <a:rPr lang="zh-CN" altLang="en-US" sz="2200" b="1" dirty="0" smtClean="0">
                <a:latin typeface="Times New Roman" pitchFamily="18" charset="0"/>
                <a:ea typeface="宋体" pitchFamily="2" charset="-122"/>
              </a:rPr>
              <a:t>关系的两个面折叠成正方体后分别相邻、相对？</a:t>
            </a:r>
            <a:endParaRPr lang="zh-CN" altLang="en-US" sz="2200" b="1" dirty="0"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915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4128" y="466740"/>
            <a:ext cx="76680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下面是一个长方体和一个正方体的展开图，请分别说出与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号、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号、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号面相对的各是几号面？先想一想，再利用附页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中的图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试一试。</a:t>
            </a:r>
          </a:p>
        </p:txBody>
      </p:sp>
      <p:sp>
        <p:nvSpPr>
          <p:cNvPr id="36" name="椭圆 35"/>
          <p:cNvSpPr/>
          <p:nvPr/>
        </p:nvSpPr>
        <p:spPr>
          <a:xfrm>
            <a:off x="657383" y="62875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236704" y="2824093"/>
            <a:ext cx="539353" cy="5393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 b="1">
              <a:solidFill>
                <a:prstClr val="white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160379" y="2828855"/>
            <a:ext cx="539353" cy="5393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 b="1">
              <a:solidFill>
                <a:prstClr val="white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699732" y="3363445"/>
            <a:ext cx="540544" cy="5405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 b="1">
              <a:solidFill>
                <a:prstClr val="white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240275" y="2288311"/>
            <a:ext cx="539354" cy="5405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 b="1">
              <a:solidFill>
                <a:prstClr val="white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116361" y="2799213"/>
            <a:ext cx="684000" cy="54054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 b="1">
              <a:solidFill>
                <a:prstClr val="white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032282" y="2801284"/>
            <a:ext cx="684000" cy="5393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 b="1">
              <a:solidFill>
                <a:prstClr val="white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109046" y="3344755"/>
            <a:ext cx="684000" cy="54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 b="1">
              <a:solidFill>
                <a:prstClr val="white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2032282" y="2255825"/>
            <a:ext cx="684000" cy="54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 b="1">
              <a:solidFill>
                <a:prstClr val="white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32281" y="2263140"/>
            <a:ext cx="2158263" cy="1621615"/>
            <a:chOff x="2032281" y="2263140"/>
            <a:chExt cx="2158263" cy="1621615"/>
          </a:xfrm>
        </p:grpSpPr>
        <p:sp>
          <p:nvSpPr>
            <p:cNvPr id="91" name="TextBox 16"/>
            <p:cNvSpPr txBox="1">
              <a:spLocks noChangeArrowheads="1"/>
            </p:cNvSpPr>
            <p:nvPr/>
          </p:nvSpPr>
          <p:spPr bwMode="auto">
            <a:xfrm flipH="1">
              <a:off x="2032281" y="2263140"/>
              <a:ext cx="684000" cy="54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17"/>
            <p:cNvSpPr txBox="1">
              <a:spLocks noChangeArrowheads="1"/>
            </p:cNvSpPr>
            <p:nvPr/>
          </p:nvSpPr>
          <p:spPr bwMode="auto">
            <a:xfrm flipH="1">
              <a:off x="2032282" y="2801639"/>
              <a:ext cx="684000" cy="54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1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93" name="TextBox 18"/>
            <p:cNvSpPr txBox="1">
              <a:spLocks noChangeArrowheads="1"/>
            </p:cNvSpPr>
            <p:nvPr/>
          </p:nvSpPr>
          <p:spPr bwMode="auto">
            <a:xfrm flipH="1">
              <a:off x="2716281" y="2800800"/>
              <a:ext cx="396000" cy="54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94" name="TextBox 19"/>
            <p:cNvSpPr txBox="1">
              <a:spLocks noChangeArrowheads="1"/>
            </p:cNvSpPr>
            <p:nvPr/>
          </p:nvSpPr>
          <p:spPr bwMode="auto">
            <a:xfrm flipH="1">
              <a:off x="3108747" y="2803140"/>
              <a:ext cx="684000" cy="54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20"/>
            <p:cNvSpPr txBox="1">
              <a:spLocks noChangeArrowheads="1"/>
            </p:cNvSpPr>
            <p:nvPr/>
          </p:nvSpPr>
          <p:spPr bwMode="auto">
            <a:xfrm flipH="1">
              <a:off x="3785731" y="2803140"/>
              <a:ext cx="404813" cy="54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96" name="TextBox 24"/>
            <p:cNvSpPr txBox="1">
              <a:spLocks noChangeArrowheads="1"/>
            </p:cNvSpPr>
            <p:nvPr/>
          </p:nvSpPr>
          <p:spPr bwMode="auto">
            <a:xfrm flipH="1">
              <a:off x="3108747" y="3344755"/>
              <a:ext cx="684000" cy="54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97" name="表格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540361"/>
              </p:ext>
            </p:extLst>
          </p:nvPr>
        </p:nvGraphicFramePr>
        <p:xfrm>
          <a:off x="5156807" y="2283549"/>
          <a:ext cx="2159792" cy="1620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99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99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99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0147">
                <a:tc gridSpan="2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3" marR="68573" marT="34299" marB="342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3" marR="68573" marT="34299" marB="34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3" marR="68573" marT="34299" marB="34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147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3" marR="68573" marT="34299" marB="34299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3" marR="68573" marT="34299" marB="3429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3" marR="68573" marT="34299" marB="3429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3" marR="68573" marT="34299" marB="34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147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3" marR="68573" marT="34299" marB="342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3" marR="68573" marT="34299" marB="34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3" marR="68573" marT="34299" marB="34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3" marR="68573" marT="34299" marB="342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8" name="TextBox 26"/>
          <p:cNvSpPr txBox="1">
            <a:spLocks noChangeArrowheads="1"/>
          </p:cNvSpPr>
          <p:nvPr/>
        </p:nvSpPr>
        <p:spPr bwMode="auto">
          <a:xfrm flipH="1">
            <a:off x="5234198" y="2905055"/>
            <a:ext cx="4048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100" b="1">
                <a:solidFill>
                  <a:prstClr val="black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</a:t>
            </a:r>
            <a:endParaRPr lang="zh-CN" altLang="en-US" sz="2100" b="1">
              <a:solidFill>
                <a:prstClr val="black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99" name="TextBox 27"/>
          <p:cNvSpPr txBox="1">
            <a:spLocks noChangeArrowheads="1"/>
          </p:cNvSpPr>
          <p:nvPr/>
        </p:nvSpPr>
        <p:spPr bwMode="auto">
          <a:xfrm flipH="1">
            <a:off x="5775932" y="3445598"/>
            <a:ext cx="4048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100" b="1">
                <a:solidFill>
                  <a:prstClr val="black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endParaRPr lang="zh-CN" altLang="en-US" sz="2100" b="1">
              <a:solidFill>
                <a:prstClr val="black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100" name="TextBox 28"/>
          <p:cNvSpPr txBox="1">
            <a:spLocks noChangeArrowheads="1"/>
          </p:cNvSpPr>
          <p:nvPr/>
        </p:nvSpPr>
        <p:spPr bwMode="auto">
          <a:xfrm flipH="1">
            <a:off x="5768788" y="2907436"/>
            <a:ext cx="4048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100" b="1" dirty="0">
                <a:solidFill>
                  <a:prstClr val="black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</a:t>
            </a:r>
            <a:endParaRPr lang="zh-CN" altLang="en-US" sz="2100" b="1" dirty="0">
              <a:solidFill>
                <a:prstClr val="black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101" name="TextBox 29"/>
          <p:cNvSpPr txBox="1">
            <a:spLocks noChangeArrowheads="1"/>
          </p:cNvSpPr>
          <p:nvPr/>
        </p:nvSpPr>
        <p:spPr bwMode="auto">
          <a:xfrm flipH="1">
            <a:off x="6314094" y="2356176"/>
            <a:ext cx="4048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100" b="1">
                <a:solidFill>
                  <a:prstClr val="black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4</a:t>
            </a:r>
            <a:endParaRPr lang="zh-CN" altLang="en-US" sz="2100" b="1">
              <a:solidFill>
                <a:prstClr val="black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102" name="TextBox 30"/>
          <p:cNvSpPr txBox="1">
            <a:spLocks noChangeArrowheads="1"/>
          </p:cNvSpPr>
          <p:nvPr/>
        </p:nvSpPr>
        <p:spPr bwMode="auto">
          <a:xfrm flipH="1">
            <a:off x="6314094" y="2908626"/>
            <a:ext cx="4048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100" b="1">
                <a:solidFill>
                  <a:prstClr val="black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5</a:t>
            </a:r>
            <a:endParaRPr lang="zh-CN" altLang="en-US" sz="2100" b="1">
              <a:solidFill>
                <a:prstClr val="black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103" name="TextBox 31"/>
          <p:cNvSpPr txBox="1">
            <a:spLocks noChangeArrowheads="1"/>
          </p:cNvSpPr>
          <p:nvPr/>
        </p:nvSpPr>
        <p:spPr bwMode="auto">
          <a:xfrm flipH="1">
            <a:off x="6851066" y="2907436"/>
            <a:ext cx="4048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100" b="1">
                <a:solidFill>
                  <a:prstClr val="black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6</a:t>
            </a:r>
            <a:endParaRPr lang="zh-CN" altLang="en-US" sz="2100" b="1">
              <a:solidFill>
                <a:prstClr val="black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9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924128" y="466740"/>
            <a:ext cx="7452000" cy="10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把一个长方体的盒子沿棱剪开，想一想：它的展开图是什么样子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椭圆 22"/>
          <p:cNvSpPr/>
          <p:nvPr/>
        </p:nvSpPr>
        <p:spPr>
          <a:xfrm>
            <a:off x="657383" y="577549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375391" y="2571315"/>
            <a:ext cx="2057400" cy="800100"/>
          </a:xfrm>
          <a:prstGeom prst="cube">
            <a:avLst>
              <a:gd name="adj" fmla="val 38986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1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395141" y="1985160"/>
            <a:ext cx="1600200" cy="7429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8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395141" y="3185310"/>
            <a:ext cx="1600200" cy="7429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8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395141" y="2728110"/>
            <a:ext cx="1600200" cy="4572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8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5391569" y="3928260"/>
            <a:ext cx="1600200" cy="4572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8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 rot="9258">
            <a:off x="4937941" y="3185310"/>
            <a:ext cx="457200" cy="742950"/>
          </a:xfrm>
          <a:prstGeom prst="rect">
            <a:avLst/>
          </a:prstGeom>
          <a:solidFill>
            <a:srgbClr val="339933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8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 rot="9258">
            <a:off x="6995341" y="3185310"/>
            <a:ext cx="457200" cy="742950"/>
          </a:xfrm>
          <a:prstGeom prst="rect">
            <a:avLst/>
          </a:prstGeom>
          <a:solidFill>
            <a:srgbClr val="339933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8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5880916" y="3283964"/>
            <a:ext cx="742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 dirty="0">
                <a:latin typeface="楷体" pitchFamily="49" charset="-122"/>
                <a:ea typeface="楷体" pitchFamily="49" charset="-122"/>
              </a:rPr>
              <a:t>上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5880916" y="2112626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 dirty="0">
                <a:latin typeface="楷体" pitchFamily="49" charset="-122"/>
                <a:ea typeface="楷体" pitchFamily="49" charset="-122"/>
              </a:rPr>
              <a:t>下 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5909491" y="2692391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后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5926314" y="3868073"/>
            <a:ext cx="742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 dirty="0">
                <a:latin typeface="楷体" pitchFamily="49" charset="-122"/>
                <a:ea typeface="楷体" pitchFamily="49" charset="-122"/>
              </a:rPr>
              <a:t>前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4937941" y="3356760"/>
            <a:ext cx="400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左</a:t>
            </a: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6995341" y="3275798"/>
            <a:ext cx="5060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右</a:t>
            </a:r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auto">
          <a:xfrm>
            <a:off x="1380154" y="2885640"/>
            <a:ext cx="1727597" cy="509588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1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 rot="5400000" flipH="1">
            <a:off x="2866649" y="2826705"/>
            <a:ext cx="807244" cy="325040"/>
          </a:xfrm>
          <a:prstGeom prst="parallelogram">
            <a:avLst>
              <a:gd name="adj" fmla="val 97737"/>
            </a:avLst>
          </a:prstGeom>
          <a:solidFill>
            <a:srgbClr val="339933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1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CD1AF946-5953-4AA0-B01C-660B73C5E7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3518" r="61884" b="87006"/>
          <a:stretch/>
        </p:blipFill>
        <p:spPr>
          <a:xfrm>
            <a:off x="3590519" y="2786220"/>
            <a:ext cx="955342" cy="35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0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63336" y="812648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7526" y="816778"/>
            <a:ext cx="7130380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下面的图形分别是上面哪个盒子的展开图？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想一想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，连一连。</a:t>
            </a:r>
          </a:p>
        </p:txBody>
      </p:sp>
      <p:pic>
        <p:nvPicPr>
          <p:cNvPr id="18" name="图片 8" descr="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00"/>
          <a:stretch/>
        </p:blipFill>
        <p:spPr bwMode="auto">
          <a:xfrm>
            <a:off x="991308" y="2030040"/>
            <a:ext cx="1245869" cy="103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9" descr="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83"/>
          <a:stretch/>
        </p:blipFill>
        <p:spPr bwMode="auto">
          <a:xfrm>
            <a:off x="1102035" y="3241399"/>
            <a:ext cx="1361312" cy="135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直接连接符 22"/>
          <p:cNvCxnSpPr>
            <a:cxnSpLocks/>
          </p:cNvCxnSpPr>
          <p:nvPr/>
        </p:nvCxnSpPr>
        <p:spPr>
          <a:xfrm>
            <a:off x="1931850" y="2793568"/>
            <a:ext cx="1843942" cy="7109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cxnSpLocks/>
          </p:cNvCxnSpPr>
          <p:nvPr/>
        </p:nvCxnSpPr>
        <p:spPr>
          <a:xfrm>
            <a:off x="3917101" y="2879307"/>
            <a:ext cx="1330019" cy="6693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cxnSpLocks/>
          </p:cNvCxnSpPr>
          <p:nvPr/>
        </p:nvCxnSpPr>
        <p:spPr>
          <a:xfrm>
            <a:off x="5550445" y="2702748"/>
            <a:ext cx="1924812" cy="8634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cxnSpLocks/>
          </p:cNvCxnSpPr>
          <p:nvPr/>
        </p:nvCxnSpPr>
        <p:spPr>
          <a:xfrm flipH="1">
            <a:off x="1874702" y="2822763"/>
            <a:ext cx="5678425" cy="7579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图片 8" descr="8.png">
            <a:extLst>
              <a:ext uri="{FF2B5EF4-FFF2-40B4-BE49-F238E27FC236}">
                <a16:creationId xmlns="" xmlns:a16="http://schemas.microsoft.com/office/drawing/2014/main" id="{736AB51E-1651-4B94-9512-1716AD3FF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7" r="58216"/>
          <a:stretch/>
        </p:blipFill>
        <p:spPr bwMode="auto">
          <a:xfrm>
            <a:off x="3337455" y="2103720"/>
            <a:ext cx="573786" cy="103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8" descr="8.png">
            <a:extLst>
              <a:ext uri="{FF2B5EF4-FFF2-40B4-BE49-F238E27FC236}">
                <a16:creationId xmlns="" xmlns:a16="http://schemas.microsoft.com/office/drawing/2014/main" id="{A14B55F6-001F-4062-B806-F31C9B899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1" r="26438"/>
          <a:stretch/>
        </p:blipFill>
        <p:spPr bwMode="auto">
          <a:xfrm>
            <a:off x="4922223" y="2001463"/>
            <a:ext cx="1256443" cy="103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8" descr="8.png">
            <a:extLst>
              <a:ext uri="{FF2B5EF4-FFF2-40B4-BE49-F238E27FC236}">
                <a16:creationId xmlns="" xmlns:a16="http://schemas.microsoft.com/office/drawing/2014/main" id="{8250CACE-DA4F-4723-8F15-84758EB77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5" t="19518" r="2694" b="21423"/>
          <a:stretch/>
        </p:blipFill>
        <p:spPr bwMode="auto">
          <a:xfrm>
            <a:off x="7386959" y="2182665"/>
            <a:ext cx="619506" cy="6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9" descr="9.png">
            <a:extLst>
              <a:ext uri="{FF2B5EF4-FFF2-40B4-BE49-F238E27FC236}">
                <a16:creationId xmlns="" xmlns:a16="http://schemas.microsoft.com/office/drawing/2014/main" id="{E73D4829-9C53-4850-ADE3-AB71F500F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r="54546"/>
          <a:stretch/>
        </p:blipFill>
        <p:spPr bwMode="auto">
          <a:xfrm>
            <a:off x="3254587" y="3241399"/>
            <a:ext cx="1042417" cy="135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9" descr="9.png">
            <a:extLst>
              <a:ext uri="{FF2B5EF4-FFF2-40B4-BE49-F238E27FC236}">
                <a16:creationId xmlns="" xmlns:a16="http://schemas.microsoft.com/office/drawing/2014/main" id="{5BBD27E6-7CF8-4FD1-B631-EA16B6A37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7" r="26313"/>
          <a:stretch/>
        </p:blipFill>
        <p:spPr bwMode="auto">
          <a:xfrm>
            <a:off x="4864933" y="3334646"/>
            <a:ext cx="1056133" cy="105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9" descr="9.png">
            <a:extLst>
              <a:ext uri="{FF2B5EF4-FFF2-40B4-BE49-F238E27FC236}">
                <a16:creationId xmlns="" xmlns:a16="http://schemas.microsoft.com/office/drawing/2014/main" id="{CC053754-AC59-4613-BB24-41B039E73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0" t="25776" b="23514"/>
          <a:stretch/>
        </p:blipFill>
        <p:spPr bwMode="auto">
          <a:xfrm>
            <a:off x="6871183" y="3636669"/>
            <a:ext cx="1256444" cy="68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760362" y="534352"/>
            <a:ext cx="7834997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</a:rPr>
              <a:t>下面哪些图形沿虚线折叠后能围成正方体？先</a:t>
            </a:r>
            <a:r>
              <a:rPr lang="zh-CN" altLang="en-US" sz="2800" b="1" dirty="0" smtClean="0">
                <a:latin typeface="Times New Roman" pitchFamily="18" charset="0"/>
              </a:rPr>
              <a:t>想一想</a:t>
            </a:r>
            <a:r>
              <a:rPr lang="zh-CN" altLang="en-US" sz="2800" b="1" dirty="0">
                <a:latin typeface="Times New Roman" pitchFamily="18" charset="0"/>
              </a:rPr>
              <a:t>，再利用附页</a:t>
            </a:r>
            <a:r>
              <a:rPr lang="en-US" altLang="zh-CN" sz="2800" b="1" dirty="0">
                <a:latin typeface="Times New Roman" pitchFamily="18" charset="0"/>
              </a:rPr>
              <a:t>1</a:t>
            </a:r>
            <a:r>
              <a:rPr lang="zh-CN" altLang="en-US" sz="2800" b="1" dirty="0">
                <a:latin typeface="Times New Roman" pitchFamily="18" charset="0"/>
              </a:rPr>
              <a:t>中的图</a:t>
            </a:r>
            <a:r>
              <a:rPr lang="en-US" altLang="zh-CN" sz="2800" b="1" dirty="0">
                <a:latin typeface="Times New Roman" pitchFamily="18" charset="0"/>
              </a:rPr>
              <a:t>2</a:t>
            </a:r>
            <a:r>
              <a:rPr lang="zh-CN" altLang="en-US" sz="2800" b="1" dirty="0">
                <a:latin typeface="Times New Roman" pitchFamily="18" charset="0"/>
              </a:rPr>
              <a:t>试一试。</a:t>
            </a:r>
          </a:p>
        </p:txBody>
      </p:sp>
      <p:pic>
        <p:nvPicPr>
          <p:cNvPr id="34" name="图片 10" descr="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92" y="1841625"/>
            <a:ext cx="5199221" cy="271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15" descr="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02" y="2459048"/>
            <a:ext cx="487568" cy="48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16" descr="delete112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721" y="2537126"/>
            <a:ext cx="331412" cy="33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图片 17" descr="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844" y="2459048"/>
            <a:ext cx="487568" cy="48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图片 18" descr="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721" y="4029308"/>
            <a:ext cx="487568" cy="48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19" descr="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18" y="4029308"/>
            <a:ext cx="487568" cy="48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20" descr="delete112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17" y="4067679"/>
            <a:ext cx="331411" cy="33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760362" y="534352"/>
            <a:ext cx="7859763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</a:rPr>
              <a:t>下面哪些图形沿虚线折叠后能围成</a:t>
            </a:r>
            <a:r>
              <a:rPr lang="zh-CN" altLang="en-US" sz="2800" b="1" dirty="0" smtClean="0">
                <a:latin typeface="Times New Roman" pitchFamily="18" charset="0"/>
              </a:rPr>
              <a:t>长方体？</a:t>
            </a:r>
            <a:r>
              <a:rPr lang="zh-CN" altLang="en-US" sz="2800" b="1" dirty="0">
                <a:latin typeface="Times New Roman" pitchFamily="18" charset="0"/>
              </a:rPr>
              <a:t>先</a:t>
            </a:r>
            <a:r>
              <a:rPr lang="zh-CN" altLang="en-US" sz="2800" b="1" dirty="0" smtClean="0">
                <a:latin typeface="Times New Roman" pitchFamily="18" charset="0"/>
              </a:rPr>
              <a:t>想一想</a:t>
            </a:r>
            <a:r>
              <a:rPr lang="zh-CN" altLang="en-US" sz="2800" b="1" dirty="0">
                <a:latin typeface="Times New Roman" pitchFamily="18" charset="0"/>
              </a:rPr>
              <a:t>，再利用附</a:t>
            </a:r>
            <a:r>
              <a:rPr lang="zh-CN" altLang="en-US" sz="2800" b="1" dirty="0" smtClean="0">
                <a:latin typeface="Times New Roman" pitchFamily="18" charset="0"/>
              </a:rPr>
              <a:t>页</a:t>
            </a:r>
            <a:r>
              <a:rPr lang="en-US" altLang="zh-CN" sz="2800" b="1" dirty="0">
                <a:latin typeface="Times New Roman" pitchFamily="18" charset="0"/>
              </a:rPr>
              <a:t>2</a:t>
            </a:r>
            <a:r>
              <a:rPr lang="zh-CN" altLang="en-US" sz="2800" b="1" dirty="0" smtClean="0">
                <a:latin typeface="Times New Roman" pitchFamily="18" charset="0"/>
              </a:rPr>
              <a:t>中</a:t>
            </a:r>
            <a:r>
              <a:rPr lang="zh-CN" altLang="en-US" sz="2800" b="1" dirty="0">
                <a:latin typeface="Times New Roman" pitchFamily="18" charset="0"/>
              </a:rPr>
              <a:t>的图</a:t>
            </a:r>
            <a:r>
              <a:rPr lang="en-US" altLang="zh-CN" sz="2800" b="1" dirty="0">
                <a:latin typeface="Times New Roman" pitchFamily="18" charset="0"/>
              </a:rPr>
              <a:t>1</a:t>
            </a:r>
            <a:r>
              <a:rPr lang="zh-CN" altLang="en-US" sz="2800" b="1" dirty="0">
                <a:latin typeface="Times New Roman" pitchFamily="18" charset="0"/>
              </a:rPr>
              <a:t>试一试。</a:t>
            </a:r>
          </a:p>
        </p:txBody>
      </p:sp>
      <p:pic>
        <p:nvPicPr>
          <p:cNvPr id="14" name="图片 11" descr="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61" y="1631970"/>
            <a:ext cx="6149054" cy="262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2" descr="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77" y="3959981"/>
            <a:ext cx="620078" cy="62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3" descr="delete112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16" y="2498069"/>
            <a:ext cx="420053" cy="42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4" descr="delete112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97" y="2518774"/>
            <a:ext cx="421482" cy="42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21" descr="delete112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515" y="4048376"/>
            <a:ext cx="421482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8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1087391" y="624360"/>
            <a:ext cx="607419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下面这个正方体的展开图是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(        ) 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。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 </a:t>
            </a:r>
            <a:endParaRPr lang="zh-CN" altLang="en-US" sz="28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1" name="TextBox 1"/>
          <p:cNvSpPr txBox="1"/>
          <p:nvPr/>
        </p:nvSpPr>
        <p:spPr>
          <a:xfrm>
            <a:off x="5637214" y="669046"/>
            <a:ext cx="59533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4" name="TextBox 1"/>
          <p:cNvSpPr txBox="1"/>
          <p:nvPr/>
        </p:nvSpPr>
        <p:spPr>
          <a:xfrm>
            <a:off x="1907547" y="3543914"/>
            <a:ext cx="5672432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正方体展开图中，相对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的面完全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隔开。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6F6F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31979" y="1482614"/>
            <a:ext cx="6948000" cy="190682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72987" y="659028"/>
            <a:ext cx="405578" cy="523220"/>
            <a:chOff x="152631" y="737481"/>
            <a:chExt cx="405578" cy="523220"/>
          </a:xfrm>
        </p:grpSpPr>
        <p:sp>
          <p:nvSpPr>
            <p:cNvPr id="7" name="椭圆 6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710405" y="649710"/>
            <a:ext cx="8221453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观察下面的图形，在沿虚线折叠后能围成正方体的图形下面画“√”。</a:t>
            </a:r>
            <a:endParaRPr lang="zh-CN" altLang="en-US" sz="2800" b="1" dirty="0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10" name="组合 4"/>
          <p:cNvGrpSpPr/>
          <p:nvPr/>
        </p:nvGrpSpPr>
        <p:grpSpPr bwMode="auto">
          <a:xfrm>
            <a:off x="4474685" y="1170905"/>
            <a:ext cx="2790896" cy="1066942"/>
            <a:chOff x="2600236" y="1049150"/>
            <a:chExt cx="3061236" cy="901144"/>
          </a:xfrm>
          <a:noFill/>
        </p:grpSpPr>
        <p:sp>
          <p:nvSpPr>
            <p:cNvPr id="11" name="云形标注 82"/>
            <p:cNvSpPr>
              <a:spLocks noChangeArrowheads="1"/>
            </p:cNvSpPr>
            <p:nvPr/>
          </p:nvSpPr>
          <p:spPr bwMode="auto">
            <a:xfrm>
              <a:off x="2600236" y="1049150"/>
              <a:ext cx="3061236" cy="901144"/>
            </a:xfrm>
            <a:prstGeom prst="cloudCallout">
              <a:avLst>
                <a:gd name="adj1" fmla="val 60157"/>
                <a:gd name="adj2" fmla="val 54503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矩形 4"/>
            <p:cNvSpPr>
              <a:spLocks noChangeArrowheads="1"/>
            </p:cNvSpPr>
            <p:nvPr/>
          </p:nvSpPr>
          <p:spPr bwMode="auto">
            <a:xfrm>
              <a:off x="2992887" y="1164239"/>
              <a:ext cx="2570254" cy="5978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相对的面不重复，才能组成正方体。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95490" l="560" r="92910">
                        <a14:foregroundMark x1="48694" y1="38725" x2="52425" y2="48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80" y="1776172"/>
            <a:ext cx="1071817" cy="12857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5F5F5">
                <a:tint val="45000"/>
                <a:satMod val="400000"/>
              </a:srgbClr>
            </a:duotone>
          </a:blip>
          <a:srcRect l="33039" t="18364"/>
          <a:stretch/>
        </p:blipFill>
        <p:spPr>
          <a:xfrm>
            <a:off x="2070451" y="2038811"/>
            <a:ext cx="4808468" cy="1718241"/>
          </a:xfrm>
          <a:prstGeom prst="rect">
            <a:avLst/>
          </a:prstGeom>
        </p:spPr>
      </p:pic>
      <p:sp>
        <p:nvSpPr>
          <p:cNvPr id="4" name="TextBox 1"/>
          <p:cNvSpPr txBox="1"/>
          <p:nvPr/>
        </p:nvSpPr>
        <p:spPr>
          <a:xfrm>
            <a:off x="2408129" y="3329059"/>
            <a:ext cx="484094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4291390" y="3329059"/>
            <a:ext cx="484094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73065" y="689721"/>
            <a:ext cx="405578" cy="523220"/>
            <a:chOff x="152631" y="737481"/>
            <a:chExt cx="405578" cy="523220"/>
          </a:xfrm>
        </p:grpSpPr>
        <p:sp>
          <p:nvSpPr>
            <p:cNvPr id="14" name="椭圆 1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7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b="40867"/>
          <a:stretch/>
        </p:blipFill>
        <p:spPr>
          <a:xfrm flipH="1">
            <a:off x="6908032" y="273328"/>
            <a:ext cx="1188000" cy="162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圆角矩形标注 2"/>
          <p:cNvSpPr/>
          <p:nvPr/>
        </p:nvSpPr>
        <p:spPr>
          <a:xfrm>
            <a:off x="866995" y="713519"/>
            <a:ext cx="5724000" cy="936000"/>
          </a:xfrm>
          <a:prstGeom prst="wedgeRoundRectCallout">
            <a:avLst>
              <a:gd name="adj1" fmla="val 54824"/>
              <a:gd name="adj2" fmla="val 75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漂亮的礼品包装盒都是用包装纸做成的，把包装盒展开，你知道是什么样子的吗？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4" name="Picture 2" descr="盒子展开图设计图__包装设计_广告设计_设计图库_昵图网nipic.com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4" b="4560"/>
          <a:stretch/>
        </p:blipFill>
        <p:spPr bwMode="auto">
          <a:xfrm>
            <a:off x="0" y="1817534"/>
            <a:ext cx="2880000" cy="280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盒子展开图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6393"/>
          <a:stretch/>
        </p:blipFill>
        <p:spPr bwMode="auto">
          <a:xfrm>
            <a:off x="2874416" y="1817534"/>
            <a:ext cx="3454724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盒子展开图设计图__包装设计_广告设计_设计图库_昵图网nipic.com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" t="4199" r="2229" b="3683"/>
          <a:stretch/>
        </p:blipFill>
        <p:spPr bwMode="auto">
          <a:xfrm>
            <a:off x="6224950" y="1817600"/>
            <a:ext cx="2940141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圆角矩形标注 6"/>
          <p:cNvSpPr/>
          <p:nvPr/>
        </p:nvSpPr>
        <p:spPr>
          <a:xfrm>
            <a:off x="284032" y="713519"/>
            <a:ext cx="6624000" cy="1044000"/>
          </a:xfrm>
          <a:prstGeom prst="wedgeRoundRectCallout">
            <a:avLst>
              <a:gd name="adj1" fmla="val 54392"/>
              <a:gd name="adj2" fmla="val -4242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600" b="1" dirty="0" smtClean="0">
                <a:latin typeface="Times New Roman" pitchFamily="18" charset="0"/>
                <a:ea typeface="宋体" pitchFamily="2" charset="-122"/>
              </a:rPr>
              <a:t>将立体图形的</a:t>
            </a:r>
            <a:r>
              <a:rPr lang="zh-CN" altLang="en-US" sz="2600" b="1" dirty="0">
                <a:latin typeface="Times New Roman" pitchFamily="18" charset="0"/>
                <a:ea typeface="宋体" pitchFamily="2" charset="-122"/>
              </a:rPr>
              <a:t>表面按一定顺序而连续地摊平在一个平面上所得到的</a:t>
            </a:r>
            <a:r>
              <a:rPr lang="zh-CN" altLang="en-US" sz="2600" b="1" dirty="0" smtClean="0">
                <a:latin typeface="Times New Roman" pitchFamily="18" charset="0"/>
                <a:ea typeface="宋体" pitchFamily="2" charset="-122"/>
              </a:rPr>
              <a:t>图样是展开图。</a:t>
            </a:r>
            <a:endParaRPr lang="zh-CN" altLang="en-US" sz="2600" b="1" dirty="0"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593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804684" y="652373"/>
            <a:ext cx="8105229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在下面正方体的展开图上找出相对的面，并把相对的面涂上相同的颜色。</a:t>
            </a:r>
            <a:endParaRPr lang="en-US" altLang="zh-CN" sz="28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452102" y="2363237"/>
            <a:ext cx="540000" cy="54054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368023" y="2365308"/>
            <a:ext cx="540000" cy="5393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368023" y="2923977"/>
            <a:ext cx="540000" cy="54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368023" y="1819849"/>
            <a:ext cx="540000" cy="54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911221" y="2363509"/>
            <a:ext cx="540000" cy="5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996181" y="2363509"/>
            <a:ext cx="540000" cy="5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7" name="表格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472988"/>
              </p:ext>
            </p:extLst>
          </p:nvPr>
        </p:nvGraphicFramePr>
        <p:xfrm>
          <a:off x="3371221" y="1832654"/>
          <a:ext cx="2160000" cy="16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2" marR="68572" marT="34292" marB="34292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2" marR="68572" marT="34292" marB="34292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2" marR="68572" marT="34292" marB="34292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2" marR="68572" marT="34292" marB="34292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2" marR="68572" marT="34292" marB="34292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2" marR="68572" marT="34292" marB="34292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2" marR="68572" marT="34292" marB="34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2" marR="68572" marT="34292" marB="34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2" marR="68572" marT="34292" marB="34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72" marR="68572" marT="34292" marB="34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418993" y="651713"/>
            <a:ext cx="405578" cy="523220"/>
            <a:chOff x="152631" y="737481"/>
            <a:chExt cx="405578" cy="52322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43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11" descr="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t="63113" r="56310"/>
          <a:stretch/>
        </p:blipFill>
        <p:spPr bwMode="auto">
          <a:xfrm>
            <a:off x="2438399" y="1775010"/>
            <a:ext cx="5112701" cy="201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矩形 34"/>
          <p:cNvSpPr/>
          <p:nvPr/>
        </p:nvSpPr>
        <p:spPr>
          <a:xfrm>
            <a:off x="4966969" y="2713464"/>
            <a:ext cx="658800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602800" y="2713464"/>
            <a:ext cx="658800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278376" y="3052929"/>
            <a:ext cx="1677600" cy="651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278376" y="2038448"/>
            <a:ext cx="1679106" cy="6509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281058" y="2713464"/>
            <a:ext cx="1674918" cy="32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644800" y="2713464"/>
            <a:ext cx="1674000" cy="32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804684" y="652373"/>
            <a:ext cx="8105229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在下面长方体的展开图上找出相对的面，并把相对的面涂上相同的颜色。</a:t>
            </a:r>
            <a:endParaRPr lang="en-US" altLang="zh-CN" sz="2800" b="1" dirty="0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18993" y="651713"/>
            <a:ext cx="405578" cy="523220"/>
            <a:chOff x="152631" y="737481"/>
            <a:chExt cx="405578" cy="523220"/>
          </a:xfrm>
        </p:grpSpPr>
        <p:sp>
          <p:nvSpPr>
            <p:cNvPr id="12" name="椭圆 11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70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702258" y="623076"/>
            <a:ext cx="820765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有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一个无盖的正方体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纸盒！下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底面标有字母“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B”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，将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其剪开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并展开成平面图形，想一想，这个平面图形可能是哪一个？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86" y="1685209"/>
            <a:ext cx="7665960" cy="1172352"/>
          </a:xfrm>
          <a:prstGeom prst="rect">
            <a:avLst/>
          </a:prstGeom>
        </p:spPr>
      </p:pic>
      <p:sp>
        <p:nvSpPr>
          <p:cNvPr id="6" name="TextBox 16"/>
          <p:cNvSpPr txBox="1"/>
          <p:nvPr/>
        </p:nvSpPr>
        <p:spPr>
          <a:xfrm>
            <a:off x="842286" y="2958735"/>
            <a:ext cx="760399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2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通过观察可以发现，这个正方体纸盒</a:t>
            </a:r>
            <a:r>
              <a:rPr lang="zh-CN" altLang="en-US" sz="2520" b="1" spc="27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2520" b="1" spc="27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52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个面，下底面标有字母“</a:t>
            </a:r>
            <a:r>
              <a:rPr lang="en-US" altLang="zh-CN" sz="252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52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”，所以其</a:t>
            </a:r>
            <a:r>
              <a:rPr lang="zh-CN" altLang="en-US" sz="2520" b="1" spc="27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余</a:t>
            </a:r>
            <a:r>
              <a:rPr lang="en-US" altLang="zh-CN" sz="2520" b="1" spc="27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52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个面一定是</a:t>
            </a:r>
            <a:r>
              <a:rPr lang="zh-CN" altLang="en-US" sz="252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正方体</a:t>
            </a:r>
            <a:r>
              <a:rPr lang="zh-CN" altLang="en-US" sz="252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的前、后、左、右面，否则就不是它的展开图。</a:t>
            </a:r>
          </a:p>
        </p:txBody>
      </p:sp>
      <p:sp>
        <p:nvSpPr>
          <p:cNvPr id="7" name="TextBox 18"/>
          <p:cNvSpPr txBox="1"/>
          <p:nvPr/>
        </p:nvSpPr>
        <p:spPr>
          <a:xfrm>
            <a:off x="1483447" y="4214463"/>
            <a:ext cx="7024799" cy="49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52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因此，</a:t>
            </a:r>
            <a:r>
              <a:rPr lang="zh-CN" altLang="en-US" sz="252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这个平面图形可能是图</a:t>
            </a:r>
            <a:r>
              <a:rPr lang="en-US" altLang="zh-CN" sz="252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zh-CN" altLang="en-US" sz="252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或图③。</a:t>
            </a:r>
            <a:endParaRPr lang="zh-CN" altLang="en-US" sz="252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89733" y="644398"/>
            <a:ext cx="405578" cy="523220"/>
            <a:chOff x="152631" y="737481"/>
            <a:chExt cx="405578" cy="523220"/>
          </a:xfrm>
        </p:grpSpPr>
        <p:sp>
          <p:nvSpPr>
            <p:cNvPr id="10" name="椭圆 9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9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"/>
          <p:cNvSpPr txBox="1"/>
          <p:nvPr/>
        </p:nvSpPr>
        <p:spPr>
          <a:xfrm>
            <a:off x="477428" y="654935"/>
            <a:ext cx="8261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下面是一个正方体的展开图，在空格里填上合适的数，使这个展开图沿虚线折叠成正方体后，每组相对的面上的数字之和都是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10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。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7D36D828-C0BF-4242-96E0-E56C5920ED5C}"/>
              </a:ext>
            </a:extLst>
          </p:cNvPr>
          <p:cNvGrpSpPr/>
          <p:nvPr/>
        </p:nvGrpSpPr>
        <p:grpSpPr>
          <a:xfrm flipV="1">
            <a:off x="3396210" y="2003715"/>
            <a:ext cx="2896010" cy="2160000"/>
            <a:chOff x="3384724" y="2286000"/>
            <a:chExt cx="1155706" cy="862444"/>
          </a:xfrm>
        </p:grpSpPr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60D47F37-0CE0-4A94-9262-9385DB702E44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="" xmlns:a16="http://schemas.microsoft.com/office/drawing/2014/main" id="{6BE7B264-6689-4A77-88CF-BAA817B9B75B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="" xmlns:a16="http://schemas.microsoft.com/office/drawing/2014/main" id="{EA84E580-2163-4356-940E-EF84E552825F}"/>
                </a:ext>
              </a:extLst>
            </p:cNvPr>
            <p:cNvCxnSpPr/>
            <p:nvPr/>
          </p:nvCxnSpPr>
          <p:spPr>
            <a:xfrm flipV="1">
              <a:off x="3962541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="" xmlns:a16="http://schemas.microsoft.com/office/drawing/2014/main" id="{CCA0A84B-A181-42BF-B513-F345FACBCDAE}"/>
                </a:ext>
              </a:extLst>
            </p:cNvPr>
            <p:cNvCxnSpPr/>
            <p:nvPr/>
          </p:nvCxnSpPr>
          <p:spPr>
            <a:xfrm>
              <a:off x="3962541" y="2286000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="" xmlns:a16="http://schemas.microsoft.com/office/drawing/2014/main" id="{30931116-077F-4D37-A8E6-278FED2DC806}"/>
                </a:ext>
              </a:extLst>
            </p:cNvPr>
            <p:cNvCxnSpPr/>
            <p:nvPr/>
          </p:nvCxnSpPr>
          <p:spPr>
            <a:xfrm>
              <a:off x="4248291" y="22907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="" xmlns:a16="http://schemas.microsoft.com/office/drawing/2014/main" id="{7B752B44-72F2-4EB0-8BC2-5AAF485F766B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576512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="" xmlns:a16="http://schemas.microsoft.com/office/drawing/2014/main" id="{F09C0EE1-548D-427A-AE3D-A501B1D9C1E1}"/>
                </a:ext>
              </a:extLst>
            </p:cNvPr>
            <p:cNvCxnSpPr/>
            <p:nvPr/>
          </p:nvCxnSpPr>
          <p:spPr>
            <a:xfrm>
              <a:off x="4540430" y="2292378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="" xmlns:a16="http://schemas.microsoft.com/office/drawing/2014/main" id="{3811940F-6BCB-42AB-B3FE-45C972956BAC}"/>
                </a:ext>
              </a:extLst>
            </p:cNvPr>
            <p:cNvCxnSpPr/>
            <p:nvPr/>
          </p:nvCxnSpPr>
          <p:spPr>
            <a:xfrm flipH="1">
              <a:off x="4248291" y="2576544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="" xmlns:a16="http://schemas.microsoft.com/office/drawing/2014/main" id="{E8896A54-378E-4823-9177-7ACACD9BDBDB}"/>
                </a:ext>
              </a:extLst>
            </p:cNvPr>
            <p:cNvCxnSpPr/>
            <p:nvPr/>
          </p:nvCxnSpPr>
          <p:spPr>
            <a:xfrm>
              <a:off x="3670538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="" xmlns:a16="http://schemas.microsoft.com/office/drawing/2014/main" id="{B6C3D48D-75C2-451C-BD86-6F4AA6583F3D}"/>
                </a:ext>
              </a:extLst>
            </p:cNvPr>
            <p:cNvCxnSpPr/>
            <p:nvPr/>
          </p:nvCxnSpPr>
          <p:spPr>
            <a:xfrm flipH="1">
              <a:off x="3384791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="" xmlns:a16="http://schemas.microsoft.com/office/drawing/2014/main" id="{49BEB8BB-C80C-4DCD-9273-6E62EF3FEC08}"/>
                </a:ext>
              </a:extLst>
            </p:cNvPr>
            <p:cNvCxnSpPr/>
            <p:nvPr/>
          </p:nvCxnSpPr>
          <p:spPr>
            <a:xfrm flipV="1">
              <a:off x="3384790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="" xmlns:a16="http://schemas.microsoft.com/office/drawing/2014/main" id="{3B8C6459-9173-4579-A36B-891F5FA7B9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62694"/>
              <a:ext cx="288677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="" xmlns:a16="http://schemas.microsoft.com/office/drawing/2014/main" id="{6DD6AB3A-A709-44F1-9F5B-1C5050FE9FB8}"/>
                </a:ext>
              </a:extLst>
            </p:cNvPr>
            <p:cNvCxnSpPr/>
            <p:nvPr/>
          </p:nvCxnSpPr>
          <p:spPr>
            <a:xfrm>
              <a:off x="3670474" y="25765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="" xmlns:a16="http://schemas.microsoft.com/office/drawing/2014/main" id="{2A365977-AC66-476A-ABE2-0424CAB10B73}"/>
                </a:ext>
              </a:extLst>
            </p:cNvPr>
            <p:cNvCxnSpPr>
              <a:cxnSpLocks/>
            </p:cNvCxnSpPr>
            <p:nvPr/>
          </p:nvCxnSpPr>
          <p:spPr>
            <a:xfrm>
              <a:off x="3668109" y="2862512"/>
              <a:ext cx="573865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="" xmlns:a16="http://schemas.microsoft.com/office/drawing/2014/main" id="{4A6A1BFB-6916-4A30-9102-0CC045C0B1FC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="" xmlns:a16="http://schemas.microsoft.com/office/drawing/2014/main" id="{FF49DA5B-24DA-4ED7-9687-E9A2895D9BF1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="" xmlns:a16="http://schemas.microsoft.com/office/drawing/2014/main" id="{1469DD67-A069-4A11-9B0A-8899F127D260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="" xmlns:a16="http://schemas.microsoft.com/office/drawing/2014/main" id="{91737804-FF68-4434-8079-D5D7FDA404D2}"/>
                </a:ext>
              </a:extLst>
            </p:cNvPr>
            <p:cNvCxnSpPr>
              <a:cxnSpLocks/>
            </p:cNvCxnSpPr>
            <p:nvPr/>
          </p:nvCxnSpPr>
          <p:spPr>
            <a:xfrm>
              <a:off x="4248292" y="2288690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1"/>
          <p:cNvSpPr txBox="1"/>
          <p:nvPr/>
        </p:nvSpPr>
        <p:spPr>
          <a:xfrm>
            <a:off x="3574130" y="2089411"/>
            <a:ext cx="367701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8" name="TextBox 1"/>
          <p:cNvSpPr txBox="1"/>
          <p:nvPr/>
        </p:nvSpPr>
        <p:spPr>
          <a:xfrm>
            <a:off x="3577811" y="2824797"/>
            <a:ext cx="367701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9" name="TextBox 1"/>
          <p:cNvSpPr txBox="1"/>
          <p:nvPr/>
        </p:nvSpPr>
        <p:spPr>
          <a:xfrm>
            <a:off x="4286090" y="2824797"/>
            <a:ext cx="367701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564880" y="3424518"/>
            <a:ext cx="719610" cy="722929"/>
          </a:xfrm>
          <a:prstGeom prst="rect">
            <a:avLst/>
          </a:prstGeom>
          <a:solidFill>
            <a:srgbClr val="00B0F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111822" y="2724804"/>
            <a:ext cx="704823" cy="705816"/>
          </a:xfrm>
          <a:prstGeom prst="rect">
            <a:avLst/>
          </a:prstGeom>
          <a:solidFill>
            <a:srgbClr val="00B0F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847668" y="3447425"/>
            <a:ext cx="682146" cy="700022"/>
          </a:xfrm>
          <a:prstGeom prst="rect">
            <a:avLst/>
          </a:prstGeom>
          <a:solidFill>
            <a:srgbClr val="FFFF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401830" y="2014757"/>
            <a:ext cx="703409" cy="692695"/>
          </a:xfrm>
          <a:prstGeom prst="rect">
            <a:avLst/>
          </a:prstGeom>
          <a:solidFill>
            <a:srgbClr val="FFFF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409207" y="2715037"/>
            <a:ext cx="689785" cy="703736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827626" y="2726571"/>
            <a:ext cx="700965" cy="692201"/>
          </a:xfrm>
          <a:prstGeom prst="rect">
            <a:avLst/>
          </a:prstGeom>
          <a:solidFill>
            <a:srgbClr val="FFC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6" name="TextBox 1"/>
          <p:cNvSpPr txBox="1"/>
          <p:nvPr/>
        </p:nvSpPr>
        <p:spPr>
          <a:xfrm>
            <a:off x="5024792" y="3543459"/>
            <a:ext cx="367701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7" name="TextBox 1"/>
          <p:cNvSpPr txBox="1"/>
          <p:nvPr/>
        </p:nvSpPr>
        <p:spPr>
          <a:xfrm>
            <a:off x="5006981" y="2790025"/>
            <a:ext cx="367701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8" name="TextBox 1"/>
          <p:cNvSpPr txBox="1"/>
          <p:nvPr/>
        </p:nvSpPr>
        <p:spPr>
          <a:xfrm>
            <a:off x="5784942" y="3537548"/>
            <a:ext cx="367701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796922" y="3061657"/>
            <a:ext cx="6999274" cy="1119062"/>
            <a:chOff x="4139952" y="1170041"/>
            <a:chExt cx="3672408" cy="536519"/>
          </a:xfrm>
        </p:grpSpPr>
        <p:sp>
          <p:nvSpPr>
            <p:cNvPr id="29" name="圆角矩形 28"/>
            <p:cNvSpPr/>
            <p:nvPr/>
          </p:nvSpPr>
          <p:spPr>
            <a:xfrm>
              <a:off x="4139952" y="1170041"/>
              <a:ext cx="3672408" cy="5365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圆角矩形 113"/>
            <p:cNvSpPr/>
            <p:nvPr/>
          </p:nvSpPr>
          <p:spPr>
            <a:xfrm>
              <a:off x="4511865" y="1210582"/>
              <a:ext cx="3245948" cy="455437"/>
            </a:xfrm>
            <a:custGeom>
              <a:avLst/>
              <a:gdLst/>
              <a:ahLst/>
              <a:cxnLst/>
              <a:rect l="l" t="t" r="r" b="b"/>
              <a:pathLst>
                <a:path w="3005287" h="389240">
                  <a:moveTo>
                    <a:pt x="0" y="0"/>
                  </a:moveTo>
                  <a:lnTo>
                    <a:pt x="535610" y="0"/>
                  </a:lnTo>
                  <a:lnTo>
                    <a:pt x="792088" y="0"/>
                  </a:lnTo>
                  <a:lnTo>
                    <a:pt x="2810667" y="0"/>
                  </a:lnTo>
                  <a:cubicBezTo>
                    <a:pt x="2918153" y="0"/>
                    <a:pt x="3005287" y="87134"/>
                    <a:pt x="3005287" y="194620"/>
                  </a:cubicBezTo>
                  <a:lnTo>
                    <a:pt x="3005286" y="194620"/>
                  </a:lnTo>
                  <a:cubicBezTo>
                    <a:pt x="3005286" y="302106"/>
                    <a:pt x="2918152" y="389240"/>
                    <a:pt x="2810666" y="389240"/>
                  </a:cubicBezTo>
                  <a:lnTo>
                    <a:pt x="535610" y="389239"/>
                  </a:lnTo>
                  <a:lnTo>
                    <a:pt x="0" y="389239"/>
                  </a:lnTo>
                  <a:close/>
                </a:path>
              </a:pathLst>
            </a:custGeom>
            <a:solidFill>
              <a:srgbClr val="F95647"/>
            </a:solidFill>
            <a:ln w="6350">
              <a:noFill/>
            </a:ln>
            <a:effectLst>
              <a:innerShdw blurRad="63500" dist="50800" dir="162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48"/>
            <p:cNvSpPr txBox="1"/>
            <p:nvPr/>
          </p:nvSpPr>
          <p:spPr>
            <a:xfrm>
              <a:off x="4223210" y="1332727"/>
              <a:ext cx="288655" cy="250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95647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2800" b="1" dirty="0">
                <a:solidFill>
                  <a:srgbClr val="F95647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44070" y="1604951"/>
            <a:ext cx="6999274" cy="1119062"/>
            <a:chOff x="4139952" y="1170041"/>
            <a:chExt cx="3672408" cy="536519"/>
          </a:xfrm>
        </p:grpSpPr>
        <p:sp>
          <p:nvSpPr>
            <p:cNvPr id="11" name="圆角矩形 10"/>
            <p:cNvSpPr/>
            <p:nvPr/>
          </p:nvSpPr>
          <p:spPr>
            <a:xfrm>
              <a:off x="4139952" y="1170041"/>
              <a:ext cx="3672408" cy="5365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圆角矩形 113"/>
            <p:cNvSpPr/>
            <p:nvPr/>
          </p:nvSpPr>
          <p:spPr>
            <a:xfrm>
              <a:off x="4511865" y="1210582"/>
              <a:ext cx="3245948" cy="455437"/>
            </a:xfrm>
            <a:custGeom>
              <a:avLst/>
              <a:gdLst/>
              <a:ahLst/>
              <a:cxnLst/>
              <a:rect l="l" t="t" r="r" b="b"/>
              <a:pathLst>
                <a:path w="3005287" h="389240">
                  <a:moveTo>
                    <a:pt x="0" y="0"/>
                  </a:moveTo>
                  <a:lnTo>
                    <a:pt x="535610" y="0"/>
                  </a:lnTo>
                  <a:lnTo>
                    <a:pt x="792088" y="0"/>
                  </a:lnTo>
                  <a:lnTo>
                    <a:pt x="2810667" y="0"/>
                  </a:lnTo>
                  <a:cubicBezTo>
                    <a:pt x="2918153" y="0"/>
                    <a:pt x="3005287" y="87134"/>
                    <a:pt x="3005287" y="194620"/>
                  </a:cubicBezTo>
                  <a:lnTo>
                    <a:pt x="3005286" y="194620"/>
                  </a:lnTo>
                  <a:cubicBezTo>
                    <a:pt x="3005286" y="302106"/>
                    <a:pt x="2918152" y="389240"/>
                    <a:pt x="2810666" y="389240"/>
                  </a:cubicBezTo>
                  <a:lnTo>
                    <a:pt x="535610" y="389239"/>
                  </a:lnTo>
                  <a:lnTo>
                    <a:pt x="0" y="389239"/>
                  </a:lnTo>
                  <a:close/>
                </a:path>
              </a:pathLst>
            </a:custGeom>
            <a:solidFill>
              <a:srgbClr val="1C9494"/>
            </a:solidFill>
            <a:ln w="6350">
              <a:noFill/>
            </a:ln>
            <a:effectLst>
              <a:innerShdw blurRad="63500" dist="50800" dir="162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48"/>
            <p:cNvSpPr txBox="1"/>
            <p:nvPr/>
          </p:nvSpPr>
          <p:spPr>
            <a:xfrm>
              <a:off x="4223210" y="1332727"/>
              <a:ext cx="288655" cy="250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1C9494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2800" b="1" dirty="0">
                <a:solidFill>
                  <a:srgbClr val="1C9494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18" name="矩形 17"/>
          <p:cNvSpPr/>
          <p:nvPr/>
        </p:nvSpPr>
        <p:spPr>
          <a:xfrm>
            <a:off x="1515420" y="1790390"/>
            <a:ext cx="6280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正方体的展开图是由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个完全相同的正方形组成的组合图形，并且相对的面完全隔开。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11668" y="3634495"/>
            <a:ext cx="6280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正方体的展开图一共有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种。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52902" y="3265163"/>
            <a:ext cx="6280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正方体展开图中，正方形的边长就是正方体的棱长。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94867" y="1749125"/>
            <a:ext cx="5449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20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页练习二第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141" y="703061"/>
            <a:ext cx="873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300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展开与折叠：正方体展开图</a:t>
            </a:r>
            <a:endParaRPr lang="zh-CN" altLang="en-US" sz="3600" b="1" spc="300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ECE814D1-D7A3-4EA9-AFA3-1E9B1645D632}"/>
              </a:ext>
            </a:extLst>
          </p:cNvPr>
          <p:cNvGrpSpPr/>
          <p:nvPr/>
        </p:nvGrpSpPr>
        <p:grpSpPr>
          <a:xfrm>
            <a:off x="532925" y="1887069"/>
            <a:ext cx="1008000" cy="756000"/>
            <a:chOff x="3384724" y="2286000"/>
            <a:chExt cx="1148185" cy="862444"/>
          </a:xfrm>
        </p:grpSpPr>
        <p:cxnSp>
          <p:nvCxnSpPr>
            <p:cNvPr id="33" name="直接连接符 32">
              <a:extLst>
                <a:ext uri="{FF2B5EF4-FFF2-40B4-BE49-F238E27FC236}">
                  <a16:creationId xmlns="" xmlns:a16="http://schemas.microsoft.com/office/drawing/2014/main" id="{1C2A6922-692C-4FDE-9757-E12C03BFE40B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="" xmlns:a16="http://schemas.microsoft.com/office/drawing/2014/main" id="{521A14E0-190D-4C59-A32A-4764A21F076A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="" xmlns:a16="http://schemas.microsoft.com/office/drawing/2014/main" id="{F7E8DD2F-9D48-48BE-9BA1-CABB263BD2CC}"/>
                </a:ext>
              </a:extLst>
            </p:cNvPr>
            <p:cNvCxnSpPr/>
            <p:nvPr/>
          </p:nvCxnSpPr>
          <p:spPr>
            <a:xfrm flipV="1">
              <a:off x="3670474" y="2286000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="" xmlns:a16="http://schemas.microsoft.com/office/drawing/2014/main" id="{E0F08DC9-01C5-49F5-A49F-E73B3BBCCA01}"/>
                </a:ext>
              </a:extLst>
            </p:cNvPr>
            <p:cNvCxnSpPr/>
            <p:nvPr/>
          </p:nvCxnSpPr>
          <p:spPr>
            <a:xfrm>
              <a:off x="3670474" y="2286000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="" xmlns:a16="http://schemas.microsoft.com/office/drawing/2014/main" id="{036E3E98-06B9-408F-89DD-67F0389ADAE2}"/>
                </a:ext>
              </a:extLst>
            </p:cNvPr>
            <p:cNvCxnSpPr/>
            <p:nvPr/>
          </p:nvCxnSpPr>
          <p:spPr>
            <a:xfrm>
              <a:off x="3956224" y="2286000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="" xmlns:a16="http://schemas.microsoft.com/office/drawing/2014/main" id="{D8697718-71CA-4588-98EB-D3CDD7F26AE0}"/>
                </a:ext>
              </a:extLst>
            </p:cNvPr>
            <p:cNvCxnSpPr/>
            <p:nvPr/>
          </p:nvCxnSpPr>
          <p:spPr>
            <a:xfrm>
              <a:off x="3956224" y="2576512"/>
              <a:ext cx="576685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="" xmlns:a16="http://schemas.microsoft.com/office/drawing/2014/main" id="{4B3B1276-423D-42D0-8772-09FCDEA9D2BA}"/>
                </a:ext>
              </a:extLst>
            </p:cNvPr>
            <p:cNvCxnSpPr/>
            <p:nvPr/>
          </p:nvCxnSpPr>
          <p:spPr>
            <a:xfrm>
              <a:off x="4532909" y="2578528"/>
              <a:ext cx="0" cy="28416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="" xmlns:a16="http://schemas.microsoft.com/office/drawing/2014/main" id="{70B80F12-2907-440D-BECF-C93C2CE88BF5}"/>
                </a:ext>
              </a:extLst>
            </p:cNvPr>
            <p:cNvCxnSpPr/>
            <p:nvPr/>
          </p:nvCxnSpPr>
          <p:spPr>
            <a:xfrm flipH="1">
              <a:off x="4241974" y="2862694"/>
              <a:ext cx="290935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="" xmlns:a16="http://schemas.microsoft.com/office/drawing/2014/main" id="{96C13161-673A-4C84-B7E6-B07937C531F6}"/>
                </a:ext>
              </a:extLst>
            </p:cNvPr>
            <p:cNvCxnSpPr/>
            <p:nvPr/>
          </p:nvCxnSpPr>
          <p:spPr>
            <a:xfrm>
              <a:off x="3953861" y="2862694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="" xmlns:a16="http://schemas.microsoft.com/office/drawing/2014/main" id="{291EB6C3-0F82-4A15-A1F6-3DED63702611}"/>
                </a:ext>
              </a:extLst>
            </p:cNvPr>
            <p:cNvCxnSpPr/>
            <p:nvPr/>
          </p:nvCxnSpPr>
          <p:spPr>
            <a:xfrm flipH="1">
              <a:off x="3668109" y="3148444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="" xmlns:a16="http://schemas.microsoft.com/office/drawing/2014/main" id="{4A9FC122-E511-494E-BEC4-1DD4E75825E1}"/>
                </a:ext>
              </a:extLst>
            </p:cNvPr>
            <p:cNvCxnSpPr/>
            <p:nvPr/>
          </p:nvCxnSpPr>
          <p:spPr>
            <a:xfrm flipV="1">
              <a:off x="3668109" y="2862694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="" xmlns:a16="http://schemas.microsoft.com/office/drawing/2014/main" id="{09A7D725-865F-427E-AA75-F6FD8D0B99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62694"/>
              <a:ext cx="287729" cy="1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="" xmlns:a16="http://schemas.microsoft.com/office/drawing/2014/main" id="{A8D2ED0C-BB1B-449E-8A86-0C7BD7CB66D0}"/>
                </a:ext>
              </a:extLst>
            </p:cNvPr>
            <p:cNvCxnSpPr/>
            <p:nvPr/>
          </p:nvCxnSpPr>
          <p:spPr>
            <a:xfrm>
              <a:off x="3670474" y="2578528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="" xmlns:a16="http://schemas.microsoft.com/office/drawing/2014/main" id="{5E790DDF-35FE-42D7-974A-4F3F838F862D}"/>
                </a:ext>
              </a:extLst>
            </p:cNvPr>
            <p:cNvCxnSpPr/>
            <p:nvPr/>
          </p:nvCxnSpPr>
          <p:spPr>
            <a:xfrm>
              <a:off x="3956224" y="2860528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="" xmlns:a16="http://schemas.microsoft.com/office/drawing/2014/main" id="{DE0B7D16-1D96-422D-9922-0F4A656D1C2C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="" xmlns:a16="http://schemas.microsoft.com/office/drawing/2014/main" id="{807962DC-2CFC-407C-A418-388170274D23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="" xmlns:a16="http://schemas.microsoft.com/office/drawing/2014/main" id="{417E3E47-4081-4098-A3E9-4EE4BE2F0638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="" xmlns:a16="http://schemas.microsoft.com/office/drawing/2014/main" id="{36A55F88-45EE-4E4B-9C8D-06CBC1EBFB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73401" y="2862694"/>
              <a:ext cx="268891" cy="1132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7D36D828-C0BF-4242-96E0-E56C5920ED5C}"/>
              </a:ext>
            </a:extLst>
          </p:cNvPr>
          <p:cNvGrpSpPr/>
          <p:nvPr/>
        </p:nvGrpSpPr>
        <p:grpSpPr>
          <a:xfrm>
            <a:off x="1963933" y="1876032"/>
            <a:ext cx="1008000" cy="756000"/>
            <a:chOff x="3384724" y="2286000"/>
            <a:chExt cx="1148185" cy="862444"/>
          </a:xfrm>
        </p:grpSpPr>
        <p:cxnSp>
          <p:nvCxnSpPr>
            <p:cNvPr id="52" name="直接连接符 51">
              <a:extLst>
                <a:ext uri="{FF2B5EF4-FFF2-40B4-BE49-F238E27FC236}">
                  <a16:creationId xmlns="" xmlns:a16="http://schemas.microsoft.com/office/drawing/2014/main" id="{60D47F37-0CE0-4A94-9262-9385DB702E44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="" xmlns:a16="http://schemas.microsoft.com/office/drawing/2014/main" id="{6BE7B264-6689-4A77-88CF-BAA817B9B75B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="" xmlns:a16="http://schemas.microsoft.com/office/drawing/2014/main" id="{EA84E580-2163-4356-940E-EF84E552825F}"/>
                </a:ext>
              </a:extLst>
            </p:cNvPr>
            <p:cNvCxnSpPr/>
            <p:nvPr/>
          </p:nvCxnSpPr>
          <p:spPr>
            <a:xfrm flipV="1">
              <a:off x="3670474" y="2286000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="" xmlns:a16="http://schemas.microsoft.com/office/drawing/2014/main" id="{CCA0A84B-A181-42BF-B513-F345FACBCDAE}"/>
                </a:ext>
              </a:extLst>
            </p:cNvPr>
            <p:cNvCxnSpPr/>
            <p:nvPr/>
          </p:nvCxnSpPr>
          <p:spPr>
            <a:xfrm>
              <a:off x="3670474" y="2286000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="" xmlns:a16="http://schemas.microsoft.com/office/drawing/2014/main" id="{30931116-077F-4D37-A8E6-278FED2DC806}"/>
                </a:ext>
              </a:extLst>
            </p:cNvPr>
            <p:cNvCxnSpPr/>
            <p:nvPr/>
          </p:nvCxnSpPr>
          <p:spPr>
            <a:xfrm>
              <a:off x="3956224" y="2286000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="" xmlns:a16="http://schemas.microsoft.com/office/drawing/2014/main" id="{7B752B44-72F2-4EB0-8BC2-5AAF485F766B}"/>
                </a:ext>
              </a:extLst>
            </p:cNvPr>
            <p:cNvCxnSpPr/>
            <p:nvPr/>
          </p:nvCxnSpPr>
          <p:spPr>
            <a:xfrm>
              <a:off x="3956224" y="2576512"/>
              <a:ext cx="576685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="" xmlns:a16="http://schemas.microsoft.com/office/drawing/2014/main" id="{F09C0EE1-548D-427A-AE3D-A501B1D9C1E1}"/>
                </a:ext>
              </a:extLst>
            </p:cNvPr>
            <p:cNvCxnSpPr/>
            <p:nvPr/>
          </p:nvCxnSpPr>
          <p:spPr>
            <a:xfrm>
              <a:off x="4532909" y="2578528"/>
              <a:ext cx="0" cy="28416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="" xmlns:a16="http://schemas.microsoft.com/office/drawing/2014/main" id="{3811940F-6BCB-42AB-B3FE-45C972956BAC}"/>
                </a:ext>
              </a:extLst>
            </p:cNvPr>
            <p:cNvCxnSpPr/>
            <p:nvPr/>
          </p:nvCxnSpPr>
          <p:spPr>
            <a:xfrm flipH="1">
              <a:off x="4241974" y="2862694"/>
              <a:ext cx="290935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="" xmlns:a16="http://schemas.microsoft.com/office/drawing/2014/main" id="{E8896A54-378E-4823-9177-7ACACD9BDBDB}"/>
                </a:ext>
              </a:extLst>
            </p:cNvPr>
            <p:cNvCxnSpPr/>
            <p:nvPr/>
          </p:nvCxnSpPr>
          <p:spPr>
            <a:xfrm>
              <a:off x="4241974" y="2862694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="" xmlns:a16="http://schemas.microsoft.com/office/drawing/2014/main" id="{B6C3D48D-75C2-451C-BD86-6F4AA6583F3D}"/>
                </a:ext>
              </a:extLst>
            </p:cNvPr>
            <p:cNvCxnSpPr/>
            <p:nvPr/>
          </p:nvCxnSpPr>
          <p:spPr>
            <a:xfrm flipH="1">
              <a:off x="3956224" y="3148444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="" xmlns:a16="http://schemas.microsoft.com/office/drawing/2014/main" id="{49BEB8BB-C80C-4DCD-9273-6E62EF3FEC08}"/>
                </a:ext>
              </a:extLst>
            </p:cNvPr>
            <p:cNvCxnSpPr/>
            <p:nvPr/>
          </p:nvCxnSpPr>
          <p:spPr>
            <a:xfrm flipV="1">
              <a:off x="3956224" y="2862694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="" xmlns:a16="http://schemas.microsoft.com/office/drawing/2014/main" id="{3B8C6459-9173-4579-A36B-891F5FA7B995}"/>
                </a:ext>
              </a:extLst>
            </p:cNvPr>
            <p:cNvCxnSpPr/>
            <p:nvPr/>
          </p:nvCxnSpPr>
          <p:spPr>
            <a:xfrm flipH="1">
              <a:off x="3384724" y="2862694"/>
              <a:ext cx="57150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="" xmlns:a16="http://schemas.microsoft.com/office/drawing/2014/main" id="{6DD6AB3A-A709-44F1-9F5B-1C5050FE9FB8}"/>
                </a:ext>
              </a:extLst>
            </p:cNvPr>
            <p:cNvCxnSpPr/>
            <p:nvPr/>
          </p:nvCxnSpPr>
          <p:spPr>
            <a:xfrm>
              <a:off x="3670474" y="2578528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="" xmlns:a16="http://schemas.microsoft.com/office/drawing/2014/main" id="{2A365977-AC66-476A-ABE2-0424CAB10B73}"/>
                </a:ext>
              </a:extLst>
            </p:cNvPr>
            <p:cNvCxnSpPr/>
            <p:nvPr/>
          </p:nvCxnSpPr>
          <p:spPr>
            <a:xfrm>
              <a:off x="3956224" y="2860528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="" xmlns:a16="http://schemas.microsoft.com/office/drawing/2014/main" id="{4A6A1BFB-6916-4A30-9102-0CC045C0B1FC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="" xmlns:a16="http://schemas.microsoft.com/office/drawing/2014/main" id="{FF49DA5B-24DA-4ED7-9687-E9A2895D9BF1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="" xmlns:a16="http://schemas.microsoft.com/office/drawing/2014/main" id="{1469DD67-A069-4A11-9B0A-8899F127D260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组合 68">
            <a:extLst>
              <a:ext uri="{FF2B5EF4-FFF2-40B4-BE49-F238E27FC236}">
                <a16:creationId xmlns="" xmlns:a16="http://schemas.microsoft.com/office/drawing/2014/main" id="{7D36D828-C0BF-4242-96E0-E56C5920ED5C}"/>
              </a:ext>
            </a:extLst>
          </p:cNvPr>
          <p:cNvGrpSpPr/>
          <p:nvPr/>
        </p:nvGrpSpPr>
        <p:grpSpPr>
          <a:xfrm>
            <a:off x="3394941" y="1875082"/>
            <a:ext cx="1008000" cy="756000"/>
            <a:chOff x="3384724" y="2286000"/>
            <a:chExt cx="1155268" cy="862444"/>
          </a:xfrm>
        </p:grpSpPr>
        <p:cxnSp>
          <p:nvCxnSpPr>
            <p:cNvPr id="70" name="直接连接符 69">
              <a:extLst>
                <a:ext uri="{FF2B5EF4-FFF2-40B4-BE49-F238E27FC236}">
                  <a16:creationId xmlns="" xmlns:a16="http://schemas.microsoft.com/office/drawing/2014/main" id="{60D47F37-0CE0-4A94-9262-9385DB702E44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="" xmlns:a16="http://schemas.microsoft.com/office/drawing/2014/main" id="{6BE7B264-6689-4A77-88CF-BAA817B9B75B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="" xmlns:a16="http://schemas.microsoft.com/office/drawing/2014/main" id="{EA84E580-2163-4356-940E-EF84E552825F}"/>
                </a:ext>
              </a:extLst>
            </p:cNvPr>
            <p:cNvCxnSpPr/>
            <p:nvPr/>
          </p:nvCxnSpPr>
          <p:spPr>
            <a:xfrm flipV="1">
              <a:off x="4244300" y="2286000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="" xmlns:a16="http://schemas.microsoft.com/office/drawing/2014/main" id="{CCA0A84B-A181-42BF-B513-F345FACBCDAE}"/>
                </a:ext>
              </a:extLst>
            </p:cNvPr>
            <p:cNvCxnSpPr/>
            <p:nvPr/>
          </p:nvCxnSpPr>
          <p:spPr>
            <a:xfrm>
              <a:off x="4244298" y="2287984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="" xmlns:a16="http://schemas.microsoft.com/office/drawing/2014/main" id="{30931116-077F-4D37-A8E6-278FED2DC806}"/>
                </a:ext>
              </a:extLst>
            </p:cNvPr>
            <p:cNvCxnSpPr/>
            <p:nvPr/>
          </p:nvCxnSpPr>
          <p:spPr>
            <a:xfrm>
              <a:off x="4532509" y="2286000"/>
              <a:ext cx="0" cy="283273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="" xmlns:a16="http://schemas.microsoft.com/office/drawing/2014/main" id="{7B752B44-72F2-4EB0-8BC2-5AAF485F766B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576512"/>
              <a:ext cx="285749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="" xmlns:a16="http://schemas.microsoft.com/office/drawing/2014/main" id="{F09C0EE1-548D-427A-AE3D-A501B1D9C1E1}"/>
                </a:ext>
              </a:extLst>
            </p:cNvPr>
            <p:cNvCxnSpPr/>
            <p:nvPr/>
          </p:nvCxnSpPr>
          <p:spPr>
            <a:xfrm>
              <a:off x="4532909" y="2569273"/>
              <a:ext cx="0" cy="28416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="" xmlns:a16="http://schemas.microsoft.com/office/drawing/2014/main" id="{3811940F-6BCB-42AB-B3FE-45C972956BAC}"/>
                </a:ext>
              </a:extLst>
            </p:cNvPr>
            <p:cNvCxnSpPr/>
            <p:nvPr/>
          </p:nvCxnSpPr>
          <p:spPr>
            <a:xfrm flipH="1">
              <a:off x="4241940" y="2856392"/>
              <a:ext cx="290935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="" xmlns:a16="http://schemas.microsoft.com/office/drawing/2014/main" id="{E8896A54-378E-4823-9177-7ACACD9BDBDB}"/>
                </a:ext>
              </a:extLst>
            </p:cNvPr>
            <p:cNvCxnSpPr/>
            <p:nvPr/>
          </p:nvCxnSpPr>
          <p:spPr>
            <a:xfrm>
              <a:off x="3665247" y="2862694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="" xmlns:a16="http://schemas.microsoft.com/office/drawing/2014/main" id="{B6C3D48D-75C2-451C-BD86-6F4AA6583F3D}"/>
                </a:ext>
              </a:extLst>
            </p:cNvPr>
            <p:cNvCxnSpPr/>
            <p:nvPr/>
          </p:nvCxnSpPr>
          <p:spPr>
            <a:xfrm flipH="1">
              <a:off x="3384791" y="3148444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="" xmlns:a16="http://schemas.microsoft.com/office/drawing/2014/main" id="{49BEB8BB-C80C-4DCD-9273-6E62EF3FEC08}"/>
                </a:ext>
              </a:extLst>
            </p:cNvPr>
            <p:cNvCxnSpPr/>
            <p:nvPr/>
          </p:nvCxnSpPr>
          <p:spPr>
            <a:xfrm flipV="1">
              <a:off x="3384790" y="2862694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="" xmlns:a16="http://schemas.microsoft.com/office/drawing/2014/main" id="{3B8C6459-9173-4579-A36B-891F5FA7B9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54758"/>
              <a:ext cx="288677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="" xmlns:a16="http://schemas.microsoft.com/office/drawing/2014/main" id="{6DD6AB3A-A709-44F1-9F5B-1C5050FE9FB8}"/>
                </a:ext>
              </a:extLst>
            </p:cNvPr>
            <p:cNvCxnSpPr/>
            <p:nvPr/>
          </p:nvCxnSpPr>
          <p:spPr>
            <a:xfrm>
              <a:off x="3670474" y="2578528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="" xmlns:a16="http://schemas.microsoft.com/office/drawing/2014/main" id="{2A365977-AC66-476A-ABE2-0424CAB10B73}"/>
                </a:ext>
              </a:extLst>
            </p:cNvPr>
            <p:cNvCxnSpPr>
              <a:cxnSpLocks/>
            </p:cNvCxnSpPr>
            <p:nvPr/>
          </p:nvCxnSpPr>
          <p:spPr>
            <a:xfrm>
              <a:off x="3668109" y="2854576"/>
              <a:ext cx="573865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="" xmlns:a16="http://schemas.microsoft.com/office/drawing/2014/main" id="{4A6A1BFB-6916-4A30-9102-0CC045C0B1FC}"/>
                </a:ext>
              </a:extLst>
            </p:cNvPr>
            <p:cNvCxnSpPr/>
            <p:nvPr/>
          </p:nvCxnSpPr>
          <p:spPr>
            <a:xfrm>
              <a:off x="3670474" y="2583654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="" xmlns:a16="http://schemas.microsoft.com/office/drawing/2014/main" id="{FF49DA5B-24DA-4ED7-9687-E9A2895D9BF1}"/>
                </a:ext>
              </a:extLst>
            </p:cNvPr>
            <p:cNvCxnSpPr>
              <a:cxnSpLocks/>
            </p:cNvCxnSpPr>
            <p:nvPr/>
          </p:nvCxnSpPr>
          <p:spPr>
            <a:xfrm>
              <a:off x="3954810" y="2583654"/>
              <a:ext cx="0" cy="269785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="" xmlns:a16="http://schemas.microsoft.com/office/drawing/2014/main" id="{1469DD67-A069-4A11-9B0A-8899F127D2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1940" y="2583654"/>
              <a:ext cx="1970" cy="269785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="" xmlns:a16="http://schemas.microsoft.com/office/drawing/2014/main" id="{91737804-FF68-4434-8079-D5D7FDA404D2}"/>
                </a:ext>
              </a:extLst>
            </p:cNvPr>
            <p:cNvCxnSpPr>
              <a:cxnSpLocks/>
            </p:cNvCxnSpPr>
            <p:nvPr/>
          </p:nvCxnSpPr>
          <p:spPr>
            <a:xfrm>
              <a:off x="4254243" y="2575201"/>
              <a:ext cx="285749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组合 87">
            <a:extLst>
              <a:ext uri="{FF2B5EF4-FFF2-40B4-BE49-F238E27FC236}">
                <a16:creationId xmlns="" xmlns:a16="http://schemas.microsoft.com/office/drawing/2014/main" id="{ECE814D1-D7A3-4EA9-AFA3-1E9B1645D632}"/>
              </a:ext>
            </a:extLst>
          </p:cNvPr>
          <p:cNvGrpSpPr/>
          <p:nvPr/>
        </p:nvGrpSpPr>
        <p:grpSpPr>
          <a:xfrm>
            <a:off x="6256957" y="1832728"/>
            <a:ext cx="1008000" cy="756000"/>
            <a:chOff x="3384724" y="2286000"/>
            <a:chExt cx="1149279" cy="862444"/>
          </a:xfrm>
        </p:grpSpPr>
        <p:cxnSp>
          <p:nvCxnSpPr>
            <p:cNvPr id="89" name="直接连接符 88">
              <a:extLst>
                <a:ext uri="{FF2B5EF4-FFF2-40B4-BE49-F238E27FC236}">
                  <a16:creationId xmlns="" xmlns:a16="http://schemas.microsoft.com/office/drawing/2014/main" id="{1C2A6922-692C-4FDE-9757-E12C03BFE40B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="" xmlns:a16="http://schemas.microsoft.com/office/drawing/2014/main" id="{521A14E0-190D-4C59-A32A-4764A21F076A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="" xmlns:a16="http://schemas.microsoft.com/office/drawing/2014/main" id="{F7E8DD2F-9D48-48BE-9BA1-CABB263BD2CC}"/>
                </a:ext>
              </a:extLst>
            </p:cNvPr>
            <p:cNvCxnSpPr/>
            <p:nvPr/>
          </p:nvCxnSpPr>
          <p:spPr>
            <a:xfrm flipV="1">
              <a:off x="3670471" y="2286000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="" xmlns:a16="http://schemas.microsoft.com/office/drawing/2014/main" id="{E0F08DC9-01C5-49F5-A49F-E73B3BBCCA01}"/>
                </a:ext>
              </a:extLst>
            </p:cNvPr>
            <p:cNvCxnSpPr/>
            <p:nvPr/>
          </p:nvCxnSpPr>
          <p:spPr>
            <a:xfrm>
              <a:off x="3670471" y="2286000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="" xmlns:a16="http://schemas.microsoft.com/office/drawing/2014/main" id="{036E3E98-06B9-408F-89DD-67F0389ADAE2}"/>
                </a:ext>
              </a:extLst>
            </p:cNvPr>
            <p:cNvCxnSpPr/>
            <p:nvPr/>
          </p:nvCxnSpPr>
          <p:spPr>
            <a:xfrm>
              <a:off x="3956222" y="2286000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="" xmlns:a16="http://schemas.microsoft.com/office/drawing/2014/main" id="{D8697718-71CA-4588-98EB-D3CDD7F26AE0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576512"/>
              <a:ext cx="285713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="" xmlns:a16="http://schemas.microsoft.com/office/drawing/2014/main" id="{4B3B1276-423D-42D0-8772-09FCDEA9D2BA}"/>
                </a:ext>
              </a:extLst>
            </p:cNvPr>
            <p:cNvCxnSpPr/>
            <p:nvPr/>
          </p:nvCxnSpPr>
          <p:spPr>
            <a:xfrm>
              <a:off x="4532909" y="2578526"/>
              <a:ext cx="0" cy="28416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="" xmlns:a16="http://schemas.microsoft.com/office/drawing/2014/main" id="{70B80F12-2907-440D-BECF-C93C2CE88BF5}"/>
                </a:ext>
              </a:extLst>
            </p:cNvPr>
            <p:cNvCxnSpPr/>
            <p:nvPr/>
          </p:nvCxnSpPr>
          <p:spPr>
            <a:xfrm flipH="1">
              <a:off x="4241974" y="2862690"/>
              <a:ext cx="290935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="" xmlns:a16="http://schemas.microsoft.com/office/drawing/2014/main" id="{96C13161-673A-4C84-B7E6-B07937C531F6}"/>
                </a:ext>
              </a:extLst>
            </p:cNvPr>
            <p:cNvCxnSpPr/>
            <p:nvPr/>
          </p:nvCxnSpPr>
          <p:spPr>
            <a:xfrm>
              <a:off x="3673434" y="2862694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="" xmlns:a16="http://schemas.microsoft.com/office/drawing/2014/main" id="{291EB6C3-0F82-4A15-A1F6-3DED63702611}"/>
                </a:ext>
              </a:extLst>
            </p:cNvPr>
            <p:cNvCxnSpPr/>
            <p:nvPr/>
          </p:nvCxnSpPr>
          <p:spPr>
            <a:xfrm flipH="1">
              <a:off x="3387681" y="3148444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="" xmlns:a16="http://schemas.microsoft.com/office/drawing/2014/main" id="{4A9FC122-E511-494E-BEC4-1DD4E75825E1}"/>
                </a:ext>
              </a:extLst>
            </p:cNvPr>
            <p:cNvCxnSpPr/>
            <p:nvPr/>
          </p:nvCxnSpPr>
          <p:spPr>
            <a:xfrm flipV="1">
              <a:off x="3384724" y="2862694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="" xmlns:a16="http://schemas.microsoft.com/office/drawing/2014/main" id="{09A7D725-865F-427E-AA75-F6FD8D0B99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62694"/>
              <a:ext cx="287729" cy="1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="" xmlns:a16="http://schemas.microsoft.com/office/drawing/2014/main" id="{A8D2ED0C-BB1B-449E-8A86-0C7BD7CB66D0}"/>
                </a:ext>
              </a:extLst>
            </p:cNvPr>
            <p:cNvCxnSpPr/>
            <p:nvPr/>
          </p:nvCxnSpPr>
          <p:spPr>
            <a:xfrm>
              <a:off x="3670474" y="2578528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="" xmlns:a16="http://schemas.microsoft.com/office/drawing/2014/main" id="{5E790DDF-35FE-42D7-974A-4F3F838F862D}"/>
                </a:ext>
              </a:extLst>
            </p:cNvPr>
            <p:cNvCxnSpPr/>
            <p:nvPr/>
          </p:nvCxnSpPr>
          <p:spPr>
            <a:xfrm>
              <a:off x="3956221" y="2860528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="" xmlns:a16="http://schemas.microsoft.com/office/drawing/2014/main" id="{DE0B7D16-1D96-422D-9922-0F4A656D1C2C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="" xmlns:a16="http://schemas.microsoft.com/office/drawing/2014/main" id="{807962DC-2CFC-407C-A418-388170274D23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="" xmlns:a16="http://schemas.microsoft.com/office/drawing/2014/main" id="{417E3E47-4081-4098-A3E9-4EE4BE2F0638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="" xmlns:a16="http://schemas.microsoft.com/office/drawing/2014/main" id="{36A55F88-45EE-4E4B-9C8D-06CBC1EBFB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70275" y="2863827"/>
              <a:ext cx="282600" cy="1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="" xmlns:a16="http://schemas.microsoft.com/office/drawing/2014/main" id="{8333CCBB-1300-41B5-BB2D-40C25E24BCC7}"/>
                </a:ext>
              </a:extLst>
            </p:cNvPr>
            <p:cNvCxnSpPr>
              <a:cxnSpLocks/>
            </p:cNvCxnSpPr>
            <p:nvPr/>
          </p:nvCxnSpPr>
          <p:spPr>
            <a:xfrm>
              <a:off x="4248290" y="2576511"/>
              <a:ext cx="285713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组合 107">
            <a:extLst>
              <a:ext uri="{FF2B5EF4-FFF2-40B4-BE49-F238E27FC236}">
                <a16:creationId xmlns="" xmlns:a16="http://schemas.microsoft.com/office/drawing/2014/main" id="{925A1F5E-3F6D-413D-9E56-97EB01E16F2C}"/>
              </a:ext>
            </a:extLst>
          </p:cNvPr>
          <p:cNvGrpSpPr/>
          <p:nvPr/>
        </p:nvGrpSpPr>
        <p:grpSpPr>
          <a:xfrm>
            <a:off x="4825949" y="1832728"/>
            <a:ext cx="1008000" cy="756000"/>
            <a:chOff x="3384724" y="2282591"/>
            <a:chExt cx="1157251" cy="865853"/>
          </a:xfrm>
        </p:grpSpPr>
        <p:cxnSp>
          <p:nvCxnSpPr>
            <p:cNvPr id="109" name="直接连接符 108">
              <a:extLst>
                <a:ext uri="{FF2B5EF4-FFF2-40B4-BE49-F238E27FC236}">
                  <a16:creationId xmlns="" xmlns:a16="http://schemas.microsoft.com/office/drawing/2014/main" id="{F57A5C62-FFC0-41A2-9524-1F5E0E77A4EC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="" xmlns:a16="http://schemas.microsoft.com/office/drawing/2014/main" id="{D361E6C4-B5EF-4A6F-8F5C-B1139AA08872}"/>
                </a:ext>
              </a:extLst>
            </p:cNvPr>
            <p:cNvCxnSpPr/>
            <p:nvPr/>
          </p:nvCxnSpPr>
          <p:spPr>
            <a:xfrm>
              <a:off x="3384724" y="2576513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="" xmlns:a16="http://schemas.microsoft.com/office/drawing/2014/main" id="{F001B84A-1F9D-4DAF-8DCD-A7248906499F}"/>
                </a:ext>
              </a:extLst>
            </p:cNvPr>
            <p:cNvCxnSpPr/>
            <p:nvPr/>
          </p:nvCxnSpPr>
          <p:spPr>
            <a:xfrm flipV="1">
              <a:off x="3951964" y="2286000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="" xmlns:a16="http://schemas.microsoft.com/office/drawing/2014/main" id="{90A5A4A3-935B-4624-B45F-747501AFF607}"/>
                </a:ext>
              </a:extLst>
            </p:cNvPr>
            <p:cNvCxnSpPr/>
            <p:nvPr/>
          </p:nvCxnSpPr>
          <p:spPr>
            <a:xfrm>
              <a:off x="3956224" y="2282591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="" xmlns:a16="http://schemas.microsoft.com/office/drawing/2014/main" id="{D967A87E-C27A-41EC-954D-C1AFA8742E3E}"/>
                </a:ext>
              </a:extLst>
            </p:cNvPr>
            <p:cNvCxnSpPr/>
            <p:nvPr/>
          </p:nvCxnSpPr>
          <p:spPr>
            <a:xfrm>
              <a:off x="4249905" y="2286000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="" xmlns:a16="http://schemas.microsoft.com/office/drawing/2014/main" id="{D0AC62BA-8294-4E20-BD36-AB072BC1CF85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581803"/>
              <a:ext cx="285749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="" xmlns:a16="http://schemas.microsoft.com/office/drawing/2014/main" id="{CB2BA31B-112C-47C4-8B21-49E2F0E34F8E}"/>
                </a:ext>
              </a:extLst>
            </p:cNvPr>
            <p:cNvCxnSpPr/>
            <p:nvPr/>
          </p:nvCxnSpPr>
          <p:spPr>
            <a:xfrm>
              <a:off x="4540844" y="2581180"/>
              <a:ext cx="0" cy="28416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="" xmlns:a16="http://schemas.microsoft.com/office/drawing/2014/main" id="{A0876927-E33D-4B83-9C73-B1FBE5DA47A7}"/>
                </a:ext>
              </a:extLst>
            </p:cNvPr>
            <p:cNvCxnSpPr/>
            <p:nvPr/>
          </p:nvCxnSpPr>
          <p:spPr>
            <a:xfrm flipH="1">
              <a:off x="4249905" y="2860056"/>
              <a:ext cx="290935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="" xmlns:a16="http://schemas.microsoft.com/office/drawing/2014/main" id="{3215D2F1-1327-40F1-AB6A-60108DB09E1F}"/>
                </a:ext>
              </a:extLst>
            </p:cNvPr>
            <p:cNvCxnSpPr/>
            <p:nvPr/>
          </p:nvCxnSpPr>
          <p:spPr>
            <a:xfrm>
              <a:off x="3670538" y="2862694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="" xmlns:a16="http://schemas.microsoft.com/office/drawing/2014/main" id="{9100B850-78A4-4F40-9AA3-9787B7C9DC41}"/>
                </a:ext>
              </a:extLst>
            </p:cNvPr>
            <p:cNvCxnSpPr/>
            <p:nvPr/>
          </p:nvCxnSpPr>
          <p:spPr>
            <a:xfrm flipH="1">
              <a:off x="3384791" y="3148444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="" xmlns:a16="http://schemas.microsoft.com/office/drawing/2014/main" id="{AE5B4BEC-5F04-493B-A651-7801A3E6A2BF}"/>
                </a:ext>
              </a:extLst>
            </p:cNvPr>
            <p:cNvCxnSpPr/>
            <p:nvPr/>
          </p:nvCxnSpPr>
          <p:spPr>
            <a:xfrm flipV="1">
              <a:off x="3384790" y="2862694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="" xmlns:a16="http://schemas.microsoft.com/office/drawing/2014/main" id="{9BC33344-1946-49EC-8C52-4B2F384B1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62694"/>
              <a:ext cx="288677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="" xmlns:a16="http://schemas.microsoft.com/office/drawing/2014/main" id="{1258372D-5769-4DD9-8B9F-7DEF5A89A963}"/>
                </a:ext>
              </a:extLst>
            </p:cNvPr>
            <p:cNvCxnSpPr/>
            <p:nvPr/>
          </p:nvCxnSpPr>
          <p:spPr>
            <a:xfrm>
              <a:off x="3673401" y="2576513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="" xmlns:a16="http://schemas.microsoft.com/office/drawing/2014/main" id="{F3659E43-16BD-449E-8ED2-35D12F7CEE24}"/>
                </a:ext>
              </a:extLst>
            </p:cNvPr>
            <p:cNvCxnSpPr>
              <a:cxnSpLocks/>
            </p:cNvCxnSpPr>
            <p:nvPr/>
          </p:nvCxnSpPr>
          <p:spPr>
            <a:xfrm>
              <a:off x="3668109" y="2860528"/>
              <a:ext cx="573865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="" xmlns:a16="http://schemas.microsoft.com/office/drawing/2014/main" id="{9CBBE759-67B6-4CB2-ACE4-26A5B9DA32D8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="" xmlns:a16="http://schemas.microsoft.com/office/drawing/2014/main" id="{0492A027-B83A-468B-ACDC-904807CB2043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="" xmlns:a16="http://schemas.microsoft.com/office/drawing/2014/main" id="{2F828933-A558-4A38-AD4A-2EC22947408B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="" xmlns:a16="http://schemas.microsoft.com/office/drawing/2014/main" id="{CDD0604A-38E2-49A0-99C6-E473F211BCE5}"/>
                </a:ext>
              </a:extLst>
            </p:cNvPr>
            <p:cNvCxnSpPr>
              <a:cxnSpLocks/>
            </p:cNvCxnSpPr>
            <p:nvPr/>
          </p:nvCxnSpPr>
          <p:spPr>
            <a:xfrm>
              <a:off x="4256226" y="2579168"/>
              <a:ext cx="28574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组合 126">
            <a:extLst>
              <a:ext uri="{FF2B5EF4-FFF2-40B4-BE49-F238E27FC236}">
                <a16:creationId xmlns="" xmlns:a16="http://schemas.microsoft.com/office/drawing/2014/main" id="{925A1F5E-3F6D-413D-9E56-97EB01E16F2C}"/>
              </a:ext>
            </a:extLst>
          </p:cNvPr>
          <p:cNvGrpSpPr/>
          <p:nvPr/>
        </p:nvGrpSpPr>
        <p:grpSpPr>
          <a:xfrm>
            <a:off x="7687964" y="1828451"/>
            <a:ext cx="1008000" cy="756000"/>
            <a:chOff x="3383165" y="2286000"/>
            <a:chExt cx="1154929" cy="862444"/>
          </a:xfrm>
        </p:grpSpPr>
        <p:cxnSp>
          <p:nvCxnSpPr>
            <p:cNvPr id="128" name="直接连接符 127">
              <a:extLst>
                <a:ext uri="{FF2B5EF4-FFF2-40B4-BE49-F238E27FC236}">
                  <a16:creationId xmlns="" xmlns:a16="http://schemas.microsoft.com/office/drawing/2014/main" id="{F57A5C62-FFC0-41A2-9524-1F5E0E77A4EC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>
              <a:extLst>
                <a:ext uri="{FF2B5EF4-FFF2-40B4-BE49-F238E27FC236}">
                  <a16:creationId xmlns="" xmlns:a16="http://schemas.microsoft.com/office/drawing/2014/main" id="{D361E6C4-B5EF-4A6F-8F5C-B1139AA08872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="" xmlns:a16="http://schemas.microsoft.com/office/drawing/2014/main" id="{F001B84A-1F9D-4DAF-8DCD-A7248906499F}"/>
                </a:ext>
              </a:extLst>
            </p:cNvPr>
            <p:cNvCxnSpPr/>
            <p:nvPr/>
          </p:nvCxnSpPr>
          <p:spPr>
            <a:xfrm flipV="1">
              <a:off x="3384487" y="2286000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="" xmlns:a16="http://schemas.microsoft.com/office/drawing/2014/main" id="{90A5A4A3-935B-4624-B45F-747501AFF607}"/>
                </a:ext>
              </a:extLst>
            </p:cNvPr>
            <p:cNvCxnSpPr/>
            <p:nvPr/>
          </p:nvCxnSpPr>
          <p:spPr>
            <a:xfrm>
              <a:off x="3383165" y="2286000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="" xmlns:a16="http://schemas.microsoft.com/office/drawing/2014/main" id="{D967A87E-C27A-41EC-954D-C1AFA8742E3E}"/>
                </a:ext>
              </a:extLst>
            </p:cNvPr>
            <p:cNvCxnSpPr/>
            <p:nvPr/>
          </p:nvCxnSpPr>
          <p:spPr>
            <a:xfrm>
              <a:off x="3668109" y="2286000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="" xmlns:a16="http://schemas.microsoft.com/office/drawing/2014/main" id="{D0AC62BA-8294-4E20-BD36-AB072BC1CF85}"/>
                </a:ext>
              </a:extLst>
            </p:cNvPr>
            <p:cNvCxnSpPr>
              <a:cxnSpLocks/>
            </p:cNvCxnSpPr>
            <p:nvPr/>
          </p:nvCxnSpPr>
          <p:spPr>
            <a:xfrm>
              <a:off x="3947617" y="2568174"/>
              <a:ext cx="285749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="" xmlns:a16="http://schemas.microsoft.com/office/drawing/2014/main" id="{CB2BA31B-112C-47C4-8B21-49E2F0E34F8E}"/>
                </a:ext>
              </a:extLst>
            </p:cNvPr>
            <p:cNvCxnSpPr/>
            <p:nvPr/>
          </p:nvCxnSpPr>
          <p:spPr>
            <a:xfrm>
              <a:off x="4538094" y="2571750"/>
              <a:ext cx="0" cy="28416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="" xmlns:a16="http://schemas.microsoft.com/office/drawing/2014/main" id="{A0876927-E33D-4B83-9C73-B1FBE5DA47A7}"/>
                </a:ext>
              </a:extLst>
            </p:cNvPr>
            <p:cNvCxnSpPr/>
            <p:nvPr/>
          </p:nvCxnSpPr>
          <p:spPr>
            <a:xfrm flipH="1">
              <a:off x="4245937" y="2860056"/>
              <a:ext cx="290935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="" xmlns:a16="http://schemas.microsoft.com/office/drawing/2014/main" id="{3215D2F1-1327-40F1-AB6A-60108DB09E1F}"/>
                </a:ext>
              </a:extLst>
            </p:cNvPr>
            <p:cNvCxnSpPr/>
            <p:nvPr/>
          </p:nvCxnSpPr>
          <p:spPr>
            <a:xfrm>
              <a:off x="3670538" y="2862694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>
              <a:extLst>
                <a:ext uri="{FF2B5EF4-FFF2-40B4-BE49-F238E27FC236}">
                  <a16:creationId xmlns="" xmlns:a16="http://schemas.microsoft.com/office/drawing/2014/main" id="{9100B850-78A4-4F40-9AA3-9787B7C9DC41}"/>
                </a:ext>
              </a:extLst>
            </p:cNvPr>
            <p:cNvCxnSpPr/>
            <p:nvPr/>
          </p:nvCxnSpPr>
          <p:spPr>
            <a:xfrm flipH="1">
              <a:off x="3384791" y="3148444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="" xmlns:a16="http://schemas.microsoft.com/office/drawing/2014/main" id="{AE5B4BEC-5F04-493B-A651-7801A3E6A2BF}"/>
                </a:ext>
              </a:extLst>
            </p:cNvPr>
            <p:cNvCxnSpPr/>
            <p:nvPr/>
          </p:nvCxnSpPr>
          <p:spPr>
            <a:xfrm flipV="1">
              <a:off x="3384790" y="2862694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>
              <a:extLst>
                <a:ext uri="{FF2B5EF4-FFF2-40B4-BE49-F238E27FC236}">
                  <a16:creationId xmlns="" xmlns:a16="http://schemas.microsoft.com/office/drawing/2014/main" id="{9BC33344-1946-49EC-8C52-4B2F384B1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62694"/>
              <a:ext cx="288677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>
              <a:extLst>
                <a:ext uri="{FF2B5EF4-FFF2-40B4-BE49-F238E27FC236}">
                  <a16:creationId xmlns="" xmlns:a16="http://schemas.microsoft.com/office/drawing/2014/main" id="{1258372D-5769-4DD9-8B9F-7DEF5A89A963}"/>
                </a:ext>
              </a:extLst>
            </p:cNvPr>
            <p:cNvCxnSpPr/>
            <p:nvPr/>
          </p:nvCxnSpPr>
          <p:spPr>
            <a:xfrm>
              <a:off x="3669060" y="2568174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="" xmlns:a16="http://schemas.microsoft.com/office/drawing/2014/main" id="{F3659E43-16BD-449E-8ED2-35D12F7CEE24}"/>
                </a:ext>
              </a:extLst>
            </p:cNvPr>
            <p:cNvCxnSpPr>
              <a:cxnSpLocks/>
            </p:cNvCxnSpPr>
            <p:nvPr/>
          </p:nvCxnSpPr>
          <p:spPr>
            <a:xfrm>
              <a:off x="3668109" y="2860528"/>
              <a:ext cx="573865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="" xmlns:a16="http://schemas.microsoft.com/office/drawing/2014/main" id="{9CBBE759-67B6-4CB2-ACE4-26A5B9DA32D8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>
              <a:extLst>
                <a:ext uri="{FF2B5EF4-FFF2-40B4-BE49-F238E27FC236}">
                  <a16:creationId xmlns="" xmlns:a16="http://schemas.microsoft.com/office/drawing/2014/main" id="{0492A027-B83A-468B-ACDC-904807CB2043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>
              <a:extLst>
                <a:ext uri="{FF2B5EF4-FFF2-40B4-BE49-F238E27FC236}">
                  <a16:creationId xmlns="" xmlns:a16="http://schemas.microsoft.com/office/drawing/2014/main" id="{2F828933-A558-4A38-AD4A-2EC22947408B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>
              <a:extLst>
                <a:ext uri="{FF2B5EF4-FFF2-40B4-BE49-F238E27FC236}">
                  <a16:creationId xmlns="" xmlns:a16="http://schemas.microsoft.com/office/drawing/2014/main" id="{CDD0604A-38E2-49A0-99C6-E473F211BCE5}"/>
                </a:ext>
              </a:extLst>
            </p:cNvPr>
            <p:cNvCxnSpPr>
              <a:cxnSpLocks/>
            </p:cNvCxnSpPr>
            <p:nvPr/>
          </p:nvCxnSpPr>
          <p:spPr>
            <a:xfrm>
              <a:off x="4241974" y="2564835"/>
              <a:ext cx="288732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组合 145">
            <a:extLst>
              <a:ext uri="{FF2B5EF4-FFF2-40B4-BE49-F238E27FC236}">
                <a16:creationId xmlns="" xmlns:a16="http://schemas.microsoft.com/office/drawing/2014/main" id="{7D36D828-C0BF-4242-96E0-E56C5920ED5C}"/>
              </a:ext>
            </a:extLst>
          </p:cNvPr>
          <p:cNvGrpSpPr/>
          <p:nvPr/>
        </p:nvGrpSpPr>
        <p:grpSpPr>
          <a:xfrm flipH="1">
            <a:off x="3977101" y="3132022"/>
            <a:ext cx="1008000" cy="756000"/>
            <a:chOff x="3384724" y="2286000"/>
            <a:chExt cx="1149317" cy="862444"/>
          </a:xfrm>
        </p:grpSpPr>
        <p:cxnSp>
          <p:nvCxnSpPr>
            <p:cNvPr id="147" name="直接连接符 146">
              <a:extLst>
                <a:ext uri="{FF2B5EF4-FFF2-40B4-BE49-F238E27FC236}">
                  <a16:creationId xmlns="" xmlns:a16="http://schemas.microsoft.com/office/drawing/2014/main" id="{60D47F37-0CE0-4A94-9262-9385DB702E44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>
              <a:extLst>
                <a:ext uri="{FF2B5EF4-FFF2-40B4-BE49-F238E27FC236}">
                  <a16:creationId xmlns="" xmlns:a16="http://schemas.microsoft.com/office/drawing/2014/main" id="{6BE7B264-6689-4A77-88CF-BAA817B9B75B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>
              <a:extLst>
                <a:ext uri="{FF2B5EF4-FFF2-40B4-BE49-F238E27FC236}">
                  <a16:creationId xmlns="" xmlns:a16="http://schemas.microsoft.com/office/drawing/2014/main" id="{EA84E580-2163-4356-940E-EF84E552825F}"/>
                </a:ext>
              </a:extLst>
            </p:cNvPr>
            <p:cNvCxnSpPr/>
            <p:nvPr/>
          </p:nvCxnSpPr>
          <p:spPr>
            <a:xfrm flipV="1">
              <a:off x="3962541" y="2286000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>
              <a:extLst>
                <a:ext uri="{FF2B5EF4-FFF2-40B4-BE49-F238E27FC236}">
                  <a16:creationId xmlns="" xmlns:a16="http://schemas.microsoft.com/office/drawing/2014/main" id="{CCA0A84B-A181-42BF-B513-F345FACBCDAE}"/>
                </a:ext>
              </a:extLst>
            </p:cNvPr>
            <p:cNvCxnSpPr/>
            <p:nvPr/>
          </p:nvCxnSpPr>
          <p:spPr>
            <a:xfrm>
              <a:off x="3962541" y="2286000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>
              <a:extLst>
                <a:ext uri="{FF2B5EF4-FFF2-40B4-BE49-F238E27FC236}">
                  <a16:creationId xmlns="" xmlns:a16="http://schemas.microsoft.com/office/drawing/2014/main" id="{30931116-077F-4D37-A8E6-278FED2DC806}"/>
                </a:ext>
              </a:extLst>
            </p:cNvPr>
            <p:cNvCxnSpPr/>
            <p:nvPr/>
          </p:nvCxnSpPr>
          <p:spPr>
            <a:xfrm>
              <a:off x="4248292" y="2286000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="" xmlns:a16="http://schemas.microsoft.com/office/drawing/2014/main" id="{7B752B44-72F2-4EB0-8BC2-5AAF485F766B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576512"/>
              <a:ext cx="285749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="" xmlns:a16="http://schemas.microsoft.com/office/drawing/2014/main" id="{F09C0EE1-548D-427A-AE3D-A501B1D9C1E1}"/>
                </a:ext>
              </a:extLst>
            </p:cNvPr>
            <p:cNvCxnSpPr/>
            <p:nvPr/>
          </p:nvCxnSpPr>
          <p:spPr>
            <a:xfrm>
              <a:off x="4532909" y="2287518"/>
              <a:ext cx="0" cy="28416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="" xmlns:a16="http://schemas.microsoft.com/office/drawing/2014/main" id="{3811940F-6BCB-42AB-B3FE-45C972956BAC}"/>
                </a:ext>
              </a:extLst>
            </p:cNvPr>
            <p:cNvCxnSpPr/>
            <p:nvPr/>
          </p:nvCxnSpPr>
          <p:spPr>
            <a:xfrm flipH="1">
              <a:off x="4241974" y="2571683"/>
              <a:ext cx="290935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>
              <a:extLst>
                <a:ext uri="{FF2B5EF4-FFF2-40B4-BE49-F238E27FC236}">
                  <a16:creationId xmlns="" xmlns:a16="http://schemas.microsoft.com/office/drawing/2014/main" id="{E8896A54-378E-4823-9177-7ACACD9BDBDB}"/>
                </a:ext>
              </a:extLst>
            </p:cNvPr>
            <p:cNvCxnSpPr/>
            <p:nvPr/>
          </p:nvCxnSpPr>
          <p:spPr>
            <a:xfrm>
              <a:off x="3670538" y="2862694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>
              <a:extLst>
                <a:ext uri="{FF2B5EF4-FFF2-40B4-BE49-F238E27FC236}">
                  <a16:creationId xmlns="" xmlns:a16="http://schemas.microsoft.com/office/drawing/2014/main" id="{B6C3D48D-75C2-451C-BD86-6F4AA6583F3D}"/>
                </a:ext>
              </a:extLst>
            </p:cNvPr>
            <p:cNvCxnSpPr/>
            <p:nvPr/>
          </p:nvCxnSpPr>
          <p:spPr>
            <a:xfrm flipH="1">
              <a:off x="3384791" y="3148444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>
              <a:extLst>
                <a:ext uri="{FF2B5EF4-FFF2-40B4-BE49-F238E27FC236}">
                  <a16:creationId xmlns="" xmlns:a16="http://schemas.microsoft.com/office/drawing/2014/main" id="{49BEB8BB-C80C-4DCD-9273-6E62EF3FEC08}"/>
                </a:ext>
              </a:extLst>
            </p:cNvPr>
            <p:cNvCxnSpPr/>
            <p:nvPr/>
          </p:nvCxnSpPr>
          <p:spPr>
            <a:xfrm flipV="1">
              <a:off x="3384790" y="2862694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>
              <a:extLst>
                <a:ext uri="{FF2B5EF4-FFF2-40B4-BE49-F238E27FC236}">
                  <a16:creationId xmlns="" xmlns:a16="http://schemas.microsoft.com/office/drawing/2014/main" id="{3B8C6459-9173-4579-A36B-891F5FA7B9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62694"/>
              <a:ext cx="288677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>
              <a:extLst>
                <a:ext uri="{FF2B5EF4-FFF2-40B4-BE49-F238E27FC236}">
                  <a16:creationId xmlns="" xmlns:a16="http://schemas.microsoft.com/office/drawing/2014/main" id="{6DD6AB3A-A709-44F1-9F5B-1C5050FE9FB8}"/>
                </a:ext>
              </a:extLst>
            </p:cNvPr>
            <p:cNvCxnSpPr/>
            <p:nvPr/>
          </p:nvCxnSpPr>
          <p:spPr>
            <a:xfrm>
              <a:off x="3670474" y="2576544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>
              <a:extLst>
                <a:ext uri="{FF2B5EF4-FFF2-40B4-BE49-F238E27FC236}">
                  <a16:creationId xmlns="" xmlns:a16="http://schemas.microsoft.com/office/drawing/2014/main" id="{2A365977-AC66-476A-ABE2-0424CAB10B73}"/>
                </a:ext>
              </a:extLst>
            </p:cNvPr>
            <p:cNvCxnSpPr>
              <a:cxnSpLocks/>
            </p:cNvCxnSpPr>
            <p:nvPr/>
          </p:nvCxnSpPr>
          <p:spPr>
            <a:xfrm>
              <a:off x="3668109" y="2862512"/>
              <a:ext cx="573865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>
              <a:extLst>
                <a:ext uri="{FF2B5EF4-FFF2-40B4-BE49-F238E27FC236}">
                  <a16:creationId xmlns="" xmlns:a16="http://schemas.microsoft.com/office/drawing/2014/main" id="{4A6A1BFB-6916-4A30-9102-0CC045C0B1FC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>
              <a:extLst>
                <a:ext uri="{FF2B5EF4-FFF2-40B4-BE49-F238E27FC236}">
                  <a16:creationId xmlns="" xmlns:a16="http://schemas.microsoft.com/office/drawing/2014/main" id="{FF49DA5B-24DA-4ED7-9687-E9A2895D9BF1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="" xmlns:a16="http://schemas.microsoft.com/office/drawing/2014/main" id="{1469DD67-A069-4A11-9B0A-8899F127D260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>
              <a:extLst>
                <a:ext uri="{FF2B5EF4-FFF2-40B4-BE49-F238E27FC236}">
                  <a16:creationId xmlns="" xmlns:a16="http://schemas.microsoft.com/office/drawing/2014/main" id="{91737804-FF68-4434-8079-D5D7FDA404D2}"/>
                </a:ext>
              </a:extLst>
            </p:cNvPr>
            <p:cNvCxnSpPr>
              <a:cxnSpLocks/>
            </p:cNvCxnSpPr>
            <p:nvPr/>
          </p:nvCxnSpPr>
          <p:spPr>
            <a:xfrm>
              <a:off x="4248292" y="2288690"/>
              <a:ext cx="28574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组合 164">
            <a:extLst>
              <a:ext uri="{FF2B5EF4-FFF2-40B4-BE49-F238E27FC236}">
                <a16:creationId xmlns="" xmlns:a16="http://schemas.microsoft.com/office/drawing/2014/main" id="{ECE814D1-D7A3-4EA9-AFA3-1E9B1645D632}"/>
              </a:ext>
            </a:extLst>
          </p:cNvPr>
          <p:cNvGrpSpPr/>
          <p:nvPr/>
        </p:nvGrpSpPr>
        <p:grpSpPr>
          <a:xfrm>
            <a:off x="2490700" y="3119891"/>
            <a:ext cx="1008000" cy="756000"/>
            <a:chOff x="3384724" y="2285505"/>
            <a:chExt cx="1149279" cy="862939"/>
          </a:xfrm>
        </p:grpSpPr>
        <p:cxnSp>
          <p:nvCxnSpPr>
            <p:cNvPr id="166" name="直接连接符 165">
              <a:extLst>
                <a:ext uri="{FF2B5EF4-FFF2-40B4-BE49-F238E27FC236}">
                  <a16:creationId xmlns="" xmlns:a16="http://schemas.microsoft.com/office/drawing/2014/main" id="{1C2A6922-692C-4FDE-9757-E12C03BFE40B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>
              <a:extLst>
                <a:ext uri="{FF2B5EF4-FFF2-40B4-BE49-F238E27FC236}">
                  <a16:creationId xmlns="" xmlns:a16="http://schemas.microsoft.com/office/drawing/2014/main" id="{521A14E0-190D-4C59-A32A-4764A21F076A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>
              <a:extLst>
                <a:ext uri="{FF2B5EF4-FFF2-40B4-BE49-F238E27FC236}">
                  <a16:creationId xmlns="" xmlns:a16="http://schemas.microsoft.com/office/drawing/2014/main" id="{F7E8DD2F-9D48-48BE-9BA1-CABB263BD2CC}"/>
                </a:ext>
              </a:extLst>
            </p:cNvPr>
            <p:cNvCxnSpPr/>
            <p:nvPr/>
          </p:nvCxnSpPr>
          <p:spPr>
            <a:xfrm flipV="1">
              <a:off x="3956188" y="2286000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>
              <a:extLst>
                <a:ext uri="{FF2B5EF4-FFF2-40B4-BE49-F238E27FC236}">
                  <a16:creationId xmlns="" xmlns:a16="http://schemas.microsoft.com/office/drawing/2014/main" id="{E0F08DC9-01C5-49F5-A49F-E73B3BBCCA01}"/>
                </a:ext>
              </a:extLst>
            </p:cNvPr>
            <p:cNvCxnSpPr/>
            <p:nvPr/>
          </p:nvCxnSpPr>
          <p:spPr>
            <a:xfrm>
              <a:off x="3956188" y="2286000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>
              <a:extLst>
                <a:ext uri="{FF2B5EF4-FFF2-40B4-BE49-F238E27FC236}">
                  <a16:creationId xmlns="" xmlns:a16="http://schemas.microsoft.com/office/drawing/2014/main" id="{036E3E98-06B9-408F-89DD-67F0389ADAE2}"/>
                </a:ext>
              </a:extLst>
            </p:cNvPr>
            <p:cNvCxnSpPr/>
            <p:nvPr/>
          </p:nvCxnSpPr>
          <p:spPr>
            <a:xfrm>
              <a:off x="4241939" y="2286000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>
              <a:extLst>
                <a:ext uri="{FF2B5EF4-FFF2-40B4-BE49-F238E27FC236}">
                  <a16:creationId xmlns="" xmlns:a16="http://schemas.microsoft.com/office/drawing/2014/main" id="{D8697718-71CA-4588-98EB-D3CDD7F26AE0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576512"/>
              <a:ext cx="285713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>
              <a:extLst>
                <a:ext uri="{FF2B5EF4-FFF2-40B4-BE49-F238E27FC236}">
                  <a16:creationId xmlns="" xmlns:a16="http://schemas.microsoft.com/office/drawing/2014/main" id="{4B3B1276-423D-42D0-8772-09FCDEA9D2BA}"/>
                </a:ext>
              </a:extLst>
            </p:cNvPr>
            <p:cNvCxnSpPr/>
            <p:nvPr/>
          </p:nvCxnSpPr>
          <p:spPr>
            <a:xfrm>
              <a:off x="4532909" y="2287519"/>
              <a:ext cx="0" cy="28416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>
              <a:extLst>
                <a:ext uri="{FF2B5EF4-FFF2-40B4-BE49-F238E27FC236}">
                  <a16:creationId xmlns="" xmlns:a16="http://schemas.microsoft.com/office/drawing/2014/main" id="{70B80F12-2907-440D-BECF-C93C2CE88BF5}"/>
                </a:ext>
              </a:extLst>
            </p:cNvPr>
            <p:cNvCxnSpPr/>
            <p:nvPr/>
          </p:nvCxnSpPr>
          <p:spPr>
            <a:xfrm flipH="1">
              <a:off x="4241974" y="2571685"/>
              <a:ext cx="290935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>
              <a:extLst>
                <a:ext uri="{FF2B5EF4-FFF2-40B4-BE49-F238E27FC236}">
                  <a16:creationId xmlns="" xmlns:a16="http://schemas.microsoft.com/office/drawing/2014/main" id="{96C13161-673A-4C84-B7E6-B07937C531F6}"/>
                </a:ext>
              </a:extLst>
            </p:cNvPr>
            <p:cNvCxnSpPr/>
            <p:nvPr/>
          </p:nvCxnSpPr>
          <p:spPr>
            <a:xfrm>
              <a:off x="3953861" y="2862694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>
              <a:extLst>
                <a:ext uri="{FF2B5EF4-FFF2-40B4-BE49-F238E27FC236}">
                  <a16:creationId xmlns="" xmlns:a16="http://schemas.microsoft.com/office/drawing/2014/main" id="{291EB6C3-0F82-4A15-A1F6-3DED63702611}"/>
                </a:ext>
              </a:extLst>
            </p:cNvPr>
            <p:cNvCxnSpPr/>
            <p:nvPr/>
          </p:nvCxnSpPr>
          <p:spPr>
            <a:xfrm flipH="1">
              <a:off x="3668109" y="3148444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>
              <a:extLst>
                <a:ext uri="{FF2B5EF4-FFF2-40B4-BE49-F238E27FC236}">
                  <a16:creationId xmlns="" xmlns:a16="http://schemas.microsoft.com/office/drawing/2014/main" id="{4A9FC122-E511-494E-BEC4-1DD4E75825E1}"/>
                </a:ext>
              </a:extLst>
            </p:cNvPr>
            <p:cNvCxnSpPr/>
            <p:nvPr/>
          </p:nvCxnSpPr>
          <p:spPr>
            <a:xfrm flipV="1">
              <a:off x="3668109" y="2862694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>
              <a:extLst>
                <a:ext uri="{FF2B5EF4-FFF2-40B4-BE49-F238E27FC236}">
                  <a16:creationId xmlns="" xmlns:a16="http://schemas.microsoft.com/office/drawing/2014/main" id="{09A7D725-865F-427E-AA75-F6FD8D0B99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62694"/>
              <a:ext cx="287729" cy="1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>
              <a:extLst>
                <a:ext uri="{FF2B5EF4-FFF2-40B4-BE49-F238E27FC236}">
                  <a16:creationId xmlns="" xmlns:a16="http://schemas.microsoft.com/office/drawing/2014/main" id="{A8D2ED0C-BB1B-449E-8A86-0C7BD7CB66D0}"/>
                </a:ext>
              </a:extLst>
            </p:cNvPr>
            <p:cNvCxnSpPr/>
            <p:nvPr/>
          </p:nvCxnSpPr>
          <p:spPr>
            <a:xfrm>
              <a:off x="3673401" y="2571577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>
              <a:extLst>
                <a:ext uri="{FF2B5EF4-FFF2-40B4-BE49-F238E27FC236}">
                  <a16:creationId xmlns="" xmlns:a16="http://schemas.microsoft.com/office/drawing/2014/main" id="{5E790DDF-35FE-42D7-974A-4F3F838F862D}"/>
                </a:ext>
              </a:extLst>
            </p:cNvPr>
            <p:cNvCxnSpPr/>
            <p:nvPr/>
          </p:nvCxnSpPr>
          <p:spPr>
            <a:xfrm>
              <a:off x="3956224" y="2860528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>
              <a:extLst>
                <a:ext uri="{FF2B5EF4-FFF2-40B4-BE49-F238E27FC236}">
                  <a16:creationId xmlns="" xmlns:a16="http://schemas.microsoft.com/office/drawing/2014/main" id="{DE0B7D16-1D96-422D-9922-0F4A656D1C2C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>
              <a:extLst>
                <a:ext uri="{FF2B5EF4-FFF2-40B4-BE49-F238E27FC236}">
                  <a16:creationId xmlns="" xmlns:a16="http://schemas.microsoft.com/office/drawing/2014/main" id="{807962DC-2CFC-407C-A418-388170274D23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>
              <a:extLst>
                <a:ext uri="{FF2B5EF4-FFF2-40B4-BE49-F238E27FC236}">
                  <a16:creationId xmlns="" xmlns:a16="http://schemas.microsoft.com/office/drawing/2014/main" id="{417E3E47-4081-4098-A3E9-4EE4BE2F0638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>
              <a:extLst>
                <a:ext uri="{FF2B5EF4-FFF2-40B4-BE49-F238E27FC236}">
                  <a16:creationId xmlns="" xmlns:a16="http://schemas.microsoft.com/office/drawing/2014/main" id="{36A55F88-45EE-4E4B-9C8D-06CBC1EBFB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73401" y="2862694"/>
              <a:ext cx="268891" cy="1132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>
              <a:extLst>
                <a:ext uri="{FF2B5EF4-FFF2-40B4-BE49-F238E27FC236}">
                  <a16:creationId xmlns="" xmlns:a16="http://schemas.microsoft.com/office/drawing/2014/main" id="{8333CCBB-1300-41B5-BB2D-40C25E24BCC7}"/>
                </a:ext>
              </a:extLst>
            </p:cNvPr>
            <p:cNvCxnSpPr>
              <a:cxnSpLocks/>
            </p:cNvCxnSpPr>
            <p:nvPr/>
          </p:nvCxnSpPr>
          <p:spPr>
            <a:xfrm>
              <a:off x="4248290" y="2285505"/>
              <a:ext cx="285713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组合 184">
            <a:extLst>
              <a:ext uri="{FF2B5EF4-FFF2-40B4-BE49-F238E27FC236}">
                <a16:creationId xmlns="" xmlns:a16="http://schemas.microsoft.com/office/drawing/2014/main" id="{7D36D828-C0BF-4242-96E0-E56C5920ED5C}"/>
              </a:ext>
            </a:extLst>
          </p:cNvPr>
          <p:cNvGrpSpPr/>
          <p:nvPr/>
        </p:nvGrpSpPr>
        <p:grpSpPr>
          <a:xfrm>
            <a:off x="1004298" y="3136801"/>
            <a:ext cx="1008000" cy="756000"/>
            <a:chOff x="3376788" y="2282058"/>
            <a:chExt cx="1163204" cy="866386"/>
          </a:xfrm>
        </p:grpSpPr>
        <p:cxnSp>
          <p:nvCxnSpPr>
            <p:cNvPr id="186" name="直接连接符 185">
              <a:extLst>
                <a:ext uri="{FF2B5EF4-FFF2-40B4-BE49-F238E27FC236}">
                  <a16:creationId xmlns="" xmlns:a16="http://schemas.microsoft.com/office/drawing/2014/main" id="{60D47F37-0CE0-4A94-9262-9385DB702E44}"/>
                </a:ext>
              </a:extLst>
            </p:cNvPr>
            <p:cNvCxnSpPr/>
            <p:nvPr/>
          </p:nvCxnSpPr>
          <p:spPr>
            <a:xfrm>
              <a:off x="3384724" y="2282058"/>
              <a:ext cx="0" cy="290944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>
              <a:extLst>
                <a:ext uri="{FF2B5EF4-FFF2-40B4-BE49-F238E27FC236}">
                  <a16:creationId xmlns="" xmlns:a16="http://schemas.microsoft.com/office/drawing/2014/main" id="{6BE7B264-6689-4A77-88CF-BAA817B9B75B}"/>
                </a:ext>
              </a:extLst>
            </p:cNvPr>
            <p:cNvCxnSpPr/>
            <p:nvPr/>
          </p:nvCxnSpPr>
          <p:spPr>
            <a:xfrm>
              <a:off x="3384724" y="2288797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>
              <a:extLst>
                <a:ext uri="{FF2B5EF4-FFF2-40B4-BE49-F238E27FC236}">
                  <a16:creationId xmlns="" xmlns:a16="http://schemas.microsoft.com/office/drawing/2014/main" id="{EA84E580-2163-4356-940E-EF84E552825F}"/>
                </a:ext>
              </a:extLst>
            </p:cNvPr>
            <p:cNvCxnSpPr/>
            <p:nvPr/>
          </p:nvCxnSpPr>
          <p:spPr>
            <a:xfrm flipV="1">
              <a:off x="3664910" y="2287984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>
              <a:extLst>
                <a:ext uri="{FF2B5EF4-FFF2-40B4-BE49-F238E27FC236}">
                  <a16:creationId xmlns="" xmlns:a16="http://schemas.microsoft.com/office/drawing/2014/main" id="{CCA0A84B-A181-42BF-B513-F345FACBCDAE}"/>
                </a:ext>
              </a:extLst>
            </p:cNvPr>
            <p:cNvCxnSpPr/>
            <p:nvPr/>
          </p:nvCxnSpPr>
          <p:spPr>
            <a:xfrm>
              <a:off x="3658702" y="2284789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89">
              <a:extLst>
                <a:ext uri="{FF2B5EF4-FFF2-40B4-BE49-F238E27FC236}">
                  <a16:creationId xmlns="" xmlns:a16="http://schemas.microsoft.com/office/drawing/2014/main" id="{30931116-077F-4D37-A8E6-278FED2DC806}"/>
                </a:ext>
              </a:extLst>
            </p:cNvPr>
            <p:cNvCxnSpPr/>
            <p:nvPr/>
          </p:nvCxnSpPr>
          <p:spPr>
            <a:xfrm>
              <a:off x="3954625" y="2286000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>
              <a:extLst>
                <a:ext uri="{FF2B5EF4-FFF2-40B4-BE49-F238E27FC236}">
                  <a16:creationId xmlns="" xmlns:a16="http://schemas.microsoft.com/office/drawing/2014/main" id="{7B752B44-72F2-4EB0-8BC2-5AAF485F766B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574528"/>
              <a:ext cx="298018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>
              <a:extLst>
                <a:ext uri="{FF2B5EF4-FFF2-40B4-BE49-F238E27FC236}">
                  <a16:creationId xmlns="" xmlns:a16="http://schemas.microsoft.com/office/drawing/2014/main" id="{F09C0EE1-548D-427A-AE3D-A501B1D9C1E1}"/>
                </a:ext>
              </a:extLst>
            </p:cNvPr>
            <p:cNvCxnSpPr/>
            <p:nvPr/>
          </p:nvCxnSpPr>
          <p:spPr>
            <a:xfrm>
              <a:off x="4532909" y="2569273"/>
              <a:ext cx="0" cy="28416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>
              <a:extLst>
                <a:ext uri="{FF2B5EF4-FFF2-40B4-BE49-F238E27FC236}">
                  <a16:creationId xmlns="" xmlns:a16="http://schemas.microsoft.com/office/drawing/2014/main" id="{3811940F-6BCB-42AB-B3FE-45C972956BAC}"/>
                </a:ext>
              </a:extLst>
            </p:cNvPr>
            <p:cNvCxnSpPr/>
            <p:nvPr/>
          </p:nvCxnSpPr>
          <p:spPr>
            <a:xfrm flipH="1">
              <a:off x="4241974" y="2855426"/>
              <a:ext cx="290935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>
              <a:extLst>
                <a:ext uri="{FF2B5EF4-FFF2-40B4-BE49-F238E27FC236}">
                  <a16:creationId xmlns="" xmlns:a16="http://schemas.microsoft.com/office/drawing/2014/main" id="{E8896A54-378E-4823-9177-7ACACD9BDBDB}"/>
                </a:ext>
              </a:extLst>
            </p:cNvPr>
            <p:cNvCxnSpPr/>
            <p:nvPr/>
          </p:nvCxnSpPr>
          <p:spPr>
            <a:xfrm>
              <a:off x="3952295" y="2862694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>
              <a:extLst>
                <a:ext uri="{FF2B5EF4-FFF2-40B4-BE49-F238E27FC236}">
                  <a16:creationId xmlns="" xmlns:a16="http://schemas.microsoft.com/office/drawing/2014/main" id="{B6C3D48D-75C2-451C-BD86-6F4AA6583F3D}"/>
                </a:ext>
              </a:extLst>
            </p:cNvPr>
            <p:cNvCxnSpPr/>
            <p:nvPr/>
          </p:nvCxnSpPr>
          <p:spPr>
            <a:xfrm flipH="1">
              <a:off x="3661258" y="3148444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>
              <a:extLst>
                <a:ext uri="{FF2B5EF4-FFF2-40B4-BE49-F238E27FC236}">
                  <a16:creationId xmlns="" xmlns:a16="http://schemas.microsoft.com/office/drawing/2014/main" id="{49BEB8BB-C80C-4DCD-9273-6E62EF3FEC08}"/>
                </a:ext>
              </a:extLst>
            </p:cNvPr>
            <p:cNvCxnSpPr/>
            <p:nvPr/>
          </p:nvCxnSpPr>
          <p:spPr>
            <a:xfrm flipV="1">
              <a:off x="3670474" y="2853438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>
              <a:extLst>
                <a:ext uri="{FF2B5EF4-FFF2-40B4-BE49-F238E27FC236}">
                  <a16:creationId xmlns="" xmlns:a16="http://schemas.microsoft.com/office/drawing/2014/main" id="{3B8C6459-9173-4579-A36B-891F5FA7B9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6788" y="2578767"/>
              <a:ext cx="288677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>
              <a:extLst>
                <a:ext uri="{FF2B5EF4-FFF2-40B4-BE49-F238E27FC236}">
                  <a16:creationId xmlns="" xmlns:a16="http://schemas.microsoft.com/office/drawing/2014/main" id="{6DD6AB3A-A709-44F1-9F5B-1C5050FE9FB8}"/>
                </a:ext>
              </a:extLst>
            </p:cNvPr>
            <p:cNvCxnSpPr>
              <a:cxnSpLocks/>
            </p:cNvCxnSpPr>
            <p:nvPr/>
          </p:nvCxnSpPr>
          <p:spPr>
            <a:xfrm>
              <a:off x="3662875" y="2578528"/>
              <a:ext cx="299606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>
              <a:extLst>
                <a:ext uri="{FF2B5EF4-FFF2-40B4-BE49-F238E27FC236}">
                  <a16:creationId xmlns="" xmlns:a16="http://schemas.microsoft.com/office/drawing/2014/main" id="{2A365977-AC66-476A-ABE2-0424CAB10B73}"/>
                </a:ext>
              </a:extLst>
            </p:cNvPr>
            <p:cNvCxnSpPr>
              <a:cxnSpLocks/>
            </p:cNvCxnSpPr>
            <p:nvPr/>
          </p:nvCxnSpPr>
          <p:spPr>
            <a:xfrm>
              <a:off x="3668109" y="2854576"/>
              <a:ext cx="274186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>
              <a:extLst>
                <a:ext uri="{FF2B5EF4-FFF2-40B4-BE49-F238E27FC236}">
                  <a16:creationId xmlns="" xmlns:a16="http://schemas.microsoft.com/office/drawing/2014/main" id="{4A6A1BFB-6916-4A30-9102-0CC045C0B1FC}"/>
                </a:ext>
              </a:extLst>
            </p:cNvPr>
            <p:cNvCxnSpPr/>
            <p:nvPr/>
          </p:nvCxnSpPr>
          <p:spPr>
            <a:xfrm>
              <a:off x="3664702" y="2583654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>
              <a:extLst>
                <a:ext uri="{FF2B5EF4-FFF2-40B4-BE49-F238E27FC236}">
                  <a16:creationId xmlns="" xmlns:a16="http://schemas.microsoft.com/office/drawing/2014/main" id="{FF49DA5B-24DA-4ED7-9687-E9A2895D9BF1}"/>
                </a:ext>
              </a:extLst>
            </p:cNvPr>
            <p:cNvCxnSpPr/>
            <p:nvPr/>
          </p:nvCxnSpPr>
          <p:spPr>
            <a:xfrm>
              <a:off x="3954810" y="2583654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>
              <a:extLst>
                <a:ext uri="{FF2B5EF4-FFF2-40B4-BE49-F238E27FC236}">
                  <a16:creationId xmlns="" xmlns:a16="http://schemas.microsoft.com/office/drawing/2014/main" id="{1469DD67-A069-4A11-9B0A-8899F127D260}"/>
                </a:ext>
              </a:extLst>
            </p:cNvPr>
            <p:cNvCxnSpPr>
              <a:cxnSpLocks/>
            </p:cNvCxnSpPr>
            <p:nvPr/>
          </p:nvCxnSpPr>
          <p:spPr>
            <a:xfrm>
              <a:off x="4243909" y="2583654"/>
              <a:ext cx="0" cy="269784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>
              <a:extLst>
                <a:ext uri="{FF2B5EF4-FFF2-40B4-BE49-F238E27FC236}">
                  <a16:creationId xmlns="" xmlns:a16="http://schemas.microsoft.com/office/drawing/2014/main" id="{91737804-FF68-4434-8079-D5D7FDA404D2}"/>
                </a:ext>
              </a:extLst>
            </p:cNvPr>
            <p:cNvCxnSpPr>
              <a:cxnSpLocks/>
            </p:cNvCxnSpPr>
            <p:nvPr/>
          </p:nvCxnSpPr>
          <p:spPr>
            <a:xfrm>
              <a:off x="4254243" y="2575201"/>
              <a:ext cx="285749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>
              <a:extLst>
                <a:ext uri="{FF2B5EF4-FFF2-40B4-BE49-F238E27FC236}">
                  <a16:creationId xmlns="" xmlns:a16="http://schemas.microsoft.com/office/drawing/2014/main" id="{D91D9757-E439-4A4E-A48A-15B3D6117ACD}"/>
                </a:ext>
              </a:extLst>
            </p:cNvPr>
            <p:cNvCxnSpPr>
              <a:cxnSpLocks/>
            </p:cNvCxnSpPr>
            <p:nvPr/>
          </p:nvCxnSpPr>
          <p:spPr>
            <a:xfrm>
              <a:off x="3950660" y="2855057"/>
              <a:ext cx="303583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组合 204">
            <a:extLst>
              <a:ext uri="{FF2B5EF4-FFF2-40B4-BE49-F238E27FC236}">
                <a16:creationId xmlns="" xmlns:a16="http://schemas.microsoft.com/office/drawing/2014/main" id="{925A1F5E-3F6D-413D-9E56-97EB01E16F2C}"/>
              </a:ext>
            </a:extLst>
          </p:cNvPr>
          <p:cNvGrpSpPr/>
          <p:nvPr/>
        </p:nvGrpSpPr>
        <p:grpSpPr>
          <a:xfrm>
            <a:off x="6949904" y="3280313"/>
            <a:ext cx="1260000" cy="504000"/>
            <a:chOff x="3384724" y="2286000"/>
            <a:chExt cx="1423160" cy="576694"/>
          </a:xfrm>
        </p:grpSpPr>
        <p:cxnSp>
          <p:nvCxnSpPr>
            <p:cNvPr id="206" name="直接连接符 205">
              <a:extLst>
                <a:ext uri="{FF2B5EF4-FFF2-40B4-BE49-F238E27FC236}">
                  <a16:creationId xmlns="" xmlns:a16="http://schemas.microsoft.com/office/drawing/2014/main" id="{F57A5C62-FFC0-41A2-9524-1F5E0E77A4EC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>
              <a:extLst>
                <a:ext uri="{FF2B5EF4-FFF2-40B4-BE49-F238E27FC236}">
                  <a16:creationId xmlns="" xmlns:a16="http://schemas.microsoft.com/office/drawing/2014/main" id="{D361E6C4-B5EF-4A6F-8F5C-B1139AA08872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>
              <a:extLst>
                <a:ext uri="{FF2B5EF4-FFF2-40B4-BE49-F238E27FC236}">
                  <a16:creationId xmlns="" xmlns:a16="http://schemas.microsoft.com/office/drawing/2014/main" id="{F001B84A-1F9D-4DAF-8DCD-A7248906499F}"/>
                </a:ext>
              </a:extLst>
            </p:cNvPr>
            <p:cNvCxnSpPr/>
            <p:nvPr/>
          </p:nvCxnSpPr>
          <p:spPr>
            <a:xfrm flipV="1">
              <a:off x="3951964" y="2286000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>
              <a:extLst>
                <a:ext uri="{FF2B5EF4-FFF2-40B4-BE49-F238E27FC236}">
                  <a16:creationId xmlns="" xmlns:a16="http://schemas.microsoft.com/office/drawing/2014/main" id="{90A5A4A3-935B-4624-B45F-747501AFF607}"/>
                </a:ext>
              </a:extLst>
            </p:cNvPr>
            <p:cNvCxnSpPr/>
            <p:nvPr/>
          </p:nvCxnSpPr>
          <p:spPr>
            <a:xfrm>
              <a:off x="3946673" y="2286000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>
              <a:extLst>
                <a:ext uri="{FF2B5EF4-FFF2-40B4-BE49-F238E27FC236}">
                  <a16:creationId xmlns="" xmlns:a16="http://schemas.microsoft.com/office/drawing/2014/main" id="{D967A87E-C27A-41EC-954D-C1AFA8742E3E}"/>
                </a:ext>
              </a:extLst>
            </p:cNvPr>
            <p:cNvCxnSpPr/>
            <p:nvPr/>
          </p:nvCxnSpPr>
          <p:spPr>
            <a:xfrm>
              <a:off x="4241688" y="2286000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>
              <a:extLst>
                <a:ext uri="{FF2B5EF4-FFF2-40B4-BE49-F238E27FC236}">
                  <a16:creationId xmlns="" xmlns:a16="http://schemas.microsoft.com/office/drawing/2014/main" id="{D0AC62BA-8294-4E20-BD36-AB072BC1CF85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573867"/>
              <a:ext cx="285749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>
              <a:extLst>
                <a:ext uri="{FF2B5EF4-FFF2-40B4-BE49-F238E27FC236}">
                  <a16:creationId xmlns="" xmlns:a16="http://schemas.microsoft.com/office/drawing/2014/main" id="{3215D2F1-1327-40F1-AB6A-60108DB09E1F}"/>
                </a:ext>
              </a:extLst>
            </p:cNvPr>
            <p:cNvCxnSpPr/>
            <p:nvPr/>
          </p:nvCxnSpPr>
          <p:spPr>
            <a:xfrm>
              <a:off x="4521752" y="2289270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>
              <a:extLst>
                <a:ext uri="{FF2B5EF4-FFF2-40B4-BE49-F238E27FC236}">
                  <a16:creationId xmlns="" xmlns:a16="http://schemas.microsoft.com/office/drawing/2014/main" id="{9100B850-78A4-4F40-9AA3-9787B7C9DC41}"/>
                </a:ext>
              </a:extLst>
            </p:cNvPr>
            <p:cNvCxnSpPr/>
            <p:nvPr/>
          </p:nvCxnSpPr>
          <p:spPr>
            <a:xfrm flipH="1">
              <a:off x="4237984" y="2575023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>
              <a:extLst>
                <a:ext uri="{FF2B5EF4-FFF2-40B4-BE49-F238E27FC236}">
                  <a16:creationId xmlns="" xmlns:a16="http://schemas.microsoft.com/office/drawing/2014/main" id="{9BC33344-1946-49EC-8C52-4B2F384B1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62694"/>
              <a:ext cx="288677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>
              <a:extLst>
                <a:ext uri="{FF2B5EF4-FFF2-40B4-BE49-F238E27FC236}">
                  <a16:creationId xmlns="" xmlns:a16="http://schemas.microsoft.com/office/drawing/2014/main" id="{1258372D-5769-4DD9-8B9F-7DEF5A89A963}"/>
                </a:ext>
              </a:extLst>
            </p:cNvPr>
            <p:cNvCxnSpPr/>
            <p:nvPr/>
          </p:nvCxnSpPr>
          <p:spPr>
            <a:xfrm>
              <a:off x="3670474" y="2574558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>
              <a:extLst>
                <a:ext uri="{FF2B5EF4-FFF2-40B4-BE49-F238E27FC236}">
                  <a16:creationId xmlns="" xmlns:a16="http://schemas.microsoft.com/office/drawing/2014/main" id="{F3659E43-16BD-449E-8ED2-35D12F7CEE24}"/>
                </a:ext>
              </a:extLst>
            </p:cNvPr>
            <p:cNvCxnSpPr>
              <a:cxnSpLocks/>
            </p:cNvCxnSpPr>
            <p:nvPr/>
          </p:nvCxnSpPr>
          <p:spPr>
            <a:xfrm>
              <a:off x="3668109" y="2860528"/>
              <a:ext cx="573865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>
              <a:extLst>
                <a:ext uri="{FF2B5EF4-FFF2-40B4-BE49-F238E27FC236}">
                  <a16:creationId xmlns="" xmlns:a16="http://schemas.microsoft.com/office/drawing/2014/main" id="{9CBBE759-67B6-4CB2-ACE4-26A5B9DA32D8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>
              <a:extLst>
                <a:ext uri="{FF2B5EF4-FFF2-40B4-BE49-F238E27FC236}">
                  <a16:creationId xmlns="" xmlns:a16="http://schemas.microsoft.com/office/drawing/2014/main" id="{0492A027-B83A-468B-ACDC-904807CB2043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>
              <a:extLst>
                <a:ext uri="{FF2B5EF4-FFF2-40B4-BE49-F238E27FC236}">
                  <a16:creationId xmlns="" xmlns:a16="http://schemas.microsoft.com/office/drawing/2014/main" id="{2F828933-A558-4A38-AD4A-2EC22947408B}"/>
                </a:ext>
              </a:extLst>
            </p:cNvPr>
            <p:cNvCxnSpPr/>
            <p:nvPr/>
          </p:nvCxnSpPr>
          <p:spPr>
            <a:xfrm>
              <a:off x="4239941" y="2571750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>
              <a:extLst>
                <a:ext uri="{FF2B5EF4-FFF2-40B4-BE49-F238E27FC236}">
                  <a16:creationId xmlns="" xmlns:a16="http://schemas.microsoft.com/office/drawing/2014/main" id="{CDD0604A-38E2-49A0-99C6-E473F211BCE5}"/>
                </a:ext>
              </a:extLst>
            </p:cNvPr>
            <p:cNvCxnSpPr>
              <a:cxnSpLocks/>
            </p:cNvCxnSpPr>
            <p:nvPr/>
          </p:nvCxnSpPr>
          <p:spPr>
            <a:xfrm>
              <a:off x="4238369" y="2289471"/>
              <a:ext cx="28574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>
              <a:extLst>
                <a:ext uri="{FF2B5EF4-FFF2-40B4-BE49-F238E27FC236}">
                  <a16:creationId xmlns="" xmlns:a16="http://schemas.microsoft.com/office/drawing/2014/main" id="{4B2F18BD-3164-470F-A3B6-EF8BAB652F35}"/>
                </a:ext>
              </a:extLst>
            </p:cNvPr>
            <p:cNvCxnSpPr>
              <a:cxnSpLocks/>
            </p:cNvCxnSpPr>
            <p:nvPr/>
          </p:nvCxnSpPr>
          <p:spPr>
            <a:xfrm>
              <a:off x="4517705" y="2289471"/>
              <a:ext cx="28574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>
              <a:extLst>
                <a:ext uri="{FF2B5EF4-FFF2-40B4-BE49-F238E27FC236}">
                  <a16:creationId xmlns="" xmlns:a16="http://schemas.microsoft.com/office/drawing/2014/main" id="{370C35D1-C897-4103-9289-A57C79EC85F3}"/>
                </a:ext>
              </a:extLst>
            </p:cNvPr>
            <p:cNvCxnSpPr/>
            <p:nvPr/>
          </p:nvCxnSpPr>
          <p:spPr>
            <a:xfrm>
              <a:off x="4799531" y="2287286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接连接符 222">
              <a:extLst>
                <a:ext uri="{FF2B5EF4-FFF2-40B4-BE49-F238E27FC236}">
                  <a16:creationId xmlns="" xmlns:a16="http://schemas.microsoft.com/office/drawing/2014/main" id="{E8E5869D-EE78-4268-B0E6-23A1F8E2130B}"/>
                </a:ext>
              </a:extLst>
            </p:cNvPr>
            <p:cNvCxnSpPr/>
            <p:nvPr/>
          </p:nvCxnSpPr>
          <p:spPr>
            <a:xfrm flipH="1">
              <a:off x="4522134" y="2575023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组合 223">
            <a:extLst>
              <a:ext uri="{FF2B5EF4-FFF2-40B4-BE49-F238E27FC236}">
                <a16:creationId xmlns="" xmlns:a16="http://schemas.microsoft.com/office/drawing/2014/main" id="{ECE814D1-D7A3-4EA9-AFA3-1E9B1645D632}"/>
              </a:ext>
            </a:extLst>
          </p:cNvPr>
          <p:cNvGrpSpPr/>
          <p:nvPr/>
        </p:nvGrpSpPr>
        <p:grpSpPr>
          <a:xfrm>
            <a:off x="5463503" y="3145785"/>
            <a:ext cx="1008000" cy="756000"/>
            <a:chOff x="3092686" y="2282856"/>
            <a:chExt cx="1151223" cy="865588"/>
          </a:xfrm>
        </p:grpSpPr>
        <p:cxnSp>
          <p:nvCxnSpPr>
            <p:cNvPr id="225" name="直接连接符 224">
              <a:extLst>
                <a:ext uri="{FF2B5EF4-FFF2-40B4-BE49-F238E27FC236}">
                  <a16:creationId xmlns="" xmlns:a16="http://schemas.microsoft.com/office/drawing/2014/main" id="{1C2A6922-692C-4FDE-9757-E12C03BFE40B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>
              <a:extLst>
                <a:ext uri="{FF2B5EF4-FFF2-40B4-BE49-F238E27FC236}">
                  <a16:creationId xmlns="" xmlns:a16="http://schemas.microsoft.com/office/drawing/2014/main" id="{521A14E0-190D-4C59-A32A-4764A21F076A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连接符 226">
              <a:extLst>
                <a:ext uri="{FF2B5EF4-FFF2-40B4-BE49-F238E27FC236}">
                  <a16:creationId xmlns="" xmlns:a16="http://schemas.microsoft.com/office/drawing/2014/main" id="{F7E8DD2F-9D48-48BE-9BA1-CABB263BD2CC}"/>
                </a:ext>
              </a:extLst>
            </p:cNvPr>
            <p:cNvCxnSpPr/>
            <p:nvPr/>
          </p:nvCxnSpPr>
          <p:spPr>
            <a:xfrm flipV="1">
              <a:off x="3670471" y="2286000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连接符 227">
              <a:extLst>
                <a:ext uri="{FF2B5EF4-FFF2-40B4-BE49-F238E27FC236}">
                  <a16:creationId xmlns="" xmlns:a16="http://schemas.microsoft.com/office/drawing/2014/main" id="{E0F08DC9-01C5-49F5-A49F-E73B3BBCCA01}"/>
                </a:ext>
              </a:extLst>
            </p:cNvPr>
            <p:cNvCxnSpPr/>
            <p:nvPr/>
          </p:nvCxnSpPr>
          <p:spPr>
            <a:xfrm>
              <a:off x="3670471" y="2286000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>
              <a:extLst>
                <a:ext uri="{FF2B5EF4-FFF2-40B4-BE49-F238E27FC236}">
                  <a16:creationId xmlns="" xmlns:a16="http://schemas.microsoft.com/office/drawing/2014/main" id="{036E3E98-06B9-408F-89DD-67F0389ADAE2}"/>
                </a:ext>
              </a:extLst>
            </p:cNvPr>
            <p:cNvCxnSpPr/>
            <p:nvPr/>
          </p:nvCxnSpPr>
          <p:spPr>
            <a:xfrm>
              <a:off x="3956222" y="2286000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接连接符 229">
              <a:extLst>
                <a:ext uri="{FF2B5EF4-FFF2-40B4-BE49-F238E27FC236}">
                  <a16:creationId xmlns="" xmlns:a16="http://schemas.microsoft.com/office/drawing/2014/main" id="{D8697718-71CA-4588-98EB-D3CDD7F26AE0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282856"/>
              <a:ext cx="285713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连接符 230">
              <a:extLst>
                <a:ext uri="{FF2B5EF4-FFF2-40B4-BE49-F238E27FC236}">
                  <a16:creationId xmlns="" xmlns:a16="http://schemas.microsoft.com/office/drawing/2014/main" id="{4B3B1276-423D-42D0-8772-09FCDEA9D2BA}"/>
                </a:ext>
              </a:extLst>
            </p:cNvPr>
            <p:cNvCxnSpPr/>
            <p:nvPr/>
          </p:nvCxnSpPr>
          <p:spPr>
            <a:xfrm>
              <a:off x="3667820" y="2864249"/>
              <a:ext cx="0" cy="28416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>
              <a:extLst>
                <a:ext uri="{FF2B5EF4-FFF2-40B4-BE49-F238E27FC236}">
                  <a16:creationId xmlns="" xmlns:a16="http://schemas.microsoft.com/office/drawing/2014/main" id="{70B80F12-2907-440D-BECF-C93C2CE88BF5}"/>
                </a:ext>
              </a:extLst>
            </p:cNvPr>
            <p:cNvCxnSpPr/>
            <p:nvPr/>
          </p:nvCxnSpPr>
          <p:spPr>
            <a:xfrm flipH="1">
              <a:off x="3376881" y="3148416"/>
              <a:ext cx="290935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>
              <a:extLst>
                <a:ext uri="{FF2B5EF4-FFF2-40B4-BE49-F238E27FC236}">
                  <a16:creationId xmlns="" xmlns:a16="http://schemas.microsoft.com/office/drawing/2014/main" id="{96C13161-673A-4C84-B7E6-B07937C531F6}"/>
                </a:ext>
              </a:extLst>
            </p:cNvPr>
            <p:cNvCxnSpPr/>
            <p:nvPr/>
          </p:nvCxnSpPr>
          <p:spPr>
            <a:xfrm>
              <a:off x="3378457" y="2862694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>
              <a:extLst>
                <a:ext uri="{FF2B5EF4-FFF2-40B4-BE49-F238E27FC236}">
                  <a16:creationId xmlns="" xmlns:a16="http://schemas.microsoft.com/office/drawing/2014/main" id="{291EB6C3-0F82-4A15-A1F6-3DED63702611}"/>
                </a:ext>
              </a:extLst>
            </p:cNvPr>
            <p:cNvCxnSpPr/>
            <p:nvPr/>
          </p:nvCxnSpPr>
          <p:spPr>
            <a:xfrm flipH="1">
              <a:off x="3092688" y="3148444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>
              <a:extLst>
                <a:ext uri="{FF2B5EF4-FFF2-40B4-BE49-F238E27FC236}">
                  <a16:creationId xmlns="" xmlns:a16="http://schemas.microsoft.com/office/drawing/2014/main" id="{4A9FC122-E511-494E-BEC4-1DD4E75825E1}"/>
                </a:ext>
              </a:extLst>
            </p:cNvPr>
            <p:cNvCxnSpPr/>
            <p:nvPr/>
          </p:nvCxnSpPr>
          <p:spPr>
            <a:xfrm flipV="1">
              <a:off x="3092686" y="2862694"/>
              <a:ext cx="0" cy="2857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>
              <a:extLst>
                <a:ext uri="{FF2B5EF4-FFF2-40B4-BE49-F238E27FC236}">
                  <a16:creationId xmlns="" xmlns:a16="http://schemas.microsoft.com/office/drawing/2014/main" id="{09A7D725-865F-427E-AA75-F6FD8D0B99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5044" y="2862694"/>
              <a:ext cx="287729" cy="1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>
              <a:extLst>
                <a:ext uri="{FF2B5EF4-FFF2-40B4-BE49-F238E27FC236}">
                  <a16:creationId xmlns="" xmlns:a16="http://schemas.microsoft.com/office/drawing/2014/main" id="{A8D2ED0C-BB1B-449E-8A86-0C7BD7CB66D0}"/>
                </a:ext>
              </a:extLst>
            </p:cNvPr>
            <p:cNvCxnSpPr/>
            <p:nvPr/>
          </p:nvCxnSpPr>
          <p:spPr>
            <a:xfrm>
              <a:off x="3670474" y="2578528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连接符 237">
              <a:extLst>
                <a:ext uri="{FF2B5EF4-FFF2-40B4-BE49-F238E27FC236}">
                  <a16:creationId xmlns="" xmlns:a16="http://schemas.microsoft.com/office/drawing/2014/main" id="{5E790DDF-35FE-42D7-974A-4F3F838F862D}"/>
                </a:ext>
              </a:extLst>
            </p:cNvPr>
            <p:cNvCxnSpPr/>
            <p:nvPr/>
          </p:nvCxnSpPr>
          <p:spPr>
            <a:xfrm>
              <a:off x="3956224" y="2570838"/>
              <a:ext cx="285750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接连接符 238">
              <a:extLst>
                <a:ext uri="{FF2B5EF4-FFF2-40B4-BE49-F238E27FC236}">
                  <a16:creationId xmlns="" xmlns:a16="http://schemas.microsoft.com/office/drawing/2014/main" id="{DE0B7D16-1D96-422D-9922-0F4A656D1C2C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>
              <a:extLst>
                <a:ext uri="{FF2B5EF4-FFF2-40B4-BE49-F238E27FC236}">
                  <a16:creationId xmlns="" xmlns:a16="http://schemas.microsoft.com/office/drawing/2014/main" id="{807962DC-2CFC-407C-A418-388170274D23}"/>
                </a:ext>
              </a:extLst>
            </p:cNvPr>
            <p:cNvCxnSpPr/>
            <p:nvPr/>
          </p:nvCxnSpPr>
          <p:spPr>
            <a:xfrm>
              <a:off x="3954810" y="2575719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连接符 240">
              <a:extLst>
                <a:ext uri="{FF2B5EF4-FFF2-40B4-BE49-F238E27FC236}">
                  <a16:creationId xmlns="" xmlns:a16="http://schemas.microsoft.com/office/drawing/2014/main" id="{417E3E47-4081-4098-A3E9-4EE4BE2F0638}"/>
                </a:ext>
              </a:extLst>
            </p:cNvPr>
            <p:cNvCxnSpPr/>
            <p:nvPr/>
          </p:nvCxnSpPr>
          <p:spPr>
            <a:xfrm>
              <a:off x="4243909" y="2286028"/>
              <a:ext cx="0" cy="288778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连接符 241">
              <a:extLst>
                <a:ext uri="{FF2B5EF4-FFF2-40B4-BE49-F238E27FC236}">
                  <a16:creationId xmlns="" xmlns:a16="http://schemas.microsoft.com/office/drawing/2014/main" id="{36A55F88-45EE-4E4B-9C8D-06CBC1EBFB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81339" y="2862694"/>
              <a:ext cx="268891" cy="1132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接连接符 242">
              <a:extLst>
                <a:ext uri="{FF2B5EF4-FFF2-40B4-BE49-F238E27FC236}">
                  <a16:creationId xmlns="" xmlns:a16="http://schemas.microsoft.com/office/drawing/2014/main" id="{8333CCBB-1300-41B5-BB2D-40C25E24BCC7}"/>
                </a:ext>
              </a:extLst>
            </p:cNvPr>
            <p:cNvCxnSpPr>
              <a:cxnSpLocks/>
            </p:cNvCxnSpPr>
            <p:nvPr/>
          </p:nvCxnSpPr>
          <p:spPr>
            <a:xfrm>
              <a:off x="3383195" y="2862230"/>
              <a:ext cx="285713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4" name="TextBox 3"/>
          <p:cNvSpPr txBox="1"/>
          <p:nvPr/>
        </p:nvSpPr>
        <p:spPr>
          <a:xfrm>
            <a:off x="3929403" y="4184630"/>
            <a:ext cx="1334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种</a:t>
            </a:r>
            <a:endParaRPr lang="zh-CN" altLang="en-US" sz="3200" b="1" dirty="0">
              <a:solidFill>
                <a:prstClr val="white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9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32" y="2639782"/>
            <a:ext cx="5509022" cy="204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893684" y="1735581"/>
            <a:ext cx="2514600" cy="1363717"/>
            <a:chOff x="2601310" y="672270"/>
            <a:chExt cx="2514600" cy="1363717"/>
          </a:xfrm>
        </p:grpSpPr>
        <p:sp>
          <p:nvSpPr>
            <p:cNvPr id="2" name="云形标注 1"/>
            <p:cNvSpPr/>
            <p:nvPr/>
          </p:nvSpPr>
          <p:spPr>
            <a:xfrm>
              <a:off x="2601310" y="672270"/>
              <a:ext cx="2514600" cy="1363717"/>
            </a:xfrm>
            <a:prstGeom prst="cloudCallout">
              <a:avLst>
                <a:gd name="adj1" fmla="val -45588"/>
                <a:gd name="adj2" fmla="val 58491"/>
              </a:avLst>
            </a:prstGeom>
            <a:solidFill>
              <a:srgbClr val="FBEBD8"/>
            </a:solidFill>
            <a:ln>
              <a:solidFill>
                <a:srgbClr val="F9AA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 flipH="1">
              <a:off x="2978499" y="774985"/>
              <a:ext cx="2038867" cy="12003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 dirty="0" smtClean="0">
                  <a:ea typeface="楷体" panose="02010609060101010101" pitchFamily="49" charset="-122"/>
                </a:rPr>
                <a:t>这是展开图，至少有</a:t>
              </a:r>
              <a:r>
                <a:rPr lang="en-US" altLang="zh-CN" b="1" dirty="0" smtClean="0">
                  <a:ea typeface="楷体" panose="02010609060101010101" pitchFamily="49" charset="-122"/>
                </a:rPr>
                <a:t>1</a:t>
              </a:r>
              <a:r>
                <a:rPr lang="zh-CN" altLang="en-US" b="1" dirty="0" smtClean="0">
                  <a:ea typeface="楷体" panose="02010609060101010101" pitchFamily="49" charset="-122"/>
                </a:rPr>
                <a:t>条边</a:t>
              </a:r>
              <a:endParaRPr lang="en-US" altLang="zh-CN" b="1" dirty="0" smtClean="0">
                <a:ea typeface="楷体" panose="02010609060101010101" pitchFamily="49" charset="-122"/>
              </a:endParaRPr>
            </a:p>
            <a:p>
              <a:r>
                <a:rPr lang="zh-CN" altLang="en-US" b="1" dirty="0" smtClean="0">
                  <a:ea typeface="楷体" panose="02010609060101010101" pitchFamily="49" charset="-122"/>
                </a:rPr>
                <a:t>相连</a:t>
              </a:r>
              <a:r>
                <a:rPr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481797" y="2534918"/>
            <a:ext cx="1001110" cy="636267"/>
            <a:chOff x="2601310" y="672270"/>
            <a:chExt cx="1001110" cy="636267"/>
          </a:xfrm>
        </p:grpSpPr>
        <p:sp>
          <p:nvSpPr>
            <p:cNvPr id="16" name="云形标注 15"/>
            <p:cNvSpPr/>
            <p:nvPr/>
          </p:nvSpPr>
          <p:spPr>
            <a:xfrm>
              <a:off x="2601310" y="672270"/>
              <a:ext cx="1001110" cy="636267"/>
            </a:xfrm>
            <a:prstGeom prst="cloudCallout">
              <a:avLst>
                <a:gd name="adj1" fmla="val -35697"/>
                <a:gd name="adj2" fmla="val 67074"/>
              </a:avLst>
            </a:prstGeom>
            <a:solidFill>
              <a:srgbClr val="FBEBD8"/>
            </a:solidFill>
            <a:ln>
              <a:solidFill>
                <a:srgbClr val="F9AA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 flipH="1">
              <a:off x="2898033" y="774985"/>
              <a:ext cx="460021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？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403321" y="1055083"/>
            <a:ext cx="8226826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宋体" panose="02010600030101010101" pitchFamily="2" charset="-122"/>
              </a:rPr>
              <a:t>把一</a:t>
            </a:r>
            <a:r>
              <a:rPr lang="zh-CN" altLang="en-US" sz="2800" b="1" dirty="0">
                <a:latin typeface="宋体" panose="02010600030101010101" pitchFamily="2" charset="-122"/>
              </a:rPr>
              <a:t>个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正方体盒子沿着棱剪开，得到一个展开图。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106" descr="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1038" y="2164124"/>
            <a:ext cx="3269190" cy="222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/>
          <p:nvPr/>
        </p:nvSpPr>
        <p:spPr>
          <a:xfrm>
            <a:off x="413634" y="102805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818434" y="901465"/>
            <a:ext cx="7474229" cy="95410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</a:rPr>
              <a:t>请你找一个正方体的盒子剪一剪，把你得到的展开图画下来。</a:t>
            </a:r>
          </a:p>
        </p:txBody>
      </p:sp>
      <p:pic>
        <p:nvPicPr>
          <p:cNvPr id="73" name="图片 72">
            <a:extLst>
              <a:ext uri="{FF2B5EF4-FFF2-40B4-BE49-F238E27FC236}">
                <a16:creationId xmlns="" xmlns:a16="http://schemas.microsoft.com/office/drawing/2014/main" id="{CD1AF946-5953-4AA0-B01C-660B73C5E7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3518" r="61884" b="87006"/>
          <a:stretch/>
        </p:blipFill>
        <p:spPr>
          <a:xfrm>
            <a:off x="3435696" y="2949321"/>
            <a:ext cx="955342" cy="354214"/>
          </a:xfrm>
          <a:prstGeom prst="rect">
            <a:avLst/>
          </a:prstGeom>
        </p:spPr>
      </p:pic>
      <p:grpSp>
        <p:nvGrpSpPr>
          <p:cNvPr id="74" name="组合 73">
            <a:extLst>
              <a:ext uri="{FF2B5EF4-FFF2-40B4-BE49-F238E27FC236}">
                <a16:creationId xmlns="" xmlns:a16="http://schemas.microsoft.com/office/drawing/2014/main" id="{ECE814D1-D7A3-4EA9-AFA3-1E9B1645D632}"/>
              </a:ext>
            </a:extLst>
          </p:cNvPr>
          <p:cNvGrpSpPr/>
          <p:nvPr/>
        </p:nvGrpSpPr>
        <p:grpSpPr>
          <a:xfrm>
            <a:off x="4510093" y="2535926"/>
            <a:ext cx="1857241" cy="1325144"/>
            <a:chOff x="3384724" y="2286000"/>
            <a:chExt cx="1148185" cy="862444"/>
          </a:xfrm>
        </p:grpSpPr>
        <p:cxnSp>
          <p:nvCxnSpPr>
            <p:cNvPr id="75" name="直接连接符 74">
              <a:extLst>
                <a:ext uri="{FF2B5EF4-FFF2-40B4-BE49-F238E27FC236}">
                  <a16:creationId xmlns="" xmlns:a16="http://schemas.microsoft.com/office/drawing/2014/main" id="{1C2A6922-692C-4FDE-9757-E12C03BFE40B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="" xmlns:a16="http://schemas.microsoft.com/office/drawing/2014/main" id="{521A14E0-190D-4C59-A32A-4764A21F076A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="" xmlns:a16="http://schemas.microsoft.com/office/drawing/2014/main" id="{F7E8DD2F-9D48-48BE-9BA1-CABB263BD2CC}"/>
                </a:ext>
              </a:extLst>
            </p:cNvPr>
            <p:cNvCxnSpPr/>
            <p:nvPr/>
          </p:nvCxnSpPr>
          <p:spPr>
            <a:xfrm flipV="1">
              <a:off x="3670474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="" xmlns:a16="http://schemas.microsoft.com/office/drawing/2014/main" id="{E0F08DC9-01C5-49F5-A49F-E73B3BBCCA01}"/>
                </a:ext>
              </a:extLst>
            </p:cNvPr>
            <p:cNvCxnSpPr/>
            <p:nvPr/>
          </p:nvCxnSpPr>
          <p:spPr>
            <a:xfrm>
              <a:off x="3670474" y="2286000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="" xmlns:a16="http://schemas.microsoft.com/office/drawing/2014/main" id="{036E3E98-06B9-408F-89DD-67F0389ADAE2}"/>
                </a:ext>
              </a:extLst>
            </p:cNvPr>
            <p:cNvCxnSpPr/>
            <p:nvPr/>
          </p:nvCxnSpPr>
          <p:spPr>
            <a:xfrm>
              <a:off x="3956224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="" xmlns:a16="http://schemas.microsoft.com/office/drawing/2014/main" id="{D8697718-71CA-4588-98EB-D3CDD7F26AE0}"/>
                </a:ext>
              </a:extLst>
            </p:cNvPr>
            <p:cNvCxnSpPr/>
            <p:nvPr/>
          </p:nvCxnSpPr>
          <p:spPr>
            <a:xfrm>
              <a:off x="3956224" y="2576512"/>
              <a:ext cx="57668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="" xmlns:a16="http://schemas.microsoft.com/office/drawing/2014/main" id="{4B3B1276-423D-42D0-8772-09FCDEA9D2BA}"/>
                </a:ext>
              </a:extLst>
            </p:cNvPr>
            <p:cNvCxnSpPr/>
            <p:nvPr/>
          </p:nvCxnSpPr>
          <p:spPr>
            <a:xfrm>
              <a:off x="4532909" y="2578528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="" xmlns:a16="http://schemas.microsoft.com/office/drawing/2014/main" id="{70B80F12-2907-440D-BECF-C93C2CE88BF5}"/>
                </a:ext>
              </a:extLst>
            </p:cNvPr>
            <p:cNvCxnSpPr/>
            <p:nvPr/>
          </p:nvCxnSpPr>
          <p:spPr>
            <a:xfrm flipH="1">
              <a:off x="4241974" y="2862694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="" xmlns:a16="http://schemas.microsoft.com/office/drawing/2014/main" id="{96C13161-673A-4C84-B7E6-B07937C531F6}"/>
                </a:ext>
              </a:extLst>
            </p:cNvPr>
            <p:cNvCxnSpPr/>
            <p:nvPr/>
          </p:nvCxnSpPr>
          <p:spPr>
            <a:xfrm>
              <a:off x="3953861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="" xmlns:a16="http://schemas.microsoft.com/office/drawing/2014/main" id="{291EB6C3-0F82-4A15-A1F6-3DED63702611}"/>
                </a:ext>
              </a:extLst>
            </p:cNvPr>
            <p:cNvCxnSpPr/>
            <p:nvPr/>
          </p:nvCxnSpPr>
          <p:spPr>
            <a:xfrm flipH="1">
              <a:off x="3668109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="" xmlns:a16="http://schemas.microsoft.com/office/drawing/2014/main" id="{4A9FC122-E511-494E-BEC4-1DD4E75825E1}"/>
                </a:ext>
              </a:extLst>
            </p:cNvPr>
            <p:cNvCxnSpPr/>
            <p:nvPr/>
          </p:nvCxnSpPr>
          <p:spPr>
            <a:xfrm flipV="1">
              <a:off x="3668109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="" xmlns:a16="http://schemas.microsoft.com/office/drawing/2014/main" id="{09A7D725-865F-427E-AA75-F6FD8D0B99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62694"/>
              <a:ext cx="287729" cy="1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="" xmlns:a16="http://schemas.microsoft.com/office/drawing/2014/main" id="{A8D2ED0C-BB1B-449E-8A86-0C7BD7CB66D0}"/>
                </a:ext>
              </a:extLst>
            </p:cNvPr>
            <p:cNvCxnSpPr/>
            <p:nvPr/>
          </p:nvCxnSpPr>
          <p:spPr>
            <a:xfrm>
              <a:off x="3670474" y="257852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="" xmlns:a16="http://schemas.microsoft.com/office/drawing/2014/main" id="{5E790DDF-35FE-42D7-974A-4F3F838F862D}"/>
                </a:ext>
              </a:extLst>
            </p:cNvPr>
            <p:cNvCxnSpPr/>
            <p:nvPr/>
          </p:nvCxnSpPr>
          <p:spPr>
            <a:xfrm>
              <a:off x="3956224" y="286052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="" xmlns:a16="http://schemas.microsoft.com/office/drawing/2014/main" id="{DE0B7D16-1D96-422D-9922-0F4A656D1C2C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="" xmlns:a16="http://schemas.microsoft.com/office/drawing/2014/main" id="{807962DC-2CFC-407C-A418-388170274D23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="" xmlns:a16="http://schemas.microsoft.com/office/drawing/2014/main" id="{417E3E47-4081-4098-A3E9-4EE4BE2F0638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="" xmlns:a16="http://schemas.microsoft.com/office/drawing/2014/main" id="{36A55F88-45EE-4E4B-9C8D-06CBC1EBFB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73401" y="2862694"/>
              <a:ext cx="268891" cy="1132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组合 92">
            <a:extLst>
              <a:ext uri="{FF2B5EF4-FFF2-40B4-BE49-F238E27FC236}">
                <a16:creationId xmlns="" xmlns:a16="http://schemas.microsoft.com/office/drawing/2014/main" id="{47C4D542-CA3A-4546-AE05-F38E71B243E5}"/>
              </a:ext>
            </a:extLst>
          </p:cNvPr>
          <p:cNvGrpSpPr/>
          <p:nvPr/>
        </p:nvGrpSpPr>
        <p:grpSpPr>
          <a:xfrm>
            <a:off x="2101174" y="2537851"/>
            <a:ext cx="1193991" cy="1173822"/>
            <a:chOff x="1404899" y="3518259"/>
            <a:chExt cx="956248" cy="956153"/>
          </a:xfrm>
        </p:grpSpPr>
        <p:grpSp>
          <p:nvGrpSpPr>
            <p:cNvPr id="94" name="组合 93">
              <a:extLst>
                <a:ext uri="{FF2B5EF4-FFF2-40B4-BE49-F238E27FC236}">
                  <a16:creationId xmlns="" xmlns:a16="http://schemas.microsoft.com/office/drawing/2014/main" id="{766265C0-F75B-4FD1-8E97-5ADE9DB1D353}"/>
                </a:ext>
              </a:extLst>
            </p:cNvPr>
            <p:cNvGrpSpPr/>
            <p:nvPr/>
          </p:nvGrpSpPr>
          <p:grpSpPr>
            <a:xfrm>
              <a:off x="1404899" y="3518259"/>
              <a:ext cx="956248" cy="956153"/>
              <a:chOff x="1404899" y="3518259"/>
              <a:chExt cx="956248" cy="956153"/>
            </a:xfrm>
          </p:grpSpPr>
          <p:cxnSp>
            <p:nvCxnSpPr>
              <p:cNvPr id="96" name="直接连接符 95">
                <a:extLst>
                  <a:ext uri="{FF2B5EF4-FFF2-40B4-BE49-F238E27FC236}">
                    <a16:creationId xmlns="" xmlns:a16="http://schemas.microsoft.com/office/drawing/2014/main" id="{96EE1AA0-B9EB-4EE4-8419-E1AB57778C00}"/>
                  </a:ext>
                </a:extLst>
              </p:cNvPr>
              <p:cNvCxnSpPr/>
              <p:nvPr/>
            </p:nvCxnSpPr>
            <p:spPr>
              <a:xfrm>
                <a:off x="1659755" y="4227830"/>
                <a:ext cx="70139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7" name="立方体 96">
                <a:extLst>
                  <a:ext uri="{FF2B5EF4-FFF2-40B4-BE49-F238E27FC236}">
                    <a16:creationId xmlns="" xmlns:a16="http://schemas.microsoft.com/office/drawing/2014/main" id="{630C07B1-2713-4C85-A4B4-74158D851F9A}"/>
                  </a:ext>
                </a:extLst>
              </p:cNvPr>
              <p:cNvSpPr/>
              <p:nvPr/>
            </p:nvSpPr>
            <p:spPr>
              <a:xfrm>
                <a:off x="1413375" y="3528426"/>
                <a:ext cx="941584" cy="941583"/>
              </a:xfrm>
              <a:prstGeom prst="cub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69"/>
              </a:p>
            </p:txBody>
          </p:sp>
          <p:cxnSp>
            <p:nvCxnSpPr>
              <p:cNvPr id="98" name="直接连接符 97">
                <a:extLst>
                  <a:ext uri="{FF2B5EF4-FFF2-40B4-BE49-F238E27FC236}">
                    <a16:creationId xmlns="" xmlns:a16="http://schemas.microsoft.com/office/drawing/2014/main" id="{E3B5EF35-306A-4C38-9981-E90A39F1C227}"/>
                  </a:ext>
                </a:extLst>
              </p:cNvPr>
              <p:cNvCxnSpPr/>
              <p:nvPr/>
            </p:nvCxnSpPr>
            <p:spPr>
              <a:xfrm>
                <a:off x="1659755" y="3528426"/>
                <a:ext cx="0" cy="698229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>
                <a:extLst>
                  <a:ext uri="{FF2B5EF4-FFF2-40B4-BE49-F238E27FC236}">
                    <a16:creationId xmlns="" xmlns:a16="http://schemas.microsoft.com/office/drawing/2014/main" id="{07C0326A-2C63-410D-A0A4-6F40FEAE9A94}"/>
                  </a:ext>
                </a:extLst>
              </p:cNvPr>
              <p:cNvCxnSpPr/>
              <p:nvPr/>
            </p:nvCxnSpPr>
            <p:spPr>
              <a:xfrm flipV="1">
                <a:off x="1421891" y="4223389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>
                <a:extLst>
                  <a:ext uri="{FF2B5EF4-FFF2-40B4-BE49-F238E27FC236}">
                    <a16:creationId xmlns="" xmlns:a16="http://schemas.microsoft.com/office/drawing/2014/main" id="{5211C6CB-2A83-44DA-B48F-3727E7F13CFD}"/>
                  </a:ext>
                </a:extLst>
              </p:cNvPr>
              <p:cNvCxnSpPr/>
              <p:nvPr/>
            </p:nvCxnSpPr>
            <p:spPr>
              <a:xfrm>
                <a:off x="1404899" y="4470009"/>
                <a:ext cx="701392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>
                <a:extLst>
                  <a:ext uri="{FF2B5EF4-FFF2-40B4-BE49-F238E27FC236}">
                    <a16:creationId xmlns="" xmlns:a16="http://schemas.microsoft.com/office/drawing/2014/main" id="{94BC4DF4-31EC-475A-9DC7-7F00E83FD2B9}"/>
                  </a:ext>
                </a:extLst>
              </p:cNvPr>
              <p:cNvCxnSpPr/>
              <p:nvPr/>
            </p:nvCxnSpPr>
            <p:spPr>
              <a:xfrm flipV="1">
                <a:off x="2120175" y="4236548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>
                <a:extLst>
                  <a:ext uri="{FF2B5EF4-FFF2-40B4-BE49-F238E27FC236}">
                    <a16:creationId xmlns="" xmlns:a16="http://schemas.microsoft.com/office/drawing/2014/main" id="{E46DBD9B-6490-4793-8CC4-CBC887CE69DC}"/>
                  </a:ext>
                </a:extLst>
              </p:cNvPr>
              <p:cNvCxnSpPr/>
              <p:nvPr/>
            </p:nvCxnSpPr>
            <p:spPr>
              <a:xfrm flipV="1">
                <a:off x="2117096" y="3531707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>
                <a:extLst>
                  <a:ext uri="{FF2B5EF4-FFF2-40B4-BE49-F238E27FC236}">
                    <a16:creationId xmlns="" xmlns:a16="http://schemas.microsoft.com/office/drawing/2014/main" id="{139D0078-5BCE-4C28-9736-EE55830069A9}"/>
                  </a:ext>
                </a:extLst>
              </p:cNvPr>
              <p:cNvCxnSpPr/>
              <p:nvPr/>
            </p:nvCxnSpPr>
            <p:spPr>
              <a:xfrm>
                <a:off x="1404899" y="3770762"/>
                <a:ext cx="701392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>
                <a:extLst>
                  <a:ext uri="{FF2B5EF4-FFF2-40B4-BE49-F238E27FC236}">
                    <a16:creationId xmlns="" xmlns:a16="http://schemas.microsoft.com/office/drawing/2014/main" id="{8FB7BFD2-EAFC-482D-8860-3D4DA591889A}"/>
                  </a:ext>
                </a:extLst>
              </p:cNvPr>
              <p:cNvCxnSpPr/>
              <p:nvPr/>
            </p:nvCxnSpPr>
            <p:spPr>
              <a:xfrm flipV="1">
                <a:off x="1415859" y="3518259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95" name="直接连接符 94">
              <a:extLst>
                <a:ext uri="{FF2B5EF4-FFF2-40B4-BE49-F238E27FC236}">
                  <a16:creationId xmlns="" xmlns:a16="http://schemas.microsoft.com/office/drawing/2014/main" id="{12150170-87A4-4ACD-A37A-DC512E950D13}"/>
                </a:ext>
              </a:extLst>
            </p:cNvPr>
            <p:cNvCxnSpPr/>
            <p:nvPr/>
          </p:nvCxnSpPr>
          <p:spPr>
            <a:xfrm>
              <a:off x="1408742" y="3771262"/>
              <a:ext cx="0" cy="698229"/>
            </a:xfrm>
            <a:prstGeom prst="line">
              <a:avLst/>
            </a:prstGeom>
            <a:ln w="12700">
              <a:solidFill>
                <a:srgbClr val="00B0F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6493598" y="2178754"/>
            <a:ext cx="1152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 descr="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8667" y="1911157"/>
            <a:ext cx="3268800" cy="242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9">
            <a:extLst>
              <a:ext uri="{FF2B5EF4-FFF2-40B4-BE49-F238E27FC236}">
                <a16:creationId xmlns="" xmlns:a16="http://schemas.microsoft.com/office/drawing/2014/main" id="{CD1AF946-5953-4AA0-B01C-660B73C5E7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3518" r="61884" b="87006"/>
          <a:stretch/>
        </p:blipFill>
        <p:spPr>
          <a:xfrm>
            <a:off x="3434400" y="2948400"/>
            <a:ext cx="955342" cy="354214"/>
          </a:xfrm>
          <a:prstGeom prst="rect">
            <a:avLst/>
          </a:prstGeom>
        </p:spPr>
      </p:pic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47C4D542-CA3A-4546-AE05-F38E71B243E5}"/>
              </a:ext>
            </a:extLst>
          </p:cNvPr>
          <p:cNvGrpSpPr/>
          <p:nvPr/>
        </p:nvGrpSpPr>
        <p:grpSpPr>
          <a:xfrm>
            <a:off x="2102400" y="2538000"/>
            <a:ext cx="1193991" cy="1173822"/>
            <a:chOff x="1404899" y="3518259"/>
            <a:chExt cx="956248" cy="956153"/>
          </a:xfrm>
        </p:grpSpPr>
        <p:grpSp>
          <p:nvGrpSpPr>
            <p:cNvPr id="52" name="组合 51">
              <a:extLst>
                <a:ext uri="{FF2B5EF4-FFF2-40B4-BE49-F238E27FC236}">
                  <a16:creationId xmlns="" xmlns:a16="http://schemas.microsoft.com/office/drawing/2014/main" id="{766265C0-F75B-4FD1-8E97-5ADE9DB1D353}"/>
                </a:ext>
              </a:extLst>
            </p:cNvPr>
            <p:cNvGrpSpPr/>
            <p:nvPr/>
          </p:nvGrpSpPr>
          <p:grpSpPr>
            <a:xfrm>
              <a:off x="1404899" y="3518259"/>
              <a:ext cx="956248" cy="956153"/>
              <a:chOff x="1404899" y="3518259"/>
              <a:chExt cx="956248" cy="956153"/>
            </a:xfrm>
          </p:grpSpPr>
          <p:cxnSp>
            <p:nvCxnSpPr>
              <p:cNvPr id="55" name="直接连接符 54">
                <a:extLst>
                  <a:ext uri="{FF2B5EF4-FFF2-40B4-BE49-F238E27FC236}">
                    <a16:creationId xmlns="" xmlns:a16="http://schemas.microsoft.com/office/drawing/2014/main" id="{96EE1AA0-B9EB-4EE4-8419-E1AB57778C00}"/>
                  </a:ext>
                </a:extLst>
              </p:cNvPr>
              <p:cNvCxnSpPr/>
              <p:nvPr/>
            </p:nvCxnSpPr>
            <p:spPr>
              <a:xfrm>
                <a:off x="1659755" y="4227830"/>
                <a:ext cx="70139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6" name="立方体 55">
                <a:extLst>
                  <a:ext uri="{FF2B5EF4-FFF2-40B4-BE49-F238E27FC236}">
                    <a16:creationId xmlns="" xmlns:a16="http://schemas.microsoft.com/office/drawing/2014/main" id="{630C07B1-2713-4C85-A4B4-74158D851F9A}"/>
                  </a:ext>
                </a:extLst>
              </p:cNvPr>
              <p:cNvSpPr/>
              <p:nvPr/>
            </p:nvSpPr>
            <p:spPr>
              <a:xfrm>
                <a:off x="1413375" y="3528426"/>
                <a:ext cx="941584" cy="941583"/>
              </a:xfrm>
              <a:prstGeom prst="cub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69"/>
              </a:p>
            </p:txBody>
          </p:sp>
          <p:cxnSp>
            <p:nvCxnSpPr>
              <p:cNvPr id="57" name="直接连接符 56">
                <a:extLst>
                  <a:ext uri="{FF2B5EF4-FFF2-40B4-BE49-F238E27FC236}">
                    <a16:creationId xmlns="" xmlns:a16="http://schemas.microsoft.com/office/drawing/2014/main" id="{E3B5EF35-306A-4C38-9981-E90A39F1C227}"/>
                  </a:ext>
                </a:extLst>
              </p:cNvPr>
              <p:cNvCxnSpPr/>
              <p:nvPr/>
            </p:nvCxnSpPr>
            <p:spPr>
              <a:xfrm>
                <a:off x="1659755" y="3528426"/>
                <a:ext cx="0" cy="698229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="" xmlns:a16="http://schemas.microsoft.com/office/drawing/2014/main" id="{07C0326A-2C63-410D-A0A4-6F40FEAE9A94}"/>
                  </a:ext>
                </a:extLst>
              </p:cNvPr>
              <p:cNvCxnSpPr/>
              <p:nvPr/>
            </p:nvCxnSpPr>
            <p:spPr>
              <a:xfrm flipV="1">
                <a:off x="1421891" y="4223389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="" xmlns:a16="http://schemas.microsoft.com/office/drawing/2014/main" id="{5211C6CB-2A83-44DA-B48F-3727E7F13CFD}"/>
                  </a:ext>
                </a:extLst>
              </p:cNvPr>
              <p:cNvCxnSpPr/>
              <p:nvPr/>
            </p:nvCxnSpPr>
            <p:spPr>
              <a:xfrm>
                <a:off x="1404899" y="4470009"/>
                <a:ext cx="701392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="" xmlns:a16="http://schemas.microsoft.com/office/drawing/2014/main" id="{94BC4DF4-31EC-475A-9DC7-7F00E83FD2B9}"/>
                  </a:ext>
                </a:extLst>
              </p:cNvPr>
              <p:cNvCxnSpPr/>
              <p:nvPr/>
            </p:nvCxnSpPr>
            <p:spPr>
              <a:xfrm flipV="1">
                <a:off x="2120175" y="4236548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>
                <a:extLst>
                  <a:ext uri="{FF2B5EF4-FFF2-40B4-BE49-F238E27FC236}">
                    <a16:creationId xmlns="" xmlns:a16="http://schemas.microsoft.com/office/drawing/2014/main" id="{E46DBD9B-6490-4793-8CC4-CBC887CE69DC}"/>
                  </a:ext>
                </a:extLst>
              </p:cNvPr>
              <p:cNvCxnSpPr/>
              <p:nvPr/>
            </p:nvCxnSpPr>
            <p:spPr>
              <a:xfrm flipV="1">
                <a:off x="2117096" y="3531707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="" xmlns:a16="http://schemas.microsoft.com/office/drawing/2014/main" id="{139D0078-5BCE-4C28-9736-EE55830069A9}"/>
                  </a:ext>
                </a:extLst>
              </p:cNvPr>
              <p:cNvCxnSpPr/>
              <p:nvPr/>
            </p:nvCxnSpPr>
            <p:spPr>
              <a:xfrm>
                <a:off x="1404899" y="3770762"/>
                <a:ext cx="701392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="" xmlns:a16="http://schemas.microsoft.com/office/drawing/2014/main" id="{8FB7BFD2-EAFC-482D-8860-3D4DA591889A}"/>
                  </a:ext>
                </a:extLst>
              </p:cNvPr>
              <p:cNvCxnSpPr/>
              <p:nvPr/>
            </p:nvCxnSpPr>
            <p:spPr>
              <a:xfrm flipV="1">
                <a:off x="1415859" y="3518259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53" name="直接连接符 52">
              <a:extLst>
                <a:ext uri="{FF2B5EF4-FFF2-40B4-BE49-F238E27FC236}">
                  <a16:creationId xmlns="" xmlns:a16="http://schemas.microsoft.com/office/drawing/2014/main" id="{12150170-87A4-4ACD-A37A-DC512E950D13}"/>
                </a:ext>
              </a:extLst>
            </p:cNvPr>
            <p:cNvCxnSpPr/>
            <p:nvPr/>
          </p:nvCxnSpPr>
          <p:spPr>
            <a:xfrm>
              <a:off x="1408742" y="3771262"/>
              <a:ext cx="0" cy="698229"/>
            </a:xfrm>
            <a:prstGeom prst="line">
              <a:avLst/>
            </a:prstGeom>
            <a:ln w="12700">
              <a:solidFill>
                <a:srgbClr val="00B0F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4" name="组合 63">
            <a:extLst>
              <a:ext uri="{FF2B5EF4-FFF2-40B4-BE49-F238E27FC236}">
                <a16:creationId xmlns="" xmlns:a16="http://schemas.microsoft.com/office/drawing/2014/main" id="{7D36D828-C0BF-4242-96E0-E56C5920ED5C}"/>
              </a:ext>
            </a:extLst>
          </p:cNvPr>
          <p:cNvGrpSpPr>
            <a:grpSpLocks noChangeAspect="1"/>
          </p:cNvGrpSpPr>
          <p:nvPr/>
        </p:nvGrpSpPr>
        <p:grpSpPr>
          <a:xfrm>
            <a:off x="4510800" y="2534400"/>
            <a:ext cx="1875866" cy="1324800"/>
            <a:chOff x="3384724" y="2286000"/>
            <a:chExt cx="1148185" cy="862444"/>
          </a:xfrm>
        </p:grpSpPr>
        <p:cxnSp>
          <p:nvCxnSpPr>
            <p:cNvPr id="65" name="直接连接符 64">
              <a:extLst>
                <a:ext uri="{FF2B5EF4-FFF2-40B4-BE49-F238E27FC236}">
                  <a16:creationId xmlns="" xmlns:a16="http://schemas.microsoft.com/office/drawing/2014/main" id="{60D47F37-0CE0-4A94-9262-9385DB702E44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="" xmlns:a16="http://schemas.microsoft.com/office/drawing/2014/main" id="{6BE7B264-6689-4A77-88CF-BAA817B9B75B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="" xmlns:a16="http://schemas.microsoft.com/office/drawing/2014/main" id="{EA84E580-2163-4356-940E-EF84E552825F}"/>
                </a:ext>
              </a:extLst>
            </p:cNvPr>
            <p:cNvCxnSpPr/>
            <p:nvPr/>
          </p:nvCxnSpPr>
          <p:spPr>
            <a:xfrm flipV="1">
              <a:off x="3670474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="" xmlns:a16="http://schemas.microsoft.com/office/drawing/2014/main" id="{CCA0A84B-A181-42BF-B513-F345FACBCDAE}"/>
                </a:ext>
              </a:extLst>
            </p:cNvPr>
            <p:cNvCxnSpPr/>
            <p:nvPr/>
          </p:nvCxnSpPr>
          <p:spPr>
            <a:xfrm>
              <a:off x="3670474" y="2286000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="" xmlns:a16="http://schemas.microsoft.com/office/drawing/2014/main" id="{30931116-077F-4D37-A8E6-278FED2DC806}"/>
                </a:ext>
              </a:extLst>
            </p:cNvPr>
            <p:cNvCxnSpPr/>
            <p:nvPr/>
          </p:nvCxnSpPr>
          <p:spPr>
            <a:xfrm>
              <a:off x="3956224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="" xmlns:a16="http://schemas.microsoft.com/office/drawing/2014/main" id="{7B752B44-72F2-4EB0-8BC2-5AAF485F766B}"/>
                </a:ext>
              </a:extLst>
            </p:cNvPr>
            <p:cNvCxnSpPr/>
            <p:nvPr/>
          </p:nvCxnSpPr>
          <p:spPr>
            <a:xfrm>
              <a:off x="3956224" y="2576512"/>
              <a:ext cx="57668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="" xmlns:a16="http://schemas.microsoft.com/office/drawing/2014/main" id="{F09C0EE1-548D-427A-AE3D-A501B1D9C1E1}"/>
                </a:ext>
              </a:extLst>
            </p:cNvPr>
            <p:cNvCxnSpPr/>
            <p:nvPr/>
          </p:nvCxnSpPr>
          <p:spPr>
            <a:xfrm>
              <a:off x="4532909" y="2578528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="" xmlns:a16="http://schemas.microsoft.com/office/drawing/2014/main" id="{3811940F-6BCB-42AB-B3FE-45C972956BAC}"/>
                </a:ext>
              </a:extLst>
            </p:cNvPr>
            <p:cNvCxnSpPr/>
            <p:nvPr/>
          </p:nvCxnSpPr>
          <p:spPr>
            <a:xfrm flipH="1">
              <a:off x="4241974" y="2862694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="" xmlns:a16="http://schemas.microsoft.com/office/drawing/2014/main" id="{E8896A54-378E-4823-9177-7ACACD9BDBDB}"/>
                </a:ext>
              </a:extLst>
            </p:cNvPr>
            <p:cNvCxnSpPr/>
            <p:nvPr/>
          </p:nvCxnSpPr>
          <p:spPr>
            <a:xfrm>
              <a:off x="4241974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="" xmlns:a16="http://schemas.microsoft.com/office/drawing/2014/main" id="{B6C3D48D-75C2-451C-BD86-6F4AA6583F3D}"/>
                </a:ext>
              </a:extLst>
            </p:cNvPr>
            <p:cNvCxnSpPr/>
            <p:nvPr/>
          </p:nvCxnSpPr>
          <p:spPr>
            <a:xfrm flipH="1">
              <a:off x="3956224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="" xmlns:a16="http://schemas.microsoft.com/office/drawing/2014/main" id="{49BEB8BB-C80C-4DCD-9273-6E62EF3FEC08}"/>
                </a:ext>
              </a:extLst>
            </p:cNvPr>
            <p:cNvCxnSpPr/>
            <p:nvPr/>
          </p:nvCxnSpPr>
          <p:spPr>
            <a:xfrm flipV="1">
              <a:off x="3956224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="" xmlns:a16="http://schemas.microsoft.com/office/drawing/2014/main" id="{3B8C6459-9173-4579-A36B-891F5FA7B995}"/>
                </a:ext>
              </a:extLst>
            </p:cNvPr>
            <p:cNvCxnSpPr/>
            <p:nvPr/>
          </p:nvCxnSpPr>
          <p:spPr>
            <a:xfrm flipH="1">
              <a:off x="3384724" y="2862694"/>
              <a:ext cx="57150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="" xmlns:a16="http://schemas.microsoft.com/office/drawing/2014/main" id="{6DD6AB3A-A709-44F1-9F5B-1C5050FE9FB8}"/>
                </a:ext>
              </a:extLst>
            </p:cNvPr>
            <p:cNvCxnSpPr/>
            <p:nvPr/>
          </p:nvCxnSpPr>
          <p:spPr>
            <a:xfrm>
              <a:off x="3670474" y="257852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="" xmlns:a16="http://schemas.microsoft.com/office/drawing/2014/main" id="{2A365977-AC66-476A-ABE2-0424CAB10B73}"/>
                </a:ext>
              </a:extLst>
            </p:cNvPr>
            <p:cNvCxnSpPr/>
            <p:nvPr/>
          </p:nvCxnSpPr>
          <p:spPr>
            <a:xfrm>
              <a:off x="3956224" y="286052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="" xmlns:a16="http://schemas.microsoft.com/office/drawing/2014/main" id="{4A6A1BFB-6916-4A30-9102-0CC045C0B1FC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="" xmlns:a16="http://schemas.microsoft.com/office/drawing/2014/main" id="{FF49DA5B-24DA-4ED7-9687-E9A2895D9BF1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="" xmlns:a16="http://schemas.microsoft.com/office/drawing/2014/main" id="{1469DD67-A069-4A11-9B0A-8899F127D260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413634" y="901465"/>
            <a:ext cx="7879029" cy="1201264"/>
            <a:chOff x="413634" y="901465"/>
            <a:chExt cx="7879029" cy="1201264"/>
          </a:xfrm>
        </p:grpSpPr>
        <p:sp>
          <p:nvSpPr>
            <p:cNvPr id="34" name="椭圆 33"/>
            <p:cNvSpPr/>
            <p:nvPr/>
          </p:nvSpPr>
          <p:spPr>
            <a:xfrm>
              <a:off x="413634" y="1028054"/>
              <a:ext cx="288000" cy="28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Rectangle 42"/>
            <p:cNvSpPr>
              <a:spLocks noChangeArrowheads="1"/>
            </p:cNvSpPr>
            <p:nvPr/>
          </p:nvSpPr>
          <p:spPr bwMode="auto">
            <a:xfrm>
              <a:off x="818434" y="901465"/>
              <a:ext cx="7474229" cy="954107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latin typeface="宋体" panose="02010600030101010101" pitchFamily="2" charset="-122"/>
                </a:rPr>
                <a:t>请你找一个正方体的盒子剪一剪，把你得到的展开图画下来。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6493598" y="1922729"/>
              <a:ext cx="1152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7D36D828-C0BF-4242-96E0-E56C5920ED5C}"/>
              </a:ext>
            </a:extLst>
          </p:cNvPr>
          <p:cNvGrpSpPr/>
          <p:nvPr/>
        </p:nvGrpSpPr>
        <p:grpSpPr>
          <a:xfrm>
            <a:off x="4545001" y="1602273"/>
            <a:ext cx="2030380" cy="1475874"/>
            <a:chOff x="3384724" y="2286000"/>
            <a:chExt cx="1155268" cy="862444"/>
          </a:xfrm>
        </p:grpSpPr>
        <p:cxnSp>
          <p:nvCxnSpPr>
            <p:cNvPr id="37" name="直接连接符 36">
              <a:extLst>
                <a:ext uri="{FF2B5EF4-FFF2-40B4-BE49-F238E27FC236}">
                  <a16:creationId xmlns="" xmlns:a16="http://schemas.microsoft.com/office/drawing/2014/main" id="{60D47F37-0CE0-4A94-9262-9385DB702E44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="" xmlns:a16="http://schemas.microsoft.com/office/drawing/2014/main" id="{6BE7B264-6689-4A77-88CF-BAA817B9B75B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="" xmlns:a16="http://schemas.microsoft.com/office/drawing/2014/main" id="{EA84E580-2163-4356-940E-EF84E552825F}"/>
                </a:ext>
              </a:extLst>
            </p:cNvPr>
            <p:cNvCxnSpPr/>
            <p:nvPr/>
          </p:nvCxnSpPr>
          <p:spPr>
            <a:xfrm flipV="1">
              <a:off x="4244300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="" xmlns:a16="http://schemas.microsoft.com/office/drawing/2014/main" id="{CCA0A84B-A181-42BF-B513-F345FACBCDAE}"/>
                </a:ext>
              </a:extLst>
            </p:cNvPr>
            <p:cNvCxnSpPr/>
            <p:nvPr/>
          </p:nvCxnSpPr>
          <p:spPr>
            <a:xfrm>
              <a:off x="4244298" y="228798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="" xmlns:a16="http://schemas.microsoft.com/office/drawing/2014/main" id="{30931116-077F-4D37-A8E6-278FED2DC806}"/>
                </a:ext>
              </a:extLst>
            </p:cNvPr>
            <p:cNvCxnSpPr/>
            <p:nvPr/>
          </p:nvCxnSpPr>
          <p:spPr>
            <a:xfrm>
              <a:off x="4532509" y="2286000"/>
              <a:ext cx="0" cy="283273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="" xmlns:a16="http://schemas.microsoft.com/office/drawing/2014/main" id="{7B752B44-72F2-4EB0-8BC2-5AAF485F766B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576512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="" xmlns:a16="http://schemas.microsoft.com/office/drawing/2014/main" id="{F09C0EE1-548D-427A-AE3D-A501B1D9C1E1}"/>
                </a:ext>
              </a:extLst>
            </p:cNvPr>
            <p:cNvCxnSpPr/>
            <p:nvPr/>
          </p:nvCxnSpPr>
          <p:spPr>
            <a:xfrm>
              <a:off x="4532909" y="2569273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="" xmlns:a16="http://schemas.microsoft.com/office/drawing/2014/main" id="{3811940F-6BCB-42AB-B3FE-45C972956BAC}"/>
                </a:ext>
              </a:extLst>
            </p:cNvPr>
            <p:cNvCxnSpPr/>
            <p:nvPr/>
          </p:nvCxnSpPr>
          <p:spPr>
            <a:xfrm flipH="1">
              <a:off x="4241940" y="2856392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="" xmlns:a16="http://schemas.microsoft.com/office/drawing/2014/main" id="{E8896A54-378E-4823-9177-7ACACD9BDBDB}"/>
                </a:ext>
              </a:extLst>
            </p:cNvPr>
            <p:cNvCxnSpPr/>
            <p:nvPr/>
          </p:nvCxnSpPr>
          <p:spPr>
            <a:xfrm>
              <a:off x="3669409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="" xmlns:a16="http://schemas.microsoft.com/office/drawing/2014/main" id="{B6C3D48D-75C2-451C-BD86-6F4AA6583F3D}"/>
                </a:ext>
              </a:extLst>
            </p:cNvPr>
            <p:cNvCxnSpPr/>
            <p:nvPr/>
          </p:nvCxnSpPr>
          <p:spPr>
            <a:xfrm flipH="1">
              <a:off x="3384791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="" xmlns:a16="http://schemas.microsoft.com/office/drawing/2014/main" id="{49BEB8BB-C80C-4DCD-9273-6E62EF3FEC08}"/>
                </a:ext>
              </a:extLst>
            </p:cNvPr>
            <p:cNvCxnSpPr/>
            <p:nvPr/>
          </p:nvCxnSpPr>
          <p:spPr>
            <a:xfrm flipV="1">
              <a:off x="3384790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="" xmlns:a16="http://schemas.microsoft.com/office/drawing/2014/main" id="{3B8C6459-9173-4579-A36B-891F5FA7B9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54758"/>
              <a:ext cx="288677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="" xmlns:a16="http://schemas.microsoft.com/office/drawing/2014/main" id="{6DD6AB3A-A709-44F1-9F5B-1C5050FE9FB8}"/>
                </a:ext>
              </a:extLst>
            </p:cNvPr>
            <p:cNvCxnSpPr/>
            <p:nvPr/>
          </p:nvCxnSpPr>
          <p:spPr>
            <a:xfrm>
              <a:off x="3670474" y="257852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="" xmlns:a16="http://schemas.microsoft.com/office/drawing/2014/main" id="{2A365977-AC66-476A-ABE2-0424CAB10B73}"/>
                </a:ext>
              </a:extLst>
            </p:cNvPr>
            <p:cNvCxnSpPr>
              <a:cxnSpLocks/>
            </p:cNvCxnSpPr>
            <p:nvPr/>
          </p:nvCxnSpPr>
          <p:spPr>
            <a:xfrm>
              <a:off x="3668109" y="2854576"/>
              <a:ext cx="573865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="" xmlns:a16="http://schemas.microsoft.com/office/drawing/2014/main" id="{4A6A1BFB-6916-4A30-9102-0CC045C0B1FC}"/>
                </a:ext>
              </a:extLst>
            </p:cNvPr>
            <p:cNvCxnSpPr/>
            <p:nvPr/>
          </p:nvCxnSpPr>
          <p:spPr>
            <a:xfrm>
              <a:off x="3670474" y="2583654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="" xmlns:a16="http://schemas.microsoft.com/office/drawing/2014/main" id="{FF49DA5B-24DA-4ED7-9687-E9A2895D9BF1}"/>
                </a:ext>
              </a:extLst>
            </p:cNvPr>
            <p:cNvCxnSpPr>
              <a:cxnSpLocks/>
            </p:cNvCxnSpPr>
            <p:nvPr/>
          </p:nvCxnSpPr>
          <p:spPr>
            <a:xfrm>
              <a:off x="3954810" y="2583654"/>
              <a:ext cx="0" cy="269785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="" xmlns:a16="http://schemas.microsoft.com/office/drawing/2014/main" id="{1469DD67-A069-4A11-9B0A-8899F127D2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1940" y="2583654"/>
              <a:ext cx="1970" cy="269785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="" xmlns:a16="http://schemas.microsoft.com/office/drawing/2014/main" id="{91737804-FF68-4434-8079-D5D7FDA404D2}"/>
                </a:ext>
              </a:extLst>
            </p:cNvPr>
            <p:cNvCxnSpPr>
              <a:cxnSpLocks/>
            </p:cNvCxnSpPr>
            <p:nvPr/>
          </p:nvCxnSpPr>
          <p:spPr>
            <a:xfrm>
              <a:off x="4254243" y="2575201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>
            <a:extLst>
              <a:ext uri="{FF2B5EF4-FFF2-40B4-BE49-F238E27FC236}">
                <a16:creationId xmlns="" xmlns:a16="http://schemas.microsoft.com/office/drawing/2014/main" id="{ECE814D1-D7A3-4EA9-AFA3-1E9B1645D632}"/>
              </a:ext>
            </a:extLst>
          </p:cNvPr>
          <p:cNvGrpSpPr/>
          <p:nvPr/>
        </p:nvGrpSpPr>
        <p:grpSpPr>
          <a:xfrm>
            <a:off x="4545001" y="3453902"/>
            <a:ext cx="2030380" cy="1565328"/>
            <a:chOff x="3384724" y="2286000"/>
            <a:chExt cx="1149279" cy="862444"/>
          </a:xfrm>
        </p:grpSpPr>
        <p:cxnSp>
          <p:nvCxnSpPr>
            <p:cNvPr id="69" name="直接连接符 68">
              <a:extLst>
                <a:ext uri="{FF2B5EF4-FFF2-40B4-BE49-F238E27FC236}">
                  <a16:creationId xmlns="" xmlns:a16="http://schemas.microsoft.com/office/drawing/2014/main" id="{1C2A6922-692C-4FDE-9757-E12C03BFE40B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="" xmlns:a16="http://schemas.microsoft.com/office/drawing/2014/main" id="{521A14E0-190D-4C59-A32A-4764A21F076A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="" xmlns:a16="http://schemas.microsoft.com/office/drawing/2014/main" id="{F7E8DD2F-9D48-48BE-9BA1-CABB263BD2CC}"/>
                </a:ext>
              </a:extLst>
            </p:cNvPr>
            <p:cNvCxnSpPr/>
            <p:nvPr/>
          </p:nvCxnSpPr>
          <p:spPr>
            <a:xfrm flipV="1">
              <a:off x="3670471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="" xmlns:a16="http://schemas.microsoft.com/office/drawing/2014/main" id="{E0F08DC9-01C5-49F5-A49F-E73B3BBCCA01}"/>
                </a:ext>
              </a:extLst>
            </p:cNvPr>
            <p:cNvCxnSpPr/>
            <p:nvPr/>
          </p:nvCxnSpPr>
          <p:spPr>
            <a:xfrm>
              <a:off x="3670471" y="2286000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="" xmlns:a16="http://schemas.microsoft.com/office/drawing/2014/main" id="{036E3E98-06B9-408F-89DD-67F0389ADAE2}"/>
                </a:ext>
              </a:extLst>
            </p:cNvPr>
            <p:cNvCxnSpPr/>
            <p:nvPr/>
          </p:nvCxnSpPr>
          <p:spPr>
            <a:xfrm>
              <a:off x="3956222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="" xmlns:a16="http://schemas.microsoft.com/office/drawing/2014/main" id="{D8697718-71CA-4588-98EB-D3CDD7F26AE0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576512"/>
              <a:ext cx="285713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="" xmlns:a16="http://schemas.microsoft.com/office/drawing/2014/main" id="{4B3B1276-423D-42D0-8772-09FCDEA9D2BA}"/>
                </a:ext>
              </a:extLst>
            </p:cNvPr>
            <p:cNvCxnSpPr/>
            <p:nvPr/>
          </p:nvCxnSpPr>
          <p:spPr>
            <a:xfrm>
              <a:off x="4532909" y="2578526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="" xmlns:a16="http://schemas.microsoft.com/office/drawing/2014/main" id="{70B80F12-2907-440D-BECF-C93C2CE88BF5}"/>
                </a:ext>
              </a:extLst>
            </p:cNvPr>
            <p:cNvCxnSpPr/>
            <p:nvPr/>
          </p:nvCxnSpPr>
          <p:spPr>
            <a:xfrm flipH="1">
              <a:off x="4241974" y="2862690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="" xmlns:a16="http://schemas.microsoft.com/office/drawing/2014/main" id="{96C13161-673A-4C84-B7E6-B07937C531F6}"/>
                </a:ext>
              </a:extLst>
            </p:cNvPr>
            <p:cNvCxnSpPr/>
            <p:nvPr/>
          </p:nvCxnSpPr>
          <p:spPr>
            <a:xfrm>
              <a:off x="3669293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="" xmlns:a16="http://schemas.microsoft.com/office/drawing/2014/main" id="{291EB6C3-0F82-4A15-A1F6-3DED63702611}"/>
                </a:ext>
              </a:extLst>
            </p:cNvPr>
            <p:cNvCxnSpPr/>
            <p:nvPr/>
          </p:nvCxnSpPr>
          <p:spPr>
            <a:xfrm flipH="1">
              <a:off x="3387681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="" xmlns:a16="http://schemas.microsoft.com/office/drawing/2014/main" id="{4A9FC122-E511-494E-BEC4-1DD4E75825E1}"/>
                </a:ext>
              </a:extLst>
            </p:cNvPr>
            <p:cNvCxnSpPr/>
            <p:nvPr/>
          </p:nvCxnSpPr>
          <p:spPr>
            <a:xfrm flipV="1">
              <a:off x="3384724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="" xmlns:a16="http://schemas.microsoft.com/office/drawing/2014/main" id="{09A7D725-865F-427E-AA75-F6FD8D0B99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62694"/>
              <a:ext cx="287729" cy="1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="" xmlns:a16="http://schemas.microsoft.com/office/drawing/2014/main" id="{A8D2ED0C-BB1B-449E-8A86-0C7BD7CB66D0}"/>
                </a:ext>
              </a:extLst>
            </p:cNvPr>
            <p:cNvCxnSpPr/>
            <p:nvPr/>
          </p:nvCxnSpPr>
          <p:spPr>
            <a:xfrm>
              <a:off x="3670474" y="257852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="" xmlns:a16="http://schemas.microsoft.com/office/drawing/2014/main" id="{5E790DDF-35FE-42D7-974A-4F3F838F862D}"/>
                </a:ext>
              </a:extLst>
            </p:cNvPr>
            <p:cNvCxnSpPr/>
            <p:nvPr/>
          </p:nvCxnSpPr>
          <p:spPr>
            <a:xfrm>
              <a:off x="3956221" y="286052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="" xmlns:a16="http://schemas.microsoft.com/office/drawing/2014/main" id="{DE0B7D16-1D96-422D-9922-0F4A656D1C2C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="" xmlns:a16="http://schemas.microsoft.com/office/drawing/2014/main" id="{807962DC-2CFC-407C-A418-388170274D23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="" xmlns:a16="http://schemas.microsoft.com/office/drawing/2014/main" id="{417E3E47-4081-4098-A3E9-4EE4BE2F0638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="" xmlns:a16="http://schemas.microsoft.com/office/drawing/2014/main" id="{36A55F88-45EE-4E4B-9C8D-06CBC1EBFB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70275" y="2859797"/>
              <a:ext cx="282600" cy="1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="" xmlns:a16="http://schemas.microsoft.com/office/drawing/2014/main" id="{8333CCBB-1300-41B5-BB2D-40C25E24BCC7}"/>
                </a:ext>
              </a:extLst>
            </p:cNvPr>
            <p:cNvCxnSpPr>
              <a:cxnSpLocks/>
            </p:cNvCxnSpPr>
            <p:nvPr/>
          </p:nvCxnSpPr>
          <p:spPr>
            <a:xfrm>
              <a:off x="4248290" y="2576511"/>
              <a:ext cx="285713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0" name="图片 99">
            <a:extLst>
              <a:ext uri="{FF2B5EF4-FFF2-40B4-BE49-F238E27FC236}">
                <a16:creationId xmlns="" xmlns:a16="http://schemas.microsoft.com/office/drawing/2014/main" id="{CD1AF946-5953-4AA0-B01C-660B73C5E7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3518" r="61884" b="87006"/>
          <a:stretch/>
        </p:blipFill>
        <p:spPr>
          <a:xfrm>
            <a:off x="3074185" y="2315795"/>
            <a:ext cx="955342" cy="354214"/>
          </a:xfrm>
          <a:prstGeom prst="rect">
            <a:avLst/>
          </a:prstGeom>
        </p:spPr>
      </p:pic>
      <p:grpSp>
        <p:nvGrpSpPr>
          <p:cNvPr id="101" name="组合 100">
            <a:extLst>
              <a:ext uri="{FF2B5EF4-FFF2-40B4-BE49-F238E27FC236}">
                <a16:creationId xmlns="" xmlns:a16="http://schemas.microsoft.com/office/drawing/2014/main" id="{47C4D542-CA3A-4546-AE05-F38E71B243E5}"/>
              </a:ext>
            </a:extLst>
          </p:cNvPr>
          <p:cNvGrpSpPr/>
          <p:nvPr/>
        </p:nvGrpSpPr>
        <p:grpSpPr>
          <a:xfrm>
            <a:off x="1739663" y="1904325"/>
            <a:ext cx="1193991" cy="1173822"/>
            <a:chOff x="1404899" y="3518259"/>
            <a:chExt cx="956248" cy="956153"/>
          </a:xfrm>
        </p:grpSpPr>
        <p:grpSp>
          <p:nvGrpSpPr>
            <p:cNvPr id="102" name="组合 101">
              <a:extLst>
                <a:ext uri="{FF2B5EF4-FFF2-40B4-BE49-F238E27FC236}">
                  <a16:creationId xmlns="" xmlns:a16="http://schemas.microsoft.com/office/drawing/2014/main" id="{766265C0-F75B-4FD1-8E97-5ADE9DB1D353}"/>
                </a:ext>
              </a:extLst>
            </p:cNvPr>
            <p:cNvGrpSpPr/>
            <p:nvPr/>
          </p:nvGrpSpPr>
          <p:grpSpPr>
            <a:xfrm>
              <a:off x="1404899" y="3518259"/>
              <a:ext cx="956248" cy="956153"/>
              <a:chOff x="1404899" y="3518259"/>
              <a:chExt cx="956248" cy="956153"/>
            </a:xfrm>
          </p:grpSpPr>
          <p:cxnSp>
            <p:nvCxnSpPr>
              <p:cNvPr id="104" name="直接连接符 103">
                <a:extLst>
                  <a:ext uri="{FF2B5EF4-FFF2-40B4-BE49-F238E27FC236}">
                    <a16:creationId xmlns="" xmlns:a16="http://schemas.microsoft.com/office/drawing/2014/main" id="{96EE1AA0-B9EB-4EE4-8419-E1AB57778C00}"/>
                  </a:ext>
                </a:extLst>
              </p:cNvPr>
              <p:cNvCxnSpPr/>
              <p:nvPr/>
            </p:nvCxnSpPr>
            <p:spPr>
              <a:xfrm>
                <a:off x="1659755" y="4227830"/>
                <a:ext cx="70139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5" name="立方体 104">
                <a:extLst>
                  <a:ext uri="{FF2B5EF4-FFF2-40B4-BE49-F238E27FC236}">
                    <a16:creationId xmlns="" xmlns:a16="http://schemas.microsoft.com/office/drawing/2014/main" id="{630C07B1-2713-4C85-A4B4-74158D851F9A}"/>
                  </a:ext>
                </a:extLst>
              </p:cNvPr>
              <p:cNvSpPr/>
              <p:nvPr/>
            </p:nvSpPr>
            <p:spPr>
              <a:xfrm>
                <a:off x="1413375" y="3528426"/>
                <a:ext cx="941584" cy="941583"/>
              </a:xfrm>
              <a:prstGeom prst="cub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69"/>
              </a:p>
            </p:txBody>
          </p:sp>
          <p:cxnSp>
            <p:nvCxnSpPr>
              <p:cNvPr id="106" name="直接连接符 105">
                <a:extLst>
                  <a:ext uri="{FF2B5EF4-FFF2-40B4-BE49-F238E27FC236}">
                    <a16:creationId xmlns="" xmlns:a16="http://schemas.microsoft.com/office/drawing/2014/main" id="{E3B5EF35-306A-4C38-9981-E90A39F1C227}"/>
                  </a:ext>
                </a:extLst>
              </p:cNvPr>
              <p:cNvCxnSpPr/>
              <p:nvPr/>
            </p:nvCxnSpPr>
            <p:spPr>
              <a:xfrm>
                <a:off x="1659755" y="3528426"/>
                <a:ext cx="0" cy="698229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>
                <a:extLst>
                  <a:ext uri="{FF2B5EF4-FFF2-40B4-BE49-F238E27FC236}">
                    <a16:creationId xmlns="" xmlns:a16="http://schemas.microsoft.com/office/drawing/2014/main" id="{07C0326A-2C63-410D-A0A4-6F40FEAE9A94}"/>
                  </a:ext>
                </a:extLst>
              </p:cNvPr>
              <p:cNvCxnSpPr/>
              <p:nvPr/>
            </p:nvCxnSpPr>
            <p:spPr>
              <a:xfrm flipV="1">
                <a:off x="1421891" y="4223389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>
                <a:extLst>
                  <a:ext uri="{FF2B5EF4-FFF2-40B4-BE49-F238E27FC236}">
                    <a16:creationId xmlns="" xmlns:a16="http://schemas.microsoft.com/office/drawing/2014/main" id="{5211C6CB-2A83-44DA-B48F-3727E7F13CFD}"/>
                  </a:ext>
                </a:extLst>
              </p:cNvPr>
              <p:cNvCxnSpPr/>
              <p:nvPr/>
            </p:nvCxnSpPr>
            <p:spPr>
              <a:xfrm>
                <a:off x="1404899" y="4470009"/>
                <a:ext cx="701392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>
                <a:extLst>
                  <a:ext uri="{FF2B5EF4-FFF2-40B4-BE49-F238E27FC236}">
                    <a16:creationId xmlns="" xmlns:a16="http://schemas.microsoft.com/office/drawing/2014/main" id="{94BC4DF4-31EC-475A-9DC7-7F00E83FD2B9}"/>
                  </a:ext>
                </a:extLst>
              </p:cNvPr>
              <p:cNvCxnSpPr/>
              <p:nvPr/>
            </p:nvCxnSpPr>
            <p:spPr>
              <a:xfrm flipV="1">
                <a:off x="2120175" y="4236548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>
                <a:extLst>
                  <a:ext uri="{FF2B5EF4-FFF2-40B4-BE49-F238E27FC236}">
                    <a16:creationId xmlns="" xmlns:a16="http://schemas.microsoft.com/office/drawing/2014/main" id="{E46DBD9B-6490-4793-8CC4-CBC887CE69DC}"/>
                  </a:ext>
                </a:extLst>
              </p:cNvPr>
              <p:cNvCxnSpPr/>
              <p:nvPr/>
            </p:nvCxnSpPr>
            <p:spPr>
              <a:xfrm flipV="1">
                <a:off x="2117096" y="3531707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>
                <a:extLst>
                  <a:ext uri="{FF2B5EF4-FFF2-40B4-BE49-F238E27FC236}">
                    <a16:creationId xmlns="" xmlns:a16="http://schemas.microsoft.com/office/drawing/2014/main" id="{139D0078-5BCE-4C28-9736-EE55830069A9}"/>
                  </a:ext>
                </a:extLst>
              </p:cNvPr>
              <p:cNvCxnSpPr/>
              <p:nvPr/>
            </p:nvCxnSpPr>
            <p:spPr>
              <a:xfrm>
                <a:off x="1404899" y="3770762"/>
                <a:ext cx="701392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>
                <a:extLst>
                  <a:ext uri="{FF2B5EF4-FFF2-40B4-BE49-F238E27FC236}">
                    <a16:creationId xmlns="" xmlns:a16="http://schemas.microsoft.com/office/drawing/2014/main" id="{8FB7BFD2-EAFC-482D-8860-3D4DA591889A}"/>
                  </a:ext>
                </a:extLst>
              </p:cNvPr>
              <p:cNvCxnSpPr/>
              <p:nvPr/>
            </p:nvCxnSpPr>
            <p:spPr>
              <a:xfrm flipV="1">
                <a:off x="1415859" y="3518259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03" name="直接连接符 102">
              <a:extLst>
                <a:ext uri="{FF2B5EF4-FFF2-40B4-BE49-F238E27FC236}">
                  <a16:creationId xmlns="" xmlns:a16="http://schemas.microsoft.com/office/drawing/2014/main" id="{12150170-87A4-4ACD-A37A-DC512E950D13}"/>
                </a:ext>
              </a:extLst>
            </p:cNvPr>
            <p:cNvCxnSpPr/>
            <p:nvPr/>
          </p:nvCxnSpPr>
          <p:spPr>
            <a:xfrm>
              <a:off x="1408742" y="3771262"/>
              <a:ext cx="0" cy="698229"/>
            </a:xfrm>
            <a:prstGeom prst="line">
              <a:avLst/>
            </a:prstGeom>
            <a:ln w="12700">
              <a:solidFill>
                <a:srgbClr val="00B0F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13" name="图片 112">
            <a:extLst>
              <a:ext uri="{FF2B5EF4-FFF2-40B4-BE49-F238E27FC236}">
                <a16:creationId xmlns="" xmlns:a16="http://schemas.microsoft.com/office/drawing/2014/main" id="{CD1AF946-5953-4AA0-B01C-660B73C5E7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3518" r="61884" b="87006"/>
          <a:stretch/>
        </p:blipFill>
        <p:spPr>
          <a:xfrm>
            <a:off x="3061491" y="4130594"/>
            <a:ext cx="955342" cy="354214"/>
          </a:xfrm>
          <a:prstGeom prst="rect">
            <a:avLst/>
          </a:prstGeom>
        </p:spPr>
      </p:pic>
      <p:grpSp>
        <p:nvGrpSpPr>
          <p:cNvPr id="114" name="组合 113">
            <a:extLst>
              <a:ext uri="{FF2B5EF4-FFF2-40B4-BE49-F238E27FC236}">
                <a16:creationId xmlns="" xmlns:a16="http://schemas.microsoft.com/office/drawing/2014/main" id="{47C4D542-CA3A-4546-AE05-F38E71B243E5}"/>
              </a:ext>
            </a:extLst>
          </p:cNvPr>
          <p:cNvGrpSpPr/>
          <p:nvPr/>
        </p:nvGrpSpPr>
        <p:grpSpPr>
          <a:xfrm>
            <a:off x="1726969" y="3719124"/>
            <a:ext cx="1193991" cy="1173822"/>
            <a:chOff x="1404899" y="3518259"/>
            <a:chExt cx="956248" cy="956153"/>
          </a:xfrm>
        </p:grpSpPr>
        <p:grpSp>
          <p:nvGrpSpPr>
            <p:cNvPr id="115" name="组合 114">
              <a:extLst>
                <a:ext uri="{FF2B5EF4-FFF2-40B4-BE49-F238E27FC236}">
                  <a16:creationId xmlns="" xmlns:a16="http://schemas.microsoft.com/office/drawing/2014/main" id="{766265C0-F75B-4FD1-8E97-5ADE9DB1D353}"/>
                </a:ext>
              </a:extLst>
            </p:cNvPr>
            <p:cNvGrpSpPr/>
            <p:nvPr/>
          </p:nvGrpSpPr>
          <p:grpSpPr>
            <a:xfrm>
              <a:off x="1404899" y="3518259"/>
              <a:ext cx="956248" cy="956153"/>
              <a:chOff x="1404899" y="3518259"/>
              <a:chExt cx="956248" cy="956153"/>
            </a:xfrm>
          </p:grpSpPr>
          <p:cxnSp>
            <p:nvCxnSpPr>
              <p:cNvPr id="117" name="直接连接符 116">
                <a:extLst>
                  <a:ext uri="{FF2B5EF4-FFF2-40B4-BE49-F238E27FC236}">
                    <a16:creationId xmlns="" xmlns:a16="http://schemas.microsoft.com/office/drawing/2014/main" id="{96EE1AA0-B9EB-4EE4-8419-E1AB57778C00}"/>
                  </a:ext>
                </a:extLst>
              </p:cNvPr>
              <p:cNvCxnSpPr/>
              <p:nvPr/>
            </p:nvCxnSpPr>
            <p:spPr>
              <a:xfrm>
                <a:off x="1659755" y="4227830"/>
                <a:ext cx="70139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8" name="立方体 117">
                <a:extLst>
                  <a:ext uri="{FF2B5EF4-FFF2-40B4-BE49-F238E27FC236}">
                    <a16:creationId xmlns="" xmlns:a16="http://schemas.microsoft.com/office/drawing/2014/main" id="{630C07B1-2713-4C85-A4B4-74158D851F9A}"/>
                  </a:ext>
                </a:extLst>
              </p:cNvPr>
              <p:cNvSpPr/>
              <p:nvPr/>
            </p:nvSpPr>
            <p:spPr>
              <a:xfrm>
                <a:off x="1413375" y="3528426"/>
                <a:ext cx="941584" cy="941583"/>
              </a:xfrm>
              <a:prstGeom prst="cub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69"/>
              </a:p>
            </p:txBody>
          </p:sp>
          <p:cxnSp>
            <p:nvCxnSpPr>
              <p:cNvPr id="119" name="直接连接符 118">
                <a:extLst>
                  <a:ext uri="{FF2B5EF4-FFF2-40B4-BE49-F238E27FC236}">
                    <a16:creationId xmlns="" xmlns:a16="http://schemas.microsoft.com/office/drawing/2014/main" id="{E3B5EF35-306A-4C38-9981-E90A39F1C227}"/>
                  </a:ext>
                </a:extLst>
              </p:cNvPr>
              <p:cNvCxnSpPr/>
              <p:nvPr/>
            </p:nvCxnSpPr>
            <p:spPr>
              <a:xfrm>
                <a:off x="1659755" y="3528426"/>
                <a:ext cx="0" cy="698229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>
                <a:extLst>
                  <a:ext uri="{FF2B5EF4-FFF2-40B4-BE49-F238E27FC236}">
                    <a16:creationId xmlns="" xmlns:a16="http://schemas.microsoft.com/office/drawing/2014/main" id="{07C0326A-2C63-410D-A0A4-6F40FEAE9A94}"/>
                  </a:ext>
                </a:extLst>
              </p:cNvPr>
              <p:cNvCxnSpPr/>
              <p:nvPr/>
            </p:nvCxnSpPr>
            <p:spPr>
              <a:xfrm flipV="1">
                <a:off x="1421891" y="4223389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>
                <a:extLst>
                  <a:ext uri="{FF2B5EF4-FFF2-40B4-BE49-F238E27FC236}">
                    <a16:creationId xmlns="" xmlns:a16="http://schemas.microsoft.com/office/drawing/2014/main" id="{5211C6CB-2A83-44DA-B48F-3727E7F13CFD}"/>
                  </a:ext>
                </a:extLst>
              </p:cNvPr>
              <p:cNvCxnSpPr/>
              <p:nvPr/>
            </p:nvCxnSpPr>
            <p:spPr>
              <a:xfrm>
                <a:off x="1404899" y="4470009"/>
                <a:ext cx="701392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>
                <a:extLst>
                  <a:ext uri="{FF2B5EF4-FFF2-40B4-BE49-F238E27FC236}">
                    <a16:creationId xmlns="" xmlns:a16="http://schemas.microsoft.com/office/drawing/2014/main" id="{94BC4DF4-31EC-475A-9DC7-7F00E83FD2B9}"/>
                  </a:ext>
                </a:extLst>
              </p:cNvPr>
              <p:cNvCxnSpPr/>
              <p:nvPr/>
            </p:nvCxnSpPr>
            <p:spPr>
              <a:xfrm flipV="1">
                <a:off x="2120175" y="4236548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>
                <a:extLst>
                  <a:ext uri="{FF2B5EF4-FFF2-40B4-BE49-F238E27FC236}">
                    <a16:creationId xmlns="" xmlns:a16="http://schemas.microsoft.com/office/drawing/2014/main" id="{E46DBD9B-6490-4793-8CC4-CBC887CE69DC}"/>
                  </a:ext>
                </a:extLst>
              </p:cNvPr>
              <p:cNvCxnSpPr/>
              <p:nvPr/>
            </p:nvCxnSpPr>
            <p:spPr>
              <a:xfrm flipV="1">
                <a:off x="2117096" y="3531707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>
                <a:extLst>
                  <a:ext uri="{FF2B5EF4-FFF2-40B4-BE49-F238E27FC236}">
                    <a16:creationId xmlns="" xmlns:a16="http://schemas.microsoft.com/office/drawing/2014/main" id="{139D0078-5BCE-4C28-9736-EE55830069A9}"/>
                  </a:ext>
                </a:extLst>
              </p:cNvPr>
              <p:cNvCxnSpPr/>
              <p:nvPr/>
            </p:nvCxnSpPr>
            <p:spPr>
              <a:xfrm>
                <a:off x="1404899" y="3770762"/>
                <a:ext cx="701392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>
                <a:extLst>
                  <a:ext uri="{FF2B5EF4-FFF2-40B4-BE49-F238E27FC236}">
                    <a16:creationId xmlns="" xmlns:a16="http://schemas.microsoft.com/office/drawing/2014/main" id="{8FB7BFD2-EAFC-482D-8860-3D4DA591889A}"/>
                  </a:ext>
                </a:extLst>
              </p:cNvPr>
              <p:cNvCxnSpPr/>
              <p:nvPr/>
            </p:nvCxnSpPr>
            <p:spPr>
              <a:xfrm flipV="1">
                <a:off x="1415859" y="3518259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16" name="直接连接符 115">
              <a:extLst>
                <a:ext uri="{FF2B5EF4-FFF2-40B4-BE49-F238E27FC236}">
                  <a16:creationId xmlns="" xmlns:a16="http://schemas.microsoft.com/office/drawing/2014/main" id="{12150170-87A4-4ACD-A37A-DC512E950D13}"/>
                </a:ext>
              </a:extLst>
            </p:cNvPr>
            <p:cNvCxnSpPr/>
            <p:nvPr/>
          </p:nvCxnSpPr>
          <p:spPr>
            <a:xfrm>
              <a:off x="1408742" y="3771262"/>
              <a:ext cx="0" cy="698229"/>
            </a:xfrm>
            <a:prstGeom prst="line">
              <a:avLst/>
            </a:prstGeom>
            <a:ln w="12700">
              <a:solidFill>
                <a:srgbClr val="00B0F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7" name="组合 66"/>
          <p:cNvGrpSpPr/>
          <p:nvPr/>
        </p:nvGrpSpPr>
        <p:grpSpPr>
          <a:xfrm>
            <a:off x="413634" y="901465"/>
            <a:ext cx="7879029" cy="954107"/>
            <a:chOff x="413634" y="901465"/>
            <a:chExt cx="7879029" cy="954107"/>
          </a:xfrm>
        </p:grpSpPr>
        <p:sp>
          <p:nvSpPr>
            <p:cNvPr id="88" name="椭圆 87"/>
            <p:cNvSpPr/>
            <p:nvPr/>
          </p:nvSpPr>
          <p:spPr>
            <a:xfrm>
              <a:off x="413634" y="1028054"/>
              <a:ext cx="288000" cy="28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Rectangle 42"/>
            <p:cNvSpPr>
              <a:spLocks noChangeArrowheads="1"/>
            </p:cNvSpPr>
            <p:nvPr/>
          </p:nvSpPr>
          <p:spPr bwMode="auto">
            <a:xfrm>
              <a:off x="818434" y="901465"/>
              <a:ext cx="7474229" cy="954107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 smtClean="0">
                  <a:latin typeface="宋体" panose="02010600030101010101" pitchFamily="2" charset="-122"/>
                </a:rPr>
                <a:t>全班交流，剪出了几种不同形状的展开图？说一说，分别是如何得到的？</a:t>
              </a:r>
              <a:endParaRPr lang="zh-CN" altLang="en-US" sz="2800" b="1" dirty="0">
                <a:latin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331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925A1F5E-3F6D-413D-9E56-97EB01E16F2C}"/>
              </a:ext>
            </a:extLst>
          </p:cNvPr>
          <p:cNvGrpSpPr/>
          <p:nvPr/>
        </p:nvGrpSpPr>
        <p:grpSpPr>
          <a:xfrm>
            <a:off x="4588037" y="1715145"/>
            <a:ext cx="1938721" cy="1447354"/>
            <a:chOff x="3384724" y="2282591"/>
            <a:chExt cx="1157251" cy="865853"/>
          </a:xfrm>
        </p:grpSpPr>
        <p:cxnSp>
          <p:nvCxnSpPr>
            <p:cNvPr id="38" name="直接连接符 37">
              <a:extLst>
                <a:ext uri="{FF2B5EF4-FFF2-40B4-BE49-F238E27FC236}">
                  <a16:creationId xmlns="" xmlns:a16="http://schemas.microsoft.com/office/drawing/2014/main" id="{F57A5C62-FFC0-41A2-9524-1F5E0E77A4EC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="" xmlns:a16="http://schemas.microsoft.com/office/drawing/2014/main" id="{D361E6C4-B5EF-4A6F-8F5C-B1139AA08872}"/>
                </a:ext>
              </a:extLst>
            </p:cNvPr>
            <p:cNvCxnSpPr/>
            <p:nvPr/>
          </p:nvCxnSpPr>
          <p:spPr>
            <a:xfrm>
              <a:off x="3384724" y="2576513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="" xmlns:a16="http://schemas.microsoft.com/office/drawing/2014/main" id="{F001B84A-1F9D-4DAF-8DCD-A7248906499F}"/>
                </a:ext>
              </a:extLst>
            </p:cNvPr>
            <p:cNvCxnSpPr/>
            <p:nvPr/>
          </p:nvCxnSpPr>
          <p:spPr>
            <a:xfrm flipV="1">
              <a:off x="3951964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="" xmlns:a16="http://schemas.microsoft.com/office/drawing/2014/main" id="{90A5A4A3-935B-4624-B45F-747501AFF607}"/>
                </a:ext>
              </a:extLst>
            </p:cNvPr>
            <p:cNvCxnSpPr/>
            <p:nvPr/>
          </p:nvCxnSpPr>
          <p:spPr>
            <a:xfrm>
              <a:off x="3956224" y="2282591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="" xmlns:a16="http://schemas.microsoft.com/office/drawing/2014/main" id="{D967A87E-C27A-41EC-954D-C1AFA8742E3E}"/>
                </a:ext>
              </a:extLst>
            </p:cNvPr>
            <p:cNvCxnSpPr/>
            <p:nvPr/>
          </p:nvCxnSpPr>
          <p:spPr>
            <a:xfrm>
              <a:off x="4249905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="" xmlns:a16="http://schemas.microsoft.com/office/drawing/2014/main" id="{D0AC62BA-8294-4E20-BD36-AB072BC1CF85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581803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="" xmlns:a16="http://schemas.microsoft.com/office/drawing/2014/main" id="{CB2BA31B-112C-47C4-8B21-49E2F0E34F8E}"/>
                </a:ext>
              </a:extLst>
            </p:cNvPr>
            <p:cNvCxnSpPr/>
            <p:nvPr/>
          </p:nvCxnSpPr>
          <p:spPr>
            <a:xfrm>
              <a:off x="4540844" y="2581180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="" xmlns:a16="http://schemas.microsoft.com/office/drawing/2014/main" id="{A0876927-E33D-4B83-9C73-B1FBE5DA47A7}"/>
                </a:ext>
              </a:extLst>
            </p:cNvPr>
            <p:cNvCxnSpPr/>
            <p:nvPr/>
          </p:nvCxnSpPr>
          <p:spPr>
            <a:xfrm flipH="1">
              <a:off x="4249905" y="2864432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="" xmlns:a16="http://schemas.microsoft.com/office/drawing/2014/main" id="{3215D2F1-1327-40F1-AB6A-60108DB09E1F}"/>
                </a:ext>
              </a:extLst>
            </p:cNvPr>
            <p:cNvCxnSpPr/>
            <p:nvPr/>
          </p:nvCxnSpPr>
          <p:spPr>
            <a:xfrm>
              <a:off x="3670538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="" xmlns:a16="http://schemas.microsoft.com/office/drawing/2014/main" id="{9100B850-78A4-4F40-9AA3-9787B7C9DC41}"/>
                </a:ext>
              </a:extLst>
            </p:cNvPr>
            <p:cNvCxnSpPr/>
            <p:nvPr/>
          </p:nvCxnSpPr>
          <p:spPr>
            <a:xfrm flipH="1">
              <a:off x="3384791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="" xmlns:a16="http://schemas.microsoft.com/office/drawing/2014/main" id="{AE5B4BEC-5F04-493B-A651-7801A3E6A2BF}"/>
                </a:ext>
              </a:extLst>
            </p:cNvPr>
            <p:cNvCxnSpPr/>
            <p:nvPr/>
          </p:nvCxnSpPr>
          <p:spPr>
            <a:xfrm flipV="1">
              <a:off x="3384790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="" xmlns:a16="http://schemas.microsoft.com/office/drawing/2014/main" id="{9BC33344-1946-49EC-8C52-4B2F384B1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62694"/>
              <a:ext cx="288677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="" xmlns:a16="http://schemas.microsoft.com/office/drawing/2014/main" id="{1258372D-5769-4DD9-8B9F-7DEF5A89A963}"/>
                </a:ext>
              </a:extLst>
            </p:cNvPr>
            <p:cNvCxnSpPr/>
            <p:nvPr/>
          </p:nvCxnSpPr>
          <p:spPr>
            <a:xfrm>
              <a:off x="3673401" y="2576513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="" xmlns:a16="http://schemas.microsoft.com/office/drawing/2014/main" id="{F3659E43-16BD-449E-8ED2-35D12F7CEE24}"/>
                </a:ext>
              </a:extLst>
            </p:cNvPr>
            <p:cNvCxnSpPr>
              <a:cxnSpLocks/>
            </p:cNvCxnSpPr>
            <p:nvPr/>
          </p:nvCxnSpPr>
          <p:spPr>
            <a:xfrm>
              <a:off x="3668109" y="2860528"/>
              <a:ext cx="573865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="" xmlns:a16="http://schemas.microsoft.com/office/drawing/2014/main" id="{9CBBE759-67B6-4CB2-ACE4-26A5B9DA32D8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="" xmlns:a16="http://schemas.microsoft.com/office/drawing/2014/main" id="{0492A027-B83A-468B-ACDC-904807CB2043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="" xmlns:a16="http://schemas.microsoft.com/office/drawing/2014/main" id="{2F828933-A558-4A38-AD4A-2EC22947408B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="" xmlns:a16="http://schemas.microsoft.com/office/drawing/2014/main" id="{CDD0604A-38E2-49A0-99C6-E473F211BCE5}"/>
                </a:ext>
              </a:extLst>
            </p:cNvPr>
            <p:cNvCxnSpPr>
              <a:cxnSpLocks/>
            </p:cNvCxnSpPr>
            <p:nvPr/>
          </p:nvCxnSpPr>
          <p:spPr>
            <a:xfrm>
              <a:off x="4256226" y="2579168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组合 70">
            <a:extLst>
              <a:ext uri="{FF2B5EF4-FFF2-40B4-BE49-F238E27FC236}">
                <a16:creationId xmlns="" xmlns:a16="http://schemas.microsoft.com/office/drawing/2014/main" id="{925A1F5E-3F6D-413D-9E56-97EB01E16F2C}"/>
              </a:ext>
            </a:extLst>
          </p:cNvPr>
          <p:cNvGrpSpPr/>
          <p:nvPr/>
        </p:nvGrpSpPr>
        <p:grpSpPr>
          <a:xfrm>
            <a:off x="4588037" y="3562678"/>
            <a:ext cx="2057007" cy="1441656"/>
            <a:chOff x="3383165" y="2286000"/>
            <a:chExt cx="1154929" cy="862444"/>
          </a:xfrm>
        </p:grpSpPr>
        <p:cxnSp>
          <p:nvCxnSpPr>
            <p:cNvPr id="72" name="直接连接符 71">
              <a:extLst>
                <a:ext uri="{FF2B5EF4-FFF2-40B4-BE49-F238E27FC236}">
                  <a16:creationId xmlns="" xmlns:a16="http://schemas.microsoft.com/office/drawing/2014/main" id="{F57A5C62-FFC0-41A2-9524-1F5E0E77A4EC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="" xmlns:a16="http://schemas.microsoft.com/office/drawing/2014/main" id="{D361E6C4-B5EF-4A6F-8F5C-B1139AA08872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="" xmlns:a16="http://schemas.microsoft.com/office/drawing/2014/main" id="{F001B84A-1F9D-4DAF-8DCD-A7248906499F}"/>
                </a:ext>
              </a:extLst>
            </p:cNvPr>
            <p:cNvCxnSpPr/>
            <p:nvPr/>
          </p:nvCxnSpPr>
          <p:spPr>
            <a:xfrm flipV="1">
              <a:off x="3384487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="" xmlns:a16="http://schemas.microsoft.com/office/drawing/2014/main" id="{90A5A4A3-935B-4624-B45F-747501AFF607}"/>
                </a:ext>
              </a:extLst>
            </p:cNvPr>
            <p:cNvCxnSpPr/>
            <p:nvPr/>
          </p:nvCxnSpPr>
          <p:spPr>
            <a:xfrm>
              <a:off x="3383165" y="2286000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="" xmlns:a16="http://schemas.microsoft.com/office/drawing/2014/main" id="{D967A87E-C27A-41EC-954D-C1AFA8742E3E}"/>
                </a:ext>
              </a:extLst>
            </p:cNvPr>
            <p:cNvCxnSpPr/>
            <p:nvPr/>
          </p:nvCxnSpPr>
          <p:spPr>
            <a:xfrm>
              <a:off x="3668109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="" xmlns:a16="http://schemas.microsoft.com/office/drawing/2014/main" id="{D0AC62BA-8294-4E20-BD36-AB072BC1CF85}"/>
                </a:ext>
              </a:extLst>
            </p:cNvPr>
            <p:cNvCxnSpPr>
              <a:cxnSpLocks/>
            </p:cNvCxnSpPr>
            <p:nvPr/>
          </p:nvCxnSpPr>
          <p:spPr>
            <a:xfrm>
              <a:off x="3954810" y="2569615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="" xmlns:a16="http://schemas.microsoft.com/office/drawing/2014/main" id="{CB2BA31B-112C-47C4-8B21-49E2F0E34F8E}"/>
                </a:ext>
              </a:extLst>
            </p:cNvPr>
            <p:cNvCxnSpPr/>
            <p:nvPr/>
          </p:nvCxnSpPr>
          <p:spPr>
            <a:xfrm>
              <a:off x="4538094" y="2571750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="" xmlns:a16="http://schemas.microsoft.com/office/drawing/2014/main" id="{A0876927-E33D-4B83-9C73-B1FBE5DA47A7}"/>
                </a:ext>
              </a:extLst>
            </p:cNvPr>
            <p:cNvCxnSpPr/>
            <p:nvPr/>
          </p:nvCxnSpPr>
          <p:spPr>
            <a:xfrm flipH="1">
              <a:off x="4245937" y="2860056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="" xmlns:a16="http://schemas.microsoft.com/office/drawing/2014/main" id="{3215D2F1-1327-40F1-AB6A-60108DB09E1F}"/>
                </a:ext>
              </a:extLst>
            </p:cNvPr>
            <p:cNvCxnSpPr/>
            <p:nvPr/>
          </p:nvCxnSpPr>
          <p:spPr>
            <a:xfrm>
              <a:off x="3670538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="" xmlns:a16="http://schemas.microsoft.com/office/drawing/2014/main" id="{9100B850-78A4-4F40-9AA3-9787B7C9DC41}"/>
                </a:ext>
              </a:extLst>
            </p:cNvPr>
            <p:cNvCxnSpPr/>
            <p:nvPr/>
          </p:nvCxnSpPr>
          <p:spPr>
            <a:xfrm flipH="1">
              <a:off x="3384791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="" xmlns:a16="http://schemas.microsoft.com/office/drawing/2014/main" id="{AE5B4BEC-5F04-493B-A651-7801A3E6A2BF}"/>
                </a:ext>
              </a:extLst>
            </p:cNvPr>
            <p:cNvCxnSpPr/>
            <p:nvPr/>
          </p:nvCxnSpPr>
          <p:spPr>
            <a:xfrm flipV="1">
              <a:off x="3384790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="" xmlns:a16="http://schemas.microsoft.com/office/drawing/2014/main" id="{9BC33344-1946-49EC-8C52-4B2F384B1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62694"/>
              <a:ext cx="288677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="" xmlns:a16="http://schemas.microsoft.com/office/drawing/2014/main" id="{1258372D-5769-4DD9-8B9F-7DEF5A89A963}"/>
                </a:ext>
              </a:extLst>
            </p:cNvPr>
            <p:cNvCxnSpPr/>
            <p:nvPr/>
          </p:nvCxnSpPr>
          <p:spPr>
            <a:xfrm>
              <a:off x="3669060" y="256817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="" xmlns:a16="http://schemas.microsoft.com/office/drawing/2014/main" id="{F3659E43-16BD-449E-8ED2-35D12F7CEE24}"/>
                </a:ext>
              </a:extLst>
            </p:cNvPr>
            <p:cNvCxnSpPr>
              <a:cxnSpLocks/>
            </p:cNvCxnSpPr>
            <p:nvPr/>
          </p:nvCxnSpPr>
          <p:spPr>
            <a:xfrm>
              <a:off x="3668109" y="2860528"/>
              <a:ext cx="573865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="" xmlns:a16="http://schemas.microsoft.com/office/drawing/2014/main" id="{9CBBE759-67B6-4CB2-ACE4-26A5B9DA32D8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="" xmlns:a16="http://schemas.microsoft.com/office/drawing/2014/main" id="{0492A027-B83A-468B-ACDC-904807CB2043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="" xmlns:a16="http://schemas.microsoft.com/office/drawing/2014/main" id="{2F828933-A558-4A38-AD4A-2EC22947408B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="" xmlns:a16="http://schemas.microsoft.com/office/drawing/2014/main" id="{CDD0604A-38E2-49A0-99C6-E473F211BCE5}"/>
                </a:ext>
              </a:extLst>
            </p:cNvPr>
            <p:cNvCxnSpPr>
              <a:cxnSpLocks/>
            </p:cNvCxnSpPr>
            <p:nvPr/>
          </p:nvCxnSpPr>
          <p:spPr>
            <a:xfrm>
              <a:off x="4251122" y="2571750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1" name="图片 90">
            <a:extLst>
              <a:ext uri="{FF2B5EF4-FFF2-40B4-BE49-F238E27FC236}">
                <a16:creationId xmlns="" xmlns:a16="http://schemas.microsoft.com/office/drawing/2014/main" id="{CD1AF946-5953-4AA0-B01C-660B73C5E7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3518" r="61884" b="87006"/>
          <a:stretch/>
        </p:blipFill>
        <p:spPr>
          <a:xfrm>
            <a:off x="3235965" y="2409220"/>
            <a:ext cx="955342" cy="354214"/>
          </a:xfrm>
          <a:prstGeom prst="rect">
            <a:avLst/>
          </a:prstGeom>
        </p:spPr>
      </p:pic>
      <p:grpSp>
        <p:nvGrpSpPr>
          <p:cNvPr id="92" name="组合 91">
            <a:extLst>
              <a:ext uri="{FF2B5EF4-FFF2-40B4-BE49-F238E27FC236}">
                <a16:creationId xmlns="" xmlns:a16="http://schemas.microsoft.com/office/drawing/2014/main" id="{47C4D542-CA3A-4546-AE05-F38E71B243E5}"/>
              </a:ext>
            </a:extLst>
          </p:cNvPr>
          <p:cNvGrpSpPr/>
          <p:nvPr/>
        </p:nvGrpSpPr>
        <p:grpSpPr>
          <a:xfrm>
            <a:off x="1901443" y="1997750"/>
            <a:ext cx="1193991" cy="1173822"/>
            <a:chOff x="1404899" y="3518259"/>
            <a:chExt cx="956248" cy="956153"/>
          </a:xfrm>
        </p:grpSpPr>
        <p:grpSp>
          <p:nvGrpSpPr>
            <p:cNvPr id="93" name="组合 92">
              <a:extLst>
                <a:ext uri="{FF2B5EF4-FFF2-40B4-BE49-F238E27FC236}">
                  <a16:creationId xmlns="" xmlns:a16="http://schemas.microsoft.com/office/drawing/2014/main" id="{766265C0-F75B-4FD1-8E97-5ADE9DB1D353}"/>
                </a:ext>
              </a:extLst>
            </p:cNvPr>
            <p:cNvGrpSpPr/>
            <p:nvPr/>
          </p:nvGrpSpPr>
          <p:grpSpPr>
            <a:xfrm>
              <a:off x="1404899" y="3518259"/>
              <a:ext cx="956248" cy="956153"/>
              <a:chOff x="1404899" y="3518259"/>
              <a:chExt cx="956248" cy="956153"/>
            </a:xfrm>
          </p:grpSpPr>
          <p:cxnSp>
            <p:nvCxnSpPr>
              <p:cNvPr id="95" name="直接连接符 94">
                <a:extLst>
                  <a:ext uri="{FF2B5EF4-FFF2-40B4-BE49-F238E27FC236}">
                    <a16:creationId xmlns="" xmlns:a16="http://schemas.microsoft.com/office/drawing/2014/main" id="{96EE1AA0-B9EB-4EE4-8419-E1AB57778C00}"/>
                  </a:ext>
                </a:extLst>
              </p:cNvPr>
              <p:cNvCxnSpPr/>
              <p:nvPr/>
            </p:nvCxnSpPr>
            <p:spPr>
              <a:xfrm>
                <a:off x="1659755" y="4227830"/>
                <a:ext cx="70139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6" name="立方体 95">
                <a:extLst>
                  <a:ext uri="{FF2B5EF4-FFF2-40B4-BE49-F238E27FC236}">
                    <a16:creationId xmlns="" xmlns:a16="http://schemas.microsoft.com/office/drawing/2014/main" id="{630C07B1-2713-4C85-A4B4-74158D851F9A}"/>
                  </a:ext>
                </a:extLst>
              </p:cNvPr>
              <p:cNvSpPr/>
              <p:nvPr/>
            </p:nvSpPr>
            <p:spPr>
              <a:xfrm>
                <a:off x="1413375" y="3528426"/>
                <a:ext cx="941584" cy="941583"/>
              </a:xfrm>
              <a:prstGeom prst="cub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69"/>
              </a:p>
            </p:txBody>
          </p:sp>
          <p:cxnSp>
            <p:nvCxnSpPr>
              <p:cNvPr id="97" name="直接连接符 96">
                <a:extLst>
                  <a:ext uri="{FF2B5EF4-FFF2-40B4-BE49-F238E27FC236}">
                    <a16:creationId xmlns="" xmlns:a16="http://schemas.microsoft.com/office/drawing/2014/main" id="{E3B5EF35-306A-4C38-9981-E90A39F1C227}"/>
                  </a:ext>
                </a:extLst>
              </p:cNvPr>
              <p:cNvCxnSpPr/>
              <p:nvPr/>
            </p:nvCxnSpPr>
            <p:spPr>
              <a:xfrm>
                <a:off x="1659755" y="3528426"/>
                <a:ext cx="0" cy="698229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>
                <a:extLst>
                  <a:ext uri="{FF2B5EF4-FFF2-40B4-BE49-F238E27FC236}">
                    <a16:creationId xmlns="" xmlns:a16="http://schemas.microsoft.com/office/drawing/2014/main" id="{07C0326A-2C63-410D-A0A4-6F40FEAE9A94}"/>
                  </a:ext>
                </a:extLst>
              </p:cNvPr>
              <p:cNvCxnSpPr/>
              <p:nvPr/>
            </p:nvCxnSpPr>
            <p:spPr>
              <a:xfrm flipV="1">
                <a:off x="1421891" y="4223389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>
                <a:extLst>
                  <a:ext uri="{FF2B5EF4-FFF2-40B4-BE49-F238E27FC236}">
                    <a16:creationId xmlns="" xmlns:a16="http://schemas.microsoft.com/office/drawing/2014/main" id="{5211C6CB-2A83-44DA-B48F-3727E7F13CFD}"/>
                  </a:ext>
                </a:extLst>
              </p:cNvPr>
              <p:cNvCxnSpPr/>
              <p:nvPr/>
            </p:nvCxnSpPr>
            <p:spPr>
              <a:xfrm>
                <a:off x="1404899" y="4470009"/>
                <a:ext cx="701392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>
                <a:extLst>
                  <a:ext uri="{FF2B5EF4-FFF2-40B4-BE49-F238E27FC236}">
                    <a16:creationId xmlns="" xmlns:a16="http://schemas.microsoft.com/office/drawing/2014/main" id="{94BC4DF4-31EC-475A-9DC7-7F00E83FD2B9}"/>
                  </a:ext>
                </a:extLst>
              </p:cNvPr>
              <p:cNvCxnSpPr/>
              <p:nvPr/>
            </p:nvCxnSpPr>
            <p:spPr>
              <a:xfrm flipV="1">
                <a:off x="2120175" y="4236548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>
                <a:extLst>
                  <a:ext uri="{FF2B5EF4-FFF2-40B4-BE49-F238E27FC236}">
                    <a16:creationId xmlns="" xmlns:a16="http://schemas.microsoft.com/office/drawing/2014/main" id="{E46DBD9B-6490-4793-8CC4-CBC887CE69DC}"/>
                  </a:ext>
                </a:extLst>
              </p:cNvPr>
              <p:cNvCxnSpPr/>
              <p:nvPr/>
            </p:nvCxnSpPr>
            <p:spPr>
              <a:xfrm flipV="1">
                <a:off x="2117096" y="3531707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>
                <a:extLst>
                  <a:ext uri="{FF2B5EF4-FFF2-40B4-BE49-F238E27FC236}">
                    <a16:creationId xmlns="" xmlns:a16="http://schemas.microsoft.com/office/drawing/2014/main" id="{139D0078-5BCE-4C28-9736-EE55830069A9}"/>
                  </a:ext>
                </a:extLst>
              </p:cNvPr>
              <p:cNvCxnSpPr/>
              <p:nvPr/>
            </p:nvCxnSpPr>
            <p:spPr>
              <a:xfrm>
                <a:off x="1404899" y="3770762"/>
                <a:ext cx="701392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>
                <a:extLst>
                  <a:ext uri="{FF2B5EF4-FFF2-40B4-BE49-F238E27FC236}">
                    <a16:creationId xmlns="" xmlns:a16="http://schemas.microsoft.com/office/drawing/2014/main" id="{8FB7BFD2-EAFC-482D-8860-3D4DA591889A}"/>
                  </a:ext>
                </a:extLst>
              </p:cNvPr>
              <p:cNvCxnSpPr/>
              <p:nvPr/>
            </p:nvCxnSpPr>
            <p:spPr>
              <a:xfrm flipV="1">
                <a:off x="1415859" y="3518259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94" name="直接连接符 93">
              <a:extLst>
                <a:ext uri="{FF2B5EF4-FFF2-40B4-BE49-F238E27FC236}">
                  <a16:creationId xmlns="" xmlns:a16="http://schemas.microsoft.com/office/drawing/2014/main" id="{12150170-87A4-4ACD-A37A-DC512E950D13}"/>
                </a:ext>
              </a:extLst>
            </p:cNvPr>
            <p:cNvCxnSpPr/>
            <p:nvPr/>
          </p:nvCxnSpPr>
          <p:spPr>
            <a:xfrm>
              <a:off x="1408742" y="3771262"/>
              <a:ext cx="0" cy="698229"/>
            </a:xfrm>
            <a:prstGeom prst="line">
              <a:avLst/>
            </a:prstGeom>
            <a:ln w="12700">
              <a:solidFill>
                <a:srgbClr val="00B0F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4" name="图片 103">
            <a:extLst>
              <a:ext uri="{FF2B5EF4-FFF2-40B4-BE49-F238E27FC236}">
                <a16:creationId xmlns="" xmlns:a16="http://schemas.microsoft.com/office/drawing/2014/main" id="{CD1AF946-5953-4AA0-B01C-660B73C5E7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3518" r="61884" b="87006"/>
          <a:stretch/>
        </p:blipFill>
        <p:spPr>
          <a:xfrm>
            <a:off x="3246371" y="4104527"/>
            <a:ext cx="955342" cy="354214"/>
          </a:xfrm>
          <a:prstGeom prst="rect">
            <a:avLst/>
          </a:prstGeom>
        </p:spPr>
      </p:pic>
      <p:grpSp>
        <p:nvGrpSpPr>
          <p:cNvPr id="105" name="组合 104">
            <a:extLst>
              <a:ext uri="{FF2B5EF4-FFF2-40B4-BE49-F238E27FC236}">
                <a16:creationId xmlns="" xmlns:a16="http://schemas.microsoft.com/office/drawing/2014/main" id="{47C4D542-CA3A-4546-AE05-F38E71B243E5}"/>
              </a:ext>
            </a:extLst>
          </p:cNvPr>
          <p:cNvGrpSpPr/>
          <p:nvPr/>
        </p:nvGrpSpPr>
        <p:grpSpPr>
          <a:xfrm>
            <a:off x="1911849" y="3693057"/>
            <a:ext cx="1193991" cy="1173822"/>
            <a:chOff x="1404899" y="3518259"/>
            <a:chExt cx="956248" cy="956153"/>
          </a:xfrm>
        </p:grpSpPr>
        <p:grpSp>
          <p:nvGrpSpPr>
            <p:cNvPr id="106" name="组合 105">
              <a:extLst>
                <a:ext uri="{FF2B5EF4-FFF2-40B4-BE49-F238E27FC236}">
                  <a16:creationId xmlns="" xmlns:a16="http://schemas.microsoft.com/office/drawing/2014/main" id="{766265C0-F75B-4FD1-8E97-5ADE9DB1D353}"/>
                </a:ext>
              </a:extLst>
            </p:cNvPr>
            <p:cNvGrpSpPr/>
            <p:nvPr/>
          </p:nvGrpSpPr>
          <p:grpSpPr>
            <a:xfrm>
              <a:off x="1404899" y="3518259"/>
              <a:ext cx="956248" cy="956153"/>
              <a:chOff x="1404899" y="3518259"/>
              <a:chExt cx="956248" cy="956153"/>
            </a:xfrm>
          </p:grpSpPr>
          <p:cxnSp>
            <p:nvCxnSpPr>
              <p:cNvPr id="108" name="直接连接符 107">
                <a:extLst>
                  <a:ext uri="{FF2B5EF4-FFF2-40B4-BE49-F238E27FC236}">
                    <a16:creationId xmlns="" xmlns:a16="http://schemas.microsoft.com/office/drawing/2014/main" id="{96EE1AA0-B9EB-4EE4-8419-E1AB57778C00}"/>
                  </a:ext>
                </a:extLst>
              </p:cNvPr>
              <p:cNvCxnSpPr/>
              <p:nvPr/>
            </p:nvCxnSpPr>
            <p:spPr>
              <a:xfrm>
                <a:off x="1659755" y="4227830"/>
                <a:ext cx="70139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9" name="立方体 108">
                <a:extLst>
                  <a:ext uri="{FF2B5EF4-FFF2-40B4-BE49-F238E27FC236}">
                    <a16:creationId xmlns="" xmlns:a16="http://schemas.microsoft.com/office/drawing/2014/main" id="{630C07B1-2713-4C85-A4B4-74158D851F9A}"/>
                  </a:ext>
                </a:extLst>
              </p:cNvPr>
              <p:cNvSpPr/>
              <p:nvPr/>
            </p:nvSpPr>
            <p:spPr>
              <a:xfrm>
                <a:off x="1413375" y="3528426"/>
                <a:ext cx="941584" cy="941583"/>
              </a:xfrm>
              <a:prstGeom prst="cub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69"/>
              </a:p>
            </p:txBody>
          </p:sp>
          <p:cxnSp>
            <p:nvCxnSpPr>
              <p:cNvPr id="110" name="直接连接符 109">
                <a:extLst>
                  <a:ext uri="{FF2B5EF4-FFF2-40B4-BE49-F238E27FC236}">
                    <a16:creationId xmlns="" xmlns:a16="http://schemas.microsoft.com/office/drawing/2014/main" id="{E3B5EF35-306A-4C38-9981-E90A39F1C227}"/>
                  </a:ext>
                </a:extLst>
              </p:cNvPr>
              <p:cNvCxnSpPr/>
              <p:nvPr/>
            </p:nvCxnSpPr>
            <p:spPr>
              <a:xfrm>
                <a:off x="1659755" y="3528426"/>
                <a:ext cx="0" cy="698229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>
                <a:extLst>
                  <a:ext uri="{FF2B5EF4-FFF2-40B4-BE49-F238E27FC236}">
                    <a16:creationId xmlns="" xmlns:a16="http://schemas.microsoft.com/office/drawing/2014/main" id="{07C0326A-2C63-410D-A0A4-6F40FEAE9A94}"/>
                  </a:ext>
                </a:extLst>
              </p:cNvPr>
              <p:cNvCxnSpPr/>
              <p:nvPr/>
            </p:nvCxnSpPr>
            <p:spPr>
              <a:xfrm flipV="1">
                <a:off x="1421891" y="4223389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>
                <a:extLst>
                  <a:ext uri="{FF2B5EF4-FFF2-40B4-BE49-F238E27FC236}">
                    <a16:creationId xmlns="" xmlns:a16="http://schemas.microsoft.com/office/drawing/2014/main" id="{5211C6CB-2A83-44DA-B48F-3727E7F13CFD}"/>
                  </a:ext>
                </a:extLst>
              </p:cNvPr>
              <p:cNvCxnSpPr/>
              <p:nvPr/>
            </p:nvCxnSpPr>
            <p:spPr>
              <a:xfrm>
                <a:off x="1404899" y="4470009"/>
                <a:ext cx="701392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>
                <a:extLst>
                  <a:ext uri="{FF2B5EF4-FFF2-40B4-BE49-F238E27FC236}">
                    <a16:creationId xmlns="" xmlns:a16="http://schemas.microsoft.com/office/drawing/2014/main" id="{94BC4DF4-31EC-475A-9DC7-7F00E83FD2B9}"/>
                  </a:ext>
                </a:extLst>
              </p:cNvPr>
              <p:cNvCxnSpPr/>
              <p:nvPr/>
            </p:nvCxnSpPr>
            <p:spPr>
              <a:xfrm flipV="1">
                <a:off x="2120175" y="4236548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>
                <a:extLst>
                  <a:ext uri="{FF2B5EF4-FFF2-40B4-BE49-F238E27FC236}">
                    <a16:creationId xmlns="" xmlns:a16="http://schemas.microsoft.com/office/drawing/2014/main" id="{E46DBD9B-6490-4793-8CC4-CBC887CE69DC}"/>
                  </a:ext>
                </a:extLst>
              </p:cNvPr>
              <p:cNvCxnSpPr/>
              <p:nvPr/>
            </p:nvCxnSpPr>
            <p:spPr>
              <a:xfrm flipV="1">
                <a:off x="2117096" y="3531707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>
                <a:extLst>
                  <a:ext uri="{FF2B5EF4-FFF2-40B4-BE49-F238E27FC236}">
                    <a16:creationId xmlns="" xmlns:a16="http://schemas.microsoft.com/office/drawing/2014/main" id="{139D0078-5BCE-4C28-9736-EE55830069A9}"/>
                  </a:ext>
                </a:extLst>
              </p:cNvPr>
              <p:cNvCxnSpPr/>
              <p:nvPr/>
            </p:nvCxnSpPr>
            <p:spPr>
              <a:xfrm>
                <a:off x="1404899" y="3770762"/>
                <a:ext cx="701392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>
                <a:extLst>
                  <a:ext uri="{FF2B5EF4-FFF2-40B4-BE49-F238E27FC236}">
                    <a16:creationId xmlns="" xmlns:a16="http://schemas.microsoft.com/office/drawing/2014/main" id="{8FB7BFD2-EAFC-482D-8860-3D4DA591889A}"/>
                  </a:ext>
                </a:extLst>
              </p:cNvPr>
              <p:cNvCxnSpPr/>
              <p:nvPr/>
            </p:nvCxnSpPr>
            <p:spPr>
              <a:xfrm flipV="1">
                <a:off x="1415859" y="3518259"/>
                <a:ext cx="237864" cy="237864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07" name="直接连接符 106">
              <a:extLst>
                <a:ext uri="{FF2B5EF4-FFF2-40B4-BE49-F238E27FC236}">
                  <a16:creationId xmlns="" xmlns:a16="http://schemas.microsoft.com/office/drawing/2014/main" id="{12150170-87A4-4ACD-A37A-DC512E950D13}"/>
                </a:ext>
              </a:extLst>
            </p:cNvPr>
            <p:cNvCxnSpPr/>
            <p:nvPr/>
          </p:nvCxnSpPr>
          <p:spPr>
            <a:xfrm>
              <a:off x="1408742" y="3771262"/>
              <a:ext cx="0" cy="698229"/>
            </a:xfrm>
            <a:prstGeom prst="line">
              <a:avLst/>
            </a:prstGeom>
            <a:ln w="12700">
              <a:solidFill>
                <a:srgbClr val="00B0F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6" name="组合 65"/>
          <p:cNvGrpSpPr/>
          <p:nvPr/>
        </p:nvGrpSpPr>
        <p:grpSpPr>
          <a:xfrm>
            <a:off x="413634" y="901465"/>
            <a:ext cx="7879029" cy="954107"/>
            <a:chOff x="413634" y="901465"/>
            <a:chExt cx="7879029" cy="954107"/>
          </a:xfrm>
        </p:grpSpPr>
        <p:sp>
          <p:nvSpPr>
            <p:cNvPr id="67" name="椭圆 66"/>
            <p:cNvSpPr/>
            <p:nvPr/>
          </p:nvSpPr>
          <p:spPr>
            <a:xfrm>
              <a:off x="413634" y="1028054"/>
              <a:ext cx="288000" cy="28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818434" y="901465"/>
              <a:ext cx="7474229" cy="954107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 smtClean="0">
                  <a:latin typeface="宋体" panose="02010600030101010101" pitchFamily="2" charset="-122"/>
                </a:rPr>
                <a:t>全班交流，剪出了几种不同形状的展开图？说一说，分别是如何得到的？</a:t>
              </a:r>
              <a:endParaRPr lang="zh-CN" altLang="en-US" sz="2800" b="1" dirty="0">
                <a:latin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25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0000" y="1140310"/>
            <a:ext cx="8647254" cy="93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141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”型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：上面有</a:t>
            </a:r>
            <a:r>
              <a:rPr lang="en-US" altLang="zh-CN" sz="24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个正方形，中间有</a:t>
            </a:r>
            <a:r>
              <a:rPr lang="en-US" altLang="zh-CN" sz="24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个正方形，下面有</a:t>
            </a:r>
            <a:r>
              <a:rPr lang="en-US" altLang="zh-CN" sz="24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个正方形。如下图所示：</a:t>
            </a:r>
            <a:endParaRPr lang="zh-CN" altLang="en-US" sz="2400" b="1" dirty="0">
              <a:latin typeface="Times New Roman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440528" y="64257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2"/>
          <p:cNvSpPr>
            <a:spLocks noChangeArrowheads="1"/>
          </p:cNvSpPr>
          <p:nvPr/>
        </p:nvSpPr>
        <p:spPr bwMode="auto">
          <a:xfrm>
            <a:off x="800504" y="524962"/>
            <a:ext cx="4452813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宋体" panose="02010600030101010101" pitchFamily="2" charset="-122"/>
              </a:rPr>
              <a:t>正方体展开图的不同形状。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grpSp>
        <p:nvGrpSpPr>
          <p:cNvPr id="91" name="组合 90">
            <a:extLst>
              <a:ext uri="{FF2B5EF4-FFF2-40B4-BE49-F238E27FC236}">
                <a16:creationId xmlns="" xmlns:a16="http://schemas.microsoft.com/office/drawing/2014/main" id="{ECE814D1-D7A3-4EA9-AFA3-1E9B1645D632}"/>
              </a:ext>
            </a:extLst>
          </p:cNvPr>
          <p:cNvGrpSpPr/>
          <p:nvPr/>
        </p:nvGrpSpPr>
        <p:grpSpPr>
          <a:xfrm>
            <a:off x="1094199" y="2344269"/>
            <a:ext cx="1440000" cy="1080000"/>
            <a:chOff x="3384724" y="2286000"/>
            <a:chExt cx="1148185" cy="862444"/>
          </a:xfrm>
        </p:grpSpPr>
        <p:cxnSp>
          <p:nvCxnSpPr>
            <p:cNvPr id="94" name="直接连接符 93">
              <a:extLst>
                <a:ext uri="{FF2B5EF4-FFF2-40B4-BE49-F238E27FC236}">
                  <a16:creationId xmlns="" xmlns:a16="http://schemas.microsoft.com/office/drawing/2014/main" id="{1C2A6922-692C-4FDE-9757-E12C03BFE40B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="" xmlns:a16="http://schemas.microsoft.com/office/drawing/2014/main" id="{521A14E0-190D-4C59-A32A-4764A21F076A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="" xmlns:a16="http://schemas.microsoft.com/office/drawing/2014/main" id="{F7E8DD2F-9D48-48BE-9BA1-CABB263BD2CC}"/>
                </a:ext>
              </a:extLst>
            </p:cNvPr>
            <p:cNvCxnSpPr/>
            <p:nvPr/>
          </p:nvCxnSpPr>
          <p:spPr>
            <a:xfrm flipV="1">
              <a:off x="3670474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="" xmlns:a16="http://schemas.microsoft.com/office/drawing/2014/main" id="{E0F08DC9-01C5-49F5-A49F-E73B3BBCCA01}"/>
                </a:ext>
              </a:extLst>
            </p:cNvPr>
            <p:cNvCxnSpPr/>
            <p:nvPr/>
          </p:nvCxnSpPr>
          <p:spPr>
            <a:xfrm>
              <a:off x="3670474" y="2286000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="" xmlns:a16="http://schemas.microsoft.com/office/drawing/2014/main" id="{036E3E98-06B9-408F-89DD-67F0389ADAE2}"/>
                </a:ext>
              </a:extLst>
            </p:cNvPr>
            <p:cNvCxnSpPr/>
            <p:nvPr/>
          </p:nvCxnSpPr>
          <p:spPr>
            <a:xfrm>
              <a:off x="3956224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="" xmlns:a16="http://schemas.microsoft.com/office/drawing/2014/main" id="{D8697718-71CA-4588-98EB-D3CDD7F26AE0}"/>
                </a:ext>
              </a:extLst>
            </p:cNvPr>
            <p:cNvCxnSpPr/>
            <p:nvPr/>
          </p:nvCxnSpPr>
          <p:spPr>
            <a:xfrm>
              <a:off x="3956224" y="2576512"/>
              <a:ext cx="57668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="" xmlns:a16="http://schemas.microsoft.com/office/drawing/2014/main" id="{4B3B1276-423D-42D0-8772-09FCDEA9D2BA}"/>
                </a:ext>
              </a:extLst>
            </p:cNvPr>
            <p:cNvCxnSpPr/>
            <p:nvPr/>
          </p:nvCxnSpPr>
          <p:spPr>
            <a:xfrm>
              <a:off x="4532909" y="2578528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="" xmlns:a16="http://schemas.microsoft.com/office/drawing/2014/main" id="{70B80F12-2907-440D-BECF-C93C2CE88BF5}"/>
                </a:ext>
              </a:extLst>
            </p:cNvPr>
            <p:cNvCxnSpPr/>
            <p:nvPr/>
          </p:nvCxnSpPr>
          <p:spPr>
            <a:xfrm flipH="1">
              <a:off x="4241974" y="2862694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="" xmlns:a16="http://schemas.microsoft.com/office/drawing/2014/main" id="{96C13161-673A-4C84-B7E6-B07937C531F6}"/>
                </a:ext>
              </a:extLst>
            </p:cNvPr>
            <p:cNvCxnSpPr/>
            <p:nvPr/>
          </p:nvCxnSpPr>
          <p:spPr>
            <a:xfrm>
              <a:off x="3953861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="" xmlns:a16="http://schemas.microsoft.com/office/drawing/2014/main" id="{291EB6C3-0F82-4A15-A1F6-3DED63702611}"/>
                </a:ext>
              </a:extLst>
            </p:cNvPr>
            <p:cNvCxnSpPr/>
            <p:nvPr/>
          </p:nvCxnSpPr>
          <p:spPr>
            <a:xfrm flipH="1">
              <a:off x="3668109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="" xmlns:a16="http://schemas.microsoft.com/office/drawing/2014/main" id="{4A9FC122-E511-494E-BEC4-1DD4E75825E1}"/>
                </a:ext>
              </a:extLst>
            </p:cNvPr>
            <p:cNvCxnSpPr/>
            <p:nvPr/>
          </p:nvCxnSpPr>
          <p:spPr>
            <a:xfrm flipV="1">
              <a:off x="3668109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="" xmlns:a16="http://schemas.microsoft.com/office/drawing/2014/main" id="{09A7D725-865F-427E-AA75-F6FD8D0B99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62694"/>
              <a:ext cx="287729" cy="1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="" xmlns:a16="http://schemas.microsoft.com/office/drawing/2014/main" id="{A8D2ED0C-BB1B-449E-8A86-0C7BD7CB66D0}"/>
                </a:ext>
              </a:extLst>
            </p:cNvPr>
            <p:cNvCxnSpPr/>
            <p:nvPr/>
          </p:nvCxnSpPr>
          <p:spPr>
            <a:xfrm>
              <a:off x="3670474" y="257852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="" xmlns:a16="http://schemas.microsoft.com/office/drawing/2014/main" id="{5E790DDF-35FE-42D7-974A-4F3F838F862D}"/>
                </a:ext>
              </a:extLst>
            </p:cNvPr>
            <p:cNvCxnSpPr/>
            <p:nvPr/>
          </p:nvCxnSpPr>
          <p:spPr>
            <a:xfrm>
              <a:off x="3956224" y="286052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="" xmlns:a16="http://schemas.microsoft.com/office/drawing/2014/main" id="{DE0B7D16-1D96-422D-9922-0F4A656D1C2C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="" xmlns:a16="http://schemas.microsoft.com/office/drawing/2014/main" id="{807962DC-2CFC-407C-A418-388170274D23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="" xmlns:a16="http://schemas.microsoft.com/office/drawing/2014/main" id="{417E3E47-4081-4098-A3E9-4EE4BE2F0638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="" xmlns:a16="http://schemas.microsoft.com/office/drawing/2014/main" id="{36A55F88-45EE-4E4B-9C8D-06CBC1EBFB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73401" y="2862694"/>
              <a:ext cx="268891" cy="1132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组合 113">
            <a:extLst>
              <a:ext uri="{FF2B5EF4-FFF2-40B4-BE49-F238E27FC236}">
                <a16:creationId xmlns="" xmlns:a16="http://schemas.microsoft.com/office/drawing/2014/main" id="{7D36D828-C0BF-4242-96E0-E56C5920ED5C}"/>
              </a:ext>
            </a:extLst>
          </p:cNvPr>
          <p:cNvGrpSpPr/>
          <p:nvPr/>
        </p:nvGrpSpPr>
        <p:grpSpPr>
          <a:xfrm>
            <a:off x="2776472" y="2344269"/>
            <a:ext cx="1440000" cy="1080000"/>
            <a:chOff x="3384724" y="2286000"/>
            <a:chExt cx="1148185" cy="862444"/>
          </a:xfrm>
        </p:grpSpPr>
        <p:cxnSp>
          <p:nvCxnSpPr>
            <p:cNvPr id="115" name="直接连接符 114">
              <a:extLst>
                <a:ext uri="{FF2B5EF4-FFF2-40B4-BE49-F238E27FC236}">
                  <a16:creationId xmlns="" xmlns:a16="http://schemas.microsoft.com/office/drawing/2014/main" id="{60D47F37-0CE0-4A94-9262-9385DB702E44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="" xmlns:a16="http://schemas.microsoft.com/office/drawing/2014/main" id="{6BE7B264-6689-4A77-88CF-BAA817B9B75B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="" xmlns:a16="http://schemas.microsoft.com/office/drawing/2014/main" id="{EA84E580-2163-4356-940E-EF84E552825F}"/>
                </a:ext>
              </a:extLst>
            </p:cNvPr>
            <p:cNvCxnSpPr/>
            <p:nvPr/>
          </p:nvCxnSpPr>
          <p:spPr>
            <a:xfrm flipV="1">
              <a:off x="3670474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="" xmlns:a16="http://schemas.microsoft.com/office/drawing/2014/main" id="{CCA0A84B-A181-42BF-B513-F345FACBCDAE}"/>
                </a:ext>
              </a:extLst>
            </p:cNvPr>
            <p:cNvCxnSpPr/>
            <p:nvPr/>
          </p:nvCxnSpPr>
          <p:spPr>
            <a:xfrm>
              <a:off x="3670474" y="2286000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="" xmlns:a16="http://schemas.microsoft.com/office/drawing/2014/main" id="{30931116-077F-4D37-A8E6-278FED2DC806}"/>
                </a:ext>
              </a:extLst>
            </p:cNvPr>
            <p:cNvCxnSpPr/>
            <p:nvPr/>
          </p:nvCxnSpPr>
          <p:spPr>
            <a:xfrm>
              <a:off x="3956224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="" xmlns:a16="http://schemas.microsoft.com/office/drawing/2014/main" id="{7B752B44-72F2-4EB0-8BC2-5AAF485F766B}"/>
                </a:ext>
              </a:extLst>
            </p:cNvPr>
            <p:cNvCxnSpPr/>
            <p:nvPr/>
          </p:nvCxnSpPr>
          <p:spPr>
            <a:xfrm>
              <a:off x="3956224" y="2576512"/>
              <a:ext cx="57668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="" xmlns:a16="http://schemas.microsoft.com/office/drawing/2014/main" id="{F09C0EE1-548D-427A-AE3D-A501B1D9C1E1}"/>
                </a:ext>
              </a:extLst>
            </p:cNvPr>
            <p:cNvCxnSpPr/>
            <p:nvPr/>
          </p:nvCxnSpPr>
          <p:spPr>
            <a:xfrm>
              <a:off x="4532909" y="2578528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="" xmlns:a16="http://schemas.microsoft.com/office/drawing/2014/main" id="{3811940F-6BCB-42AB-B3FE-45C972956BAC}"/>
                </a:ext>
              </a:extLst>
            </p:cNvPr>
            <p:cNvCxnSpPr/>
            <p:nvPr/>
          </p:nvCxnSpPr>
          <p:spPr>
            <a:xfrm flipH="1">
              <a:off x="4241974" y="2862694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="" xmlns:a16="http://schemas.microsoft.com/office/drawing/2014/main" id="{E8896A54-378E-4823-9177-7ACACD9BDBDB}"/>
                </a:ext>
              </a:extLst>
            </p:cNvPr>
            <p:cNvCxnSpPr/>
            <p:nvPr/>
          </p:nvCxnSpPr>
          <p:spPr>
            <a:xfrm>
              <a:off x="4241974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="" xmlns:a16="http://schemas.microsoft.com/office/drawing/2014/main" id="{B6C3D48D-75C2-451C-BD86-6F4AA6583F3D}"/>
                </a:ext>
              </a:extLst>
            </p:cNvPr>
            <p:cNvCxnSpPr/>
            <p:nvPr/>
          </p:nvCxnSpPr>
          <p:spPr>
            <a:xfrm flipH="1">
              <a:off x="3956224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="" xmlns:a16="http://schemas.microsoft.com/office/drawing/2014/main" id="{49BEB8BB-C80C-4DCD-9273-6E62EF3FEC08}"/>
                </a:ext>
              </a:extLst>
            </p:cNvPr>
            <p:cNvCxnSpPr/>
            <p:nvPr/>
          </p:nvCxnSpPr>
          <p:spPr>
            <a:xfrm flipV="1">
              <a:off x="3956224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="" xmlns:a16="http://schemas.microsoft.com/office/drawing/2014/main" id="{3B8C6459-9173-4579-A36B-891F5FA7B995}"/>
                </a:ext>
              </a:extLst>
            </p:cNvPr>
            <p:cNvCxnSpPr/>
            <p:nvPr/>
          </p:nvCxnSpPr>
          <p:spPr>
            <a:xfrm flipH="1">
              <a:off x="3384724" y="2862694"/>
              <a:ext cx="57150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>
              <a:extLst>
                <a:ext uri="{FF2B5EF4-FFF2-40B4-BE49-F238E27FC236}">
                  <a16:creationId xmlns="" xmlns:a16="http://schemas.microsoft.com/office/drawing/2014/main" id="{6DD6AB3A-A709-44F1-9F5B-1C5050FE9FB8}"/>
                </a:ext>
              </a:extLst>
            </p:cNvPr>
            <p:cNvCxnSpPr/>
            <p:nvPr/>
          </p:nvCxnSpPr>
          <p:spPr>
            <a:xfrm>
              <a:off x="3670474" y="257852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="" xmlns:a16="http://schemas.microsoft.com/office/drawing/2014/main" id="{2A365977-AC66-476A-ABE2-0424CAB10B73}"/>
                </a:ext>
              </a:extLst>
            </p:cNvPr>
            <p:cNvCxnSpPr/>
            <p:nvPr/>
          </p:nvCxnSpPr>
          <p:spPr>
            <a:xfrm>
              <a:off x="3956224" y="286052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>
              <a:extLst>
                <a:ext uri="{FF2B5EF4-FFF2-40B4-BE49-F238E27FC236}">
                  <a16:creationId xmlns="" xmlns:a16="http://schemas.microsoft.com/office/drawing/2014/main" id="{4A6A1BFB-6916-4A30-9102-0CC045C0B1FC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="" xmlns:a16="http://schemas.microsoft.com/office/drawing/2014/main" id="{FF49DA5B-24DA-4ED7-9687-E9A2895D9BF1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="" xmlns:a16="http://schemas.microsoft.com/office/drawing/2014/main" id="{1469DD67-A069-4A11-9B0A-8899F127D260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组合 131">
            <a:extLst>
              <a:ext uri="{FF2B5EF4-FFF2-40B4-BE49-F238E27FC236}">
                <a16:creationId xmlns="" xmlns:a16="http://schemas.microsoft.com/office/drawing/2014/main" id="{7D36D828-C0BF-4242-96E0-E56C5920ED5C}"/>
              </a:ext>
            </a:extLst>
          </p:cNvPr>
          <p:cNvGrpSpPr/>
          <p:nvPr/>
        </p:nvGrpSpPr>
        <p:grpSpPr>
          <a:xfrm>
            <a:off x="4717973" y="2348513"/>
            <a:ext cx="1440000" cy="1080000"/>
            <a:chOff x="3384724" y="2286000"/>
            <a:chExt cx="1155268" cy="862444"/>
          </a:xfrm>
        </p:grpSpPr>
        <p:cxnSp>
          <p:nvCxnSpPr>
            <p:cNvPr id="133" name="直接连接符 132">
              <a:extLst>
                <a:ext uri="{FF2B5EF4-FFF2-40B4-BE49-F238E27FC236}">
                  <a16:creationId xmlns="" xmlns:a16="http://schemas.microsoft.com/office/drawing/2014/main" id="{60D47F37-0CE0-4A94-9262-9385DB702E44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="" xmlns:a16="http://schemas.microsoft.com/office/drawing/2014/main" id="{6BE7B264-6689-4A77-88CF-BAA817B9B75B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="" xmlns:a16="http://schemas.microsoft.com/office/drawing/2014/main" id="{EA84E580-2163-4356-940E-EF84E552825F}"/>
                </a:ext>
              </a:extLst>
            </p:cNvPr>
            <p:cNvCxnSpPr/>
            <p:nvPr/>
          </p:nvCxnSpPr>
          <p:spPr>
            <a:xfrm flipV="1">
              <a:off x="4244300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="" xmlns:a16="http://schemas.microsoft.com/office/drawing/2014/main" id="{CCA0A84B-A181-42BF-B513-F345FACBCDAE}"/>
                </a:ext>
              </a:extLst>
            </p:cNvPr>
            <p:cNvCxnSpPr/>
            <p:nvPr/>
          </p:nvCxnSpPr>
          <p:spPr>
            <a:xfrm>
              <a:off x="4244298" y="228798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>
              <a:extLst>
                <a:ext uri="{FF2B5EF4-FFF2-40B4-BE49-F238E27FC236}">
                  <a16:creationId xmlns="" xmlns:a16="http://schemas.microsoft.com/office/drawing/2014/main" id="{30931116-077F-4D37-A8E6-278FED2DC806}"/>
                </a:ext>
              </a:extLst>
            </p:cNvPr>
            <p:cNvCxnSpPr/>
            <p:nvPr/>
          </p:nvCxnSpPr>
          <p:spPr>
            <a:xfrm>
              <a:off x="4532509" y="2286000"/>
              <a:ext cx="0" cy="283273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="" xmlns:a16="http://schemas.microsoft.com/office/drawing/2014/main" id="{7B752B44-72F2-4EB0-8BC2-5AAF485F766B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576512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>
              <a:extLst>
                <a:ext uri="{FF2B5EF4-FFF2-40B4-BE49-F238E27FC236}">
                  <a16:creationId xmlns="" xmlns:a16="http://schemas.microsoft.com/office/drawing/2014/main" id="{F09C0EE1-548D-427A-AE3D-A501B1D9C1E1}"/>
                </a:ext>
              </a:extLst>
            </p:cNvPr>
            <p:cNvCxnSpPr/>
            <p:nvPr/>
          </p:nvCxnSpPr>
          <p:spPr>
            <a:xfrm>
              <a:off x="4532909" y="2569273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>
              <a:extLst>
                <a:ext uri="{FF2B5EF4-FFF2-40B4-BE49-F238E27FC236}">
                  <a16:creationId xmlns="" xmlns:a16="http://schemas.microsoft.com/office/drawing/2014/main" id="{3811940F-6BCB-42AB-B3FE-45C972956BAC}"/>
                </a:ext>
              </a:extLst>
            </p:cNvPr>
            <p:cNvCxnSpPr/>
            <p:nvPr/>
          </p:nvCxnSpPr>
          <p:spPr>
            <a:xfrm flipH="1">
              <a:off x="4241940" y="2850550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="" xmlns:a16="http://schemas.microsoft.com/office/drawing/2014/main" id="{E8896A54-378E-4823-9177-7ACACD9BDBDB}"/>
                </a:ext>
              </a:extLst>
            </p:cNvPr>
            <p:cNvCxnSpPr/>
            <p:nvPr/>
          </p:nvCxnSpPr>
          <p:spPr>
            <a:xfrm>
              <a:off x="3671116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="" xmlns:a16="http://schemas.microsoft.com/office/drawing/2014/main" id="{B6C3D48D-75C2-451C-BD86-6F4AA6583F3D}"/>
                </a:ext>
              </a:extLst>
            </p:cNvPr>
            <p:cNvCxnSpPr/>
            <p:nvPr/>
          </p:nvCxnSpPr>
          <p:spPr>
            <a:xfrm flipH="1">
              <a:off x="3384791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>
              <a:extLst>
                <a:ext uri="{FF2B5EF4-FFF2-40B4-BE49-F238E27FC236}">
                  <a16:creationId xmlns="" xmlns:a16="http://schemas.microsoft.com/office/drawing/2014/main" id="{49BEB8BB-C80C-4DCD-9273-6E62EF3FEC08}"/>
                </a:ext>
              </a:extLst>
            </p:cNvPr>
            <p:cNvCxnSpPr/>
            <p:nvPr/>
          </p:nvCxnSpPr>
          <p:spPr>
            <a:xfrm flipV="1">
              <a:off x="3384790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>
              <a:extLst>
                <a:ext uri="{FF2B5EF4-FFF2-40B4-BE49-F238E27FC236}">
                  <a16:creationId xmlns="" xmlns:a16="http://schemas.microsoft.com/office/drawing/2014/main" id="{3B8C6459-9173-4579-A36B-891F5FA7B9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54758"/>
              <a:ext cx="288677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>
              <a:extLst>
                <a:ext uri="{FF2B5EF4-FFF2-40B4-BE49-F238E27FC236}">
                  <a16:creationId xmlns="" xmlns:a16="http://schemas.microsoft.com/office/drawing/2014/main" id="{6DD6AB3A-A709-44F1-9F5B-1C5050FE9FB8}"/>
                </a:ext>
              </a:extLst>
            </p:cNvPr>
            <p:cNvCxnSpPr/>
            <p:nvPr/>
          </p:nvCxnSpPr>
          <p:spPr>
            <a:xfrm>
              <a:off x="3670474" y="257852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="" xmlns:a16="http://schemas.microsoft.com/office/drawing/2014/main" id="{2A365977-AC66-476A-ABE2-0424CAB10B73}"/>
                </a:ext>
              </a:extLst>
            </p:cNvPr>
            <p:cNvCxnSpPr>
              <a:cxnSpLocks/>
            </p:cNvCxnSpPr>
            <p:nvPr/>
          </p:nvCxnSpPr>
          <p:spPr>
            <a:xfrm>
              <a:off x="3668109" y="2854576"/>
              <a:ext cx="573865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>
              <a:extLst>
                <a:ext uri="{FF2B5EF4-FFF2-40B4-BE49-F238E27FC236}">
                  <a16:creationId xmlns="" xmlns:a16="http://schemas.microsoft.com/office/drawing/2014/main" id="{4A6A1BFB-6916-4A30-9102-0CC045C0B1FC}"/>
                </a:ext>
              </a:extLst>
            </p:cNvPr>
            <p:cNvCxnSpPr/>
            <p:nvPr/>
          </p:nvCxnSpPr>
          <p:spPr>
            <a:xfrm>
              <a:off x="3670474" y="2583654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>
              <a:extLst>
                <a:ext uri="{FF2B5EF4-FFF2-40B4-BE49-F238E27FC236}">
                  <a16:creationId xmlns="" xmlns:a16="http://schemas.microsoft.com/office/drawing/2014/main" id="{FF49DA5B-24DA-4ED7-9687-E9A2895D9BF1}"/>
                </a:ext>
              </a:extLst>
            </p:cNvPr>
            <p:cNvCxnSpPr>
              <a:cxnSpLocks/>
            </p:cNvCxnSpPr>
            <p:nvPr/>
          </p:nvCxnSpPr>
          <p:spPr>
            <a:xfrm>
              <a:off x="3954810" y="2583654"/>
              <a:ext cx="0" cy="269785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>
              <a:extLst>
                <a:ext uri="{FF2B5EF4-FFF2-40B4-BE49-F238E27FC236}">
                  <a16:creationId xmlns="" xmlns:a16="http://schemas.microsoft.com/office/drawing/2014/main" id="{1469DD67-A069-4A11-9B0A-8899F127D2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1940" y="2583654"/>
              <a:ext cx="1970" cy="269785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>
              <a:extLst>
                <a:ext uri="{FF2B5EF4-FFF2-40B4-BE49-F238E27FC236}">
                  <a16:creationId xmlns="" xmlns:a16="http://schemas.microsoft.com/office/drawing/2014/main" id="{91737804-FF68-4434-8079-D5D7FDA404D2}"/>
                </a:ext>
              </a:extLst>
            </p:cNvPr>
            <p:cNvCxnSpPr>
              <a:cxnSpLocks/>
            </p:cNvCxnSpPr>
            <p:nvPr/>
          </p:nvCxnSpPr>
          <p:spPr>
            <a:xfrm>
              <a:off x="4254243" y="2575201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组合 150">
            <a:extLst>
              <a:ext uri="{FF2B5EF4-FFF2-40B4-BE49-F238E27FC236}">
                <a16:creationId xmlns="" xmlns:a16="http://schemas.microsoft.com/office/drawing/2014/main" id="{ECE814D1-D7A3-4EA9-AFA3-1E9B1645D632}"/>
              </a:ext>
            </a:extLst>
          </p:cNvPr>
          <p:cNvGrpSpPr/>
          <p:nvPr/>
        </p:nvGrpSpPr>
        <p:grpSpPr>
          <a:xfrm>
            <a:off x="2594033" y="3760425"/>
            <a:ext cx="1440000" cy="1080000"/>
            <a:chOff x="3384724" y="2286000"/>
            <a:chExt cx="1149279" cy="862444"/>
          </a:xfrm>
        </p:grpSpPr>
        <p:cxnSp>
          <p:nvCxnSpPr>
            <p:cNvPr id="152" name="直接连接符 151">
              <a:extLst>
                <a:ext uri="{FF2B5EF4-FFF2-40B4-BE49-F238E27FC236}">
                  <a16:creationId xmlns="" xmlns:a16="http://schemas.microsoft.com/office/drawing/2014/main" id="{1C2A6922-692C-4FDE-9757-E12C03BFE40B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="" xmlns:a16="http://schemas.microsoft.com/office/drawing/2014/main" id="{521A14E0-190D-4C59-A32A-4764A21F076A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="" xmlns:a16="http://schemas.microsoft.com/office/drawing/2014/main" id="{F7E8DD2F-9D48-48BE-9BA1-CABB263BD2CC}"/>
                </a:ext>
              </a:extLst>
            </p:cNvPr>
            <p:cNvCxnSpPr/>
            <p:nvPr/>
          </p:nvCxnSpPr>
          <p:spPr>
            <a:xfrm flipV="1">
              <a:off x="3670471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>
              <a:extLst>
                <a:ext uri="{FF2B5EF4-FFF2-40B4-BE49-F238E27FC236}">
                  <a16:creationId xmlns="" xmlns:a16="http://schemas.microsoft.com/office/drawing/2014/main" id="{E0F08DC9-01C5-49F5-A49F-E73B3BBCCA01}"/>
                </a:ext>
              </a:extLst>
            </p:cNvPr>
            <p:cNvCxnSpPr/>
            <p:nvPr/>
          </p:nvCxnSpPr>
          <p:spPr>
            <a:xfrm>
              <a:off x="3670471" y="2286000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>
              <a:extLst>
                <a:ext uri="{FF2B5EF4-FFF2-40B4-BE49-F238E27FC236}">
                  <a16:creationId xmlns="" xmlns:a16="http://schemas.microsoft.com/office/drawing/2014/main" id="{036E3E98-06B9-408F-89DD-67F0389ADAE2}"/>
                </a:ext>
              </a:extLst>
            </p:cNvPr>
            <p:cNvCxnSpPr/>
            <p:nvPr/>
          </p:nvCxnSpPr>
          <p:spPr>
            <a:xfrm>
              <a:off x="3956222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>
              <a:extLst>
                <a:ext uri="{FF2B5EF4-FFF2-40B4-BE49-F238E27FC236}">
                  <a16:creationId xmlns="" xmlns:a16="http://schemas.microsoft.com/office/drawing/2014/main" id="{D8697718-71CA-4588-98EB-D3CDD7F26AE0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576512"/>
              <a:ext cx="285713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>
              <a:extLst>
                <a:ext uri="{FF2B5EF4-FFF2-40B4-BE49-F238E27FC236}">
                  <a16:creationId xmlns="" xmlns:a16="http://schemas.microsoft.com/office/drawing/2014/main" id="{4B3B1276-423D-42D0-8772-09FCDEA9D2BA}"/>
                </a:ext>
              </a:extLst>
            </p:cNvPr>
            <p:cNvCxnSpPr/>
            <p:nvPr/>
          </p:nvCxnSpPr>
          <p:spPr>
            <a:xfrm>
              <a:off x="4532909" y="2578526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>
              <a:extLst>
                <a:ext uri="{FF2B5EF4-FFF2-40B4-BE49-F238E27FC236}">
                  <a16:creationId xmlns="" xmlns:a16="http://schemas.microsoft.com/office/drawing/2014/main" id="{70B80F12-2907-440D-BECF-C93C2CE88BF5}"/>
                </a:ext>
              </a:extLst>
            </p:cNvPr>
            <p:cNvCxnSpPr/>
            <p:nvPr/>
          </p:nvCxnSpPr>
          <p:spPr>
            <a:xfrm flipH="1">
              <a:off x="4241974" y="2862690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>
              <a:extLst>
                <a:ext uri="{FF2B5EF4-FFF2-40B4-BE49-F238E27FC236}">
                  <a16:creationId xmlns="" xmlns:a16="http://schemas.microsoft.com/office/drawing/2014/main" id="{96C13161-673A-4C84-B7E6-B07937C531F6}"/>
                </a:ext>
              </a:extLst>
            </p:cNvPr>
            <p:cNvCxnSpPr/>
            <p:nvPr/>
          </p:nvCxnSpPr>
          <p:spPr>
            <a:xfrm>
              <a:off x="3673434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>
              <a:extLst>
                <a:ext uri="{FF2B5EF4-FFF2-40B4-BE49-F238E27FC236}">
                  <a16:creationId xmlns="" xmlns:a16="http://schemas.microsoft.com/office/drawing/2014/main" id="{291EB6C3-0F82-4A15-A1F6-3DED63702611}"/>
                </a:ext>
              </a:extLst>
            </p:cNvPr>
            <p:cNvCxnSpPr/>
            <p:nvPr/>
          </p:nvCxnSpPr>
          <p:spPr>
            <a:xfrm flipH="1">
              <a:off x="3387681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>
              <a:extLst>
                <a:ext uri="{FF2B5EF4-FFF2-40B4-BE49-F238E27FC236}">
                  <a16:creationId xmlns="" xmlns:a16="http://schemas.microsoft.com/office/drawing/2014/main" id="{4A9FC122-E511-494E-BEC4-1DD4E75825E1}"/>
                </a:ext>
              </a:extLst>
            </p:cNvPr>
            <p:cNvCxnSpPr/>
            <p:nvPr/>
          </p:nvCxnSpPr>
          <p:spPr>
            <a:xfrm flipV="1">
              <a:off x="3384724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="" xmlns:a16="http://schemas.microsoft.com/office/drawing/2014/main" id="{09A7D725-865F-427E-AA75-F6FD8D0B99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62694"/>
              <a:ext cx="287729" cy="1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>
              <a:extLst>
                <a:ext uri="{FF2B5EF4-FFF2-40B4-BE49-F238E27FC236}">
                  <a16:creationId xmlns="" xmlns:a16="http://schemas.microsoft.com/office/drawing/2014/main" id="{A8D2ED0C-BB1B-449E-8A86-0C7BD7CB66D0}"/>
                </a:ext>
              </a:extLst>
            </p:cNvPr>
            <p:cNvCxnSpPr/>
            <p:nvPr/>
          </p:nvCxnSpPr>
          <p:spPr>
            <a:xfrm>
              <a:off x="3670474" y="257852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>
              <a:extLst>
                <a:ext uri="{FF2B5EF4-FFF2-40B4-BE49-F238E27FC236}">
                  <a16:creationId xmlns="" xmlns:a16="http://schemas.microsoft.com/office/drawing/2014/main" id="{5E790DDF-35FE-42D7-974A-4F3F838F862D}"/>
                </a:ext>
              </a:extLst>
            </p:cNvPr>
            <p:cNvCxnSpPr/>
            <p:nvPr/>
          </p:nvCxnSpPr>
          <p:spPr>
            <a:xfrm>
              <a:off x="3956221" y="2866370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>
              <a:extLst>
                <a:ext uri="{FF2B5EF4-FFF2-40B4-BE49-F238E27FC236}">
                  <a16:creationId xmlns="" xmlns:a16="http://schemas.microsoft.com/office/drawing/2014/main" id="{DE0B7D16-1D96-422D-9922-0F4A656D1C2C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>
              <a:extLst>
                <a:ext uri="{FF2B5EF4-FFF2-40B4-BE49-F238E27FC236}">
                  <a16:creationId xmlns="" xmlns:a16="http://schemas.microsoft.com/office/drawing/2014/main" id="{807962DC-2CFC-407C-A418-388170274D23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>
              <a:extLst>
                <a:ext uri="{FF2B5EF4-FFF2-40B4-BE49-F238E27FC236}">
                  <a16:creationId xmlns="" xmlns:a16="http://schemas.microsoft.com/office/drawing/2014/main" id="{417E3E47-4081-4098-A3E9-4EE4BE2F0638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>
              <a:extLst>
                <a:ext uri="{FF2B5EF4-FFF2-40B4-BE49-F238E27FC236}">
                  <a16:creationId xmlns="" xmlns:a16="http://schemas.microsoft.com/office/drawing/2014/main" id="{36A55F88-45EE-4E4B-9C8D-06CBC1EBFB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70275" y="2863827"/>
              <a:ext cx="282600" cy="1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>
              <a:extLst>
                <a:ext uri="{FF2B5EF4-FFF2-40B4-BE49-F238E27FC236}">
                  <a16:creationId xmlns="" xmlns:a16="http://schemas.microsoft.com/office/drawing/2014/main" id="{8333CCBB-1300-41B5-BB2D-40C25E24BCC7}"/>
                </a:ext>
              </a:extLst>
            </p:cNvPr>
            <p:cNvCxnSpPr>
              <a:cxnSpLocks/>
            </p:cNvCxnSpPr>
            <p:nvPr/>
          </p:nvCxnSpPr>
          <p:spPr>
            <a:xfrm>
              <a:off x="4248290" y="2576511"/>
              <a:ext cx="285713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组合 170">
            <a:extLst>
              <a:ext uri="{FF2B5EF4-FFF2-40B4-BE49-F238E27FC236}">
                <a16:creationId xmlns="" xmlns:a16="http://schemas.microsoft.com/office/drawing/2014/main" id="{925A1F5E-3F6D-413D-9E56-97EB01E16F2C}"/>
              </a:ext>
            </a:extLst>
          </p:cNvPr>
          <p:cNvGrpSpPr/>
          <p:nvPr/>
        </p:nvGrpSpPr>
        <p:grpSpPr>
          <a:xfrm>
            <a:off x="6615493" y="2325513"/>
            <a:ext cx="1440000" cy="1080000"/>
            <a:chOff x="3384724" y="2282591"/>
            <a:chExt cx="1157251" cy="865853"/>
          </a:xfrm>
        </p:grpSpPr>
        <p:cxnSp>
          <p:nvCxnSpPr>
            <p:cNvPr id="172" name="直接连接符 171">
              <a:extLst>
                <a:ext uri="{FF2B5EF4-FFF2-40B4-BE49-F238E27FC236}">
                  <a16:creationId xmlns="" xmlns:a16="http://schemas.microsoft.com/office/drawing/2014/main" id="{F57A5C62-FFC0-41A2-9524-1F5E0E77A4EC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>
              <a:extLst>
                <a:ext uri="{FF2B5EF4-FFF2-40B4-BE49-F238E27FC236}">
                  <a16:creationId xmlns="" xmlns:a16="http://schemas.microsoft.com/office/drawing/2014/main" id="{D361E6C4-B5EF-4A6F-8F5C-B1139AA08872}"/>
                </a:ext>
              </a:extLst>
            </p:cNvPr>
            <p:cNvCxnSpPr/>
            <p:nvPr/>
          </p:nvCxnSpPr>
          <p:spPr>
            <a:xfrm>
              <a:off x="3384724" y="2576513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>
              <a:extLst>
                <a:ext uri="{FF2B5EF4-FFF2-40B4-BE49-F238E27FC236}">
                  <a16:creationId xmlns="" xmlns:a16="http://schemas.microsoft.com/office/drawing/2014/main" id="{F001B84A-1F9D-4DAF-8DCD-A7248906499F}"/>
                </a:ext>
              </a:extLst>
            </p:cNvPr>
            <p:cNvCxnSpPr/>
            <p:nvPr/>
          </p:nvCxnSpPr>
          <p:spPr>
            <a:xfrm flipV="1">
              <a:off x="3951964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>
              <a:extLst>
                <a:ext uri="{FF2B5EF4-FFF2-40B4-BE49-F238E27FC236}">
                  <a16:creationId xmlns="" xmlns:a16="http://schemas.microsoft.com/office/drawing/2014/main" id="{90A5A4A3-935B-4624-B45F-747501AFF607}"/>
                </a:ext>
              </a:extLst>
            </p:cNvPr>
            <p:cNvCxnSpPr/>
            <p:nvPr/>
          </p:nvCxnSpPr>
          <p:spPr>
            <a:xfrm>
              <a:off x="3956224" y="2282591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>
              <a:extLst>
                <a:ext uri="{FF2B5EF4-FFF2-40B4-BE49-F238E27FC236}">
                  <a16:creationId xmlns="" xmlns:a16="http://schemas.microsoft.com/office/drawing/2014/main" id="{D967A87E-C27A-41EC-954D-C1AFA8742E3E}"/>
                </a:ext>
              </a:extLst>
            </p:cNvPr>
            <p:cNvCxnSpPr/>
            <p:nvPr/>
          </p:nvCxnSpPr>
          <p:spPr>
            <a:xfrm>
              <a:off x="4249905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>
              <a:extLst>
                <a:ext uri="{FF2B5EF4-FFF2-40B4-BE49-F238E27FC236}">
                  <a16:creationId xmlns="" xmlns:a16="http://schemas.microsoft.com/office/drawing/2014/main" id="{D0AC62BA-8294-4E20-BD36-AB072BC1CF85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581803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>
              <a:extLst>
                <a:ext uri="{FF2B5EF4-FFF2-40B4-BE49-F238E27FC236}">
                  <a16:creationId xmlns="" xmlns:a16="http://schemas.microsoft.com/office/drawing/2014/main" id="{CB2BA31B-112C-47C4-8B21-49E2F0E34F8E}"/>
                </a:ext>
              </a:extLst>
            </p:cNvPr>
            <p:cNvCxnSpPr/>
            <p:nvPr/>
          </p:nvCxnSpPr>
          <p:spPr>
            <a:xfrm>
              <a:off x="4540844" y="2581180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>
              <a:extLst>
                <a:ext uri="{FF2B5EF4-FFF2-40B4-BE49-F238E27FC236}">
                  <a16:creationId xmlns="" xmlns:a16="http://schemas.microsoft.com/office/drawing/2014/main" id="{A0876927-E33D-4B83-9C73-B1FBE5DA47A7}"/>
                </a:ext>
              </a:extLst>
            </p:cNvPr>
            <p:cNvCxnSpPr/>
            <p:nvPr/>
          </p:nvCxnSpPr>
          <p:spPr>
            <a:xfrm flipH="1">
              <a:off x="4249905" y="2860056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>
              <a:extLst>
                <a:ext uri="{FF2B5EF4-FFF2-40B4-BE49-F238E27FC236}">
                  <a16:creationId xmlns="" xmlns:a16="http://schemas.microsoft.com/office/drawing/2014/main" id="{3215D2F1-1327-40F1-AB6A-60108DB09E1F}"/>
                </a:ext>
              </a:extLst>
            </p:cNvPr>
            <p:cNvCxnSpPr/>
            <p:nvPr/>
          </p:nvCxnSpPr>
          <p:spPr>
            <a:xfrm>
              <a:off x="3670538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>
              <a:extLst>
                <a:ext uri="{FF2B5EF4-FFF2-40B4-BE49-F238E27FC236}">
                  <a16:creationId xmlns="" xmlns:a16="http://schemas.microsoft.com/office/drawing/2014/main" id="{9100B850-78A4-4F40-9AA3-9787B7C9DC41}"/>
                </a:ext>
              </a:extLst>
            </p:cNvPr>
            <p:cNvCxnSpPr/>
            <p:nvPr/>
          </p:nvCxnSpPr>
          <p:spPr>
            <a:xfrm flipH="1">
              <a:off x="3384791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>
              <a:extLst>
                <a:ext uri="{FF2B5EF4-FFF2-40B4-BE49-F238E27FC236}">
                  <a16:creationId xmlns="" xmlns:a16="http://schemas.microsoft.com/office/drawing/2014/main" id="{AE5B4BEC-5F04-493B-A651-7801A3E6A2BF}"/>
                </a:ext>
              </a:extLst>
            </p:cNvPr>
            <p:cNvCxnSpPr/>
            <p:nvPr/>
          </p:nvCxnSpPr>
          <p:spPr>
            <a:xfrm flipV="1">
              <a:off x="3384790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>
              <a:extLst>
                <a:ext uri="{FF2B5EF4-FFF2-40B4-BE49-F238E27FC236}">
                  <a16:creationId xmlns="" xmlns:a16="http://schemas.microsoft.com/office/drawing/2014/main" id="{9BC33344-1946-49EC-8C52-4B2F384B1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56830"/>
              <a:ext cx="288677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>
              <a:extLst>
                <a:ext uri="{FF2B5EF4-FFF2-40B4-BE49-F238E27FC236}">
                  <a16:creationId xmlns="" xmlns:a16="http://schemas.microsoft.com/office/drawing/2014/main" id="{1258372D-5769-4DD9-8B9F-7DEF5A89A963}"/>
                </a:ext>
              </a:extLst>
            </p:cNvPr>
            <p:cNvCxnSpPr/>
            <p:nvPr/>
          </p:nvCxnSpPr>
          <p:spPr>
            <a:xfrm>
              <a:off x="3673401" y="2576513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>
              <a:extLst>
                <a:ext uri="{FF2B5EF4-FFF2-40B4-BE49-F238E27FC236}">
                  <a16:creationId xmlns="" xmlns:a16="http://schemas.microsoft.com/office/drawing/2014/main" id="{F3659E43-16BD-449E-8ED2-35D12F7CEE24}"/>
                </a:ext>
              </a:extLst>
            </p:cNvPr>
            <p:cNvCxnSpPr>
              <a:cxnSpLocks/>
            </p:cNvCxnSpPr>
            <p:nvPr/>
          </p:nvCxnSpPr>
          <p:spPr>
            <a:xfrm>
              <a:off x="3668109" y="2860528"/>
              <a:ext cx="573865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>
              <a:extLst>
                <a:ext uri="{FF2B5EF4-FFF2-40B4-BE49-F238E27FC236}">
                  <a16:creationId xmlns="" xmlns:a16="http://schemas.microsoft.com/office/drawing/2014/main" id="{9CBBE759-67B6-4CB2-ACE4-26A5B9DA32D8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>
              <a:extLst>
                <a:ext uri="{FF2B5EF4-FFF2-40B4-BE49-F238E27FC236}">
                  <a16:creationId xmlns="" xmlns:a16="http://schemas.microsoft.com/office/drawing/2014/main" id="{0492A027-B83A-468B-ACDC-904807CB2043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>
              <a:extLst>
                <a:ext uri="{FF2B5EF4-FFF2-40B4-BE49-F238E27FC236}">
                  <a16:creationId xmlns="" xmlns:a16="http://schemas.microsoft.com/office/drawing/2014/main" id="{2F828933-A558-4A38-AD4A-2EC22947408B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>
              <a:extLst>
                <a:ext uri="{FF2B5EF4-FFF2-40B4-BE49-F238E27FC236}">
                  <a16:creationId xmlns="" xmlns:a16="http://schemas.microsoft.com/office/drawing/2014/main" id="{CDD0604A-38E2-49A0-99C6-E473F211BCE5}"/>
                </a:ext>
              </a:extLst>
            </p:cNvPr>
            <p:cNvCxnSpPr>
              <a:cxnSpLocks/>
            </p:cNvCxnSpPr>
            <p:nvPr/>
          </p:nvCxnSpPr>
          <p:spPr>
            <a:xfrm>
              <a:off x="4256226" y="2579168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组合 189">
            <a:extLst>
              <a:ext uri="{FF2B5EF4-FFF2-40B4-BE49-F238E27FC236}">
                <a16:creationId xmlns="" xmlns:a16="http://schemas.microsoft.com/office/drawing/2014/main" id="{925A1F5E-3F6D-413D-9E56-97EB01E16F2C}"/>
              </a:ext>
            </a:extLst>
          </p:cNvPr>
          <p:cNvGrpSpPr/>
          <p:nvPr/>
        </p:nvGrpSpPr>
        <p:grpSpPr>
          <a:xfrm>
            <a:off x="5259885" y="3806574"/>
            <a:ext cx="1440000" cy="1080000"/>
            <a:chOff x="3383165" y="2286000"/>
            <a:chExt cx="1154929" cy="862444"/>
          </a:xfrm>
        </p:grpSpPr>
        <p:cxnSp>
          <p:nvCxnSpPr>
            <p:cNvPr id="191" name="直接连接符 190">
              <a:extLst>
                <a:ext uri="{FF2B5EF4-FFF2-40B4-BE49-F238E27FC236}">
                  <a16:creationId xmlns="" xmlns:a16="http://schemas.microsoft.com/office/drawing/2014/main" id="{F57A5C62-FFC0-41A2-9524-1F5E0E77A4EC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>
              <a:extLst>
                <a:ext uri="{FF2B5EF4-FFF2-40B4-BE49-F238E27FC236}">
                  <a16:creationId xmlns="" xmlns:a16="http://schemas.microsoft.com/office/drawing/2014/main" id="{D361E6C4-B5EF-4A6F-8F5C-B1139AA08872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>
              <a:extLst>
                <a:ext uri="{FF2B5EF4-FFF2-40B4-BE49-F238E27FC236}">
                  <a16:creationId xmlns="" xmlns:a16="http://schemas.microsoft.com/office/drawing/2014/main" id="{F001B84A-1F9D-4DAF-8DCD-A7248906499F}"/>
                </a:ext>
              </a:extLst>
            </p:cNvPr>
            <p:cNvCxnSpPr/>
            <p:nvPr/>
          </p:nvCxnSpPr>
          <p:spPr>
            <a:xfrm flipV="1">
              <a:off x="3384487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>
              <a:extLst>
                <a:ext uri="{FF2B5EF4-FFF2-40B4-BE49-F238E27FC236}">
                  <a16:creationId xmlns="" xmlns:a16="http://schemas.microsoft.com/office/drawing/2014/main" id="{90A5A4A3-935B-4624-B45F-747501AFF607}"/>
                </a:ext>
              </a:extLst>
            </p:cNvPr>
            <p:cNvCxnSpPr/>
            <p:nvPr/>
          </p:nvCxnSpPr>
          <p:spPr>
            <a:xfrm>
              <a:off x="3383165" y="2286000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>
              <a:extLst>
                <a:ext uri="{FF2B5EF4-FFF2-40B4-BE49-F238E27FC236}">
                  <a16:creationId xmlns="" xmlns:a16="http://schemas.microsoft.com/office/drawing/2014/main" id="{D967A87E-C27A-41EC-954D-C1AFA8742E3E}"/>
                </a:ext>
              </a:extLst>
            </p:cNvPr>
            <p:cNvCxnSpPr/>
            <p:nvPr/>
          </p:nvCxnSpPr>
          <p:spPr>
            <a:xfrm>
              <a:off x="3668109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>
              <a:extLst>
                <a:ext uri="{FF2B5EF4-FFF2-40B4-BE49-F238E27FC236}">
                  <a16:creationId xmlns="" xmlns:a16="http://schemas.microsoft.com/office/drawing/2014/main" id="{D0AC62BA-8294-4E20-BD36-AB072BC1CF85}"/>
                </a:ext>
              </a:extLst>
            </p:cNvPr>
            <p:cNvCxnSpPr>
              <a:cxnSpLocks/>
            </p:cNvCxnSpPr>
            <p:nvPr/>
          </p:nvCxnSpPr>
          <p:spPr>
            <a:xfrm>
              <a:off x="3947617" y="2568174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>
              <a:extLst>
                <a:ext uri="{FF2B5EF4-FFF2-40B4-BE49-F238E27FC236}">
                  <a16:creationId xmlns="" xmlns:a16="http://schemas.microsoft.com/office/drawing/2014/main" id="{CB2BA31B-112C-47C4-8B21-49E2F0E34F8E}"/>
                </a:ext>
              </a:extLst>
            </p:cNvPr>
            <p:cNvCxnSpPr/>
            <p:nvPr/>
          </p:nvCxnSpPr>
          <p:spPr>
            <a:xfrm>
              <a:off x="4538094" y="2571750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>
              <a:extLst>
                <a:ext uri="{FF2B5EF4-FFF2-40B4-BE49-F238E27FC236}">
                  <a16:creationId xmlns="" xmlns:a16="http://schemas.microsoft.com/office/drawing/2014/main" id="{A0876927-E33D-4B83-9C73-B1FBE5DA47A7}"/>
                </a:ext>
              </a:extLst>
            </p:cNvPr>
            <p:cNvCxnSpPr/>
            <p:nvPr/>
          </p:nvCxnSpPr>
          <p:spPr>
            <a:xfrm flipH="1">
              <a:off x="4245937" y="2860056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>
              <a:extLst>
                <a:ext uri="{FF2B5EF4-FFF2-40B4-BE49-F238E27FC236}">
                  <a16:creationId xmlns="" xmlns:a16="http://schemas.microsoft.com/office/drawing/2014/main" id="{3215D2F1-1327-40F1-AB6A-60108DB09E1F}"/>
                </a:ext>
              </a:extLst>
            </p:cNvPr>
            <p:cNvCxnSpPr/>
            <p:nvPr/>
          </p:nvCxnSpPr>
          <p:spPr>
            <a:xfrm>
              <a:off x="3670538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>
              <a:extLst>
                <a:ext uri="{FF2B5EF4-FFF2-40B4-BE49-F238E27FC236}">
                  <a16:creationId xmlns="" xmlns:a16="http://schemas.microsoft.com/office/drawing/2014/main" id="{9100B850-78A4-4F40-9AA3-9787B7C9DC41}"/>
                </a:ext>
              </a:extLst>
            </p:cNvPr>
            <p:cNvCxnSpPr/>
            <p:nvPr/>
          </p:nvCxnSpPr>
          <p:spPr>
            <a:xfrm flipH="1">
              <a:off x="3384791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>
              <a:extLst>
                <a:ext uri="{FF2B5EF4-FFF2-40B4-BE49-F238E27FC236}">
                  <a16:creationId xmlns="" xmlns:a16="http://schemas.microsoft.com/office/drawing/2014/main" id="{AE5B4BEC-5F04-493B-A651-7801A3E6A2BF}"/>
                </a:ext>
              </a:extLst>
            </p:cNvPr>
            <p:cNvCxnSpPr/>
            <p:nvPr/>
          </p:nvCxnSpPr>
          <p:spPr>
            <a:xfrm flipV="1">
              <a:off x="3384790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>
              <a:extLst>
                <a:ext uri="{FF2B5EF4-FFF2-40B4-BE49-F238E27FC236}">
                  <a16:creationId xmlns="" xmlns:a16="http://schemas.microsoft.com/office/drawing/2014/main" id="{9BC33344-1946-49EC-8C52-4B2F384B1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62694"/>
              <a:ext cx="288677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>
              <a:extLst>
                <a:ext uri="{FF2B5EF4-FFF2-40B4-BE49-F238E27FC236}">
                  <a16:creationId xmlns="" xmlns:a16="http://schemas.microsoft.com/office/drawing/2014/main" id="{1258372D-5769-4DD9-8B9F-7DEF5A89A963}"/>
                </a:ext>
              </a:extLst>
            </p:cNvPr>
            <p:cNvCxnSpPr/>
            <p:nvPr/>
          </p:nvCxnSpPr>
          <p:spPr>
            <a:xfrm>
              <a:off x="3669060" y="256817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>
              <a:extLst>
                <a:ext uri="{FF2B5EF4-FFF2-40B4-BE49-F238E27FC236}">
                  <a16:creationId xmlns="" xmlns:a16="http://schemas.microsoft.com/office/drawing/2014/main" id="{F3659E43-16BD-449E-8ED2-35D12F7CEE24}"/>
                </a:ext>
              </a:extLst>
            </p:cNvPr>
            <p:cNvCxnSpPr>
              <a:cxnSpLocks/>
            </p:cNvCxnSpPr>
            <p:nvPr/>
          </p:nvCxnSpPr>
          <p:spPr>
            <a:xfrm>
              <a:off x="3668109" y="2860528"/>
              <a:ext cx="573865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>
              <a:extLst>
                <a:ext uri="{FF2B5EF4-FFF2-40B4-BE49-F238E27FC236}">
                  <a16:creationId xmlns="" xmlns:a16="http://schemas.microsoft.com/office/drawing/2014/main" id="{9CBBE759-67B6-4CB2-ACE4-26A5B9DA32D8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>
              <a:extLst>
                <a:ext uri="{FF2B5EF4-FFF2-40B4-BE49-F238E27FC236}">
                  <a16:creationId xmlns="" xmlns:a16="http://schemas.microsoft.com/office/drawing/2014/main" id="{0492A027-B83A-468B-ACDC-904807CB2043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>
              <a:extLst>
                <a:ext uri="{FF2B5EF4-FFF2-40B4-BE49-F238E27FC236}">
                  <a16:creationId xmlns="" xmlns:a16="http://schemas.microsoft.com/office/drawing/2014/main" id="{2F828933-A558-4A38-AD4A-2EC22947408B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>
              <a:extLst>
                <a:ext uri="{FF2B5EF4-FFF2-40B4-BE49-F238E27FC236}">
                  <a16:creationId xmlns="" xmlns:a16="http://schemas.microsoft.com/office/drawing/2014/main" id="{CDD0604A-38E2-49A0-99C6-E473F211BCE5}"/>
                </a:ext>
              </a:extLst>
            </p:cNvPr>
            <p:cNvCxnSpPr>
              <a:cxnSpLocks/>
            </p:cNvCxnSpPr>
            <p:nvPr/>
          </p:nvCxnSpPr>
          <p:spPr>
            <a:xfrm>
              <a:off x="4241974" y="2570677"/>
              <a:ext cx="288732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2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 animBg="1"/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0000" y="1141200"/>
            <a:ext cx="87120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231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”型：</a:t>
            </a:r>
            <a:r>
              <a:rPr lang="zh-CN" altLang="en-US" sz="24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上面有</a:t>
            </a:r>
            <a:r>
              <a:rPr lang="en-US" altLang="zh-CN" sz="24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个正方形，中间有</a:t>
            </a:r>
            <a:r>
              <a:rPr lang="en-US" altLang="zh-CN" sz="24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个正方形，下面有</a:t>
            </a:r>
            <a:r>
              <a:rPr lang="en-US" altLang="zh-CN" sz="24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个正方形。如下图所示：</a:t>
            </a:r>
          </a:p>
        </p:txBody>
      </p:sp>
      <p:sp>
        <p:nvSpPr>
          <p:cNvPr id="53" name="椭圆 52"/>
          <p:cNvSpPr/>
          <p:nvPr/>
        </p:nvSpPr>
        <p:spPr>
          <a:xfrm>
            <a:off x="440528" y="64257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2"/>
          <p:cNvSpPr>
            <a:spLocks noChangeArrowheads="1"/>
          </p:cNvSpPr>
          <p:nvPr/>
        </p:nvSpPr>
        <p:spPr bwMode="auto">
          <a:xfrm>
            <a:off x="800504" y="524962"/>
            <a:ext cx="4452813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宋体" panose="02010600030101010101" pitchFamily="2" charset="-122"/>
              </a:rPr>
              <a:t>正方体展开图的不同形状。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grpSp>
        <p:nvGrpSpPr>
          <p:cNvPr id="209" name="组合 208">
            <a:extLst>
              <a:ext uri="{FF2B5EF4-FFF2-40B4-BE49-F238E27FC236}">
                <a16:creationId xmlns="" xmlns:a16="http://schemas.microsoft.com/office/drawing/2014/main" id="{7D36D828-C0BF-4242-96E0-E56C5920ED5C}"/>
              </a:ext>
            </a:extLst>
          </p:cNvPr>
          <p:cNvGrpSpPr/>
          <p:nvPr/>
        </p:nvGrpSpPr>
        <p:grpSpPr>
          <a:xfrm flipH="1">
            <a:off x="6273880" y="2595385"/>
            <a:ext cx="1447233" cy="1079382"/>
            <a:chOff x="3378952" y="2286000"/>
            <a:chExt cx="1155089" cy="862444"/>
          </a:xfrm>
        </p:grpSpPr>
        <p:cxnSp>
          <p:nvCxnSpPr>
            <p:cNvPr id="210" name="直接连接符 209">
              <a:extLst>
                <a:ext uri="{FF2B5EF4-FFF2-40B4-BE49-F238E27FC236}">
                  <a16:creationId xmlns="" xmlns:a16="http://schemas.microsoft.com/office/drawing/2014/main" id="{60D47F37-0CE0-4A94-9262-9385DB702E44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>
              <a:extLst>
                <a:ext uri="{FF2B5EF4-FFF2-40B4-BE49-F238E27FC236}">
                  <a16:creationId xmlns="" xmlns:a16="http://schemas.microsoft.com/office/drawing/2014/main" id="{6BE7B264-6689-4A77-88CF-BAA817B9B75B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>
              <a:extLst>
                <a:ext uri="{FF2B5EF4-FFF2-40B4-BE49-F238E27FC236}">
                  <a16:creationId xmlns="" xmlns:a16="http://schemas.microsoft.com/office/drawing/2014/main" id="{EA84E580-2163-4356-940E-EF84E552825F}"/>
                </a:ext>
              </a:extLst>
            </p:cNvPr>
            <p:cNvCxnSpPr/>
            <p:nvPr/>
          </p:nvCxnSpPr>
          <p:spPr>
            <a:xfrm flipV="1">
              <a:off x="3962541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>
              <a:extLst>
                <a:ext uri="{FF2B5EF4-FFF2-40B4-BE49-F238E27FC236}">
                  <a16:creationId xmlns="" xmlns:a16="http://schemas.microsoft.com/office/drawing/2014/main" id="{CCA0A84B-A181-42BF-B513-F345FACBCDAE}"/>
                </a:ext>
              </a:extLst>
            </p:cNvPr>
            <p:cNvCxnSpPr/>
            <p:nvPr/>
          </p:nvCxnSpPr>
          <p:spPr>
            <a:xfrm>
              <a:off x="3962541" y="2286000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>
              <a:extLst>
                <a:ext uri="{FF2B5EF4-FFF2-40B4-BE49-F238E27FC236}">
                  <a16:creationId xmlns="" xmlns:a16="http://schemas.microsoft.com/office/drawing/2014/main" id="{30931116-077F-4D37-A8E6-278FED2DC806}"/>
                </a:ext>
              </a:extLst>
            </p:cNvPr>
            <p:cNvCxnSpPr/>
            <p:nvPr/>
          </p:nvCxnSpPr>
          <p:spPr>
            <a:xfrm>
              <a:off x="4248292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>
              <a:extLst>
                <a:ext uri="{FF2B5EF4-FFF2-40B4-BE49-F238E27FC236}">
                  <a16:creationId xmlns="" xmlns:a16="http://schemas.microsoft.com/office/drawing/2014/main" id="{7B752B44-72F2-4EB0-8BC2-5AAF485F766B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576512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>
              <a:extLst>
                <a:ext uri="{FF2B5EF4-FFF2-40B4-BE49-F238E27FC236}">
                  <a16:creationId xmlns="" xmlns:a16="http://schemas.microsoft.com/office/drawing/2014/main" id="{F09C0EE1-548D-427A-AE3D-A501B1D9C1E1}"/>
                </a:ext>
              </a:extLst>
            </p:cNvPr>
            <p:cNvCxnSpPr/>
            <p:nvPr/>
          </p:nvCxnSpPr>
          <p:spPr>
            <a:xfrm>
              <a:off x="4532909" y="2287518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>
              <a:extLst>
                <a:ext uri="{FF2B5EF4-FFF2-40B4-BE49-F238E27FC236}">
                  <a16:creationId xmlns="" xmlns:a16="http://schemas.microsoft.com/office/drawing/2014/main" id="{3811940F-6BCB-42AB-B3FE-45C972956BAC}"/>
                </a:ext>
              </a:extLst>
            </p:cNvPr>
            <p:cNvCxnSpPr/>
            <p:nvPr/>
          </p:nvCxnSpPr>
          <p:spPr>
            <a:xfrm flipH="1">
              <a:off x="4241974" y="2571683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>
              <a:extLst>
                <a:ext uri="{FF2B5EF4-FFF2-40B4-BE49-F238E27FC236}">
                  <a16:creationId xmlns="" xmlns:a16="http://schemas.microsoft.com/office/drawing/2014/main" id="{E8896A54-378E-4823-9177-7ACACD9BDBDB}"/>
                </a:ext>
              </a:extLst>
            </p:cNvPr>
            <p:cNvCxnSpPr/>
            <p:nvPr/>
          </p:nvCxnSpPr>
          <p:spPr>
            <a:xfrm>
              <a:off x="3670538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>
              <a:extLst>
                <a:ext uri="{FF2B5EF4-FFF2-40B4-BE49-F238E27FC236}">
                  <a16:creationId xmlns="" xmlns:a16="http://schemas.microsoft.com/office/drawing/2014/main" id="{B6C3D48D-75C2-451C-BD86-6F4AA6583F3D}"/>
                </a:ext>
              </a:extLst>
            </p:cNvPr>
            <p:cNvCxnSpPr/>
            <p:nvPr/>
          </p:nvCxnSpPr>
          <p:spPr>
            <a:xfrm flipH="1">
              <a:off x="3384791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>
              <a:extLst>
                <a:ext uri="{FF2B5EF4-FFF2-40B4-BE49-F238E27FC236}">
                  <a16:creationId xmlns="" xmlns:a16="http://schemas.microsoft.com/office/drawing/2014/main" id="{49BEB8BB-C80C-4DCD-9273-6E62EF3FEC08}"/>
                </a:ext>
              </a:extLst>
            </p:cNvPr>
            <p:cNvCxnSpPr/>
            <p:nvPr/>
          </p:nvCxnSpPr>
          <p:spPr>
            <a:xfrm flipV="1">
              <a:off x="3378952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>
              <a:extLst>
                <a:ext uri="{FF2B5EF4-FFF2-40B4-BE49-F238E27FC236}">
                  <a16:creationId xmlns="" xmlns:a16="http://schemas.microsoft.com/office/drawing/2014/main" id="{3B8C6459-9173-4579-A36B-891F5FA7B9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62694"/>
              <a:ext cx="288677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>
              <a:extLst>
                <a:ext uri="{FF2B5EF4-FFF2-40B4-BE49-F238E27FC236}">
                  <a16:creationId xmlns="" xmlns:a16="http://schemas.microsoft.com/office/drawing/2014/main" id="{6DD6AB3A-A709-44F1-9F5B-1C5050FE9FB8}"/>
                </a:ext>
              </a:extLst>
            </p:cNvPr>
            <p:cNvCxnSpPr/>
            <p:nvPr/>
          </p:nvCxnSpPr>
          <p:spPr>
            <a:xfrm>
              <a:off x="3670474" y="2570699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接连接符 222">
              <a:extLst>
                <a:ext uri="{FF2B5EF4-FFF2-40B4-BE49-F238E27FC236}">
                  <a16:creationId xmlns="" xmlns:a16="http://schemas.microsoft.com/office/drawing/2014/main" id="{2A365977-AC66-476A-ABE2-0424CAB10B73}"/>
                </a:ext>
              </a:extLst>
            </p:cNvPr>
            <p:cNvCxnSpPr>
              <a:cxnSpLocks/>
            </p:cNvCxnSpPr>
            <p:nvPr/>
          </p:nvCxnSpPr>
          <p:spPr>
            <a:xfrm>
              <a:off x="3668109" y="2862512"/>
              <a:ext cx="573865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接连接符 223">
              <a:extLst>
                <a:ext uri="{FF2B5EF4-FFF2-40B4-BE49-F238E27FC236}">
                  <a16:creationId xmlns="" xmlns:a16="http://schemas.microsoft.com/office/drawing/2014/main" id="{4A6A1BFB-6916-4A30-9102-0CC045C0B1FC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>
              <a:extLst>
                <a:ext uri="{FF2B5EF4-FFF2-40B4-BE49-F238E27FC236}">
                  <a16:creationId xmlns="" xmlns:a16="http://schemas.microsoft.com/office/drawing/2014/main" id="{FF49DA5B-24DA-4ED7-9687-E9A2895D9BF1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>
              <a:extLst>
                <a:ext uri="{FF2B5EF4-FFF2-40B4-BE49-F238E27FC236}">
                  <a16:creationId xmlns="" xmlns:a16="http://schemas.microsoft.com/office/drawing/2014/main" id="{1469DD67-A069-4A11-9B0A-8899F127D260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连接符 226">
              <a:extLst>
                <a:ext uri="{FF2B5EF4-FFF2-40B4-BE49-F238E27FC236}">
                  <a16:creationId xmlns="" xmlns:a16="http://schemas.microsoft.com/office/drawing/2014/main" id="{91737804-FF68-4434-8079-D5D7FDA404D2}"/>
                </a:ext>
              </a:extLst>
            </p:cNvPr>
            <p:cNvCxnSpPr>
              <a:cxnSpLocks/>
            </p:cNvCxnSpPr>
            <p:nvPr/>
          </p:nvCxnSpPr>
          <p:spPr>
            <a:xfrm>
              <a:off x="4248292" y="2288690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组合 227">
            <a:extLst>
              <a:ext uri="{FF2B5EF4-FFF2-40B4-BE49-F238E27FC236}">
                <a16:creationId xmlns="" xmlns:a16="http://schemas.microsoft.com/office/drawing/2014/main" id="{ECE814D1-D7A3-4EA9-AFA3-1E9B1645D632}"/>
              </a:ext>
            </a:extLst>
          </p:cNvPr>
          <p:cNvGrpSpPr/>
          <p:nvPr/>
        </p:nvGrpSpPr>
        <p:grpSpPr>
          <a:xfrm>
            <a:off x="3824428" y="2578820"/>
            <a:ext cx="1440000" cy="1080000"/>
            <a:chOff x="3384724" y="2285505"/>
            <a:chExt cx="1149279" cy="862939"/>
          </a:xfrm>
        </p:grpSpPr>
        <p:cxnSp>
          <p:nvCxnSpPr>
            <p:cNvPr id="229" name="直接连接符 228">
              <a:extLst>
                <a:ext uri="{FF2B5EF4-FFF2-40B4-BE49-F238E27FC236}">
                  <a16:creationId xmlns="" xmlns:a16="http://schemas.microsoft.com/office/drawing/2014/main" id="{1C2A6922-692C-4FDE-9757-E12C03BFE40B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接连接符 229">
              <a:extLst>
                <a:ext uri="{FF2B5EF4-FFF2-40B4-BE49-F238E27FC236}">
                  <a16:creationId xmlns="" xmlns:a16="http://schemas.microsoft.com/office/drawing/2014/main" id="{521A14E0-190D-4C59-A32A-4764A21F076A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连接符 230">
              <a:extLst>
                <a:ext uri="{FF2B5EF4-FFF2-40B4-BE49-F238E27FC236}">
                  <a16:creationId xmlns="" xmlns:a16="http://schemas.microsoft.com/office/drawing/2014/main" id="{F7E8DD2F-9D48-48BE-9BA1-CABB263BD2CC}"/>
                </a:ext>
              </a:extLst>
            </p:cNvPr>
            <p:cNvCxnSpPr/>
            <p:nvPr/>
          </p:nvCxnSpPr>
          <p:spPr>
            <a:xfrm flipV="1">
              <a:off x="3956188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>
              <a:extLst>
                <a:ext uri="{FF2B5EF4-FFF2-40B4-BE49-F238E27FC236}">
                  <a16:creationId xmlns="" xmlns:a16="http://schemas.microsoft.com/office/drawing/2014/main" id="{E0F08DC9-01C5-49F5-A49F-E73B3BBCCA01}"/>
                </a:ext>
              </a:extLst>
            </p:cNvPr>
            <p:cNvCxnSpPr/>
            <p:nvPr/>
          </p:nvCxnSpPr>
          <p:spPr>
            <a:xfrm>
              <a:off x="3956188" y="2286000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>
              <a:extLst>
                <a:ext uri="{FF2B5EF4-FFF2-40B4-BE49-F238E27FC236}">
                  <a16:creationId xmlns="" xmlns:a16="http://schemas.microsoft.com/office/drawing/2014/main" id="{036E3E98-06B9-408F-89DD-67F0389ADAE2}"/>
                </a:ext>
              </a:extLst>
            </p:cNvPr>
            <p:cNvCxnSpPr/>
            <p:nvPr/>
          </p:nvCxnSpPr>
          <p:spPr>
            <a:xfrm>
              <a:off x="4241939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>
              <a:extLst>
                <a:ext uri="{FF2B5EF4-FFF2-40B4-BE49-F238E27FC236}">
                  <a16:creationId xmlns="" xmlns:a16="http://schemas.microsoft.com/office/drawing/2014/main" id="{D8697718-71CA-4588-98EB-D3CDD7F26AE0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576512"/>
              <a:ext cx="285713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>
              <a:extLst>
                <a:ext uri="{FF2B5EF4-FFF2-40B4-BE49-F238E27FC236}">
                  <a16:creationId xmlns="" xmlns:a16="http://schemas.microsoft.com/office/drawing/2014/main" id="{4B3B1276-423D-42D0-8772-09FCDEA9D2BA}"/>
                </a:ext>
              </a:extLst>
            </p:cNvPr>
            <p:cNvCxnSpPr/>
            <p:nvPr/>
          </p:nvCxnSpPr>
          <p:spPr>
            <a:xfrm>
              <a:off x="4532909" y="2287519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>
              <a:extLst>
                <a:ext uri="{FF2B5EF4-FFF2-40B4-BE49-F238E27FC236}">
                  <a16:creationId xmlns="" xmlns:a16="http://schemas.microsoft.com/office/drawing/2014/main" id="{70B80F12-2907-440D-BECF-C93C2CE88BF5}"/>
                </a:ext>
              </a:extLst>
            </p:cNvPr>
            <p:cNvCxnSpPr/>
            <p:nvPr/>
          </p:nvCxnSpPr>
          <p:spPr>
            <a:xfrm flipH="1">
              <a:off x="4241974" y="2571685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>
              <a:extLst>
                <a:ext uri="{FF2B5EF4-FFF2-40B4-BE49-F238E27FC236}">
                  <a16:creationId xmlns="" xmlns:a16="http://schemas.microsoft.com/office/drawing/2014/main" id="{96C13161-673A-4C84-B7E6-B07937C531F6}"/>
                </a:ext>
              </a:extLst>
            </p:cNvPr>
            <p:cNvCxnSpPr/>
            <p:nvPr/>
          </p:nvCxnSpPr>
          <p:spPr>
            <a:xfrm>
              <a:off x="3953861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连接符 237">
              <a:extLst>
                <a:ext uri="{FF2B5EF4-FFF2-40B4-BE49-F238E27FC236}">
                  <a16:creationId xmlns="" xmlns:a16="http://schemas.microsoft.com/office/drawing/2014/main" id="{291EB6C3-0F82-4A15-A1F6-3DED63702611}"/>
                </a:ext>
              </a:extLst>
            </p:cNvPr>
            <p:cNvCxnSpPr/>
            <p:nvPr/>
          </p:nvCxnSpPr>
          <p:spPr>
            <a:xfrm flipH="1">
              <a:off x="3668109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接连接符 238">
              <a:extLst>
                <a:ext uri="{FF2B5EF4-FFF2-40B4-BE49-F238E27FC236}">
                  <a16:creationId xmlns="" xmlns:a16="http://schemas.microsoft.com/office/drawing/2014/main" id="{4A9FC122-E511-494E-BEC4-1DD4E75825E1}"/>
                </a:ext>
              </a:extLst>
            </p:cNvPr>
            <p:cNvCxnSpPr/>
            <p:nvPr/>
          </p:nvCxnSpPr>
          <p:spPr>
            <a:xfrm flipV="1">
              <a:off x="3668109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>
              <a:extLst>
                <a:ext uri="{FF2B5EF4-FFF2-40B4-BE49-F238E27FC236}">
                  <a16:creationId xmlns="" xmlns:a16="http://schemas.microsoft.com/office/drawing/2014/main" id="{09A7D725-865F-427E-AA75-F6FD8D0B99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62694"/>
              <a:ext cx="287729" cy="1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连接符 240">
              <a:extLst>
                <a:ext uri="{FF2B5EF4-FFF2-40B4-BE49-F238E27FC236}">
                  <a16:creationId xmlns="" xmlns:a16="http://schemas.microsoft.com/office/drawing/2014/main" id="{A8D2ED0C-BB1B-449E-8A86-0C7BD7CB66D0}"/>
                </a:ext>
              </a:extLst>
            </p:cNvPr>
            <p:cNvCxnSpPr/>
            <p:nvPr/>
          </p:nvCxnSpPr>
          <p:spPr>
            <a:xfrm>
              <a:off x="3673401" y="257742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连接符 241">
              <a:extLst>
                <a:ext uri="{FF2B5EF4-FFF2-40B4-BE49-F238E27FC236}">
                  <a16:creationId xmlns="" xmlns:a16="http://schemas.microsoft.com/office/drawing/2014/main" id="{5E790DDF-35FE-42D7-974A-4F3F838F862D}"/>
                </a:ext>
              </a:extLst>
            </p:cNvPr>
            <p:cNvCxnSpPr/>
            <p:nvPr/>
          </p:nvCxnSpPr>
          <p:spPr>
            <a:xfrm>
              <a:off x="3956224" y="286052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接连接符 242">
              <a:extLst>
                <a:ext uri="{FF2B5EF4-FFF2-40B4-BE49-F238E27FC236}">
                  <a16:creationId xmlns="" xmlns:a16="http://schemas.microsoft.com/office/drawing/2014/main" id="{DE0B7D16-1D96-422D-9922-0F4A656D1C2C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连接符 243">
              <a:extLst>
                <a:ext uri="{FF2B5EF4-FFF2-40B4-BE49-F238E27FC236}">
                  <a16:creationId xmlns="" xmlns:a16="http://schemas.microsoft.com/office/drawing/2014/main" id="{807962DC-2CFC-407C-A418-388170274D23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连接符 244">
              <a:extLst>
                <a:ext uri="{FF2B5EF4-FFF2-40B4-BE49-F238E27FC236}">
                  <a16:creationId xmlns="" xmlns:a16="http://schemas.microsoft.com/office/drawing/2014/main" id="{417E3E47-4081-4098-A3E9-4EE4BE2F0638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>
              <a:extLst>
                <a:ext uri="{FF2B5EF4-FFF2-40B4-BE49-F238E27FC236}">
                  <a16:creationId xmlns="" xmlns:a16="http://schemas.microsoft.com/office/drawing/2014/main" id="{36A55F88-45EE-4E4B-9C8D-06CBC1EBFB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73401" y="2862694"/>
              <a:ext cx="268891" cy="1132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连接符 246">
              <a:extLst>
                <a:ext uri="{FF2B5EF4-FFF2-40B4-BE49-F238E27FC236}">
                  <a16:creationId xmlns="" xmlns:a16="http://schemas.microsoft.com/office/drawing/2014/main" id="{8333CCBB-1300-41B5-BB2D-40C25E24BCC7}"/>
                </a:ext>
              </a:extLst>
            </p:cNvPr>
            <p:cNvCxnSpPr>
              <a:cxnSpLocks/>
            </p:cNvCxnSpPr>
            <p:nvPr/>
          </p:nvCxnSpPr>
          <p:spPr>
            <a:xfrm>
              <a:off x="4248290" y="2285505"/>
              <a:ext cx="285713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组合 248">
            <a:extLst>
              <a:ext uri="{FF2B5EF4-FFF2-40B4-BE49-F238E27FC236}">
                <a16:creationId xmlns="" xmlns:a16="http://schemas.microsoft.com/office/drawing/2014/main" id="{7D36D828-C0BF-4242-96E0-E56C5920ED5C}"/>
              </a:ext>
            </a:extLst>
          </p:cNvPr>
          <p:cNvGrpSpPr/>
          <p:nvPr/>
        </p:nvGrpSpPr>
        <p:grpSpPr>
          <a:xfrm>
            <a:off x="1720528" y="2578820"/>
            <a:ext cx="1440000" cy="1080000"/>
            <a:chOff x="3376788" y="2282058"/>
            <a:chExt cx="1163204" cy="866386"/>
          </a:xfrm>
        </p:grpSpPr>
        <p:cxnSp>
          <p:nvCxnSpPr>
            <p:cNvPr id="250" name="直接连接符 249">
              <a:extLst>
                <a:ext uri="{FF2B5EF4-FFF2-40B4-BE49-F238E27FC236}">
                  <a16:creationId xmlns="" xmlns:a16="http://schemas.microsoft.com/office/drawing/2014/main" id="{60D47F37-0CE0-4A94-9262-9385DB702E44}"/>
                </a:ext>
              </a:extLst>
            </p:cNvPr>
            <p:cNvCxnSpPr/>
            <p:nvPr/>
          </p:nvCxnSpPr>
          <p:spPr>
            <a:xfrm>
              <a:off x="3384724" y="2282058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接连接符 250">
              <a:extLst>
                <a:ext uri="{FF2B5EF4-FFF2-40B4-BE49-F238E27FC236}">
                  <a16:creationId xmlns="" xmlns:a16="http://schemas.microsoft.com/office/drawing/2014/main" id="{6BE7B264-6689-4A77-88CF-BAA817B9B75B}"/>
                </a:ext>
              </a:extLst>
            </p:cNvPr>
            <p:cNvCxnSpPr/>
            <p:nvPr/>
          </p:nvCxnSpPr>
          <p:spPr>
            <a:xfrm>
              <a:off x="3384724" y="2288797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>
              <a:extLst>
                <a:ext uri="{FF2B5EF4-FFF2-40B4-BE49-F238E27FC236}">
                  <a16:creationId xmlns="" xmlns:a16="http://schemas.microsoft.com/office/drawing/2014/main" id="{EA84E580-2163-4356-940E-EF84E552825F}"/>
                </a:ext>
              </a:extLst>
            </p:cNvPr>
            <p:cNvCxnSpPr/>
            <p:nvPr/>
          </p:nvCxnSpPr>
          <p:spPr>
            <a:xfrm flipV="1">
              <a:off x="3664910" y="228798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接连接符 252">
              <a:extLst>
                <a:ext uri="{FF2B5EF4-FFF2-40B4-BE49-F238E27FC236}">
                  <a16:creationId xmlns="" xmlns:a16="http://schemas.microsoft.com/office/drawing/2014/main" id="{CCA0A84B-A181-42BF-B513-F345FACBCDAE}"/>
                </a:ext>
              </a:extLst>
            </p:cNvPr>
            <p:cNvCxnSpPr/>
            <p:nvPr/>
          </p:nvCxnSpPr>
          <p:spPr>
            <a:xfrm>
              <a:off x="3659619" y="2293275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接连接符 253">
              <a:extLst>
                <a:ext uri="{FF2B5EF4-FFF2-40B4-BE49-F238E27FC236}">
                  <a16:creationId xmlns="" xmlns:a16="http://schemas.microsoft.com/office/drawing/2014/main" id="{30931116-077F-4D37-A8E6-278FED2DC806}"/>
                </a:ext>
              </a:extLst>
            </p:cNvPr>
            <p:cNvCxnSpPr/>
            <p:nvPr/>
          </p:nvCxnSpPr>
          <p:spPr>
            <a:xfrm>
              <a:off x="3954625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连接符 254">
              <a:extLst>
                <a:ext uri="{FF2B5EF4-FFF2-40B4-BE49-F238E27FC236}">
                  <a16:creationId xmlns="" xmlns:a16="http://schemas.microsoft.com/office/drawing/2014/main" id="{7B752B44-72F2-4EB0-8BC2-5AAF485F766B}"/>
                </a:ext>
              </a:extLst>
            </p:cNvPr>
            <p:cNvCxnSpPr>
              <a:cxnSpLocks/>
            </p:cNvCxnSpPr>
            <p:nvPr/>
          </p:nvCxnSpPr>
          <p:spPr>
            <a:xfrm>
              <a:off x="3956224" y="2574528"/>
              <a:ext cx="298018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直接连接符 255">
              <a:extLst>
                <a:ext uri="{FF2B5EF4-FFF2-40B4-BE49-F238E27FC236}">
                  <a16:creationId xmlns="" xmlns:a16="http://schemas.microsoft.com/office/drawing/2014/main" id="{F09C0EE1-548D-427A-AE3D-A501B1D9C1E1}"/>
                </a:ext>
              </a:extLst>
            </p:cNvPr>
            <p:cNvCxnSpPr/>
            <p:nvPr/>
          </p:nvCxnSpPr>
          <p:spPr>
            <a:xfrm>
              <a:off x="4532909" y="2569273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>
              <a:extLst>
                <a:ext uri="{FF2B5EF4-FFF2-40B4-BE49-F238E27FC236}">
                  <a16:creationId xmlns="" xmlns:a16="http://schemas.microsoft.com/office/drawing/2014/main" id="{3811940F-6BCB-42AB-B3FE-45C972956BAC}"/>
                </a:ext>
              </a:extLst>
            </p:cNvPr>
            <p:cNvCxnSpPr/>
            <p:nvPr/>
          </p:nvCxnSpPr>
          <p:spPr>
            <a:xfrm flipH="1">
              <a:off x="4241974" y="2855426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>
              <a:extLst>
                <a:ext uri="{FF2B5EF4-FFF2-40B4-BE49-F238E27FC236}">
                  <a16:creationId xmlns="" xmlns:a16="http://schemas.microsoft.com/office/drawing/2014/main" id="{E8896A54-378E-4823-9177-7ACACD9BDBDB}"/>
                </a:ext>
              </a:extLst>
            </p:cNvPr>
            <p:cNvCxnSpPr/>
            <p:nvPr/>
          </p:nvCxnSpPr>
          <p:spPr>
            <a:xfrm>
              <a:off x="3952295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>
              <a:extLst>
                <a:ext uri="{FF2B5EF4-FFF2-40B4-BE49-F238E27FC236}">
                  <a16:creationId xmlns="" xmlns:a16="http://schemas.microsoft.com/office/drawing/2014/main" id="{B6C3D48D-75C2-451C-BD86-6F4AA6583F3D}"/>
                </a:ext>
              </a:extLst>
            </p:cNvPr>
            <p:cNvCxnSpPr/>
            <p:nvPr/>
          </p:nvCxnSpPr>
          <p:spPr>
            <a:xfrm flipH="1">
              <a:off x="3661258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59">
              <a:extLst>
                <a:ext uri="{FF2B5EF4-FFF2-40B4-BE49-F238E27FC236}">
                  <a16:creationId xmlns="" xmlns:a16="http://schemas.microsoft.com/office/drawing/2014/main" id="{49BEB8BB-C80C-4DCD-9273-6E62EF3FEC08}"/>
                </a:ext>
              </a:extLst>
            </p:cNvPr>
            <p:cNvCxnSpPr/>
            <p:nvPr/>
          </p:nvCxnSpPr>
          <p:spPr>
            <a:xfrm flipV="1">
              <a:off x="3664565" y="2853438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>
              <a:extLst>
                <a:ext uri="{FF2B5EF4-FFF2-40B4-BE49-F238E27FC236}">
                  <a16:creationId xmlns="" xmlns:a16="http://schemas.microsoft.com/office/drawing/2014/main" id="{3B8C6459-9173-4579-A36B-891F5FA7B9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6788" y="2578767"/>
              <a:ext cx="288677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61">
              <a:extLst>
                <a:ext uri="{FF2B5EF4-FFF2-40B4-BE49-F238E27FC236}">
                  <a16:creationId xmlns="" xmlns:a16="http://schemas.microsoft.com/office/drawing/2014/main" id="{6DD6AB3A-A709-44F1-9F5B-1C5050FE9FB8}"/>
                </a:ext>
              </a:extLst>
            </p:cNvPr>
            <p:cNvCxnSpPr>
              <a:cxnSpLocks/>
            </p:cNvCxnSpPr>
            <p:nvPr/>
          </p:nvCxnSpPr>
          <p:spPr>
            <a:xfrm>
              <a:off x="3662875" y="2578528"/>
              <a:ext cx="299606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>
              <a:extLst>
                <a:ext uri="{FF2B5EF4-FFF2-40B4-BE49-F238E27FC236}">
                  <a16:creationId xmlns="" xmlns:a16="http://schemas.microsoft.com/office/drawing/2014/main" id="{2A365977-AC66-476A-ABE2-0424CAB10B73}"/>
                </a:ext>
              </a:extLst>
            </p:cNvPr>
            <p:cNvCxnSpPr>
              <a:cxnSpLocks/>
            </p:cNvCxnSpPr>
            <p:nvPr/>
          </p:nvCxnSpPr>
          <p:spPr>
            <a:xfrm>
              <a:off x="3668109" y="2854576"/>
              <a:ext cx="274186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>
              <a:extLst>
                <a:ext uri="{FF2B5EF4-FFF2-40B4-BE49-F238E27FC236}">
                  <a16:creationId xmlns="" xmlns:a16="http://schemas.microsoft.com/office/drawing/2014/main" id="{4A6A1BFB-6916-4A30-9102-0CC045C0B1FC}"/>
                </a:ext>
              </a:extLst>
            </p:cNvPr>
            <p:cNvCxnSpPr/>
            <p:nvPr/>
          </p:nvCxnSpPr>
          <p:spPr>
            <a:xfrm>
              <a:off x="3664702" y="2583654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接连接符 264">
              <a:extLst>
                <a:ext uri="{FF2B5EF4-FFF2-40B4-BE49-F238E27FC236}">
                  <a16:creationId xmlns="" xmlns:a16="http://schemas.microsoft.com/office/drawing/2014/main" id="{FF49DA5B-24DA-4ED7-9687-E9A2895D9BF1}"/>
                </a:ext>
              </a:extLst>
            </p:cNvPr>
            <p:cNvCxnSpPr/>
            <p:nvPr/>
          </p:nvCxnSpPr>
          <p:spPr>
            <a:xfrm>
              <a:off x="3954810" y="2583654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连接符 265">
              <a:extLst>
                <a:ext uri="{FF2B5EF4-FFF2-40B4-BE49-F238E27FC236}">
                  <a16:creationId xmlns="" xmlns:a16="http://schemas.microsoft.com/office/drawing/2014/main" id="{1469DD67-A069-4A11-9B0A-8899F127D260}"/>
                </a:ext>
              </a:extLst>
            </p:cNvPr>
            <p:cNvCxnSpPr>
              <a:cxnSpLocks/>
            </p:cNvCxnSpPr>
            <p:nvPr/>
          </p:nvCxnSpPr>
          <p:spPr>
            <a:xfrm>
              <a:off x="4243909" y="2583654"/>
              <a:ext cx="0" cy="269784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266">
              <a:extLst>
                <a:ext uri="{FF2B5EF4-FFF2-40B4-BE49-F238E27FC236}">
                  <a16:creationId xmlns="" xmlns:a16="http://schemas.microsoft.com/office/drawing/2014/main" id="{91737804-FF68-4434-8079-D5D7FDA404D2}"/>
                </a:ext>
              </a:extLst>
            </p:cNvPr>
            <p:cNvCxnSpPr>
              <a:cxnSpLocks/>
            </p:cNvCxnSpPr>
            <p:nvPr/>
          </p:nvCxnSpPr>
          <p:spPr>
            <a:xfrm>
              <a:off x="4254243" y="2575201"/>
              <a:ext cx="285749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>
              <a:extLst>
                <a:ext uri="{FF2B5EF4-FFF2-40B4-BE49-F238E27FC236}">
                  <a16:creationId xmlns="" xmlns:a16="http://schemas.microsoft.com/office/drawing/2014/main" id="{D91D9757-E439-4A4E-A48A-15B3D6117ACD}"/>
                </a:ext>
              </a:extLst>
            </p:cNvPr>
            <p:cNvCxnSpPr>
              <a:cxnSpLocks/>
            </p:cNvCxnSpPr>
            <p:nvPr/>
          </p:nvCxnSpPr>
          <p:spPr>
            <a:xfrm>
              <a:off x="3950660" y="2855057"/>
              <a:ext cx="303583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862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4731</TotalTime>
  <Words>849</Words>
  <Application>Microsoft Office PowerPoint</Application>
  <PresentationFormat>全屏显示(16:9)</PresentationFormat>
  <Paragraphs>93</Paragraphs>
  <Slides>27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29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969</cp:revision>
  <dcterms:created xsi:type="dcterms:W3CDTF">2019-09-02T08:53:00Z</dcterms:created>
  <dcterms:modified xsi:type="dcterms:W3CDTF">2024-02-04T06:55:39Z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