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6"/>
  </p:notesMasterIdLst>
  <p:sldIdLst>
    <p:sldId id="256" r:id="rId2"/>
    <p:sldId id="313" r:id="rId3"/>
    <p:sldId id="260" r:id="rId4"/>
    <p:sldId id="297" r:id="rId5"/>
    <p:sldId id="334" r:id="rId6"/>
    <p:sldId id="333" r:id="rId7"/>
    <p:sldId id="335" r:id="rId8"/>
    <p:sldId id="336" r:id="rId9"/>
    <p:sldId id="337" r:id="rId10"/>
    <p:sldId id="325" r:id="rId11"/>
    <p:sldId id="315" r:id="rId12"/>
    <p:sldId id="258" r:id="rId13"/>
    <p:sldId id="326" r:id="rId14"/>
    <p:sldId id="332" r:id="rId15"/>
    <p:sldId id="338" r:id="rId16"/>
    <p:sldId id="292" r:id="rId17"/>
    <p:sldId id="330" r:id="rId18"/>
    <p:sldId id="320" r:id="rId19"/>
    <p:sldId id="331" r:id="rId20"/>
    <p:sldId id="259" r:id="rId21"/>
    <p:sldId id="339" r:id="rId22"/>
    <p:sldId id="322" r:id="rId23"/>
    <p:sldId id="308" r:id="rId24"/>
    <p:sldId id="26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E79AB"/>
    <a:srgbClr val="FDD9D6"/>
    <a:srgbClr val="F28F7B"/>
    <a:srgbClr val="F8CBAD"/>
    <a:srgbClr val="FBEFDF"/>
    <a:srgbClr val="FF99FF"/>
    <a:srgbClr val="FFFF00"/>
    <a:srgbClr val="528330"/>
    <a:srgbClr val="FAC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9830" autoAdjust="0"/>
  </p:normalViewPr>
  <p:slideViewPr>
    <p:cSldViewPr snapToGrid="0">
      <p:cViewPr varScale="1">
        <p:scale>
          <a:sx n="69" d="100"/>
          <a:sy n="69" d="100"/>
        </p:scale>
        <p:origin x="-292" y="-6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03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5" Type="http://schemas.openxmlformats.org/officeDocument/2006/relationships/image" Target="../media/image650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0.png"/><Relationship Id="rId7" Type="http://schemas.openxmlformats.org/officeDocument/2006/relationships/image" Target="../media/image9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0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0.png"/><Relationship Id="rId7" Type="http://schemas.openxmlformats.org/officeDocument/2006/relationships/image" Target="../media/image106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png"/><Relationship Id="rId3" Type="http://schemas.openxmlformats.org/officeDocument/2006/relationships/image" Target="../media/image109.png"/><Relationship Id="rId7" Type="http://schemas.openxmlformats.org/officeDocument/2006/relationships/image" Target="../media/image28.tiff"/><Relationship Id="rId12" Type="http://schemas.openxmlformats.org/officeDocument/2006/relationships/image" Target="../media/image116.png"/><Relationship Id="rId2" Type="http://schemas.openxmlformats.org/officeDocument/2006/relationships/image" Target="../media/image108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11" Type="http://schemas.openxmlformats.org/officeDocument/2006/relationships/image" Target="../media/image115.png"/><Relationship Id="rId5" Type="http://schemas.openxmlformats.org/officeDocument/2006/relationships/image" Target="../media/image111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10.png"/><Relationship Id="rId9" Type="http://schemas.microsoft.com/office/2007/relationships/hdphoto" Target="../media/hdphoto3.wdp"/><Relationship Id="rId14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11" Type="http://schemas.openxmlformats.org/officeDocument/2006/relationships/image" Target="../media/image24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microsoft.com/office/2007/relationships/hdphoto" Target="../media/hdphoto2.wdp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4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7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.tiff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png"/><Relationship Id="rId18" Type="http://schemas.openxmlformats.org/officeDocument/2006/relationships/image" Target="../media/image57.png"/><Relationship Id="rId3" Type="http://schemas.openxmlformats.org/officeDocument/2006/relationships/image" Target="../media/image52.png"/><Relationship Id="rId21" Type="http://schemas.openxmlformats.org/officeDocument/2006/relationships/image" Target="../media/image60.png"/><Relationship Id="rId12" Type="http://schemas.openxmlformats.org/officeDocument/2006/relationships/image" Target="../media/image54.png"/><Relationship Id="rId17" Type="http://schemas.openxmlformats.org/officeDocument/2006/relationships/image" Target="../media/image56.png"/><Relationship Id="rId2" Type="http://schemas.openxmlformats.org/officeDocument/2006/relationships/image" Target="../media/image51.png"/><Relationship Id="rId16" Type="http://schemas.openxmlformats.org/officeDocument/2006/relationships/image" Target="../media/image510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0.png"/><Relationship Id="rId15" Type="http://schemas.openxmlformats.org/officeDocument/2006/relationships/image" Target="../media/image55.png"/><Relationship Id="rId10" Type="http://schemas.openxmlformats.org/officeDocument/2006/relationships/image" Target="../media/image450.png"/><Relationship Id="rId19" Type="http://schemas.openxmlformats.org/officeDocument/2006/relationships/image" Target="../media/image58.png"/><Relationship Id="rId4" Type="http://schemas.openxmlformats.org/officeDocument/2006/relationships/image" Target="../media/image53.png"/><Relationship Id="rId14" Type="http://schemas.openxmlformats.org/officeDocument/2006/relationships/image" Target="../media/image49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12560" y="1686526"/>
            <a:ext cx="4771178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第三单元  分数乘法</a:t>
            </a:r>
          </a:p>
        </p:txBody>
      </p:sp>
      <p:sp>
        <p:nvSpPr>
          <p:cNvPr id="14" name="矩形 13"/>
          <p:cNvSpPr/>
          <p:nvPr/>
        </p:nvSpPr>
        <p:spPr>
          <a:xfrm>
            <a:off x="2705731" y="2750338"/>
            <a:ext cx="3695193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 倒数</a:t>
            </a:r>
            <a:endParaRPr lang="zh-CN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68136" y="898373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4F2FA774-6297-44D5-497E-5C709D5DACB8}"/>
              </a:ext>
            </a:extLst>
          </p:cNvPr>
          <p:cNvSpPr txBox="1"/>
          <p:nvPr/>
        </p:nvSpPr>
        <p:spPr>
          <a:xfrm>
            <a:off x="993600" y="864709"/>
            <a:ext cx="7822596" cy="5568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把互为倒数的两个数连起来。</a:t>
            </a:r>
          </a:p>
        </p:txBody>
      </p:sp>
      <p:pic>
        <p:nvPicPr>
          <p:cNvPr id="44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8F9F9">
                  <a:alpha val="100000"/>
                </a:srgbClr>
              </a:clrFrom>
              <a:clrTo>
                <a:srgbClr val="F8F9F9">
                  <a:alpha val="100000"/>
                  <a:alpha val="0"/>
                </a:srgbClr>
              </a:clrTo>
            </a:clrChange>
            <a:lum bright="-20001" contrast="40000"/>
          </a:blip>
          <a:stretch>
            <a:fillRect/>
          </a:stretch>
        </p:blipFill>
        <p:spPr>
          <a:xfrm>
            <a:off x="571029" y="1660485"/>
            <a:ext cx="8245167" cy="9347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8F7F7">
                  <a:alpha val="100000"/>
                </a:srgbClr>
              </a:clrFrom>
              <a:clrTo>
                <a:srgbClr val="F8F7F7">
                  <a:alpha val="100000"/>
                  <a:alpha val="0"/>
                </a:srgbClr>
              </a:clrTo>
            </a:clrChange>
            <a:lum bright="-20001" contrast="40000"/>
          </a:blip>
          <a:stretch>
            <a:fillRect/>
          </a:stretch>
        </p:blipFill>
        <p:spPr>
          <a:xfrm>
            <a:off x="534663" y="3445435"/>
            <a:ext cx="8208508" cy="95007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6" name="直接连接符 45"/>
          <p:cNvCxnSpPr/>
          <p:nvPr/>
        </p:nvCxnSpPr>
        <p:spPr>
          <a:xfrm>
            <a:off x="1572673" y="2543871"/>
            <a:ext cx="4593864" cy="943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149730" y="2537398"/>
            <a:ext cx="4524393" cy="9387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1572673" y="2539015"/>
            <a:ext cx="3129159" cy="89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endCxn id="45" idx="0"/>
          </p:cNvCxnSpPr>
          <p:nvPr/>
        </p:nvCxnSpPr>
        <p:spPr>
          <a:xfrm flipH="1">
            <a:off x="4638917" y="2569671"/>
            <a:ext cx="1610089" cy="8757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3137252" y="2575530"/>
            <a:ext cx="4594742" cy="86990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="" xmlns:a16="http://schemas.microsoft.com/office/drawing/2014/main" id="{3092259A-B5F1-40B7-9F14-02FB6262E732}"/>
                  </a:ext>
                </a:extLst>
              </p:cNvPr>
              <p:cNvSpPr txBox="1"/>
              <p:nvPr/>
            </p:nvSpPr>
            <p:spPr>
              <a:xfrm>
                <a:off x="1825531" y="1817792"/>
                <a:ext cx="867545" cy="64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99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99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9966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99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100 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99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99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92259A-B5F1-40B7-9F14-02FB6262E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531" y="1817792"/>
                <a:ext cx="867545" cy="6428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id="{EFA6EE66-0A1C-428F-8439-2D373548CDCE}"/>
                  </a:ext>
                </a:extLst>
              </p:cNvPr>
              <p:cNvSpPr txBox="1"/>
              <p:nvPr/>
            </p:nvSpPr>
            <p:spPr>
              <a:xfrm>
                <a:off x="6397086" y="3590328"/>
                <a:ext cx="877163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99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99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9966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99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99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100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99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A6EE66-0A1C-428F-8439-2D373548C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086" y="3590328"/>
                <a:ext cx="877163" cy="6468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1554915" y="1691790"/>
            <a:ext cx="2637898" cy="744658"/>
            <a:chOff x="1092518" y="185605"/>
            <a:chExt cx="2637898" cy="744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092518" y="191022"/>
                  <a:ext cx="813043" cy="739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18" y="191022"/>
                  <a:ext cx="813043" cy="73924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661501" y="353682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b="1" i="1" spc="45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组合 82"/>
          <p:cNvGrpSpPr/>
          <p:nvPr/>
        </p:nvGrpSpPr>
        <p:grpSpPr>
          <a:xfrm>
            <a:off x="546612" y="470985"/>
            <a:ext cx="405578" cy="523220"/>
            <a:chOff x="152631" y="723254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23254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972076" y="522981"/>
            <a:ext cx="2003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填一填。</a:t>
            </a:r>
          </a:p>
        </p:txBody>
      </p:sp>
      <p:sp>
        <p:nvSpPr>
          <p:cNvPr id="27" name="TextBox 17"/>
          <p:cNvSpPr txBox="1"/>
          <p:nvPr/>
        </p:nvSpPr>
        <p:spPr>
          <a:xfrm>
            <a:off x="2915397" y="1982375"/>
            <a:ext cx="576263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2836377" y="1592871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TextBox 20"/>
          <p:cNvSpPr txBox="1"/>
          <p:nvPr/>
        </p:nvSpPr>
        <p:spPr>
          <a:xfrm>
            <a:off x="5863897" y="1976535"/>
            <a:ext cx="5762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Box 22"/>
          <p:cNvSpPr txBox="1"/>
          <p:nvPr/>
        </p:nvSpPr>
        <p:spPr>
          <a:xfrm>
            <a:off x="5754125" y="1591283"/>
            <a:ext cx="5762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23"/>
          <p:cNvSpPr txBox="1"/>
          <p:nvPr/>
        </p:nvSpPr>
        <p:spPr>
          <a:xfrm>
            <a:off x="2861972" y="3273145"/>
            <a:ext cx="576263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2756347" y="2885699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25"/>
          <p:cNvSpPr txBox="1"/>
          <p:nvPr/>
        </p:nvSpPr>
        <p:spPr>
          <a:xfrm>
            <a:off x="5192026" y="3245133"/>
            <a:ext cx="5762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TextBox 26"/>
          <p:cNvSpPr txBox="1"/>
          <p:nvPr/>
        </p:nvSpPr>
        <p:spPr>
          <a:xfrm>
            <a:off x="5086668" y="2874963"/>
            <a:ext cx="57467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5" name="TextBox 27"/>
          <p:cNvSpPr txBox="1"/>
          <p:nvPr/>
        </p:nvSpPr>
        <p:spPr>
          <a:xfrm>
            <a:off x="6452589" y="3245192"/>
            <a:ext cx="576262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TextBox 28"/>
          <p:cNvSpPr txBox="1"/>
          <p:nvPr/>
        </p:nvSpPr>
        <p:spPr>
          <a:xfrm>
            <a:off x="6563264" y="2876951"/>
            <a:ext cx="57467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4915010" y="1688723"/>
            <a:ext cx="2231285" cy="687945"/>
            <a:chOff x="1499131" y="185605"/>
            <a:chExt cx="2231285" cy="687945"/>
          </a:xfrm>
        </p:grpSpPr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499131" y="267967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7×</a:t>
              </a:r>
              <a:endParaRPr lang="zh-CN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b="1" i="1" spc="45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2005260" y="2983281"/>
            <a:ext cx="2146591" cy="687945"/>
            <a:chOff x="1499131" y="158145"/>
            <a:chExt cx="2146591" cy="687945"/>
          </a:xfrm>
        </p:grpSpPr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499131" y="267967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1×</a:t>
              </a:r>
              <a:endParaRPr lang="zh-CN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925315" y="158145"/>
                  <a:ext cx="1720407" cy="687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</m:t>
                                    </m:r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  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b="1" i="1" spc="45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315" y="158145"/>
                  <a:ext cx="1720407" cy="68794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4739966" y="2971589"/>
            <a:ext cx="3092250" cy="687946"/>
            <a:chOff x="638166" y="185604"/>
            <a:chExt cx="3092250" cy="687946"/>
          </a:xfrm>
        </p:grpSpPr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652325" y="295426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b="1" i="1" spc="45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638166" y="185604"/>
                  <a:ext cx="1245917" cy="687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b="1" i="1" spc="45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166" y="185604"/>
                  <a:ext cx="1245917" cy="68794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文本框 1"/>
          <p:cNvSpPr txBox="1"/>
          <p:nvPr/>
        </p:nvSpPr>
        <p:spPr>
          <a:xfrm>
            <a:off x="1313024" y="3748294"/>
            <a:ext cx="556047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（后面三空答案不唯一）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2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6500" y="4621549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29614" y="520711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1115306" y="543471"/>
            <a:ext cx="5064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下面长方形的面积都是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，填一填。</a:t>
            </a:r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040" y="1989042"/>
            <a:ext cx="3078480" cy="384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640" y="1694229"/>
            <a:ext cx="1188085" cy="976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21"/>
          <p:cNvSpPr txBox="1"/>
          <p:nvPr/>
        </p:nvSpPr>
        <p:spPr>
          <a:xfrm>
            <a:off x="2159924" y="1515559"/>
            <a:ext cx="1495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     ）</a:t>
            </a:r>
          </a:p>
        </p:txBody>
      </p:sp>
      <p:sp>
        <p:nvSpPr>
          <p:cNvPr id="36" name="TextBox 30"/>
          <p:cNvSpPr txBox="1"/>
          <p:nvPr/>
        </p:nvSpPr>
        <p:spPr>
          <a:xfrm>
            <a:off x="6868244" y="1883908"/>
            <a:ext cx="1495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 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572ED2F8-A3BD-4391-87AB-14ED30B75D8D}"/>
                  </a:ext>
                </a:extLst>
              </p:cNvPr>
              <p:cNvSpPr txBox="1"/>
              <p:nvPr/>
            </p:nvSpPr>
            <p:spPr>
              <a:xfrm>
                <a:off x="5608357" y="2865514"/>
                <a:ext cx="713657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9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72ED2F8-A3BD-4391-87AB-14ED30B75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57" y="2865514"/>
                <a:ext cx="713657" cy="646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>
            <a:extLst>
              <a:ext uri="{FF2B5EF4-FFF2-40B4-BE49-F238E27FC236}">
                <a16:creationId xmlns="" xmlns:a16="http://schemas.microsoft.com/office/drawing/2014/main" id="{1CAF3CA5-D14B-4D06-B47B-51CCE486DDD9}"/>
              </a:ext>
            </a:extLst>
          </p:cNvPr>
          <p:cNvCxnSpPr/>
          <p:nvPr/>
        </p:nvCxnSpPr>
        <p:spPr>
          <a:xfrm>
            <a:off x="6242013" y="3026606"/>
            <a:ext cx="476250" cy="419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="" xmlns:a16="http://schemas.microsoft.com/office/drawing/2014/main" id="{81D281C6-C7FD-42B5-9FC4-01646D04A394}"/>
              </a:ext>
            </a:extLst>
          </p:cNvPr>
          <p:cNvCxnSpPr/>
          <p:nvPr/>
        </p:nvCxnSpPr>
        <p:spPr>
          <a:xfrm flipH="1">
            <a:off x="6270588" y="3032956"/>
            <a:ext cx="473075" cy="3778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0A1C7DAB-F897-4619-BBC6-2BF3AFDB0409}"/>
                  </a:ext>
                </a:extLst>
              </p:cNvPr>
              <p:cNvSpPr txBox="1"/>
              <p:nvPr/>
            </p:nvSpPr>
            <p:spPr>
              <a:xfrm>
                <a:off x="6660877" y="2882183"/>
                <a:ext cx="723275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10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1C7DAB-F897-4619-BBC6-2BF3AFDB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877" y="2882183"/>
                <a:ext cx="723275" cy="6468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AFDE6BA8-1562-4977-86ED-C711D2CFC518}"/>
                  </a:ext>
                </a:extLst>
              </p:cNvPr>
              <p:cNvSpPr txBox="1"/>
              <p:nvPr/>
            </p:nvSpPr>
            <p:spPr>
              <a:xfrm>
                <a:off x="7221369" y="1751664"/>
                <a:ext cx="569387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FDE6BA8-1562-4977-86ED-C711D2CF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369" y="1751664"/>
                <a:ext cx="569387" cy="646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="" xmlns:a16="http://schemas.microsoft.com/office/drawing/2014/main" id="{92D1D99F-21E3-418B-AF14-B301CBE8159D}"/>
                  </a:ext>
                </a:extLst>
              </p:cNvPr>
              <p:cNvSpPr txBox="1"/>
              <p:nvPr/>
            </p:nvSpPr>
            <p:spPr>
              <a:xfrm>
                <a:off x="1623618" y="2670859"/>
                <a:ext cx="582211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2D1D99F-21E3-418B-AF14-B301CBE81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18" y="2670859"/>
                <a:ext cx="582211" cy="6444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接箭头连接符 50">
            <a:extLst>
              <a:ext uri="{FF2B5EF4-FFF2-40B4-BE49-F238E27FC236}">
                <a16:creationId xmlns="" xmlns:a16="http://schemas.microsoft.com/office/drawing/2014/main" id="{F7B8549C-7A9A-46F8-89CA-586E81AF0924}"/>
              </a:ext>
            </a:extLst>
          </p:cNvPr>
          <p:cNvCxnSpPr/>
          <p:nvPr/>
        </p:nvCxnSpPr>
        <p:spPr>
          <a:xfrm>
            <a:off x="2114879" y="2831951"/>
            <a:ext cx="476250" cy="419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="" xmlns:a16="http://schemas.microsoft.com/office/drawing/2014/main" id="{1DA0A4B3-5EC0-4ABD-A087-6C1D8057CEBA}"/>
              </a:ext>
            </a:extLst>
          </p:cNvPr>
          <p:cNvCxnSpPr/>
          <p:nvPr/>
        </p:nvCxnSpPr>
        <p:spPr>
          <a:xfrm flipH="1">
            <a:off x="2143454" y="2838301"/>
            <a:ext cx="473075" cy="3778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="" xmlns:a16="http://schemas.microsoft.com/office/drawing/2014/main" id="{06000E70-49A4-4041-9BC4-2D4EBFA43688}"/>
                  </a:ext>
                </a:extLst>
              </p:cNvPr>
              <p:cNvSpPr txBox="1"/>
              <p:nvPr/>
            </p:nvSpPr>
            <p:spPr>
              <a:xfrm>
                <a:off x="2562317" y="2687528"/>
                <a:ext cx="569387" cy="64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000E70-49A4-4041-9BC4-2D4EBFA4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317" y="2687528"/>
                <a:ext cx="569387" cy="6428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本框 5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394ACA00-1C45-48CB-9FAA-92CC7D0EC49A}"/>
              </a:ext>
            </a:extLst>
          </p:cNvPr>
          <p:cNvSpPr txBox="1"/>
          <p:nvPr/>
        </p:nvSpPr>
        <p:spPr>
          <a:xfrm>
            <a:off x="2678232" y="15309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id="{394ACA00-1C45-48CB-9FAA-92CC7D0EC49A}"/>
                  </a:ext>
                </a:extLst>
              </p:cNvPr>
              <p:cNvSpPr txBox="1"/>
              <p:nvPr/>
            </p:nvSpPr>
            <p:spPr>
              <a:xfrm>
                <a:off x="4383035" y="1802044"/>
                <a:ext cx="415498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4ACA00-1C45-48CB-9FAA-92CC7D0EC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035" y="1802044"/>
                <a:ext cx="415498" cy="6470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id="{AFDE6BA8-1562-4977-86ED-C711D2CFC518}"/>
                  </a:ext>
                </a:extLst>
              </p:cNvPr>
              <p:cNvSpPr txBox="1"/>
              <p:nvPr/>
            </p:nvSpPr>
            <p:spPr>
              <a:xfrm>
                <a:off x="6088419" y="1011673"/>
                <a:ext cx="569387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9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FDE6BA8-1562-4977-86ED-C711D2CF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419" y="1011673"/>
                <a:ext cx="569387" cy="6468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3016786" y="2791370"/>
            <a:ext cx="558713" cy="461843"/>
            <a:chOff x="3016786" y="2791370"/>
            <a:chExt cx="558713" cy="461843"/>
          </a:xfrm>
        </p:grpSpPr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728E0951-D186-4E31-80CC-C05B26FE2533}"/>
                </a:ext>
              </a:extLst>
            </p:cNvPr>
            <p:cNvSpPr txBox="1"/>
            <p:nvPr/>
          </p:nvSpPr>
          <p:spPr>
            <a:xfrm>
              <a:off x="3016786" y="2791548"/>
              <a:ext cx="353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="" xmlns:a16="http://schemas.microsoft.com/office/drawing/2014/main" id="{61937D84-482A-4D5C-AAB3-54980A9F8BF4}"/>
                </a:ext>
              </a:extLst>
            </p:cNvPr>
            <p:cNvSpPr txBox="1"/>
            <p:nvPr/>
          </p:nvSpPr>
          <p:spPr>
            <a:xfrm>
              <a:off x="3236945" y="279137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文本框 1"/>
          <p:cNvSpPr txBox="1"/>
          <p:nvPr/>
        </p:nvSpPr>
        <p:spPr>
          <a:xfrm>
            <a:off x="823522" y="1907699"/>
            <a:ext cx="5835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1"/>
          <p:cNvSpPr txBox="1"/>
          <p:nvPr/>
        </p:nvSpPr>
        <p:spPr>
          <a:xfrm>
            <a:off x="5182776" y="1931881"/>
            <a:ext cx="5835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  <p:bldP spid="50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6500" y="4621549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39975" y="592975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145553" y="592975"/>
            <a:ext cx="5637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直接写出得数。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1145553" y="1514877"/>
            <a:ext cx="1518145" cy="739433"/>
            <a:chOff x="1092518" y="191022"/>
            <a:chExt cx="1518145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092518" y="191022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18" y="191022"/>
                  <a:ext cx="633507" cy="73943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602695" y="308830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sz="28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861740" y="322609"/>
                  <a:ext cx="7489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nor/>
                                <m:brk m:alnAt="63"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740" y="322609"/>
                  <a:ext cx="748923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3095858" y="1632685"/>
            <a:ext cx="1270053" cy="536999"/>
            <a:chOff x="1340610" y="308830"/>
            <a:chExt cx="1270053" cy="536999"/>
          </a:xfrm>
        </p:grpSpPr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340610" y="308830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 </a:t>
              </a:r>
              <a:r>
                <a:rPr lang="en-US" altLang="zh-CN" sz="2800" b="1" i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sz="28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861740" y="322609"/>
                  <a:ext cx="7489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nor/>
                                <m:brk m:alnAt="63"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740" y="322609"/>
                  <a:ext cx="748923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4731399" y="1526462"/>
            <a:ext cx="1518145" cy="739433"/>
            <a:chOff x="1092518" y="191022"/>
            <a:chExt cx="1518145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092518" y="191022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7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18" y="191022"/>
                  <a:ext cx="633507" cy="73943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602695" y="308830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sz="28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861740" y="322609"/>
                  <a:ext cx="7489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nor/>
                                <m:brk m:alnAt="63"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740" y="322609"/>
                  <a:ext cx="748923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6651298" y="1657817"/>
            <a:ext cx="1463560" cy="534744"/>
            <a:chOff x="1147103" y="311085"/>
            <a:chExt cx="1463560" cy="534744"/>
          </a:xfrm>
        </p:grpSpPr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147103" y="311085"/>
              <a:ext cx="9821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1+ </a:t>
              </a:r>
              <a:r>
                <a:rPr lang="en-US" altLang="zh-CN" sz="2800" b="1" i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sz="28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861740" y="322609"/>
                  <a:ext cx="7489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nor/>
                                <m:brk m:alnAt="63"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740" y="322609"/>
                  <a:ext cx="748923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876E373C-F89E-43A2-BC1C-CD347538A7CB}"/>
              </a:ext>
            </a:extLst>
          </p:cNvPr>
          <p:cNvSpPr txBox="1"/>
          <p:nvPr/>
        </p:nvSpPr>
        <p:spPr>
          <a:xfrm>
            <a:off x="1723783" y="2445268"/>
            <a:ext cx="718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x=</a:t>
            </a:r>
            <a:endParaRPr lang="zh-CN" altLang="en-US" sz="2800" i="1" dirty="0">
              <a:solidFill>
                <a:srgbClr val="FF0000"/>
              </a:solidFill>
            </a:endParaRPr>
          </a:p>
        </p:txBody>
      </p:sp>
      <p:sp>
        <p:nvSpPr>
          <p:cNvPr id="49" name="文本框 1"/>
          <p:cNvSpPr txBox="1"/>
          <p:nvPr/>
        </p:nvSpPr>
        <p:spPr>
          <a:xfrm>
            <a:off x="1072002" y="2425179"/>
            <a:ext cx="583565" cy="521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876E373C-F89E-43A2-BC1C-CD347538A7CB}"/>
              </a:ext>
            </a:extLst>
          </p:cNvPr>
          <p:cNvSpPr txBox="1"/>
          <p:nvPr/>
        </p:nvSpPr>
        <p:spPr>
          <a:xfrm>
            <a:off x="3424125" y="2424564"/>
            <a:ext cx="874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 =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3" name="文本框 1"/>
          <p:cNvSpPr txBox="1"/>
          <p:nvPr/>
        </p:nvSpPr>
        <p:spPr>
          <a:xfrm>
            <a:off x="2851902" y="2410785"/>
            <a:ext cx="583565" cy="521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5290442" y="2266205"/>
            <a:ext cx="1026701" cy="739433"/>
            <a:chOff x="558172" y="191020"/>
            <a:chExt cx="1026701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951366" y="191020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366" y="191020"/>
                  <a:ext cx="633507" cy="73943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文本框 55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558172" y="333610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x=</a:t>
              </a:r>
              <a:endParaRPr lang="zh-CN" altLang="en-US" sz="28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7" name="文本框 1"/>
          <p:cNvSpPr txBox="1"/>
          <p:nvPr/>
        </p:nvSpPr>
        <p:spPr>
          <a:xfrm>
            <a:off x="4638661" y="2388706"/>
            <a:ext cx="583565" cy="521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876E373C-F89E-43A2-BC1C-CD347538A7CB}"/>
              </a:ext>
            </a:extLst>
          </p:cNvPr>
          <p:cNvSpPr txBox="1"/>
          <p:nvPr/>
        </p:nvSpPr>
        <p:spPr>
          <a:xfrm>
            <a:off x="7179076" y="2385731"/>
            <a:ext cx="874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 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9" name="文本框 1"/>
          <p:cNvSpPr txBox="1"/>
          <p:nvPr/>
        </p:nvSpPr>
        <p:spPr>
          <a:xfrm>
            <a:off x="6606853" y="2371952"/>
            <a:ext cx="583565" cy="521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5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3861566" y="2275492"/>
                <a:ext cx="63350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66" y="2275492"/>
                <a:ext cx="633507" cy="7394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2125214" y="2279936"/>
                <a:ext cx="63350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214" y="2279936"/>
                <a:ext cx="633507" cy="7394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4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2" grpId="0"/>
      <p:bldP spid="53" grpId="0"/>
      <p:bldP spid="57" grpId="0"/>
      <p:bldP spid="58" grpId="0"/>
      <p:bldP spid="5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6500" y="4621549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39975" y="592975"/>
            <a:ext cx="405578" cy="523220"/>
            <a:chOff x="152631" y="737481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165438" y="592976"/>
            <a:ext cx="6260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   里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填上“＞”“＜”或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“＝”。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2307603" y="1721063"/>
            <a:ext cx="434568" cy="43569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1055696" y="1527849"/>
            <a:ext cx="1254442" cy="645754"/>
            <a:chOff x="1092518" y="191022"/>
            <a:chExt cx="1254442" cy="6457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092518" y="191022"/>
                  <a:ext cx="748923" cy="6457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18" y="191022"/>
                  <a:ext cx="748923" cy="6457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文本框 88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628775" y="333792"/>
              <a:ext cx="7181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×1</a:t>
              </a:r>
              <a:endParaRPr lang="zh-CN" altLang="en-US" sz="2400" dirty="0"/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="" xmlns:a16="http://schemas.microsoft.com/office/drawing/2014/main" id="{CEF7D4BF-A82D-42CB-898E-D01A19FFF4AD}"/>
              </a:ext>
            </a:extLst>
          </p:cNvPr>
          <p:cNvGrpSpPr/>
          <p:nvPr/>
        </p:nvGrpSpPr>
        <p:grpSpPr>
          <a:xfrm>
            <a:off x="2730513" y="1541966"/>
            <a:ext cx="1515755" cy="646139"/>
            <a:chOff x="1092518" y="191022"/>
            <a:chExt cx="1515755" cy="6461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="" xmlns:a16="http://schemas.microsoft.com/office/drawing/2014/main" id="{3CDAF0E6-5464-494F-BB3C-EA0E6C910434}"/>
                    </a:ext>
                  </a:extLst>
                </p:cNvPr>
                <p:cNvSpPr txBox="1"/>
                <p:nvPr/>
              </p:nvSpPr>
              <p:spPr>
                <a:xfrm>
                  <a:off x="1092518" y="191022"/>
                  <a:ext cx="748923" cy="6457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3CDAF0E6-5464-494F-BB3C-EA0E6C9104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18" y="191022"/>
                  <a:ext cx="748923" cy="6457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文本框 91">
              <a:extLst>
                <a:ext uri="{FF2B5EF4-FFF2-40B4-BE49-F238E27FC236}">
                  <a16:creationId xmlns="" xmlns:a16="http://schemas.microsoft.com/office/drawing/2014/main" id="{0287CFD1-2CE4-4CBF-BAAB-C0B0737591A3}"/>
                </a:ext>
              </a:extLst>
            </p:cNvPr>
            <p:cNvSpPr txBox="1"/>
            <p:nvPr/>
          </p:nvSpPr>
          <p:spPr>
            <a:xfrm>
              <a:off x="1628775" y="333792"/>
              <a:ext cx="4819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="" xmlns:a16="http://schemas.microsoft.com/office/drawing/2014/main" id="{85EB455E-D50B-47F9-9BC2-483D14580EAA}"/>
                    </a:ext>
                  </a:extLst>
                </p:cNvPr>
                <p:cNvSpPr txBox="1"/>
                <p:nvPr/>
              </p:nvSpPr>
              <p:spPr>
                <a:xfrm>
                  <a:off x="1884998" y="191022"/>
                  <a:ext cx="723275" cy="6461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85EB455E-D50B-47F9-9BC2-483D14580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4998" y="191022"/>
                  <a:ext cx="723275" cy="6461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4" name="椭圆 93">
            <a:extLst>
              <a:ext uri="{FF2B5EF4-FFF2-40B4-BE49-F238E27FC236}">
                <a16:creationId xmlns="" xmlns:a16="http://schemas.microsoft.com/office/drawing/2014/main" id="{349071E3-CACC-451C-99AC-9BDB2F95BB6A}"/>
              </a:ext>
            </a:extLst>
          </p:cNvPr>
          <p:cNvSpPr/>
          <p:nvPr/>
        </p:nvSpPr>
        <p:spPr>
          <a:xfrm>
            <a:off x="6016049" y="1721063"/>
            <a:ext cx="434568" cy="43569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="" xmlns:a16="http://schemas.microsoft.com/office/drawing/2014/main" id="{E483D234-69C5-4F6E-AE36-DAC554C37860}"/>
              </a:ext>
            </a:extLst>
          </p:cNvPr>
          <p:cNvGrpSpPr/>
          <p:nvPr/>
        </p:nvGrpSpPr>
        <p:grpSpPr>
          <a:xfrm>
            <a:off x="4853999" y="1541966"/>
            <a:ext cx="1254442" cy="645754"/>
            <a:chOff x="1092518" y="191022"/>
            <a:chExt cx="1254442" cy="6457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="" xmlns:a16="http://schemas.microsoft.com/office/drawing/2014/main" id="{7C3A6C39-F352-4B03-A880-A554ECEA8518}"/>
                    </a:ext>
                  </a:extLst>
                </p:cNvPr>
                <p:cNvSpPr txBox="1"/>
                <p:nvPr/>
              </p:nvSpPr>
              <p:spPr>
                <a:xfrm>
                  <a:off x="1092518" y="191022"/>
                  <a:ext cx="748923" cy="6457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7C3A6C39-F352-4B03-A880-A554ECEA8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18" y="191022"/>
                  <a:ext cx="748923" cy="6457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文本框 96">
              <a:extLst>
                <a:ext uri="{FF2B5EF4-FFF2-40B4-BE49-F238E27FC236}">
                  <a16:creationId xmlns="" xmlns:a16="http://schemas.microsoft.com/office/drawing/2014/main" id="{29A12606-6F4B-4254-9118-852E2D9067B2}"/>
                </a:ext>
              </a:extLst>
            </p:cNvPr>
            <p:cNvSpPr txBox="1"/>
            <p:nvPr/>
          </p:nvSpPr>
          <p:spPr>
            <a:xfrm>
              <a:off x="1628775" y="333792"/>
              <a:ext cx="7181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×0</a:t>
              </a:r>
              <a:endParaRPr lang="zh-CN" altLang="en-US" sz="2400" dirty="0"/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="" xmlns:a16="http://schemas.microsoft.com/office/drawing/2014/main" id="{D25A58D2-30F5-4AC5-BB41-E468A1385C33}"/>
              </a:ext>
            </a:extLst>
          </p:cNvPr>
          <p:cNvGrpSpPr/>
          <p:nvPr/>
        </p:nvGrpSpPr>
        <p:grpSpPr>
          <a:xfrm>
            <a:off x="6438959" y="1541966"/>
            <a:ext cx="1171367" cy="641907"/>
            <a:chOff x="1092518" y="191022"/>
            <a:chExt cx="1171367" cy="641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="" xmlns:a16="http://schemas.microsoft.com/office/drawing/2014/main" id="{D11C71C5-EA38-4218-AE6D-2AE70222FB94}"/>
                    </a:ext>
                  </a:extLst>
                </p:cNvPr>
                <p:cNvSpPr txBox="1"/>
                <p:nvPr/>
              </p:nvSpPr>
              <p:spPr>
                <a:xfrm>
                  <a:off x="1092518" y="191022"/>
                  <a:ext cx="569387" cy="6419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D11C71C5-EA38-4218-AE6D-2AE70222F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18" y="191022"/>
                  <a:ext cx="569387" cy="641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文本框 99">
              <a:extLst>
                <a:ext uri="{FF2B5EF4-FFF2-40B4-BE49-F238E27FC236}">
                  <a16:creationId xmlns="" xmlns:a16="http://schemas.microsoft.com/office/drawing/2014/main" id="{31578FD6-F3EE-49B3-B649-53E2099C7A9E}"/>
                </a:ext>
              </a:extLst>
            </p:cNvPr>
            <p:cNvSpPr txBox="1"/>
            <p:nvPr/>
          </p:nvSpPr>
          <p:spPr>
            <a:xfrm>
              <a:off x="1453515" y="333792"/>
              <a:ext cx="4819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="" xmlns:a16="http://schemas.microsoft.com/office/drawing/2014/main" id="{AB109FD7-A213-475F-B78A-33978BC5BE1C}"/>
                    </a:ext>
                  </a:extLst>
                </p:cNvPr>
                <p:cNvSpPr txBox="1"/>
                <p:nvPr/>
              </p:nvSpPr>
              <p:spPr>
                <a:xfrm>
                  <a:off x="1694498" y="191022"/>
                  <a:ext cx="569387" cy="6419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AB109FD7-A213-475F-B78A-33978BC5BE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498" y="191022"/>
                  <a:ext cx="569387" cy="6419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椭圆 101">
            <a:extLst>
              <a:ext uri="{FF2B5EF4-FFF2-40B4-BE49-F238E27FC236}">
                <a16:creationId xmlns="" xmlns:a16="http://schemas.microsoft.com/office/drawing/2014/main" id="{CE8E83B0-EFAD-4C49-A241-59F0A237947F}"/>
              </a:ext>
            </a:extLst>
          </p:cNvPr>
          <p:cNvSpPr/>
          <p:nvPr/>
        </p:nvSpPr>
        <p:spPr>
          <a:xfrm>
            <a:off x="2345703" y="2834624"/>
            <a:ext cx="434568" cy="43569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="" xmlns:a16="http://schemas.microsoft.com/office/drawing/2014/main" id="{CF3E292A-AE4B-46DB-A008-AF258735FB99}"/>
              </a:ext>
            </a:extLst>
          </p:cNvPr>
          <p:cNvGrpSpPr/>
          <p:nvPr/>
        </p:nvGrpSpPr>
        <p:grpSpPr>
          <a:xfrm>
            <a:off x="1098240" y="2667749"/>
            <a:ext cx="1186607" cy="642676"/>
            <a:chOff x="1092518" y="191022"/>
            <a:chExt cx="1186607" cy="642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文本框 103">
                  <a:extLst>
                    <a:ext uri="{FF2B5EF4-FFF2-40B4-BE49-F238E27FC236}">
                      <a16:creationId xmlns="" xmlns:a16="http://schemas.microsoft.com/office/drawing/2014/main" id="{FB1770E0-9B28-4491-B76F-E54C2A83CE15}"/>
                    </a:ext>
                  </a:extLst>
                </p:cNvPr>
                <p:cNvSpPr txBox="1"/>
                <p:nvPr/>
              </p:nvSpPr>
              <p:spPr>
                <a:xfrm>
                  <a:off x="1092518" y="191022"/>
                  <a:ext cx="569387" cy="642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FB1770E0-9B28-4491-B76F-E54C2A83C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18" y="191022"/>
                  <a:ext cx="569387" cy="6426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文本框 104">
              <a:extLst>
                <a:ext uri="{FF2B5EF4-FFF2-40B4-BE49-F238E27FC236}">
                  <a16:creationId xmlns="" xmlns:a16="http://schemas.microsoft.com/office/drawing/2014/main" id="{2A8375EC-E9EF-48B9-ADE2-AC0418DA66D5}"/>
                </a:ext>
              </a:extLst>
            </p:cNvPr>
            <p:cNvSpPr txBox="1"/>
            <p:nvPr/>
          </p:nvSpPr>
          <p:spPr>
            <a:xfrm>
              <a:off x="1453515" y="333792"/>
              <a:ext cx="4514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="" xmlns:a16="http://schemas.microsoft.com/office/drawing/2014/main" id="{63B7A043-42A4-4E07-8DEC-CE2C561CD1E7}"/>
                    </a:ext>
                  </a:extLst>
                </p:cNvPr>
                <p:cNvSpPr txBox="1"/>
                <p:nvPr/>
              </p:nvSpPr>
              <p:spPr>
                <a:xfrm>
                  <a:off x="1709738" y="191022"/>
                  <a:ext cx="569387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63B7A043-42A4-4E07-8DEC-CE2C561CD1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738" y="191022"/>
                  <a:ext cx="569387" cy="64267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="" xmlns:a16="http://schemas.microsoft.com/office/drawing/2014/main" id="{69F686AF-068E-4F2B-A100-83FEAA80B0FD}"/>
              </a:ext>
            </a:extLst>
          </p:cNvPr>
          <p:cNvGrpSpPr/>
          <p:nvPr/>
        </p:nvGrpSpPr>
        <p:grpSpPr>
          <a:xfrm>
            <a:off x="2730513" y="2655527"/>
            <a:ext cx="1171367" cy="642805"/>
            <a:chOff x="1092518" y="191022"/>
            <a:chExt cx="1171367" cy="642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107">
                  <a:extLst>
                    <a:ext uri="{FF2B5EF4-FFF2-40B4-BE49-F238E27FC236}">
                      <a16:creationId xmlns="" xmlns:a16="http://schemas.microsoft.com/office/drawing/2014/main" id="{604BD43D-1B3D-49F6-A5D6-3C1EB0EF0CCE}"/>
                    </a:ext>
                  </a:extLst>
                </p:cNvPr>
                <p:cNvSpPr txBox="1"/>
                <p:nvPr/>
              </p:nvSpPr>
              <p:spPr>
                <a:xfrm>
                  <a:off x="1092518" y="191022"/>
                  <a:ext cx="569387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604BD43D-1B3D-49F6-A5D6-3C1EB0EF0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18" y="191022"/>
                  <a:ext cx="569387" cy="64267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文本框 108">
              <a:extLst>
                <a:ext uri="{FF2B5EF4-FFF2-40B4-BE49-F238E27FC236}">
                  <a16:creationId xmlns="" xmlns:a16="http://schemas.microsoft.com/office/drawing/2014/main" id="{6BE112B9-3C8F-4B6F-9926-284E8E367AAA}"/>
                </a:ext>
              </a:extLst>
            </p:cNvPr>
            <p:cNvSpPr txBox="1"/>
            <p:nvPr/>
          </p:nvSpPr>
          <p:spPr>
            <a:xfrm>
              <a:off x="1453515" y="333792"/>
              <a:ext cx="4819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本框 109">
                  <a:extLst>
                    <a:ext uri="{FF2B5EF4-FFF2-40B4-BE49-F238E27FC236}">
                      <a16:creationId xmlns="" xmlns:a16="http://schemas.microsoft.com/office/drawing/2014/main" id="{9D9FF2CD-2EED-4EE1-AEA2-FFE396067DA2}"/>
                    </a:ext>
                  </a:extLst>
                </p:cNvPr>
                <p:cNvSpPr txBox="1"/>
                <p:nvPr/>
              </p:nvSpPr>
              <p:spPr>
                <a:xfrm>
                  <a:off x="1694498" y="191022"/>
                  <a:ext cx="569387" cy="642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9D9FF2CD-2EED-4EE1-AEA2-FFE396067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498" y="191022"/>
                  <a:ext cx="569387" cy="64280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直接箭头连接符 33">
            <a:extLst>
              <a:ext uri="{FF2B5EF4-FFF2-40B4-BE49-F238E27FC236}">
                <a16:creationId xmlns="" xmlns:a16="http://schemas.microsoft.com/office/drawing/2014/main" id="{F7B8549C-7A9A-46F8-89CA-586E81AF0924}"/>
              </a:ext>
            </a:extLst>
          </p:cNvPr>
          <p:cNvCxnSpPr/>
          <p:nvPr/>
        </p:nvCxnSpPr>
        <p:spPr>
          <a:xfrm>
            <a:off x="3234177" y="1684736"/>
            <a:ext cx="476250" cy="419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="" xmlns:a16="http://schemas.microsoft.com/office/drawing/2014/main" id="{1DA0A4B3-5EC0-4ABD-A087-6C1D8057CEBA}"/>
              </a:ext>
            </a:extLst>
          </p:cNvPr>
          <p:cNvCxnSpPr/>
          <p:nvPr/>
        </p:nvCxnSpPr>
        <p:spPr>
          <a:xfrm flipH="1">
            <a:off x="3262752" y="1691086"/>
            <a:ext cx="473075" cy="3778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876E373C-F89E-43A2-BC1C-CD347538A7CB}"/>
              </a:ext>
            </a:extLst>
          </p:cNvPr>
          <p:cNvSpPr txBox="1"/>
          <p:nvPr/>
        </p:nvSpPr>
        <p:spPr>
          <a:xfrm>
            <a:off x="3299852" y="2127566"/>
            <a:ext cx="71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34929" y="1665765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="" xmlns:a16="http://schemas.microsoft.com/office/drawing/2014/main" id="{F7B8549C-7A9A-46F8-89CA-586E81AF0924}"/>
              </a:ext>
            </a:extLst>
          </p:cNvPr>
          <p:cNvCxnSpPr/>
          <p:nvPr/>
        </p:nvCxnSpPr>
        <p:spPr>
          <a:xfrm>
            <a:off x="6775739" y="1692627"/>
            <a:ext cx="476250" cy="419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="" xmlns:a16="http://schemas.microsoft.com/office/drawing/2014/main" id="{1DA0A4B3-5EC0-4ABD-A087-6C1D8057CEBA}"/>
              </a:ext>
            </a:extLst>
          </p:cNvPr>
          <p:cNvCxnSpPr/>
          <p:nvPr/>
        </p:nvCxnSpPr>
        <p:spPr>
          <a:xfrm flipH="1">
            <a:off x="6804314" y="1698977"/>
            <a:ext cx="473075" cy="3778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76E373C-F89E-43A2-BC1C-CD347538A7CB}"/>
              </a:ext>
            </a:extLst>
          </p:cNvPr>
          <p:cNvSpPr txBox="1"/>
          <p:nvPr/>
        </p:nvSpPr>
        <p:spPr>
          <a:xfrm>
            <a:off x="6841414" y="2135457"/>
            <a:ext cx="71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37982" y="169897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="" xmlns:a16="http://schemas.microsoft.com/office/drawing/2014/main" id="{F7B8549C-7A9A-46F8-89CA-586E81AF0924}"/>
              </a:ext>
            </a:extLst>
          </p:cNvPr>
          <p:cNvCxnSpPr/>
          <p:nvPr/>
        </p:nvCxnSpPr>
        <p:spPr>
          <a:xfrm>
            <a:off x="1493805" y="2860897"/>
            <a:ext cx="416917" cy="33432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="" xmlns:a16="http://schemas.microsoft.com/office/drawing/2014/main" id="{1DA0A4B3-5EC0-4ABD-A087-6C1D8057CEBA}"/>
              </a:ext>
            </a:extLst>
          </p:cNvPr>
          <p:cNvCxnSpPr/>
          <p:nvPr/>
        </p:nvCxnSpPr>
        <p:spPr>
          <a:xfrm flipH="1">
            <a:off x="1488291" y="2860897"/>
            <a:ext cx="422431" cy="35726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876E373C-F89E-43A2-BC1C-CD347538A7CB}"/>
              </a:ext>
            </a:extLst>
          </p:cNvPr>
          <p:cNvSpPr txBox="1"/>
          <p:nvPr/>
        </p:nvSpPr>
        <p:spPr>
          <a:xfrm>
            <a:off x="1521826" y="3259962"/>
            <a:ext cx="71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="" xmlns:a16="http://schemas.microsoft.com/office/drawing/2014/main" id="{F7B8549C-7A9A-46F8-89CA-586E81AF0924}"/>
              </a:ext>
            </a:extLst>
          </p:cNvPr>
          <p:cNvCxnSpPr/>
          <p:nvPr/>
        </p:nvCxnSpPr>
        <p:spPr>
          <a:xfrm>
            <a:off x="3057722" y="2811049"/>
            <a:ext cx="476250" cy="419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="" xmlns:a16="http://schemas.microsoft.com/office/drawing/2014/main" id="{1DA0A4B3-5EC0-4ABD-A087-6C1D8057CEBA}"/>
              </a:ext>
            </a:extLst>
          </p:cNvPr>
          <p:cNvCxnSpPr/>
          <p:nvPr/>
        </p:nvCxnSpPr>
        <p:spPr>
          <a:xfrm flipH="1">
            <a:off x="3086297" y="2817399"/>
            <a:ext cx="473075" cy="3778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876E373C-F89E-43A2-BC1C-CD347538A7CB}"/>
              </a:ext>
            </a:extLst>
          </p:cNvPr>
          <p:cNvSpPr txBox="1"/>
          <p:nvPr/>
        </p:nvSpPr>
        <p:spPr>
          <a:xfrm>
            <a:off x="3057722" y="3253879"/>
            <a:ext cx="71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4847" y="281739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667627" y="681436"/>
            <a:ext cx="399235" cy="4068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3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41" grpId="0"/>
      <p:bldP spid="42" grpId="0"/>
      <p:bldP spid="45" grpId="0"/>
      <p:bldP spid="48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6500" y="4621549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39975" y="592975"/>
            <a:ext cx="405578" cy="523220"/>
            <a:chOff x="152631" y="737481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145553" y="592975"/>
            <a:ext cx="7446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看一看，想一想“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＝？”，你还能写出不同的算式吗？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7B4D044D-38B4-4DE6-B6EB-2D5332CD386C}"/>
              </a:ext>
            </a:extLst>
          </p:cNvPr>
          <p:cNvSpPr txBox="1"/>
          <p:nvPr/>
        </p:nvSpPr>
        <p:spPr>
          <a:xfrm>
            <a:off x="1478585" y="1846459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</a:t>
            </a:r>
            <a:r>
              <a:rPr lang="en-US" altLang="zh-CN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 spc="3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1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B24FC5A-8F13-4DD2-93A8-79CD50BC1619}"/>
              </a:ext>
            </a:extLst>
          </p:cNvPr>
          <p:cNvGrpSpPr/>
          <p:nvPr/>
        </p:nvGrpSpPr>
        <p:grpSpPr>
          <a:xfrm>
            <a:off x="3605679" y="1822943"/>
            <a:ext cx="1272288" cy="577662"/>
            <a:chOff x="1487826" y="-1119783"/>
            <a:chExt cx="1272288" cy="577662"/>
          </a:xfrm>
        </p:grpSpPr>
        <p:sp>
          <p:nvSpPr>
            <p:cNvPr id="16" name="文本框 15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591341EF-36EF-4EC1-AA14-578202D0F6C3}"/>
                </a:ext>
              </a:extLst>
            </p:cNvPr>
            <p:cNvSpPr txBox="1"/>
            <p:nvPr/>
          </p:nvSpPr>
          <p:spPr>
            <a:xfrm>
              <a:off x="2331792" y="-1065341"/>
              <a:ext cx="428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spc="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B2E601B9-5537-46A7-8BE8-46F07278BA51}"/>
                </a:ext>
              </a:extLst>
            </p:cNvPr>
            <p:cNvSpPr txBox="1"/>
            <p:nvPr/>
          </p:nvSpPr>
          <p:spPr>
            <a:xfrm>
              <a:off x="1681530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42D386E1-5A9B-4E79-9BB2-9BC125CE8FF7}"/>
                </a:ext>
              </a:extLst>
            </p:cNvPr>
            <p:cNvSpPr txBox="1"/>
            <p:nvPr/>
          </p:nvSpPr>
          <p:spPr>
            <a:xfrm>
              <a:off x="1487826" y="-1119783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spc="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8F701FC6-9085-421F-BB39-26AA0D90BCC0}"/>
              </a:ext>
            </a:extLst>
          </p:cNvPr>
          <p:cNvGrpSpPr/>
          <p:nvPr/>
        </p:nvGrpSpPr>
        <p:grpSpPr>
          <a:xfrm>
            <a:off x="6088419" y="1822943"/>
            <a:ext cx="1419747" cy="552643"/>
            <a:chOff x="1487826" y="-1119783"/>
            <a:chExt cx="1419747" cy="552643"/>
          </a:xfrm>
        </p:grpSpPr>
        <p:sp>
          <p:nvSpPr>
            <p:cNvPr id="20" name="文本框 19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F7FE8DD-378E-4AB7-B5F3-28C265E6B566}"/>
                </a:ext>
              </a:extLst>
            </p:cNvPr>
            <p:cNvSpPr txBox="1"/>
            <p:nvPr/>
          </p:nvSpPr>
          <p:spPr>
            <a:xfrm>
              <a:off x="2362231" y="-1090360"/>
              <a:ext cx="545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6F791E86-9814-4B5C-97B2-34B17E37A9C1}"/>
                </a:ext>
              </a:extLst>
            </p:cNvPr>
            <p:cNvSpPr txBox="1"/>
            <p:nvPr/>
          </p:nvSpPr>
          <p:spPr>
            <a:xfrm>
              <a:off x="1681530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0A7B3F7A-786B-4C67-984B-D74D92F70383}"/>
                </a:ext>
              </a:extLst>
            </p:cNvPr>
            <p:cNvSpPr txBox="1"/>
            <p:nvPr/>
          </p:nvSpPr>
          <p:spPr>
            <a:xfrm>
              <a:off x="1487826" y="-1119783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spc="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B4D044D-38B4-4DE6-B6EB-2D5332CD386C}"/>
              </a:ext>
            </a:extLst>
          </p:cNvPr>
          <p:cNvSpPr txBox="1"/>
          <p:nvPr/>
        </p:nvSpPr>
        <p:spPr>
          <a:xfrm>
            <a:off x="1478585" y="2813301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1=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5B24FC5A-8F13-4DD2-93A8-79CD50BC1619}"/>
              </a:ext>
            </a:extLst>
          </p:cNvPr>
          <p:cNvGrpSpPr/>
          <p:nvPr/>
        </p:nvGrpSpPr>
        <p:grpSpPr>
          <a:xfrm>
            <a:off x="3605679" y="2789785"/>
            <a:ext cx="547621" cy="531766"/>
            <a:chOff x="1487826" y="-1119783"/>
            <a:chExt cx="547621" cy="531766"/>
          </a:xfrm>
        </p:grpSpPr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B2E601B9-5537-46A7-8BE8-46F07278BA51}"/>
                </a:ext>
              </a:extLst>
            </p:cNvPr>
            <p:cNvSpPr txBox="1"/>
            <p:nvPr/>
          </p:nvSpPr>
          <p:spPr>
            <a:xfrm>
              <a:off x="1681530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42D386E1-5A9B-4E79-9BB2-9BC125CE8FF7}"/>
                </a:ext>
              </a:extLst>
            </p:cNvPr>
            <p:cNvSpPr txBox="1"/>
            <p:nvPr/>
          </p:nvSpPr>
          <p:spPr>
            <a:xfrm>
              <a:off x="1487826" y="-1119783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8F701FC6-9085-421F-BB39-26AA0D90BCC0}"/>
              </a:ext>
            </a:extLst>
          </p:cNvPr>
          <p:cNvGrpSpPr/>
          <p:nvPr/>
        </p:nvGrpSpPr>
        <p:grpSpPr>
          <a:xfrm>
            <a:off x="6088419" y="2789785"/>
            <a:ext cx="547621" cy="531766"/>
            <a:chOff x="1487826" y="-1119783"/>
            <a:chExt cx="547621" cy="531766"/>
          </a:xfrm>
        </p:grpSpPr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6F791E86-9814-4B5C-97B2-34B17E37A9C1}"/>
                </a:ext>
              </a:extLst>
            </p:cNvPr>
            <p:cNvSpPr txBox="1"/>
            <p:nvPr/>
          </p:nvSpPr>
          <p:spPr>
            <a:xfrm>
              <a:off x="1681530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0A7B3F7A-786B-4C67-984B-D74D92F70383}"/>
                </a:ext>
              </a:extLst>
            </p:cNvPr>
            <p:cNvSpPr txBox="1"/>
            <p:nvPr/>
          </p:nvSpPr>
          <p:spPr>
            <a:xfrm>
              <a:off x="1487826" y="-1119783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5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4732222" y="1719880"/>
                <a:ext cx="63350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222" y="1719880"/>
                <a:ext cx="633507" cy="7394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5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3981054" y="1695550"/>
                <a:ext cx="63350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54" y="1695550"/>
                <a:ext cx="633507" cy="7394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5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7355417" y="1701408"/>
                <a:ext cx="63350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417" y="1701408"/>
                <a:ext cx="633507" cy="7394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5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6535793" y="1696364"/>
                <a:ext cx="63350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793" y="1696364"/>
                <a:ext cx="633507" cy="7394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5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4733389" y="2643673"/>
                <a:ext cx="63350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389" y="2643673"/>
                <a:ext cx="633507" cy="7394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5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3982512" y="2643673"/>
                <a:ext cx="63350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12" y="2643673"/>
                <a:ext cx="633507" cy="7394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5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7309237" y="2659014"/>
                <a:ext cx="63350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37" y="2659014"/>
                <a:ext cx="633507" cy="7394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5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6491121" y="2681677"/>
                <a:ext cx="63350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6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21" y="2681677"/>
                <a:ext cx="633507" cy="7394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22">
            <a:extLst>
              <a:ext uri="{FF2B5EF4-FFF2-40B4-BE49-F238E27FC236}">
                <a16:creationId xmlns="" xmlns:a16="http://schemas.microsoft.com/office/drawing/2014/main" id="{7B4D044D-38B4-4DE6-B6EB-2D5332CD386C}"/>
              </a:ext>
            </a:extLst>
          </p:cNvPr>
          <p:cNvSpPr txBox="1"/>
          <p:nvPr/>
        </p:nvSpPr>
        <p:spPr>
          <a:xfrm>
            <a:off x="1255356" y="3509728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（答案不唯一）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24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591341EF-36EF-4EC1-AA14-578202D0F6C3}"/>
              </a:ext>
            </a:extLst>
          </p:cNvPr>
          <p:cNvSpPr txBox="1"/>
          <p:nvPr/>
        </p:nvSpPr>
        <p:spPr>
          <a:xfrm>
            <a:off x="4468117" y="2803473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28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F7FE8DD-378E-4AB7-B5F3-28C265E6B566}"/>
              </a:ext>
            </a:extLst>
          </p:cNvPr>
          <p:cNvSpPr txBox="1"/>
          <p:nvPr/>
        </p:nvSpPr>
        <p:spPr>
          <a:xfrm>
            <a:off x="6962824" y="2803897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5000468" y="1463850"/>
            <a:ext cx="2231285" cy="687945"/>
            <a:chOff x="1499131" y="185605"/>
            <a:chExt cx="2231285" cy="687945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499131" y="267967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3×</a:t>
              </a:r>
              <a:endParaRPr lang="zh-CN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b="1" i="1" spc="45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1"/>
          <p:cNvSpPr txBox="1"/>
          <p:nvPr/>
        </p:nvSpPr>
        <p:spPr>
          <a:xfrm>
            <a:off x="549881" y="740746"/>
            <a:ext cx="81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在下面的括号里填上合适的数。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1392924" y="1412618"/>
            <a:ext cx="2705885" cy="739177"/>
            <a:chOff x="1024531" y="134373"/>
            <a:chExt cx="2705885" cy="739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024531" y="134373"/>
                  <a:ext cx="813043" cy="739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15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531" y="134373"/>
                  <a:ext cx="813043" cy="7391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662243" y="286471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b="1" i="1" spc="45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17"/>
          <p:cNvSpPr txBox="1"/>
          <p:nvPr/>
        </p:nvSpPr>
        <p:spPr>
          <a:xfrm>
            <a:off x="2821393" y="1754435"/>
            <a:ext cx="576263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2742373" y="1364931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5949355" y="1751662"/>
            <a:ext cx="5762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5839583" y="1366410"/>
            <a:ext cx="5762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1531652" y="2382540"/>
            <a:ext cx="2563663" cy="739241"/>
            <a:chOff x="1166753" y="134309"/>
            <a:chExt cx="2563663" cy="739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166753" y="134309"/>
                  <a:ext cx="633507" cy="739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9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753" y="134309"/>
                  <a:ext cx="633507" cy="7392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662243" y="286471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b="1" i="1" spc="45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7"/>
          <p:cNvSpPr txBox="1"/>
          <p:nvPr/>
        </p:nvSpPr>
        <p:spPr>
          <a:xfrm>
            <a:off x="2817899" y="2724421"/>
            <a:ext cx="576263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6544" y="2324716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78A2A0C8-752C-42AE-A3C5-F54670F800D0}"/>
              </a:ext>
            </a:extLst>
          </p:cNvPr>
          <p:cNvGrpSpPr/>
          <p:nvPr/>
        </p:nvGrpSpPr>
        <p:grpSpPr>
          <a:xfrm>
            <a:off x="4751426" y="2370143"/>
            <a:ext cx="2642565" cy="738407"/>
            <a:chOff x="1087851" y="135143"/>
            <a:chExt cx="2642565" cy="7384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1087851" y="135143"/>
                  <a:ext cx="813043" cy="738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10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851" y="135143"/>
                  <a:ext cx="813043" cy="7384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876E373C-F89E-43A2-BC1C-CD347538A7CB}"/>
                </a:ext>
              </a:extLst>
            </p:cNvPr>
            <p:cNvSpPr txBox="1"/>
            <p:nvPr/>
          </p:nvSpPr>
          <p:spPr>
            <a:xfrm>
              <a:off x="1662243" y="286471"/>
              <a:ext cx="718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="" xmlns:a16="http://schemas.microsoft.com/office/drawing/2014/main" id="{E7052C20-DC4B-4594-98DA-49FDDBD63653}"/>
                    </a:ext>
                  </a:extLst>
                </p:cNvPr>
                <p:cNvSpPr txBox="1"/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b="1" i="1" spc="45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         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1</m:t>
                            </m:r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052C20-DC4B-4594-98DA-49FDDBD63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009" y="185605"/>
                  <a:ext cx="1720407" cy="68794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17"/>
          <p:cNvSpPr txBox="1"/>
          <p:nvPr/>
        </p:nvSpPr>
        <p:spPr>
          <a:xfrm>
            <a:off x="6116575" y="2711190"/>
            <a:ext cx="576263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6037555" y="2321686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742373" y="3440829"/>
            <a:ext cx="3576876" cy="1341720"/>
            <a:chOff x="3963078" y="2760795"/>
            <a:chExt cx="3576876" cy="134172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104F647C-C8DC-4E6F-BA28-AC9395590BBA}"/>
                </a:ext>
              </a:extLst>
            </p:cNvPr>
            <p:cNvGrpSpPr/>
            <p:nvPr/>
          </p:nvGrpSpPr>
          <p:grpSpPr>
            <a:xfrm>
              <a:off x="3963078" y="2760795"/>
              <a:ext cx="2654300" cy="1022985"/>
              <a:chOff x="8985" y="1228"/>
              <a:chExt cx="4180" cy="1611"/>
            </a:xfrm>
          </p:grpSpPr>
          <p:sp>
            <p:nvSpPr>
              <p:cNvPr id="30" name="云形标注 35">
                <a:extLst>
                  <a:ext uri="{FF2B5EF4-FFF2-40B4-BE49-F238E27FC236}">
                    <a16:creationId xmlns:a16="http://schemas.microsoft.com/office/drawing/2014/main" xmlns="" id="{F46807A0-F277-46EC-92B3-DAD2FBE4407A}"/>
                  </a:ext>
                </a:extLst>
              </p:cNvPr>
              <p:cNvSpPr/>
              <p:nvPr/>
            </p:nvSpPr>
            <p:spPr>
              <a:xfrm>
                <a:off x="8985" y="1228"/>
                <a:ext cx="4063" cy="1611"/>
              </a:xfrm>
              <a:prstGeom prst="cloudCallout">
                <a:avLst>
                  <a:gd name="adj1" fmla="val 56308"/>
                  <a:gd name="adj2" fmla="val 26639"/>
                </a:avLst>
              </a:prstGeom>
              <a:gradFill flip="none" rotWithShape="1">
                <a:gsLst>
                  <a:gs pos="0">
                    <a:srgbClr val="FBCC8D">
                      <a:tint val="66000"/>
                      <a:satMod val="160000"/>
                    </a:srgbClr>
                  </a:gs>
                  <a:gs pos="50000">
                    <a:srgbClr val="FBCC8D">
                      <a:tint val="44500"/>
                      <a:satMod val="160000"/>
                    </a:srgbClr>
                  </a:gs>
                  <a:gs pos="100000">
                    <a:srgbClr val="FBCC8D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矩形 22">
                <a:extLst>
                  <a:ext uri="{FF2B5EF4-FFF2-40B4-BE49-F238E27FC236}">
                    <a16:creationId xmlns:a16="http://schemas.microsoft.com/office/drawing/2014/main" xmlns="" id="{150BE1FB-10AD-4AC0-A373-9696A6854BCB}"/>
                  </a:ext>
                </a:extLst>
              </p:cNvPr>
              <p:cNvSpPr/>
              <p:nvPr/>
            </p:nvSpPr>
            <p:spPr>
              <a:xfrm>
                <a:off x="9208" y="1387"/>
                <a:ext cx="3957" cy="13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互为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倒数的两个数乘积为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2EEB3C1-1888-41D6-AA79-1FECB97E5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6684688" y="2760795"/>
              <a:ext cx="855266" cy="13417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9" grpId="0"/>
      <p:bldP spid="20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588156" y="681932"/>
            <a:ext cx="364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求下列各数的倒数。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355711" y="3066188"/>
            <a:ext cx="2478281" cy="1072952"/>
            <a:chOff x="4911932" y="1466727"/>
            <a:chExt cx="2478281" cy="1072952"/>
          </a:xfrm>
        </p:grpSpPr>
        <p:sp>
          <p:nvSpPr>
            <p:cNvPr id="37" name="云形标注 36"/>
            <p:cNvSpPr/>
            <p:nvPr/>
          </p:nvSpPr>
          <p:spPr>
            <a:xfrm>
              <a:off x="4911932" y="1466727"/>
              <a:ext cx="2478281" cy="1072952"/>
            </a:xfrm>
            <a:prstGeom prst="cloudCallout">
              <a:avLst>
                <a:gd name="adj1" fmla="val -58738"/>
                <a:gd name="adj2" fmla="val 5665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 Box 3"/>
            <p:cNvSpPr txBox="1">
              <a:spLocks noChangeArrowheads="1"/>
            </p:cNvSpPr>
            <p:nvPr/>
          </p:nvSpPr>
          <p:spPr bwMode="auto">
            <a:xfrm>
              <a:off x="5137379" y="1566312"/>
              <a:ext cx="218446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分子和分母颠倒位置即可。</a:t>
              </a:r>
              <a:endParaRPr lang="en-US" altLang="zh-CN" b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1468510" y="1338239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10" y="1338239"/>
                <a:ext cx="453970" cy="7394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2791908" y="1338239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08" y="1338239"/>
                <a:ext cx="453970" cy="7394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9"/>
          <p:cNvSpPr txBox="1"/>
          <p:nvPr/>
        </p:nvSpPr>
        <p:spPr>
          <a:xfrm>
            <a:off x="2130210" y="1446812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3453608" y="1446812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4100568" y="1338239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68" y="1338239"/>
                <a:ext cx="453970" cy="7394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9"/>
          <p:cNvSpPr txBox="1"/>
          <p:nvPr/>
        </p:nvSpPr>
        <p:spPr>
          <a:xfrm>
            <a:off x="4777006" y="1446812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5423851" y="1338239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851" y="1338239"/>
                <a:ext cx="453970" cy="7394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9"/>
          <p:cNvSpPr txBox="1"/>
          <p:nvPr/>
        </p:nvSpPr>
        <p:spPr>
          <a:xfrm>
            <a:off x="6100404" y="1446812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6747134" y="1338334"/>
                <a:ext cx="633507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134" y="1338334"/>
                <a:ext cx="633507" cy="7392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1555" y="3494091"/>
            <a:ext cx="1086121" cy="1440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75812" y="3141139"/>
            <a:ext cx="2478281" cy="1072952"/>
            <a:chOff x="4911932" y="1466727"/>
            <a:chExt cx="2478281" cy="1072952"/>
          </a:xfrm>
        </p:grpSpPr>
        <p:sp>
          <p:nvSpPr>
            <p:cNvPr id="18" name="云形标注 17"/>
            <p:cNvSpPr/>
            <p:nvPr/>
          </p:nvSpPr>
          <p:spPr>
            <a:xfrm>
              <a:off x="4911932" y="1466727"/>
              <a:ext cx="2478281" cy="1072952"/>
            </a:xfrm>
            <a:prstGeom prst="cloudCallout">
              <a:avLst>
                <a:gd name="adj1" fmla="val 51262"/>
                <a:gd name="adj2" fmla="val 5107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5137379" y="1566312"/>
              <a:ext cx="218446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整数的倒数，分母是</a:t>
              </a:r>
              <a:r>
                <a:rPr lang="en-US" altLang="zh-CN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b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88" b="99834" l="1711" r="96890">
                        <a14:foregroundMark x1="36703" y1="40299" x2="44635" y2="57546"/>
                        <a14:foregroundMark x1="47123" y1="40796" x2="55054" y2="56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275" y="3494091"/>
            <a:ext cx="1436974" cy="1347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1456162" y="2171937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162" y="2171937"/>
                <a:ext cx="453970" cy="7394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2090879" y="2164338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79" y="2164338"/>
                <a:ext cx="453970" cy="7394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2736369" y="2158302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369" y="2158302"/>
                <a:ext cx="453970" cy="7394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9"/>
          <p:cNvSpPr txBox="1"/>
          <p:nvPr/>
        </p:nvSpPr>
        <p:spPr>
          <a:xfrm>
            <a:off x="3453608" y="2256500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4108598" y="2164338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598" y="2164338"/>
                <a:ext cx="453970" cy="73943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4749485" y="2171937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485" y="2171937"/>
                <a:ext cx="453970" cy="73943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6071594" y="2171937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594" y="2171937"/>
                <a:ext cx="453970" cy="73943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9"/>
          <p:cNvSpPr txBox="1"/>
          <p:nvPr/>
        </p:nvSpPr>
        <p:spPr>
          <a:xfrm>
            <a:off x="5453430" y="2266450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6768414" y="2171937"/>
                <a:ext cx="633507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414" y="2171937"/>
                <a:ext cx="633507" cy="7391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4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666833" y="682899"/>
            <a:ext cx="7873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一个自然数与它的倒数的和是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5.2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，这个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自然数</a:t>
            </a:r>
            <a:endParaRPr lang="en-US" altLang="zh-CN" sz="28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多少？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77178" y="3695684"/>
            <a:ext cx="46291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答：这个自然数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14B89D6F-6736-4B80-B505-DFA0D605BD91}"/>
              </a:ext>
            </a:extLst>
          </p:cNvPr>
          <p:cNvGrpSpPr/>
          <p:nvPr/>
        </p:nvGrpSpPr>
        <p:grpSpPr>
          <a:xfrm>
            <a:off x="1746835" y="2937782"/>
            <a:ext cx="1372745" cy="642676"/>
            <a:chOff x="548322" y="2107452"/>
            <a:chExt cx="1372745" cy="642676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2B811D1A-ACC9-4C36-88B6-73D5CD7277C5}"/>
                </a:ext>
              </a:extLst>
            </p:cNvPr>
            <p:cNvGrpSpPr/>
            <p:nvPr/>
          </p:nvGrpSpPr>
          <p:grpSpPr>
            <a:xfrm>
              <a:off x="972688" y="2107452"/>
              <a:ext cx="948379" cy="642676"/>
              <a:chOff x="1681530" y="-1226463"/>
              <a:chExt cx="948379" cy="6426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="" xmlns:a16="http://schemas.microsoft.com/office/drawing/2014/main" id="{3CE7085F-2A2F-49FD-A8F3-EF6995E57D20}"/>
                      </a:ext>
                    </a:extLst>
                  </p:cNvPr>
                  <p:cNvSpPr txBox="1"/>
                  <p:nvPr/>
                </p:nvSpPr>
                <p:spPr>
                  <a:xfrm>
                    <a:off x="1945106" y="-1226463"/>
                    <a:ext cx="684803" cy="642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400" b="1" spc="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14:m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den>
                            </m:f>
                          </m:e>
                        </m:box>
                      </m:oMath>
                    </a14:m>
                    <a:endParaRPr lang="zh-CN" altLang="en-US" sz="1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3CE7085F-2A2F-49FD-A8F3-EF6995E57D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5106" y="-1226463"/>
                    <a:ext cx="684803" cy="64267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274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FA83064D-7B9E-4E5B-BFD3-F9BD7D6704A6}"/>
                  </a:ext>
                </a:extLst>
              </p:cNvPr>
              <p:cNvSpPr txBox="1"/>
              <p:nvPr/>
            </p:nvSpPr>
            <p:spPr>
              <a:xfrm>
                <a:off x="1681530" y="-1111237"/>
                <a:ext cx="353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9FBD9E63-92F4-4881-8EC3-426D57292139}"/>
                </a:ext>
              </a:extLst>
            </p:cNvPr>
            <p:cNvSpPr txBox="1"/>
            <p:nvPr/>
          </p:nvSpPr>
          <p:spPr>
            <a:xfrm>
              <a:off x="548322" y="2230120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5.2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0BF5524F-1F59-4DB6-8EF4-09AA8E9A811D}"/>
              </a:ext>
            </a:extLst>
          </p:cNvPr>
          <p:cNvGrpSpPr/>
          <p:nvPr/>
        </p:nvGrpSpPr>
        <p:grpSpPr>
          <a:xfrm>
            <a:off x="3562617" y="2937782"/>
            <a:ext cx="1720963" cy="642676"/>
            <a:chOff x="1122146" y="-1226463"/>
            <a:chExt cx="1720963" cy="642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="" xmlns:a16="http://schemas.microsoft.com/office/drawing/2014/main" id="{94210FC0-E6E0-4FC7-B5E9-526C2D4727DC}"/>
                    </a:ext>
                  </a:extLst>
                </p:cNvPr>
                <p:cNvSpPr txBox="1"/>
                <p:nvPr/>
              </p:nvSpPr>
              <p:spPr>
                <a:xfrm>
                  <a:off x="1945106" y="-1226463"/>
                  <a:ext cx="898003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pc="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5+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dirty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</m:e>
                      </m:box>
                    </m:oMath>
                  </a14:m>
                  <a:endParaRPr lang="zh-CN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4210FC0-E6E0-4FC7-B5E9-526C2D472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06" y="-1226463"/>
                  <a:ext cx="898003" cy="642676"/>
                </a:xfrm>
                <a:prstGeom prst="rect">
                  <a:avLst/>
                </a:prstGeom>
                <a:blipFill>
                  <a:blip r:embed="rId4"/>
                  <a:stretch>
                    <a:fillRect l="-10135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4C559C3E-1E78-4A7B-A932-059F5BEDB488}"/>
                </a:ext>
              </a:extLst>
            </p:cNvPr>
            <p:cNvSpPr txBox="1"/>
            <p:nvPr/>
          </p:nvSpPr>
          <p:spPr>
            <a:xfrm>
              <a:off x="1681530" y="-1111237"/>
              <a:ext cx="353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="" xmlns:a16="http://schemas.microsoft.com/office/drawing/2014/main" id="{64FCDB79-36FC-42F3-BB46-275969DB5CF3}"/>
                    </a:ext>
                  </a:extLst>
                </p:cNvPr>
                <p:cNvSpPr txBox="1"/>
                <p:nvPr/>
              </p:nvSpPr>
              <p:spPr>
                <a:xfrm>
                  <a:off x="1122146" y="-1226463"/>
                  <a:ext cx="684803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pc="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dirty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</m:e>
                      </m:box>
                    </m:oMath>
                  </a14:m>
                  <a:endParaRPr lang="zh-CN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64FCDB79-36FC-42F3-BB46-275969DB5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46" y="-1226463"/>
                  <a:ext cx="684803" cy="642676"/>
                </a:xfrm>
                <a:prstGeom prst="rect">
                  <a:avLst/>
                </a:prstGeom>
                <a:blipFill>
                  <a:blip r:embed="rId5"/>
                  <a:stretch>
                    <a:fillRect l="-1327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0B60F480-569D-4F46-925B-54397216546A}"/>
              </a:ext>
            </a:extLst>
          </p:cNvPr>
          <p:cNvGrpSpPr/>
          <p:nvPr/>
        </p:nvGrpSpPr>
        <p:grpSpPr>
          <a:xfrm>
            <a:off x="5726617" y="2937782"/>
            <a:ext cx="1542886" cy="642676"/>
            <a:chOff x="1807946" y="-1226463"/>
            <a:chExt cx="1542886" cy="642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="" xmlns:a16="http://schemas.microsoft.com/office/drawing/2014/main" id="{54406953-7EBB-4A2C-9D4E-B590AE308A10}"/>
                    </a:ext>
                  </a:extLst>
                </p:cNvPr>
                <p:cNvSpPr txBox="1"/>
                <p:nvPr/>
              </p:nvSpPr>
              <p:spPr>
                <a:xfrm>
                  <a:off x="1807946" y="-1226463"/>
                  <a:ext cx="994183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pc="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dirty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</m:e>
                      </m:box>
                    </m:oMath>
                  </a14:m>
                  <a:endParaRPr lang="zh-CN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54406953-7EBB-4A2C-9D4E-B590AE308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7946" y="-1226463"/>
                  <a:ext cx="994183" cy="642676"/>
                </a:xfrm>
                <a:prstGeom prst="rect">
                  <a:avLst/>
                </a:prstGeom>
                <a:blipFill>
                  <a:blip r:embed="rId6"/>
                  <a:stretch>
                    <a:fillRect l="-9202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ED329039-60D9-4457-B34A-D359FC93C15D}"/>
                </a:ext>
              </a:extLst>
            </p:cNvPr>
            <p:cNvSpPr txBox="1"/>
            <p:nvPr/>
          </p:nvSpPr>
          <p:spPr>
            <a:xfrm>
              <a:off x="2710230" y="-1111237"/>
              <a:ext cx="353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45F6EB0E-A535-4F96-BC09-124945E7A8C1}"/>
                </a:ext>
              </a:extLst>
            </p:cNvPr>
            <p:cNvSpPr txBox="1"/>
            <p:nvPr/>
          </p:nvSpPr>
          <p:spPr>
            <a:xfrm>
              <a:off x="2973806" y="-111978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2487" y="1552519"/>
            <a:ext cx="1086121" cy="1440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177049" y="1296953"/>
            <a:ext cx="3530902" cy="1453432"/>
            <a:chOff x="3549496" y="1353149"/>
            <a:chExt cx="3530902" cy="1453432"/>
          </a:xfrm>
        </p:grpSpPr>
        <p:sp>
          <p:nvSpPr>
            <p:cNvPr id="26" name="云形标注 25"/>
            <p:cNvSpPr/>
            <p:nvPr/>
          </p:nvSpPr>
          <p:spPr>
            <a:xfrm>
              <a:off x="3549496" y="1353149"/>
              <a:ext cx="3530902" cy="1453432"/>
            </a:xfrm>
            <a:prstGeom prst="cloudCallout">
              <a:avLst>
                <a:gd name="adj1" fmla="val 63676"/>
                <a:gd name="adj2" fmla="val 2718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3840821" y="1566312"/>
              <a:ext cx="323957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和的小数部分就是这个自然数的倒数，而和的整数部分就是这个自然数。</a:t>
              </a:r>
              <a:endParaRPr lang="en-US" altLang="zh-CN" sz="2000" b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179320" y="1159952"/>
            <a:ext cx="5054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"/>
              <p:cNvSpPr txBox="1"/>
              <p:nvPr/>
            </p:nvSpPr>
            <p:spPr>
              <a:xfrm>
                <a:off x="455521" y="632155"/>
                <a:ext cx="8141548" cy="120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两个连续自然数的倒数的和是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，这两个自然数</a:t>
                </a:r>
                <a:endParaRPr lang="en-US" alt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分别是多少？</a:t>
                </a:r>
                <a:endPara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21" y="632155"/>
                <a:ext cx="8141548" cy="1204497"/>
              </a:xfrm>
              <a:prstGeom prst="rect">
                <a:avLst/>
              </a:prstGeom>
              <a:blipFill rotWithShape="0">
                <a:blip r:embed="rId3"/>
                <a:stretch>
                  <a:fillRect l="-1573" r="-1498" b="-12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连接符 3"/>
          <p:cNvCxnSpPr/>
          <p:nvPr/>
        </p:nvCxnSpPr>
        <p:spPr>
          <a:xfrm>
            <a:off x="948583" y="1262501"/>
            <a:ext cx="24355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下箭头 4"/>
          <p:cNvSpPr/>
          <p:nvPr/>
        </p:nvSpPr>
        <p:spPr>
          <a:xfrm>
            <a:off x="1837347" y="1333143"/>
            <a:ext cx="264919" cy="709301"/>
          </a:xfrm>
          <a:prstGeom prst="downArrow">
            <a:avLst/>
          </a:prstGeom>
          <a:solidFill>
            <a:srgbClr val="FF0000">
              <a:alpha val="6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94803" y="2051499"/>
            <a:ext cx="340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最大公因数是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，最小公倍数是两个数的乘积。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下箭头 7"/>
          <p:cNvSpPr/>
          <p:nvPr/>
        </p:nvSpPr>
        <p:spPr>
          <a:xfrm rot="1803109">
            <a:off x="5217208" y="1368199"/>
            <a:ext cx="264919" cy="709301"/>
          </a:xfrm>
          <a:prstGeom prst="downArrow">
            <a:avLst/>
          </a:prstGeom>
          <a:solidFill>
            <a:srgbClr val="FF0000">
              <a:alpha val="6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249854" y="2096159"/>
            <a:ext cx="204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是这个数的最小公倍数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下箭头 9"/>
          <p:cNvSpPr/>
          <p:nvPr/>
        </p:nvSpPr>
        <p:spPr>
          <a:xfrm rot="19444061" flipH="1">
            <a:off x="6302741" y="736051"/>
            <a:ext cx="264919" cy="1356898"/>
          </a:xfrm>
          <a:prstGeom prst="downArrow">
            <a:avLst/>
          </a:prstGeom>
          <a:solidFill>
            <a:srgbClr val="FF0000">
              <a:alpha val="6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597354" y="2096159"/>
            <a:ext cx="204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是这两个自然数的和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09202" y="3411873"/>
            <a:ext cx="157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12=3×4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187581" y="3423260"/>
            <a:ext cx="157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7=3+4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F701FC6-9085-421F-BB39-26AA0D90BCC0}"/>
              </a:ext>
            </a:extLst>
          </p:cNvPr>
          <p:cNvGrpSpPr/>
          <p:nvPr/>
        </p:nvGrpSpPr>
        <p:grpSpPr>
          <a:xfrm>
            <a:off x="4526295" y="3264305"/>
            <a:ext cx="1399021" cy="684931"/>
            <a:chOff x="2003159" y="-1241433"/>
            <a:chExt cx="1399021" cy="684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="" xmlns:a16="http://schemas.microsoft.com/office/drawing/2014/main" id="{4F7FE8DD-378E-4AB7-B5F3-28C265E6B566}"/>
                    </a:ext>
                  </a:extLst>
                </p:cNvPr>
                <p:cNvSpPr txBox="1"/>
                <p:nvPr/>
              </p:nvSpPr>
              <p:spPr>
                <a:xfrm>
                  <a:off x="2003159" y="-1241433"/>
                  <a:ext cx="1128835" cy="684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zh-CN" altLang="en-US" sz="2400" b="1" spc="45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 </m:t>
                              </m:r>
                            </m:den>
                          </m:f>
                        </m:e>
                      </m:box>
                    </m:oMath>
                  </a14:m>
                  <a:endParaRPr lang="zh-CN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F7FE8DD-378E-4AB7-B5F3-28C265E6B5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3159" y="-1241433"/>
                  <a:ext cx="1128835" cy="6849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1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6F791E86-9814-4B5C-97B2-34B17E37A9C1}"/>
                </a:ext>
              </a:extLst>
            </p:cNvPr>
            <p:cNvSpPr txBox="1"/>
            <p:nvPr/>
          </p:nvSpPr>
          <p:spPr>
            <a:xfrm>
              <a:off x="3048263" y="-1110409"/>
              <a:ext cx="353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829525" y="3186663"/>
                <a:ext cx="715259" cy="78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zh-CN" altLang="en-US" sz="2400" b="1" spc="45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525" y="3186663"/>
                <a:ext cx="715259" cy="7801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"/>
          <p:cNvSpPr txBox="1"/>
          <p:nvPr/>
        </p:nvSpPr>
        <p:spPr>
          <a:xfrm>
            <a:off x="2546939" y="4152803"/>
            <a:ext cx="545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答：这两个自然数分别是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548885" y="1398682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85" y="1398682"/>
                <a:ext cx="1180131" cy="7344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3096254" y="1398682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254" y="1398682"/>
                <a:ext cx="633507" cy="7343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椭圆 24"/>
          <p:cNvSpPr/>
          <p:nvPr/>
        </p:nvSpPr>
        <p:spPr>
          <a:xfrm>
            <a:off x="2651136" y="1531930"/>
            <a:ext cx="468000" cy="46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697526" y="1400828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26" y="1400828"/>
                <a:ext cx="1180131" cy="7344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6244895" y="1400828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895" y="1400828"/>
                <a:ext cx="633507" cy="7343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椭圆 27"/>
          <p:cNvSpPr/>
          <p:nvPr/>
        </p:nvSpPr>
        <p:spPr>
          <a:xfrm>
            <a:off x="5799777" y="1534076"/>
            <a:ext cx="468000" cy="46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537297" y="2449518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9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97" y="2449518"/>
                <a:ext cx="1180131" cy="7344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3084666" y="2449518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8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66" y="2449518"/>
                <a:ext cx="633507" cy="7343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/>
          <p:cNvSpPr/>
          <p:nvPr/>
        </p:nvSpPr>
        <p:spPr>
          <a:xfrm>
            <a:off x="2639548" y="2582766"/>
            <a:ext cx="468000" cy="46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697526" y="2449518"/>
                <a:ext cx="1359668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10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26" y="2449518"/>
                <a:ext cx="1359668" cy="7392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椭圆 32"/>
          <p:cNvSpPr/>
          <p:nvPr/>
        </p:nvSpPr>
        <p:spPr>
          <a:xfrm>
            <a:off x="6010895" y="2582766"/>
            <a:ext cx="468000" cy="46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6432596" y="2449518"/>
                <a:ext cx="1196160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10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96" y="2449518"/>
                <a:ext cx="1196160" cy="7392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16">
            <a:extLst>
              <a:ext uri="{FF2B5EF4-FFF2-40B4-BE49-F238E27FC236}">
                <a16:creationId xmlns:a16="http://schemas.microsoft.com/office/drawing/2014/main" xmlns="" id="{359A6136-E44E-4E59-ABD2-8411E4456E04}"/>
              </a:ext>
            </a:extLst>
          </p:cNvPr>
          <p:cNvSpPr txBox="1"/>
          <p:nvPr/>
        </p:nvSpPr>
        <p:spPr>
          <a:xfrm>
            <a:off x="2651136" y="1336944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xmlns="" id="{1BE60D2F-3314-441A-AC20-7A6601AE38F0}"/>
              </a:ext>
            </a:extLst>
          </p:cNvPr>
          <p:cNvSpPr txBox="1"/>
          <p:nvPr/>
        </p:nvSpPr>
        <p:spPr>
          <a:xfrm>
            <a:off x="5851768" y="1329124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2232280" y="1398682"/>
            <a:ext cx="380092" cy="734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xmlns="" id="{359A6136-E44E-4E59-ABD2-8411E4456E04}"/>
              </a:ext>
            </a:extLst>
          </p:cNvPr>
          <p:cNvSpPr txBox="1"/>
          <p:nvPr/>
        </p:nvSpPr>
        <p:spPr>
          <a:xfrm>
            <a:off x="2126234" y="1873451"/>
            <a:ext cx="97751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5374902" y="1419350"/>
            <a:ext cx="380092" cy="734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xmlns="" id="{359A6136-E44E-4E59-ABD2-8411E4456E04}"/>
              </a:ext>
            </a:extLst>
          </p:cNvPr>
          <p:cNvSpPr txBox="1"/>
          <p:nvPr/>
        </p:nvSpPr>
        <p:spPr>
          <a:xfrm>
            <a:off x="5301847" y="1896102"/>
            <a:ext cx="65620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1645964" y="2475062"/>
            <a:ext cx="380092" cy="734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xmlns="" id="{359A6136-E44E-4E59-ABD2-8411E4456E04}"/>
              </a:ext>
            </a:extLst>
          </p:cNvPr>
          <p:cNvSpPr txBox="1"/>
          <p:nvPr/>
        </p:nvSpPr>
        <p:spPr>
          <a:xfrm>
            <a:off x="1537297" y="2968940"/>
            <a:ext cx="97751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xmlns="" id="{359A6136-E44E-4E59-ABD2-8411E4456E04}"/>
              </a:ext>
            </a:extLst>
          </p:cNvPr>
          <p:cNvSpPr txBox="1"/>
          <p:nvPr/>
        </p:nvSpPr>
        <p:spPr>
          <a:xfrm>
            <a:off x="2632054" y="2369993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5528387" y="2514141"/>
            <a:ext cx="380092" cy="734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xmlns="" id="{359A6136-E44E-4E59-ABD2-8411E4456E04}"/>
              </a:ext>
            </a:extLst>
          </p:cNvPr>
          <p:cNvSpPr txBox="1"/>
          <p:nvPr/>
        </p:nvSpPr>
        <p:spPr>
          <a:xfrm>
            <a:off x="5427726" y="3001862"/>
            <a:ext cx="97751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xmlns="" id="{359A6136-E44E-4E59-ABD2-8411E4456E04}"/>
              </a:ext>
            </a:extLst>
          </p:cNvPr>
          <p:cNvSpPr txBox="1"/>
          <p:nvPr/>
        </p:nvSpPr>
        <p:spPr>
          <a:xfrm>
            <a:off x="6004696" y="2360959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489496" y="816908"/>
            <a:ext cx="81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，在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○里填上“＞”“＜”或“＝”。</a:t>
            </a:r>
          </a:p>
        </p:txBody>
      </p:sp>
      <p:sp>
        <p:nvSpPr>
          <p:cNvPr id="48" name="矩形 47"/>
          <p:cNvSpPr/>
          <p:nvPr/>
        </p:nvSpPr>
        <p:spPr>
          <a:xfrm>
            <a:off x="1519040" y="3722344"/>
            <a:ext cx="601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已知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0)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，则当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；当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；当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1397266" y="3606382"/>
            <a:ext cx="6302968" cy="981642"/>
            <a:chOff x="973592" y="1225588"/>
            <a:chExt cx="7907096" cy="852797"/>
          </a:xfrm>
        </p:grpSpPr>
        <p:sp>
          <p:nvSpPr>
            <p:cNvPr id="50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8"/>
              <a:ext cx="7798438" cy="79618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8575156" y="1772853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3" name="矩形 2"/>
          <p:cNvSpPr/>
          <p:nvPr/>
        </p:nvSpPr>
        <p:spPr>
          <a:xfrm>
            <a:off x="3524549" y="1454372"/>
            <a:ext cx="1111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倒 数</a:t>
            </a:r>
            <a:endParaRPr lang="zh-CN" altLang="en-US" sz="2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163305" y="2140787"/>
            <a:ext cx="6840444" cy="1807150"/>
            <a:chOff x="973592" y="1225588"/>
            <a:chExt cx="8581361" cy="1569953"/>
          </a:xfrm>
        </p:grpSpPr>
        <p:sp>
          <p:nvSpPr>
            <p:cNvPr id="2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444108" cy="148038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249421" y="2490009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06853" y="2406843"/>
            <a:ext cx="4474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乘积为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的两个数互为倒数。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52563" y="3038875"/>
            <a:ext cx="4949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的倒数是它本身，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没有倒数。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4777350" y="1423505"/>
            <a:ext cx="3969486" cy="119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②求整数的倒数，先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把整数化成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分母是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的分数，再交换分子、分母的位置；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740" y="1571886"/>
            <a:ext cx="2963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①求分数的倒数，把这个分数的分子、分母交换位置；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 rot="20831865">
            <a:off x="2345241" y="2407985"/>
            <a:ext cx="1445311" cy="1087437"/>
            <a:chOff x="2461501" y="2191256"/>
            <a:chExt cx="1445311" cy="108743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36F5A4D8-A9C0-4134-8961-BF7B24B7E905}"/>
                </a:ext>
              </a:extLst>
            </p:cNvPr>
            <p:cNvGrpSpPr/>
            <p:nvPr/>
          </p:nvGrpSpPr>
          <p:grpSpPr>
            <a:xfrm flipH="1" flipV="1">
              <a:off x="2461501" y="2191256"/>
              <a:ext cx="1445311" cy="1087437"/>
              <a:chOff x="3275012" y="2168525"/>
              <a:chExt cx="3154363" cy="2373313"/>
            </a:xfrm>
            <a:solidFill>
              <a:srgbClr val="F95647"/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xmlns="" id="{113B33DD-D83D-4871-B374-60B54382E4E8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grpFill/>
              <a:ln w="9525">
                <a:solidFill>
                  <a:srgbClr val="F95647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xmlns="" id="{BD1E1694-996F-41E1-A41E-7CE1937F5900}"/>
                  </a:ext>
                </a:extLst>
              </p:cNvPr>
              <p:cNvSpPr/>
              <p:nvPr/>
            </p:nvSpPr>
            <p:spPr bwMode="auto">
              <a:xfrm>
                <a:off x="4848226" y="2198687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grpFill/>
              <a:ln w="9525">
                <a:solidFill>
                  <a:srgbClr val="F95647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xmlns="" id="{89F4309D-258C-4A29-A2F9-1DE68F3FA7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grpFill/>
              <a:ln w="9525">
                <a:solidFill>
                  <a:srgbClr val="F95647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xmlns="" id="{A9D36EB3-6198-4FAF-A866-05EA6CF26B7E}"/>
                </a:ext>
              </a:extLst>
            </p:cNvPr>
            <p:cNvSpPr txBox="1"/>
            <p:nvPr/>
          </p:nvSpPr>
          <p:spPr>
            <a:xfrm rot="2164606">
              <a:off x="2955127" y="2514031"/>
              <a:ext cx="565861" cy="184666"/>
            </a:xfrm>
            <a:prstGeom prst="rect">
              <a:avLst/>
            </a:prstGeom>
            <a:solidFill>
              <a:srgbClr val="F95647"/>
            </a:solidFill>
            <a:ln>
              <a:solidFill>
                <a:srgbClr val="F95647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Phase 1</a:t>
              </a:r>
              <a:endParaRPr lang="en-GB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382552">
            <a:off x="4219999" y="2460332"/>
            <a:ext cx="1445311" cy="1087437"/>
            <a:chOff x="4253487" y="2177435"/>
            <a:chExt cx="1445311" cy="1087437"/>
          </a:xfrm>
        </p:grpSpPr>
        <p:grpSp>
          <p:nvGrpSpPr>
            <p:cNvPr id="20" name="Group 16">
              <a:extLst>
                <a:ext uri="{FF2B5EF4-FFF2-40B4-BE49-F238E27FC236}">
                  <a16:creationId xmlns:a16="http://schemas.microsoft.com/office/drawing/2014/main" xmlns="" id="{585ED40B-9C58-4038-8150-51D74B8A4AB2}"/>
                </a:ext>
              </a:extLst>
            </p:cNvPr>
            <p:cNvGrpSpPr/>
            <p:nvPr/>
          </p:nvGrpSpPr>
          <p:grpSpPr>
            <a:xfrm flipV="1">
              <a:off x="4253487" y="2177435"/>
              <a:ext cx="1445311" cy="1087437"/>
              <a:chOff x="3275012" y="2168525"/>
              <a:chExt cx="3154363" cy="2373313"/>
            </a:xfrm>
            <a:solidFill>
              <a:srgbClr val="F95647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xmlns="" id="{99CC4C4D-7366-4747-946A-4A4D03752177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FAC14D"/>
              </a:solidFill>
              <a:ln w="9525">
                <a:solidFill>
                  <a:srgbClr val="FAC14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xmlns="" id="{DB56FA03-B65B-46D0-AA5B-B956C4056A69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FAC14D"/>
              </a:solidFill>
              <a:ln w="9525">
                <a:solidFill>
                  <a:srgbClr val="FAC14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xmlns="" id="{B274D43C-C5F1-4E76-BB69-C6C4D9ABAD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FAC14D"/>
              </a:solidFill>
              <a:ln w="9525">
                <a:solidFill>
                  <a:srgbClr val="FAC14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xmlns="" id="{CC18F587-1CC1-4A81-90C2-D238DB2CF57E}"/>
                </a:ext>
              </a:extLst>
            </p:cNvPr>
            <p:cNvSpPr txBox="1"/>
            <p:nvPr/>
          </p:nvSpPr>
          <p:spPr>
            <a:xfrm rot="19435394" flipH="1">
              <a:off x="4668338" y="2493493"/>
              <a:ext cx="565861" cy="184666"/>
            </a:xfrm>
            <a:prstGeom prst="rect">
              <a:avLst/>
            </a:prstGeom>
            <a:solidFill>
              <a:srgbClr val="FAC14D"/>
            </a:solidFill>
            <a:ln>
              <a:solidFill>
                <a:srgbClr val="FAC14D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Phase 2</a:t>
              </a:r>
              <a:endParaRPr lang="en-GB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20222755">
            <a:off x="3004794" y="3379792"/>
            <a:ext cx="1445311" cy="1087437"/>
            <a:chOff x="2461501" y="3440044"/>
            <a:chExt cx="1445311" cy="1087437"/>
          </a:xfrm>
        </p:grpSpPr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xmlns="" id="{A65077A5-4A53-4464-9EBD-FBF3904251A4}"/>
                </a:ext>
              </a:extLst>
            </p:cNvPr>
            <p:cNvGrpSpPr/>
            <p:nvPr/>
          </p:nvGrpSpPr>
          <p:grpSpPr>
            <a:xfrm flipH="1">
              <a:off x="2461501" y="3440044"/>
              <a:ext cx="1445311" cy="1087437"/>
              <a:chOff x="3275012" y="2168525"/>
              <a:chExt cx="3154363" cy="2373313"/>
            </a:xfrm>
            <a:solidFill>
              <a:srgbClr val="F95647"/>
            </a:solidFill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xmlns="" id="{07A2B425-6074-4AAC-A962-6095C7FD441C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78AF51"/>
              </a:solidFill>
              <a:ln w="9525">
                <a:solidFill>
                  <a:srgbClr val="78AF5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xmlns="" id="{A60000E6-DC94-41D9-B203-0D02298CF250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78AF51"/>
              </a:solidFill>
              <a:ln w="9525">
                <a:solidFill>
                  <a:srgbClr val="78AF5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xmlns="" id="{17D040D9-6716-467C-97BF-5D2940ABD0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78AF51"/>
              </a:solidFill>
              <a:ln w="9525">
                <a:solidFill>
                  <a:srgbClr val="78AF5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xmlns="" id="{9DFFFC13-8E16-481D-AA4A-04F1A7E3972B}"/>
                </a:ext>
              </a:extLst>
            </p:cNvPr>
            <p:cNvSpPr txBox="1"/>
            <p:nvPr/>
          </p:nvSpPr>
          <p:spPr>
            <a:xfrm rot="19435394" flipH="1">
              <a:off x="2945641" y="3997747"/>
              <a:ext cx="565861" cy="184666"/>
            </a:xfrm>
            <a:prstGeom prst="rect">
              <a:avLst/>
            </a:prstGeom>
            <a:solidFill>
              <a:srgbClr val="78AF51"/>
            </a:solidFill>
            <a:ln>
              <a:solidFill>
                <a:srgbClr val="78AF51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Phase 3</a:t>
              </a:r>
              <a:endParaRPr lang="en-GB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258313" y="3665755"/>
            <a:ext cx="3648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③求小数的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倒数，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先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把小数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化成分数，再交换分子、分母的位置。</a:t>
            </a:r>
          </a:p>
        </p:txBody>
      </p:sp>
    </p:spTree>
    <p:extLst>
      <p:ext uri="{BB962C8B-B14F-4D97-AF65-F5344CB8AC3E}">
        <p14:creationId xmlns:p14="http://schemas.microsoft.com/office/powerpoint/2010/main" val="31544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练习三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5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246830" y="1505156"/>
            <a:ext cx="6673722" cy="1640784"/>
            <a:chOff x="1221192" y="2223003"/>
            <a:chExt cx="6673722" cy="1640784"/>
          </a:xfrm>
        </p:grpSpPr>
        <p:grpSp>
          <p:nvGrpSpPr>
            <p:cNvPr id="2" name="组合 1"/>
            <p:cNvGrpSpPr/>
            <p:nvPr/>
          </p:nvGrpSpPr>
          <p:grpSpPr>
            <a:xfrm>
              <a:off x="1221192" y="2223003"/>
              <a:ext cx="6673722" cy="1640784"/>
              <a:chOff x="1110096" y="1564977"/>
              <a:chExt cx="6673722" cy="1640784"/>
            </a:xfrm>
          </p:grpSpPr>
          <p:sp>
            <p:nvSpPr>
              <p:cNvPr id="3" name="TextBox 13"/>
              <p:cNvSpPr txBox="1"/>
              <p:nvPr/>
            </p:nvSpPr>
            <p:spPr>
              <a:xfrm>
                <a:off x="2498078" y="1679873"/>
                <a:ext cx="431800" cy="522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组合 3">
                <a:extLst>
                  <a:ext uri="{FF2B5EF4-FFF2-40B4-BE49-F238E27FC236}">
                    <a16:creationId xmlns="" xmlns:a16="http://schemas.microsoft.com/office/drawing/2014/main" id="{4AB4B8A6-370B-476D-BFBB-A2F8A6EA38B3}"/>
                  </a:ext>
                </a:extLst>
              </p:cNvPr>
              <p:cNvGrpSpPr/>
              <p:nvPr/>
            </p:nvGrpSpPr>
            <p:grpSpPr>
              <a:xfrm>
                <a:off x="1110096" y="1564977"/>
                <a:ext cx="1465724" cy="736292"/>
                <a:chOff x="691326" y="-1226463"/>
                <a:chExt cx="1465724" cy="73629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="" xmlns:a16="http://schemas.microsoft.com/office/drawing/2014/main" id="{922D8D28-4DEA-4FB8-B860-2680C087C453}"/>
                    </a:ext>
                  </a:extLst>
                </p:cNvPr>
                <p:cNvGrpSpPr/>
                <p:nvPr/>
              </p:nvGrpSpPr>
              <p:grpSpPr>
                <a:xfrm>
                  <a:off x="691326" y="-1226463"/>
                  <a:ext cx="1292931" cy="736292"/>
                  <a:chOff x="4198116" y="-446859"/>
                  <a:chExt cx="1292931" cy="73629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文本框 41">
                        <a:extLst>
                          <a:ext uri="{FF2B5EF4-FFF2-40B4-BE49-F238E27FC236}">
                            <a16:creationId xmlns="" xmlns:a16="http://schemas.microsoft.com/office/drawing/2014/main" id="{53ED4269-7C50-466C-9BC0-1BD24A3C21D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57540" y="-446859"/>
                        <a:ext cx="633507" cy="73629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zh-CN" alt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2 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m:oMathPara>
                        </a14:m>
                        <a:endParaRPr lang="zh-CN" alt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9" name="文本框 48">
                        <a:extLst>
                          <a:ext uri="{FF2B5EF4-FFF2-40B4-BE49-F238E27FC236}">
                            <a16:creationId xmlns:a16="http://schemas.microsoft.com/office/drawing/2014/main" id="{53ED4269-7C50-466C-9BC0-1BD24A3C21D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57540" y="-446859"/>
                        <a:ext cx="633507" cy="736292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3" name="矩形 9">
                    <a:extLst>
                      <a:ext uri="{FF2B5EF4-FFF2-40B4-BE49-F238E27FC236}">
                        <a16:creationId xmlns="" xmlns:a16="http://schemas.microsoft.com/office/drawing/2014/main" id="{4544049F-AFF6-4CE2-BE8F-3687381256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4602" y="-396850"/>
                    <a:ext cx="500843" cy="6012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×</a:t>
                    </a:r>
                    <a:endParaRPr lang="zh-CN" altLang="en-US" sz="2800" b="1" spc="45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文本框 43">
                        <a:extLst>
                          <a:ext uri="{FF2B5EF4-FFF2-40B4-BE49-F238E27FC236}">
                            <a16:creationId xmlns="" xmlns:a16="http://schemas.microsoft.com/office/drawing/2014/main" id="{BA15DC76-8C4C-4A3E-8526-1BE2A5BF84E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98116" y="-446859"/>
                        <a:ext cx="633507" cy="73629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zh-CN" alt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3 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m:oMathPara>
                        </a14:m>
                        <a:endParaRPr lang="zh-CN" alt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1" name="文本框 50">
                        <a:extLst>
                          <a:ext uri="{FF2B5EF4-FFF2-40B4-BE49-F238E27FC236}">
                            <a16:creationId xmlns:a16="http://schemas.microsoft.com/office/drawing/2014/main" id="{BA15DC76-8C4C-4A3E-8526-1BE2A5BF84E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98116" y="-446859"/>
                        <a:ext cx="633507" cy="73629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1" name="文本框 40">
                  <a:extLst>
                    <a:ext uri="{FF2B5EF4-FFF2-40B4-BE49-F238E27FC236}">
                      <a16:creationId xmlns="" xmlns:a16="http://schemas.microsoft.com/office/drawing/2014/main" id="{95D76FA8-5A7D-43C3-9946-F5A6530C0580}"/>
                    </a:ext>
                  </a:extLst>
                </p:cNvPr>
                <p:cNvSpPr txBox="1"/>
                <p:nvPr/>
              </p:nvSpPr>
              <p:spPr>
                <a:xfrm>
                  <a:off x="1803133" y="-1111237"/>
                  <a:ext cx="353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 spc="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zh-CN" altLang="en-US" sz="2800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" name="TextBox 13">
                <a:extLst>
                  <a:ext uri="{FF2B5EF4-FFF2-40B4-BE49-F238E27FC236}">
                    <a16:creationId xmlns="" xmlns:a16="http://schemas.microsoft.com/office/drawing/2014/main" id="{D764FAA4-1A1D-4529-B531-8586CCA9FF6B}"/>
                  </a:ext>
                </a:extLst>
              </p:cNvPr>
              <p:cNvSpPr txBox="1"/>
              <p:nvPr/>
            </p:nvSpPr>
            <p:spPr>
              <a:xfrm>
                <a:off x="4904410" y="1679873"/>
                <a:ext cx="431800" cy="522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="" xmlns:a16="http://schemas.microsoft.com/office/drawing/2014/main" id="{31598A3B-CB50-4127-B96E-322A26B7E9C0}"/>
                  </a:ext>
                </a:extLst>
              </p:cNvPr>
              <p:cNvGrpSpPr/>
              <p:nvPr/>
            </p:nvGrpSpPr>
            <p:grpSpPr>
              <a:xfrm>
                <a:off x="3684068" y="1564977"/>
                <a:ext cx="1298084" cy="736292"/>
                <a:chOff x="858966" y="-1226463"/>
                <a:chExt cx="1298084" cy="736292"/>
              </a:xfrm>
            </p:grpSpPr>
            <p:grpSp>
              <p:nvGrpSpPr>
                <p:cNvPr id="35" name="组合 34">
                  <a:extLst>
                    <a:ext uri="{FF2B5EF4-FFF2-40B4-BE49-F238E27FC236}">
                      <a16:creationId xmlns="" xmlns:a16="http://schemas.microsoft.com/office/drawing/2014/main" id="{26C228E3-A20D-4400-A7F2-84DA2C34BC05}"/>
                    </a:ext>
                  </a:extLst>
                </p:cNvPr>
                <p:cNvGrpSpPr/>
                <p:nvPr/>
              </p:nvGrpSpPr>
              <p:grpSpPr>
                <a:xfrm>
                  <a:off x="858966" y="-1226463"/>
                  <a:ext cx="1125291" cy="736292"/>
                  <a:chOff x="4365756" y="-446859"/>
                  <a:chExt cx="1125291" cy="73629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文本框 36">
                        <a:extLst>
                          <a:ext uri="{FF2B5EF4-FFF2-40B4-BE49-F238E27FC236}">
                            <a16:creationId xmlns="" xmlns:a16="http://schemas.microsoft.com/office/drawing/2014/main" id="{1DDEAC9F-1BCF-4AF7-8AB8-153245E94A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57540" y="-446859"/>
                        <a:ext cx="633507" cy="73629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zh-CN" alt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2 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m:oMathPara>
                        </a14:m>
                        <a:endParaRPr lang="zh-CN" alt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4" name="文本框 63">
                        <a:extLst>
                          <a:ext uri="{FF2B5EF4-FFF2-40B4-BE49-F238E27FC236}">
                            <a16:creationId xmlns:a16="http://schemas.microsoft.com/office/drawing/2014/main" id="{1DDEAC9F-1BCF-4AF7-8AB8-153245E94AB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57540" y="-446859"/>
                        <a:ext cx="633507" cy="73629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8" name="矩形 9">
                    <a:extLst>
                      <a:ext uri="{FF2B5EF4-FFF2-40B4-BE49-F238E27FC236}">
                        <a16:creationId xmlns="" xmlns:a16="http://schemas.microsoft.com/office/drawing/2014/main" id="{1927BA7B-9178-4702-853C-1A476C51ED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4602" y="-396850"/>
                    <a:ext cx="500843" cy="6012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×</a:t>
                    </a:r>
                    <a:endParaRPr lang="zh-CN" altLang="en-US" sz="2800" b="1" spc="45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文本框 38">
                    <a:extLst>
                      <a:ext uri="{FF2B5EF4-FFF2-40B4-BE49-F238E27FC236}">
                        <a16:creationId xmlns="" xmlns:a16="http://schemas.microsoft.com/office/drawing/2014/main" id="{EDD613B2-D21D-43F8-8938-30079F705A0E}"/>
                      </a:ext>
                    </a:extLst>
                  </p:cNvPr>
                  <p:cNvSpPr txBox="1"/>
                  <p:nvPr/>
                </p:nvSpPr>
                <p:spPr>
                  <a:xfrm>
                    <a:off x="4365756" y="-286839"/>
                    <a:ext cx="36420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6" name="文本框 35">
                  <a:extLst>
                    <a:ext uri="{FF2B5EF4-FFF2-40B4-BE49-F238E27FC236}">
                      <a16:creationId xmlns="" xmlns:a16="http://schemas.microsoft.com/office/drawing/2014/main" id="{B27A5ECC-4588-44D3-8320-AAE0AB052897}"/>
                    </a:ext>
                  </a:extLst>
                </p:cNvPr>
                <p:cNvSpPr txBox="1"/>
                <p:nvPr/>
              </p:nvSpPr>
              <p:spPr>
                <a:xfrm>
                  <a:off x="1803133" y="-1111237"/>
                  <a:ext cx="353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 spc="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zh-CN" altLang="en-US" sz="2800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13">
                <a:extLst>
                  <a:ext uri="{FF2B5EF4-FFF2-40B4-BE49-F238E27FC236}">
                    <a16:creationId xmlns="" xmlns:a16="http://schemas.microsoft.com/office/drawing/2014/main" id="{3A05E818-10D3-4C23-BD4C-802421FA34A6}"/>
                  </a:ext>
                </a:extLst>
              </p:cNvPr>
              <p:cNvSpPr txBox="1"/>
              <p:nvPr/>
            </p:nvSpPr>
            <p:spPr>
              <a:xfrm>
                <a:off x="7352018" y="1679873"/>
                <a:ext cx="431800" cy="522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="" xmlns:a16="http://schemas.microsoft.com/office/drawing/2014/main" id="{CCD81DB7-2C20-4EBC-8852-603ED319869B}"/>
                  </a:ext>
                </a:extLst>
              </p:cNvPr>
              <p:cNvGrpSpPr/>
              <p:nvPr/>
            </p:nvGrpSpPr>
            <p:grpSpPr>
              <a:xfrm>
                <a:off x="5964036" y="1564977"/>
                <a:ext cx="1465724" cy="736292"/>
                <a:chOff x="691326" y="-1226463"/>
                <a:chExt cx="1465724" cy="736292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="" xmlns:a16="http://schemas.microsoft.com/office/drawing/2014/main" id="{2411F672-BAAB-4F80-A0DB-F03FF0CF3A42}"/>
                    </a:ext>
                  </a:extLst>
                </p:cNvPr>
                <p:cNvGrpSpPr/>
                <p:nvPr/>
              </p:nvGrpSpPr>
              <p:grpSpPr>
                <a:xfrm>
                  <a:off x="691326" y="-1226463"/>
                  <a:ext cx="1292931" cy="736292"/>
                  <a:chOff x="4198116" y="-446859"/>
                  <a:chExt cx="1292931" cy="73629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文本框 31">
                        <a:extLst>
                          <a:ext uri="{FF2B5EF4-FFF2-40B4-BE49-F238E27FC236}">
                            <a16:creationId xmlns="" xmlns:a16="http://schemas.microsoft.com/office/drawing/2014/main" id="{C51D6D27-2A3D-494A-ADA0-EE630FB246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57540" y="-446859"/>
                        <a:ext cx="633507" cy="73629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zh-CN" alt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7 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m:oMathPara>
                        </a14:m>
                        <a:endParaRPr lang="zh-CN" alt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文本框 70">
                        <a:extLst>
                          <a:ext uri="{FF2B5EF4-FFF2-40B4-BE49-F238E27FC236}">
                            <a16:creationId xmlns:a16="http://schemas.microsoft.com/office/drawing/2014/main" id="{C51D6D27-2A3D-494A-ADA0-EE630FB2467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57540" y="-446859"/>
                        <a:ext cx="633507" cy="73629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3" name="矩形 9">
                    <a:extLst>
                      <a:ext uri="{FF2B5EF4-FFF2-40B4-BE49-F238E27FC236}">
                        <a16:creationId xmlns="" xmlns:a16="http://schemas.microsoft.com/office/drawing/2014/main" id="{C55FB809-C515-450B-B7C6-DC4F0146FB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4602" y="-396850"/>
                    <a:ext cx="500843" cy="6012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×</a:t>
                    </a:r>
                    <a:endParaRPr lang="zh-CN" altLang="en-US" sz="2800" b="1" spc="45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文本框 33">
                        <a:extLst>
                          <a:ext uri="{FF2B5EF4-FFF2-40B4-BE49-F238E27FC236}">
                            <a16:creationId xmlns="" xmlns:a16="http://schemas.microsoft.com/office/drawing/2014/main" id="{FB4FC40D-C69E-4622-B583-B17F8B2F343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98116" y="-446859"/>
                        <a:ext cx="633507" cy="73629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zh-CN" alt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9 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m:oMathPara>
                        </a14:m>
                        <a:endParaRPr lang="zh-CN" alt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3" name="文本框 72">
                        <a:extLst>
                          <a:ext uri="{FF2B5EF4-FFF2-40B4-BE49-F238E27FC236}">
                            <a16:creationId xmlns:a16="http://schemas.microsoft.com/office/drawing/2014/main" id="{FB4FC40D-C69E-4622-B583-B17F8B2F343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98116" y="-446859"/>
                        <a:ext cx="633507" cy="73629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1" name="文本框 30">
                  <a:extLst>
                    <a:ext uri="{FF2B5EF4-FFF2-40B4-BE49-F238E27FC236}">
                      <a16:creationId xmlns="" xmlns:a16="http://schemas.microsoft.com/office/drawing/2014/main" id="{16839B43-4FF8-4024-B6CB-1EB5A166182B}"/>
                    </a:ext>
                  </a:extLst>
                </p:cNvPr>
                <p:cNvSpPr txBox="1"/>
                <p:nvPr/>
              </p:nvSpPr>
              <p:spPr>
                <a:xfrm>
                  <a:off x="1803133" y="-1111237"/>
                  <a:ext cx="353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 spc="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zh-CN" altLang="en-US" sz="2800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TextBox 13">
                <a:extLst>
                  <a:ext uri="{FF2B5EF4-FFF2-40B4-BE49-F238E27FC236}">
                    <a16:creationId xmlns="" xmlns:a16="http://schemas.microsoft.com/office/drawing/2014/main" id="{F144E0ED-BE8B-4980-8AC9-74451055296C}"/>
                  </a:ext>
                </a:extLst>
              </p:cNvPr>
              <p:cNvSpPr txBox="1"/>
              <p:nvPr/>
            </p:nvSpPr>
            <p:spPr>
              <a:xfrm>
                <a:off x="2673338" y="2577763"/>
                <a:ext cx="431800" cy="522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="" xmlns:a16="http://schemas.microsoft.com/office/drawing/2014/main" id="{9E818149-A56C-4C49-8C67-18719B31F5E1}"/>
                  </a:ext>
                </a:extLst>
              </p:cNvPr>
              <p:cNvGrpSpPr/>
              <p:nvPr/>
            </p:nvGrpSpPr>
            <p:grpSpPr>
              <a:xfrm>
                <a:off x="1110096" y="2456517"/>
                <a:ext cx="1684799" cy="740652"/>
                <a:chOff x="691326" y="-1226463"/>
                <a:chExt cx="1684799" cy="740652"/>
              </a:xfrm>
            </p:grpSpPr>
            <p:grpSp>
              <p:nvGrpSpPr>
                <p:cNvPr id="25" name="组合 24">
                  <a:extLst>
                    <a:ext uri="{FF2B5EF4-FFF2-40B4-BE49-F238E27FC236}">
                      <a16:creationId xmlns="" xmlns:a16="http://schemas.microsoft.com/office/drawing/2014/main" id="{40E56786-CA34-4FD3-8DAB-2FE1010DBFAE}"/>
                    </a:ext>
                  </a:extLst>
                </p:cNvPr>
                <p:cNvGrpSpPr/>
                <p:nvPr/>
              </p:nvGrpSpPr>
              <p:grpSpPr>
                <a:xfrm>
                  <a:off x="691326" y="-1226463"/>
                  <a:ext cx="1453988" cy="740652"/>
                  <a:chOff x="4198116" y="-446859"/>
                  <a:chExt cx="1453988" cy="74065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文本框 26">
                        <a:extLst>
                          <a:ext uri="{FF2B5EF4-FFF2-40B4-BE49-F238E27FC236}">
                            <a16:creationId xmlns="" xmlns:a16="http://schemas.microsoft.com/office/drawing/2014/main" id="{59ED8A2F-4357-4F48-B718-53E5D89E003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98116" y="-446859"/>
                        <a:ext cx="845103" cy="7406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zh-CN" alt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0 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m:oMathPara>
                        </a14:m>
                        <a:endParaRPr lang="zh-CN" alt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0" name="文本框 79">
                        <a:extLst>
                          <a:ext uri="{FF2B5EF4-FFF2-40B4-BE49-F238E27FC236}">
                            <a16:creationId xmlns:a16="http://schemas.microsoft.com/office/drawing/2014/main" id="{59ED8A2F-4357-4F48-B718-53E5D89E003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98116" y="-446859"/>
                        <a:ext cx="845103" cy="74065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8" name="文本框 27">
                    <a:extLst>
                      <a:ext uri="{FF2B5EF4-FFF2-40B4-BE49-F238E27FC236}">
                        <a16:creationId xmlns="" xmlns:a16="http://schemas.microsoft.com/office/drawing/2014/main" id="{A6FAE851-ABB8-41FB-A996-D58B92F02935}"/>
                      </a:ext>
                    </a:extLst>
                  </p:cNvPr>
                  <p:cNvSpPr txBox="1"/>
                  <p:nvPr/>
                </p:nvSpPr>
                <p:spPr>
                  <a:xfrm>
                    <a:off x="5108365" y="-281759"/>
                    <a:ext cx="54373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矩形 9">
                    <a:extLst>
                      <a:ext uri="{FF2B5EF4-FFF2-40B4-BE49-F238E27FC236}">
                        <a16:creationId xmlns="" xmlns:a16="http://schemas.microsoft.com/office/drawing/2014/main" id="{E10AECE0-73FE-422A-B029-369C0BD231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68277" y="-396850"/>
                    <a:ext cx="500843" cy="6012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×</a:t>
                    </a:r>
                    <a:endParaRPr lang="zh-CN" altLang="en-US" sz="2800" b="1" spc="45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6" name="文本框 25">
                  <a:extLst>
                    <a:ext uri="{FF2B5EF4-FFF2-40B4-BE49-F238E27FC236}">
                      <a16:creationId xmlns="" xmlns:a16="http://schemas.microsoft.com/office/drawing/2014/main" id="{24EA5E7D-3D05-4E29-A683-69B4AAC03568}"/>
                    </a:ext>
                  </a:extLst>
                </p:cNvPr>
                <p:cNvSpPr txBox="1"/>
                <p:nvPr/>
              </p:nvSpPr>
              <p:spPr>
                <a:xfrm>
                  <a:off x="2022208" y="-1085837"/>
                  <a:ext cx="353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 spc="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zh-CN" altLang="en-US" sz="2800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TextBox 13">
                <a:extLst>
                  <a:ext uri="{FF2B5EF4-FFF2-40B4-BE49-F238E27FC236}">
                    <a16:creationId xmlns="" xmlns:a16="http://schemas.microsoft.com/office/drawing/2014/main" id="{362443A0-D4BA-4B9F-A6BD-FA5954CE6C14}"/>
                  </a:ext>
                </a:extLst>
              </p:cNvPr>
              <p:cNvSpPr txBox="1"/>
              <p:nvPr/>
            </p:nvSpPr>
            <p:spPr>
              <a:xfrm>
                <a:off x="7352018" y="2571413"/>
                <a:ext cx="431800" cy="522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="" xmlns:a16="http://schemas.microsoft.com/office/drawing/2014/main" id="{8C2176AA-54DD-4F03-9544-5E5A6066ADD4}"/>
                  </a:ext>
                </a:extLst>
              </p:cNvPr>
              <p:cNvGrpSpPr/>
              <p:nvPr/>
            </p:nvGrpSpPr>
            <p:grpSpPr>
              <a:xfrm>
                <a:off x="6131676" y="2456517"/>
                <a:ext cx="1298084" cy="736099"/>
                <a:chOff x="858966" y="-1226463"/>
                <a:chExt cx="1298084" cy="736099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="" xmlns:a16="http://schemas.microsoft.com/office/drawing/2014/main" id="{94C4142C-3855-4356-9BFB-3272150E3041}"/>
                    </a:ext>
                  </a:extLst>
                </p:cNvPr>
                <p:cNvGrpSpPr/>
                <p:nvPr/>
              </p:nvGrpSpPr>
              <p:grpSpPr>
                <a:xfrm>
                  <a:off x="858966" y="-1226463"/>
                  <a:ext cx="1125291" cy="736099"/>
                  <a:chOff x="4365756" y="-446859"/>
                  <a:chExt cx="1125291" cy="73609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文本框 21">
                        <a:extLst>
                          <a:ext uri="{FF2B5EF4-FFF2-40B4-BE49-F238E27FC236}">
                            <a16:creationId xmlns="" xmlns:a16="http://schemas.microsoft.com/office/drawing/2014/main" id="{916563A2-2DAD-4129-83FA-7E874F9D664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57540" y="-446859"/>
                        <a:ext cx="633507" cy="7360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zh-CN" alt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7 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m:oMathPara>
                        </a14:m>
                        <a:endParaRPr lang="zh-CN" alt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92" name="文本框 91">
                        <a:extLst>
                          <a:ext uri="{FF2B5EF4-FFF2-40B4-BE49-F238E27FC236}">
                            <a16:creationId xmlns:a16="http://schemas.microsoft.com/office/drawing/2014/main" id="{916563A2-2DAD-4129-83FA-7E874F9D664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57540" y="-446859"/>
                        <a:ext cx="633507" cy="7360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3" name="矩形 9">
                    <a:extLst>
                      <a:ext uri="{FF2B5EF4-FFF2-40B4-BE49-F238E27FC236}">
                        <a16:creationId xmlns="" xmlns:a16="http://schemas.microsoft.com/office/drawing/2014/main" id="{A673457C-76A3-4378-B3E8-1EFC734262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4602" y="-396850"/>
                    <a:ext cx="500843" cy="6012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×</a:t>
                    </a:r>
                    <a:endParaRPr lang="zh-CN" altLang="en-US" sz="2800" b="1" spc="45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文本框 23">
                    <a:extLst>
                      <a:ext uri="{FF2B5EF4-FFF2-40B4-BE49-F238E27FC236}">
                        <a16:creationId xmlns="" xmlns:a16="http://schemas.microsoft.com/office/drawing/2014/main" id="{810CA7FA-AEED-481F-A5E9-C62693B58464}"/>
                      </a:ext>
                    </a:extLst>
                  </p:cNvPr>
                  <p:cNvSpPr txBox="1"/>
                  <p:nvPr/>
                </p:nvSpPr>
                <p:spPr>
                  <a:xfrm>
                    <a:off x="4365756" y="-279219"/>
                    <a:ext cx="36420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1" name="文本框 20">
                  <a:extLst>
                    <a:ext uri="{FF2B5EF4-FFF2-40B4-BE49-F238E27FC236}">
                      <a16:creationId xmlns="" xmlns:a16="http://schemas.microsoft.com/office/drawing/2014/main" id="{5793BE8A-706F-41D0-8623-D40DA4656D7F}"/>
                    </a:ext>
                  </a:extLst>
                </p:cNvPr>
                <p:cNvSpPr txBox="1"/>
                <p:nvPr/>
              </p:nvSpPr>
              <p:spPr>
                <a:xfrm>
                  <a:off x="1803133" y="-1111237"/>
                  <a:ext cx="353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 spc="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zh-CN" altLang="en-US" sz="2800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TextBox 13">
                <a:extLst>
                  <a:ext uri="{FF2B5EF4-FFF2-40B4-BE49-F238E27FC236}">
                    <a16:creationId xmlns="" xmlns:a16="http://schemas.microsoft.com/office/drawing/2014/main" id="{49D98997-7343-4960-9B4E-697D373BF509}"/>
                  </a:ext>
                </a:extLst>
              </p:cNvPr>
              <p:cNvSpPr txBox="1"/>
              <p:nvPr/>
            </p:nvSpPr>
            <p:spPr>
              <a:xfrm>
                <a:off x="4959338" y="2571413"/>
                <a:ext cx="431800" cy="522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DB920ACB-F14E-4652-A06E-0D05FFF5146E}"/>
                  </a:ext>
                </a:extLst>
              </p:cNvPr>
              <p:cNvGrpSpPr/>
              <p:nvPr/>
            </p:nvGrpSpPr>
            <p:grpSpPr>
              <a:xfrm>
                <a:off x="3571356" y="2456517"/>
                <a:ext cx="1465724" cy="749244"/>
                <a:chOff x="691326" y="-1226463"/>
                <a:chExt cx="1465724" cy="749244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="" xmlns:a16="http://schemas.microsoft.com/office/drawing/2014/main" id="{91FEA741-56DF-406E-8243-699251CA5777}"/>
                    </a:ext>
                  </a:extLst>
                </p:cNvPr>
                <p:cNvGrpSpPr/>
                <p:nvPr/>
              </p:nvGrpSpPr>
              <p:grpSpPr>
                <a:xfrm>
                  <a:off x="691326" y="-1226463"/>
                  <a:ext cx="1308961" cy="749244"/>
                  <a:chOff x="4198116" y="-446859"/>
                  <a:chExt cx="1308961" cy="74924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文本框 16">
                        <a:extLst>
                          <a:ext uri="{FF2B5EF4-FFF2-40B4-BE49-F238E27FC236}">
                            <a16:creationId xmlns="" xmlns:a16="http://schemas.microsoft.com/office/drawing/2014/main" id="{1B156A7A-4E62-484A-AD71-ED6E9FDFB4C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57540" y="-446859"/>
                        <a:ext cx="649537" cy="7492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zh-CN" alt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6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m:oMathPara>
                        </a14:m>
                        <a:endParaRPr lang="zh-CN" alt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99" name="文本框 98">
                        <a:extLst>
                          <a:ext uri="{FF2B5EF4-FFF2-40B4-BE49-F238E27FC236}">
                            <a16:creationId xmlns:a16="http://schemas.microsoft.com/office/drawing/2014/main" id="{1B156A7A-4E62-484A-AD71-ED6E9FDFB4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57540" y="-446859"/>
                        <a:ext cx="649537" cy="74924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8" name="矩形 9">
                    <a:extLst>
                      <a:ext uri="{FF2B5EF4-FFF2-40B4-BE49-F238E27FC236}">
                        <a16:creationId xmlns="" xmlns:a16="http://schemas.microsoft.com/office/drawing/2014/main" id="{BA397FD6-3D36-46CF-A018-43930226F0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4602" y="-396850"/>
                    <a:ext cx="500843" cy="6012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×</a:t>
                    </a:r>
                    <a:endParaRPr lang="zh-CN" altLang="en-US" sz="2800" b="1" spc="45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文本框 18">
                        <a:extLst>
                          <a:ext uri="{FF2B5EF4-FFF2-40B4-BE49-F238E27FC236}">
                            <a16:creationId xmlns="" xmlns:a16="http://schemas.microsoft.com/office/drawing/2014/main" id="{5D47386A-278D-4E4D-971D-84BD8C875B9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98116" y="-446859"/>
                        <a:ext cx="649537" cy="7492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zh-CN" alt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800" b="1" i="0" smtClean="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m:oMathPara>
                        </a14:m>
                        <a:endParaRPr lang="zh-CN" alt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1" name="文本框 100">
                        <a:extLst>
                          <a:ext uri="{FF2B5EF4-FFF2-40B4-BE49-F238E27FC236}">
                            <a16:creationId xmlns:a16="http://schemas.microsoft.com/office/drawing/2014/main" id="{5D47386A-278D-4E4D-971D-84BD8C875B9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98116" y="-446859"/>
                        <a:ext cx="649537" cy="749244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6" name="文本框 15">
                  <a:extLst>
                    <a:ext uri="{FF2B5EF4-FFF2-40B4-BE49-F238E27FC236}">
                      <a16:creationId xmlns="" xmlns:a16="http://schemas.microsoft.com/office/drawing/2014/main" id="{D357E9AD-0958-4348-A5C7-B566737736A3}"/>
                    </a:ext>
                  </a:extLst>
                </p:cNvPr>
                <p:cNvSpPr txBox="1"/>
                <p:nvPr/>
              </p:nvSpPr>
              <p:spPr>
                <a:xfrm>
                  <a:off x="1803133" y="-1111237"/>
                  <a:ext cx="3539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 spc="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zh-CN" altLang="en-US" sz="2800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45" name="直接箭头连接符 44">
              <a:extLst>
                <a:ext uri="{FF2B5EF4-FFF2-40B4-BE49-F238E27FC236}">
                  <a16:creationId xmlns="" xmlns:a16="http://schemas.microsoft.com/office/drawing/2014/main" id="{B9E454BB-2E2C-47B5-9EA2-9879922F9BFD}"/>
                </a:ext>
              </a:extLst>
            </p:cNvPr>
            <p:cNvCxnSpPr/>
            <p:nvPr/>
          </p:nvCxnSpPr>
          <p:spPr>
            <a:xfrm>
              <a:off x="1621933" y="2461704"/>
              <a:ext cx="476250" cy="41910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="" xmlns:a16="http://schemas.microsoft.com/office/drawing/2014/main" id="{BED4B89A-AD72-40DB-90BB-F05C1CB668E7}"/>
                </a:ext>
              </a:extLst>
            </p:cNvPr>
            <p:cNvCxnSpPr/>
            <p:nvPr/>
          </p:nvCxnSpPr>
          <p:spPr>
            <a:xfrm flipH="1">
              <a:off x="1650508" y="2468054"/>
              <a:ext cx="473075" cy="377825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矩形 47"/>
          <p:cNvSpPr/>
          <p:nvPr/>
        </p:nvSpPr>
        <p:spPr>
          <a:xfrm>
            <a:off x="2265855" y="3539660"/>
            <a:ext cx="4946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乘积为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的两个数互为倒数。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26222" y="839283"/>
            <a:ext cx="5287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算一算，说一说你有什么发现。</a:t>
            </a:r>
          </a:p>
        </p:txBody>
      </p:sp>
      <p:sp>
        <p:nvSpPr>
          <p:cNvPr id="4" name="椭圆 3"/>
          <p:cNvSpPr/>
          <p:nvPr/>
        </p:nvSpPr>
        <p:spPr>
          <a:xfrm>
            <a:off x="738222" y="956893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04F647C-C8DC-4E6F-BA28-AC9395590BBA}"/>
              </a:ext>
            </a:extLst>
          </p:cNvPr>
          <p:cNvGrpSpPr/>
          <p:nvPr/>
        </p:nvGrpSpPr>
        <p:grpSpPr>
          <a:xfrm>
            <a:off x="3115458" y="3659646"/>
            <a:ext cx="3489325" cy="1190625"/>
            <a:chOff x="9696" y="1111"/>
            <a:chExt cx="5495" cy="1875"/>
          </a:xfrm>
        </p:grpSpPr>
        <p:pic>
          <p:nvPicPr>
            <p:cNvPr id="9" name="图片 23" descr="11.png">
              <a:extLst>
                <a:ext uri="{FF2B5EF4-FFF2-40B4-BE49-F238E27FC236}">
                  <a16:creationId xmlns:a16="http://schemas.microsoft.com/office/drawing/2014/main" xmlns="" id="{67B700DC-FD6F-4B14-9E41-4199E4BAA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8413" b="100000" l="4286" r="43571">
                          <a14:foregroundMark x1="19286" y1="51058" x2="14048" y2="63757"/>
                          <a14:foregroundMark x1="16905" y1="51323" x2="14762" y2="64815"/>
                        </a14:backgroundRemoval>
                      </a14:imgEffect>
                    </a14:imgLayer>
                  </a14:imgProps>
                </a:ext>
              </a:extLst>
            </a:blip>
            <a:srcRect t="48630" r="56068"/>
            <a:stretch>
              <a:fillRect/>
            </a:stretch>
          </p:blipFill>
          <p:spPr>
            <a:xfrm flipH="1">
              <a:off x="13392" y="1111"/>
              <a:ext cx="1799" cy="18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云形标注 35">
              <a:extLst>
                <a:ext uri="{FF2B5EF4-FFF2-40B4-BE49-F238E27FC236}">
                  <a16:creationId xmlns:a16="http://schemas.microsoft.com/office/drawing/2014/main" xmlns="" id="{F46807A0-F277-46EC-92B3-DAD2FBE4407A}"/>
                </a:ext>
              </a:extLst>
            </p:cNvPr>
            <p:cNvSpPr/>
            <p:nvPr/>
          </p:nvSpPr>
          <p:spPr>
            <a:xfrm>
              <a:off x="9696" y="1270"/>
              <a:ext cx="3233" cy="1141"/>
            </a:xfrm>
            <a:prstGeom prst="cloudCallout">
              <a:avLst>
                <a:gd name="adj1" fmla="val 60945"/>
                <a:gd name="adj2" fmla="val 35828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22">
              <a:extLst>
                <a:ext uri="{FF2B5EF4-FFF2-40B4-BE49-F238E27FC236}">
                  <a16:creationId xmlns:a16="http://schemas.microsoft.com/office/drawing/2014/main" xmlns="" id="{150BE1FB-10AD-4AC0-A373-9696A6854BCB}"/>
                </a:ext>
              </a:extLst>
            </p:cNvPr>
            <p:cNvSpPr/>
            <p:nvPr/>
          </p:nvSpPr>
          <p:spPr>
            <a:xfrm>
              <a:off x="9973" y="1439"/>
              <a:ext cx="3957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结果都是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" name="TextBox 13"/>
          <p:cNvSpPr txBox="1"/>
          <p:nvPr/>
        </p:nvSpPr>
        <p:spPr>
          <a:xfrm>
            <a:off x="2466726" y="1697018"/>
            <a:ext cx="617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922D8D28-4DEA-4FB8-B860-2680C087C453}"/>
              </a:ext>
            </a:extLst>
          </p:cNvPr>
          <p:cNvGrpSpPr/>
          <p:nvPr/>
        </p:nvGrpSpPr>
        <p:grpSpPr>
          <a:xfrm>
            <a:off x="1110096" y="1564977"/>
            <a:ext cx="1292931" cy="736292"/>
            <a:chOff x="4198116" y="-446859"/>
            <a:chExt cx="1292931" cy="736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="" xmlns:a16="http://schemas.microsoft.com/office/drawing/2014/main" id="{53ED4269-7C50-466C-9BC0-1BD24A3C21D6}"/>
                    </a:ext>
                  </a:extLst>
                </p:cNvPr>
                <p:cNvSpPr txBox="1"/>
                <p:nvPr/>
              </p:nvSpPr>
              <p:spPr>
                <a:xfrm>
                  <a:off x="4857540" y="-446859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53ED4269-7C50-466C-9BC0-1BD24A3C2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540" y="-446859"/>
                  <a:ext cx="633507" cy="7362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9">
              <a:extLst>
                <a:ext uri="{FF2B5EF4-FFF2-40B4-BE49-F238E27FC236}">
                  <a16:creationId xmlns="" xmlns:a16="http://schemas.microsoft.com/office/drawing/2014/main" id="{4544049F-AFF6-4CE2-BE8F-368738125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602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="" xmlns:a16="http://schemas.microsoft.com/office/drawing/2014/main" id="{BA15DC76-8C4C-4A3E-8526-1BE2A5BF84E3}"/>
                    </a:ext>
                  </a:extLst>
                </p:cNvPr>
                <p:cNvSpPr txBox="1"/>
                <p:nvPr/>
              </p:nvSpPr>
              <p:spPr>
                <a:xfrm>
                  <a:off x="4198116" y="-446859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BA15DC76-8C4C-4A3E-8526-1BE2A5BF8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116" y="-446859"/>
                  <a:ext cx="633507" cy="7362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3">
            <a:extLst>
              <a:ext uri="{FF2B5EF4-FFF2-40B4-BE49-F238E27FC236}">
                <a16:creationId xmlns="" xmlns:a16="http://schemas.microsoft.com/office/drawing/2014/main" id="{D764FAA4-1A1D-4529-B531-8586CCA9FF6B}"/>
              </a:ext>
            </a:extLst>
          </p:cNvPr>
          <p:cNvSpPr txBox="1"/>
          <p:nvPr/>
        </p:nvSpPr>
        <p:spPr>
          <a:xfrm>
            <a:off x="4904410" y="1679873"/>
            <a:ext cx="4318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31598A3B-CB50-4127-B96E-322A26B7E9C0}"/>
              </a:ext>
            </a:extLst>
          </p:cNvPr>
          <p:cNvGrpSpPr/>
          <p:nvPr/>
        </p:nvGrpSpPr>
        <p:grpSpPr>
          <a:xfrm>
            <a:off x="3684068" y="1564977"/>
            <a:ext cx="1298084" cy="736292"/>
            <a:chOff x="858966" y="-1226463"/>
            <a:chExt cx="1298084" cy="736292"/>
          </a:xfrm>
        </p:grpSpPr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26C228E3-A20D-4400-A7F2-84DA2C34BC05}"/>
                </a:ext>
              </a:extLst>
            </p:cNvPr>
            <p:cNvGrpSpPr/>
            <p:nvPr/>
          </p:nvGrpSpPr>
          <p:grpSpPr>
            <a:xfrm>
              <a:off x="858966" y="-1226463"/>
              <a:ext cx="1125291" cy="736292"/>
              <a:chOff x="4365756" y="-446859"/>
              <a:chExt cx="112529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="" xmlns:a16="http://schemas.microsoft.com/office/drawing/2014/main" id="{1DDEAC9F-1BCF-4AF7-8AB8-153245E94AB8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2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文本框 63">
                    <a:extLst>
                      <a:ext uri="{FF2B5EF4-FFF2-40B4-BE49-F238E27FC236}">
                        <a16:creationId xmlns:a16="http://schemas.microsoft.com/office/drawing/2014/main" id="{1DDEAC9F-1BCF-4AF7-8AB8-153245E94A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矩形 9">
                <a:extLst>
                  <a:ext uri="{FF2B5EF4-FFF2-40B4-BE49-F238E27FC236}">
                    <a16:creationId xmlns="" xmlns:a16="http://schemas.microsoft.com/office/drawing/2014/main" id="{1927BA7B-9178-4702-853C-1A476C51E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id="{EDD613B2-D21D-43F8-8938-30079F705A0E}"/>
                  </a:ext>
                </a:extLst>
              </p:cNvPr>
              <p:cNvSpPr txBox="1"/>
              <p:nvPr/>
            </p:nvSpPr>
            <p:spPr>
              <a:xfrm>
                <a:off x="4365756" y="-286839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B27A5ECC-4588-44D3-8320-AAE0AB052897}"/>
                </a:ext>
              </a:extLst>
            </p:cNvPr>
            <p:cNvSpPr txBox="1"/>
            <p:nvPr/>
          </p:nvSpPr>
          <p:spPr>
            <a:xfrm>
              <a:off x="180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13">
            <a:extLst>
              <a:ext uri="{FF2B5EF4-FFF2-40B4-BE49-F238E27FC236}">
                <a16:creationId xmlns="" xmlns:a16="http://schemas.microsoft.com/office/drawing/2014/main" id="{3A05E818-10D3-4C23-BD4C-802421FA34A6}"/>
              </a:ext>
            </a:extLst>
          </p:cNvPr>
          <p:cNvSpPr txBox="1"/>
          <p:nvPr/>
        </p:nvSpPr>
        <p:spPr>
          <a:xfrm>
            <a:off x="7352018" y="1679873"/>
            <a:ext cx="4318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CCD81DB7-2C20-4EBC-8852-603ED319869B}"/>
              </a:ext>
            </a:extLst>
          </p:cNvPr>
          <p:cNvGrpSpPr/>
          <p:nvPr/>
        </p:nvGrpSpPr>
        <p:grpSpPr>
          <a:xfrm>
            <a:off x="5964036" y="1564977"/>
            <a:ext cx="1465724" cy="736292"/>
            <a:chOff x="691326" y="-1226463"/>
            <a:chExt cx="1465724" cy="736292"/>
          </a:xfrm>
        </p:grpSpPr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2411F672-BAAB-4F80-A0DB-F03FF0CF3A42}"/>
                </a:ext>
              </a:extLst>
            </p:cNvPr>
            <p:cNvGrpSpPr/>
            <p:nvPr/>
          </p:nvGrpSpPr>
          <p:grpSpPr>
            <a:xfrm>
              <a:off x="691326" y="-1226463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29">
                    <a:extLst>
                      <a:ext uri="{FF2B5EF4-FFF2-40B4-BE49-F238E27FC236}">
                        <a16:creationId xmlns="" xmlns:a16="http://schemas.microsoft.com/office/drawing/2014/main" id="{C51D6D27-2A3D-494A-ADA0-EE630FB24677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7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1" name="文本框 70">
                    <a:extLst>
                      <a:ext uri="{FF2B5EF4-FFF2-40B4-BE49-F238E27FC236}">
                        <a16:creationId xmlns:a16="http://schemas.microsoft.com/office/drawing/2014/main" id="{C51D6D27-2A3D-494A-ADA0-EE630FB246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矩形 9">
                <a:extLst>
                  <a:ext uri="{FF2B5EF4-FFF2-40B4-BE49-F238E27FC236}">
                    <a16:creationId xmlns="" xmlns:a16="http://schemas.microsoft.com/office/drawing/2014/main" id="{C55FB809-C515-450B-B7C6-DC4F0146F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1">
                    <a:extLst>
                      <a:ext uri="{FF2B5EF4-FFF2-40B4-BE49-F238E27FC236}">
                        <a16:creationId xmlns="" xmlns:a16="http://schemas.microsoft.com/office/drawing/2014/main" id="{FB4FC40D-C69E-4622-B583-B17F8B2F3437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9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3" name="文本框 72">
                    <a:extLst>
                      <a:ext uri="{FF2B5EF4-FFF2-40B4-BE49-F238E27FC236}">
                        <a16:creationId xmlns:a16="http://schemas.microsoft.com/office/drawing/2014/main" id="{FB4FC40D-C69E-4622-B583-B17F8B2F34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16839B43-4FF8-4024-B6CB-1EB5A166182B}"/>
                </a:ext>
              </a:extLst>
            </p:cNvPr>
            <p:cNvSpPr txBox="1"/>
            <p:nvPr/>
          </p:nvSpPr>
          <p:spPr>
            <a:xfrm>
              <a:off x="180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13">
            <a:extLst>
              <a:ext uri="{FF2B5EF4-FFF2-40B4-BE49-F238E27FC236}">
                <a16:creationId xmlns="" xmlns:a16="http://schemas.microsoft.com/office/drawing/2014/main" id="{F144E0ED-BE8B-4980-8AC9-74451055296C}"/>
              </a:ext>
            </a:extLst>
          </p:cNvPr>
          <p:cNvSpPr txBox="1"/>
          <p:nvPr/>
        </p:nvSpPr>
        <p:spPr>
          <a:xfrm>
            <a:off x="2600904" y="2629945"/>
            <a:ext cx="69202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40E56786-CA34-4FD3-8DAB-2FE1010DBFAE}"/>
              </a:ext>
            </a:extLst>
          </p:cNvPr>
          <p:cNvGrpSpPr/>
          <p:nvPr/>
        </p:nvGrpSpPr>
        <p:grpSpPr>
          <a:xfrm>
            <a:off x="1110096" y="2456517"/>
            <a:ext cx="1453988" cy="740652"/>
            <a:chOff x="4198116" y="-446859"/>
            <a:chExt cx="1453988" cy="740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="" xmlns:a16="http://schemas.microsoft.com/office/drawing/2014/main" id="{59ED8A2F-4357-4F48-B718-53E5D89E003A}"/>
                    </a:ext>
                  </a:extLst>
                </p:cNvPr>
                <p:cNvSpPr txBox="1"/>
                <p:nvPr/>
              </p:nvSpPr>
              <p:spPr>
                <a:xfrm>
                  <a:off x="4198116" y="-446859"/>
                  <a:ext cx="845103" cy="740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59ED8A2F-4357-4F48-B718-53E5D89E00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116" y="-446859"/>
                  <a:ext cx="845103" cy="7406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A6FAE851-ABB8-41FB-A996-D58B92F02935}"/>
                </a:ext>
              </a:extLst>
            </p:cNvPr>
            <p:cNvSpPr txBox="1"/>
            <p:nvPr/>
          </p:nvSpPr>
          <p:spPr>
            <a:xfrm>
              <a:off x="5108365" y="-281759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 9">
              <a:extLst>
                <a:ext uri="{FF2B5EF4-FFF2-40B4-BE49-F238E27FC236}">
                  <a16:creationId xmlns="" xmlns:a16="http://schemas.microsoft.com/office/drawing/2014/main" id="{E10AECE0-73FE-422A-B029-369C0BD23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277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13">
            <a:extLst>
              <a:ext uri="{FF2B5EF4-FFF2-40B4-BE49-F238E27FC236}">
                <a16:creationId xmlns="" xmlns:a16="http://schemas.microsoft.com/office/drawing/2014/main" id="{362443A0-D4BA-4B9F-A6BD-FA5954CE6C14}"/>
              </a:ext>
            </a:extLst>
          </p:cNvPr>
          <p:cNvSpPr txBox="1"/>
          <p:nvPr/>
        </p:nvSpPr>
        <p:spPr>
          <a:xfrm>
            <a:off x="7352018" y="2571413"/>
            <a:ext cx="4318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8C2176AA-54DD-4F03-9544-5E5A6066ADD4}"/>
              </a:ext>
            </a:extLst>
          </p:cNvPr>
          <p:cNvGrpSpPr/>
          <p:nvPr/>
        </p:nvGrpSpPr>
        <p:grpSpPr>
          <a:xfrm>
            <a:off x="6131676" y="2456517"/>
            <a:ext cx="1298083" cy="736099"/>
            <a:chOff x="858966" y="-1226463"/>
            <a:chExt cx="1298083" cy="736099"/>
          </a:xfrm>
        </p:grpSpPr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94C4142C-3855-4356-9BFB-3272150E3041}"/>
                </a:ext>
              </a:extLst>
            </p:cNvPr>
            <p:cNvGrpSpPr/>
            <p:nvPr/>
          </p:nvGrpSpPr>
          <p:grpSpPr>
            <a:xfrm>
              <a:off x="858966" y="-1226463"/>
              <a:ext cx="1125291" cy="736099"/>
              <a:chOff x="4365756" y="-446859"/>
              <a:chExt cx="1125291" cy="7360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43">
                    <a:extLst>
                      <a:ext uri="{FF2B5EF4-FFF2-40B4-BE49-F238E27FC236}">
                        <a16:creationId xmlns="" xmlns:a16="http://schemas.microsoft.com/office/drawing/2014/main" id="{916563A2-2DAD-4129-83FA-7E874F9D664A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0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7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文本框 91">
                    <a:extLst>
                      <a:ext uri="{FF2B5EF4-FFF2-40B4-BE49-F238E27FC236}">
                        <a16:creationId xmlns:a16="http://schemas.microsoft.com/office/drawing/2014/main" id="{916563A2-2DAD-4129-83FA-7E874F9D66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0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矩形 9">
                <a:extLst>
                  <a:ext uri="{FF2B5EF4-FFF2-40B4-BE49-F238E27FC236}">
                    <a16:creationId xmlns="" xmlns:a16="http://schemas.microsoft.com/office/drawing/2014/main" id="{A673457C-76A3-4378-B3E8-1EFC73426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id="{810CA7FA-AEED-481F-A5E9-C62693B58464}"/>
                  </a:ext>
                </a:extLst>
              </p:cNvPr>
              <p:cNvSpPr txBox="1"/>
              <p:nvPr/>
            </p:nvSpPr>
            <p:spPr>
              <a:xfrm>
                <a:off x="4365756" y="-279219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5793BE8A-706F-41D0-8623-D40DA4656D7F}"/>
                </a:ext>
              </a:extLst>
            </p:cNvPr>
            <p:cNvSpPr txBox="1"/>
            <p:nvPr/>
          </p:nvSpPr>
          <p:spPr>
            <a:xfrm>
              <a:off x="1803132" y="-1137431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13">
            <a:extLst>
              <a:ext uri="{FF2B5EF4-FFF2-40B4-BE49-F238E27FC236}">
                <a16:creationId xmlns="" xmlns:a16="http://schemas.microsoft.com/office/drawing/2014/main" id="{49D98997-7343-4960-9B4E-697D373BF509}"/>
              </a:ext>
            </a:extLst>
          </p:cNvPr>
          <p:cNvSpPr txBox="1"/>
          <p:nvPr/>
        </p:nvSpPr>
        <p:spPr>
          <a:xfrm>
            <a:off x="4959338" y="2571413"/>
            <a:ext cx="4318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DB920ACB-F14E-4652-A06E-0D05FFF5146E}"/>
              </a:ext>
            </a:extLst>
          </p:cNvPr>
          <p:cNvGrpSpPr/>
          <p:nvPr/>
        </p:nvGrpSpPr>
        <p:grpSpPr>
          <a:xfrm>
            <a:off x="3571356" y="2456517"/>
            <a:ext cx="1465724" cy="749244"/>
            <a:chOff x="691326" y="-1226463"/>
            <a:chExt cx="1465724" cy="749244"/>
          </a:xfrm>
        </p:grpSpPr>
        <p:grpSp>
          <p:nvGrpSpPr>
            <p:cNvPr id="49" name="组合 48">
              <a:extLst>
                <a:ext uri="{FF2B5EF4-FFF2-40B4-BE49-F238E27FC236}">
                  <a16:creationId xmlns="" xmlns:a16="http://schemas.microsoft.com/office/drawing/2014/main" id="{91FEA741-56DF-406E-8243-699251CA5777}"/>
                </a:ext>
              </a:extLst>
            </p:cNvPr>
            <p:cNvGrpSpPr/>
            <p:nvPr/>
          </p:nvGrpSpPr>
          <p:grpSpPr>
            <a:xfrm>
              <a:off x="691326" y="-1226463"/>
              <a:ext cx="1308961" cy="749244"/>
              <a:chOff x="4198116" y="-446859"/>
              <a:chExt cx="1308961" cy="7492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文本框 50">
                    <a:extLst>
                      <a:ext uri="{FF2B5EF4-FFF2-40B4-BE49-F238E27FC236}">
                        <a16:creationId xmlns="" xmlns:a16="http://schemas.microsoft.com/office/drawing/2014/main" id="{1B156A7A-4E62-484A-AD71-ED6E9FDFB4C5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49537" cy="7492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b="1" i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9" name="文本框 98">
                    <a:extLst>
                      <a:ext uri="{FF2B5EF4-FFF2-40B4-BE49-F238E27FC236}">
                        <a16:creationId xmlns:a16="http://schemas.microsoft.com/office/drawing/2014/main" id="{1B156A7A-4E62-484A-AD71-ED6E9FDFB4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49537" cy="7492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矩形 9">
                <a:extLst>
                  <a:ext uri="{FF2B5EF4-FFF2-40B4-BE49-F238E27FC236}">
                    <a16:creationId xmlns="" xmlns:a16="http://schemas.microsoft.com/office/drawing/2014/main" id="{BA397FD6-3D36-46CF-A018-43930226F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文本框 52">
                    <a:extLst>
                      <a:ext uri="{FF2B5EF4-FFF2-40B4-BE49-F238E27FC236}">
                        <a16:creationId xmlns="" xmlns:a16="http://schemas.microsoft.com/office/drawing/2014/main" id="{5D47386A-278D-4E4D-971D-84BD8C875B93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49537" cy="7492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b="1" i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1" name="文本框 100">
                    <a:extLst>
                      <a:ext uri="{FF2B5EF4-FFF2-40B4-BE49-F238E27FC236}">
                        <a16:creationId xmlns:a16="http://schemas.microsoft.com/office/drawing/2014/main" id="{5D47386A-278D-4E4D-971D-84BD8C875B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49537" cy="7492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D357E9AD-0958-4348-A5C7-B566737736A3}"/>
                </a:ext>
              </a:extLst>
            </p:cNvPr>
            <p:cNvSpPr txBox="1"/>
            <p:nvPr/>
          </p:nvSpPr>
          <p:spPr>
            <a:xfrm>
              <a:off x="180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文本框 49">
            <a:extLst>
              <a:ext uri="{FF2B5EF4-FFF2-40B4-BE49-F238E27FC236}">
                <a16:creationId xmlns="" xmlns:a16="http://schemas.microsoft.com/office/drawing/2014/main" id="{D357E9AD-0958-4348-A5C7-B566737736A3}"/>
              </a:ext>
            </a:extLst>
          </p:cNvPr>
          <p:cNvSpPr txBox="1"/>
          <p:nvPr/>
        </p:nvSpPr>
        <p:spPr>
          <a:xfrm>
            <a:off x="2403027" y="2621617"/>
            <a:ext cx="35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9" name="文本框 49">
            <a:extLst>
              <a:ext uri="{FF2B5EF4-FFF2-40B4-BE49-F238E27FC236}">
                <a16:creationId xmlns="" xmlns:a16="http://schemas.microsoft.com/office/drawing/2014/main" id="{D357E9AD-0958-4348-A5C7-B566737736A3}"/>
              </a:ext>
            </a:extLst>
          </p:cNvPr>
          <p:cNvSpPr txBox="1"/>
          <p:nvPr/>
        </p:nvSpPr>
        <p:spPr>
          <a:xfrm>
            <a:off x="2246987" y="1689985"/>
            <a:ext cx="35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1.10151E-6 L 8.33333E-7 -0.07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0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4.93827E-7 L 4.16667E-6 -0.07222 " pathEditMode="relative" rAng="0" ptsTypes="AA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4.93827E-7 L -4.16667E-6 -0.07222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1.85185E-6 L -2.22222E-6 -0.07222 " pathEditMode="relative" rAng="0" ptsTypes="AA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2.71605E-6 L -4.16667E-6 -0.07222 " pathEditMode="relative" rAng="0" ptsTypes="AA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2.71605E-6 L -2.22222E-6 -0.07222 " pathEditMode="relative" rAng="0" ptsTypes="AA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/>
      <p:bldP spid="12" grpId="1"/>
      <p:bldP spid="19" grpId="0"/>
      <p:bldP spid="19" grpId="1"/>
      <p:bldP spid="26" grpId="0"/>
      <p:bldP spid="26" grpId="1"/>
      <p:bldP spid="33" grpId="0"/>
      <p:bldP spid="33" grpId="1"/>
      <p:bldP spid="40" grpId="0"/>
      <p:bldP spid="40" grpId="1"/>
      <p:bldP spid="47" grpId="0"/>
      <p:bldP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82192F1E-8C85-4F83-9E08-F163C3B6C02D}"/>
              </a:ext>
            </a:extLst>
          </p:cNvPr>
          <p:cNvGrpSpPr/>
          <p:nvPr/>
        </p:nvGrpSpPr>
        <p:grpSpPr>
          <a:xfrm>
            <a:off x="1869443" y="3528192"/>
            <a:ext cx="5509043" cy="987574"/>
            <a:chOff x="1796241" y="4111227"/>
            <a:chExt cx="5509043" cy="987574"/>
          </a:xfrm>
        </p:grpSpPr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8A01C46A-C44C-4E8A-9366-DDE170DB56E9}"/>
                </a:ext>
              </a:extLst>
            </p:cNvPr>
            <p:cNvSpPr txBox="1"/>
            <p:nvPr/>
          </p:nvSpPr>
          <p:spPr>
            <a:xfrm>
              <a:off x="2536030" y="4343404"/>
              <a:ext cx="47692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乘积</a:t>
              </a:r>
              <a:r>
                <a:rPr lang="zh-CN" altLang="en-US" sz="28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8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的两个数互为</a:t>
              </a:r>
              <a:r>
                <a:rPr lang="zh-CN" altLang="en-US" sz="2800" b="1" dirty="0">
                  <a:solidFill>
                    <a:srgbClr val="FF1D1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倒数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63" name="图片 62">
              <a:extLst>
                <a:ext uri="{FF2B5EF4-FFF2-40B4-BE49-F238E27FC236}">
                  <a16:creationId xmlns="" xmlns:a16="http://schemas.microsoft.com/office/drawing/2014/main" id="{430C27C0-0AAC-4176-96AB-6B33F5853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41" y="4111227"/>
              <a:ext cx="816246" cy="987574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110096" y="1564977"/>
            <a:ext cx="6673722" cy="1640784"/>
            <a:chOff x="1110096" y="1564977"/>
            <a:chExt cx="6673722" cy="1640784"/>
          </a:xfrm>
        </p:grpSpPr>
        <p:sp>
          <p:nvSpPr>
            <p:cNvPr id="64" name="TextBox 13"/>
            <p:cNvSpPr txBox="1"/>
            <p:nvPr/>
          </p:nvSpPr>
          <p:spPr>
            <a:xfrm>
              <a:off x="2498078" y="167987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="" xmlns:a16="http://schemas.microsoft.com/office/drawing/2014/main" id="{4AB4B8A6-370B-476D-BFBB-A2F8A6EA38B3}"/>
                </a:ext>
              </a:extLst>
            </p:cNvPr>
            <p:cNvGrpSpPr/>
            <p:nvPr/>
          </p:nvGrpSpPr>
          <p:grpSpPr>
            <a:xfrm>
              <a:off x="1110096" y="1564977"/>
              <a:ext cx="1465724" cy="736292"/>
              <a:chOff x="691326" y="-1226463"/>
              <a:chExt cx="1465724" cy="736292"/>
            </a:xfrm>
          </p:grpSpPr>
          <p:grpSp>
            <p:nvGrpSpPr>
              <p:cNvPr id="66" name="组合 65">
                <a:extLst>
                  <a:ext uri="{FF2B5EF4-FFF2-40B4-BE49-F238E27FC236}">
                    <a16:creationId xmlns="" xmlns:a16="http://schemas.microsoft.com/office/drawing/2014/main" id="{922D8D28-4DEA-4FB8-B860-2680C087C453}"/>
                  </a:ext>
                </a:extLst>
              </p:cNvPr>
              <p:cNvGrpSpPr/>
              <p:nvPr/>
            </p:nvGrpSpPr>
            <p:grpSpPr>
              <a:xfrm>
                <a:off x="691326" y="-1226463"/>
                <a:ext cx="1292931" cy="736292"/>
                <a:chOff x="4198116" y="-446859"/>
                <a:chExt cx="1292931" cy="7362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文本框 67">
                      <a:extLst>
                        <a:ext uri="{FF2B5EF4-FFF2-40B4-BE49-F238E27FC236}">
                          <a16:creationId xmlns="" xmlns:a16="http://schemas.microsoft.com/office/drawing/2014/main" id="{53ED4269-7C50-466C-9BC0-1BD24A3C21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2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文本框 48">
                      <a:extLst>
                        <a:ext uri="{FF2B5EF4-FFF2-40B4-BE49-F238E27FC236}">
                          <a16:creationId xmlns:a16="http://schemas.microsoft.com/office/drawing/2014/main" id="{53ED4269-7C50-466C-9BC0-1BD24A3C21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9" name="矩形 9">
                  <a:extLst>
                    <a:ext uri="{FF2B5EF4-FFF2-40B4-BE49-F238E27FC236}">
                      <a16:creationId xmlns="" xmlns:a16="http://schemas.microsoft.com/office/drawing/2014/main" id="{4544049F-AFF6-4CE2-BE8F-368738125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602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文本框 69">
                      <a:extLst>
                        <a:ext uri="{FF2B5EF4-FFF2-40B4-BE49-F238E27FC236}">
                          <a16:creationId xmlns="" xmlns:a16="http://schemas.microsoft.com/office/drawing/2014/main" id="{BA15DC76-8C4C-4A3E-8526-1BE2A5BF84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98116" y="-446859"/>
                      <a:ext cx="633507" cy="7362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3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BA15DC76-8C4C-4A3E-8526-1BE2A5BF84E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98116" y="-446859"/>
                      <a:ext cx="633507" cy="73629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7" name="文本框 66">
                <a:extLst>
                  <a:ext uri="{FF2B5EF4-FFF2-40B4-BE49-F238E27FC236}">
                    <a16:creationId xmlns="" xmlns:a16="http://schemas.microsoft.com/office/drawing/2014/main" id="{95D76FA8-5A7D-43C3-9946-F5A6530C0580}"/>
                  </a:ext>
                </a:extLst>
              </p:cNvPr>
              <p:cNvSpPr txBox="1"/>
              <p:nvPr/>
            </p:nvSpPr>
            <p:spPr>
              <a:xfrm>
                <a:off x="1803133" y="-11112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TextBox 13">
              <a:extLst>
                <a:ext uri="{FF2B5EF4-FFF2-40B4-BE49-F238E27FC236}">
                  <a16:creationId xmlns="" xmlns:a16="http://schemas.microsoft.com/office/drawing/2014/main" id="{D764FAA4-1A1D-4529-B531-8586CCA9FF6B}"/>
                </a:ext>
              </a:extLst>
            </p:cNvPr>
            <p:cNvSpPr txBox="1"/>
            <p:nvPr/>
          </p:nvSpPr>
          <p:spPr>
            <a:xfrm>
              <a:off x="4904410" y="167987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="" xmlns:a16="http://schemas.microsoft.com/office/drawing/2014/main" id="{31598A3B-CB50-4127-B96E-322A26B7E9C0}"/>
                </a:ext>
              </a:extLst>
            </p:cNvPr>
            <p:cNvGrpSpPr/>
            <p:nvPr/>
          </p:nvGrpSpPr>
          <p:grpSpPr>
            <a:xfrm>
              <a:off x="3684068" y="1564977"/>
              <a:ext cx="1298084" cy="736292"/>
              <a:chOff x="858966" y="-1226463"/>
              <a:chExt cx="1298084" cy="736292"/>
            </a:xfrm>
          </p:grpSpPr>
          <p:grpSp>
            <p:nvGrpSpPr>
              <p:cNvPr id="73" name="组合 72">
                <a:extLst>
                  <a:ext uri="{FF2B5EF4-FFF2-40B4-BE49-F238E27FC236}">
                    <a16:creationId xmlns="" xmlns:a16="http://schemas.microsoft.com/office/drawing/2014/main" id="{26C228E3-A20D-4400-A7F2-84DA2C34BC05}"/>
                  </a:ext>
                </a:extLst>
              </p:cNvPr>
              <p:cNvGrpSpPr/>
              <p:nvPr/>
            </p:nvGrpSpPr>
            <p:grpSpPr>
              <a:xfrm>
                <a:off x="858966" y="-1226463"/>
                <a:ext cx="1125291" cy="736292"/>
                <a:chOff x="4365756" y="-446859"/>
                <a:chExt cx="1125291" cy="7362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文本框 74">
                      <a:extLst>
                        <a:ext uri="{FF2B5EF4-FFF2-40B4-BE49-F238E27FC236}">
                          <a16:creationId xmlns="" xmlns:a16="http://schemas.microsoft.com/office/drawing/2014/main" id="{1DDEAC9F-1BCF-4AF7-8AB8-153245E94A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2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文本框 63">
                      <a:extLst>
                        <a:ext uri="{FF2B5EF4-FFF2-40B4-BE49-F238E27FC236}">
                          <a16:creationId xmlns:a16="http://schemas.microsoft.com/office/drawing/2014/main" id="{1DDEAC9F-1BCF-4AF7-8AB8-153245E94AB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矩形 9">
                  <a:extLst>
                    <a:ext uri="{FF2B5EF4-FFF2-40B4-BE49-F238E27FC236}">
                      <a16:creationId xmlns="" xmlns:a16="http://schemas.microsoft.com/office/drawing/2014/main" id="{1927BA7B-9178-4702-853C-1A476C51E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602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="" xmlns:a16="http://schemas.microsoft.com/office/drawing/2014/main" id="{EDD613B2-D21D-43F8-8938-30079F705A0E}"/>
                    </a:ext>
                  </a:extLst>
                </p:cNvPr>
                <p:cNvSpPr txBox="1"/>
                <p:nvPr/>
              </p:nvSpPr>
              <p:spPr>
                <a:xfrm>
                  <a:off x="4365756" y="-286839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4" name="文本框 73">
                <a:extLst>
                  <a:ext uri="{FF2B5EF4-FFF2-40B4-BE49-F238E27FC236}">
                    <a16:creationId xmlns="" xmlns:a16="http://schemas.microsoft.com/office/drawing/2014/main" id="{B27A5ECC-4588-44D3-8320-AAE0AB052897}"/>
                  </a:ext>
                </a:extLst>
              </p:cNvPr>
              <p:cNvSpPr txBox="1"/>
              <p:nvPr/>
            </p:nvSpPr>
            <p:spPr>
              <a:xfrm>
                <a:off x="1803133" y="-11112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Box 13">
              <a:extLst>
                <a:ext uri="{FF2B5EF4-FFF2-40B4-BE49-F238E27FC236}">
                  <a16:creationId xmlns="" xmlns:a16="http://schemas.microsoft.com/office/drawing/2014/main" id="{3A05E818-10D3-4C23-BD4C-802421FA34A6}"/>
                </a:ext>
              </a:extLst>
            </p:cNvPr>
            <p:cNvSpPr txBox="1"/>
            <p:nvPr/>
          </p:nvSpPr>
          <p:spPr>
            <a:xfrm>
              <a:off x="7352018" y="167987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9" name="组合 78">
              <a:extLst>
                <a:ext uri="{FF2B5EF4-FFF2-40B4-BE49-F238E27FC236}">
                  <a16:creationId xmlns="" xmlns:a16="http://schemas.microsoft.com/office/drawing/2014/main" id="{CCD81DB7-2C20-4EBC-8852-603ED319869B}"/>
                </a:ext>
              </a:extLst>
            </p:cNvPr>
            <p:cNvGrpSpPr/>
            <p:nvPr/>
          </p:nvGrpSpPr>
          <p:grpSpPr>
            <a:xfrm>
              <a:off x="5964036" y="1564977"/>
              <a:ext cx="1465724" cy="736292"/>
              <a:chOff x="691326" y="-1226463"/>
              <a:chExt cx="1465724" cy="736292"/>
            </a:xfrm>
          </p:grpSpPr>
          <p:grpSp>
            <p:nvGrpSpPr>
              <p:cNvPr id="80" name="组合 79">
                <a:extLst>
                  <a:ext uri="{FF2B5EF4-FFF2-40B4-BE49-F238E27FC236}">
                    <a16:creationId xmlns="" xmlns:a16="http://schemas.microsoft.com/office/drawing/2014/main" id="{2411F672-BAAB-4F80-A0DB-F03FF0CF3A42}"/>
                  </a:ext>
                </a:extLst>
              </p:cNvPr>
              <p:cNvGrpSpPr/>
              <p:nvPr/>
            </p:nvGrpSpPr>
            <p:grpSpPr>
              <a:xfrm>
                <a:off x="691326" y="-1226463"/>
                <a:ext cx="1292931" cy="736292"/>
                <a:chOff x="4198116" y="-446859"/>
                <a:chExt cx="1292931" cy="7362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文本框 81">
                      <a:extLst>
                        <a:ext uri="{FF2B5EF4-FFF2-40B4-BE49-F238E27FC236}">
                          <a16:creationId xmlns="" xmlns:a16="http://schemas.microsoft.com/office/drawing/2014/main" id="{C51D6D27-2A3D-494A-ADA0-EE630FB246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7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文本框 70">
                      <a:extLst>
                        <a:ext uri="{FF2B5EF4-FFF2-40B4-BE49-F238E27FC236}">
                          <a16:creationId xmlns:a16="http://schemas.microsoft.com/office/drawing/2014/main" id="{C51D6D27-2A3D-494A-ADA0-EE630FB2467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3" name="矩形 9">
                  <a:extLst>
                    <a:ext uri="{FF2B5EF4-FFF2-40B4-BE49-F238E27FC236}">
                      <a16:creationId xmlns="" xmlns:a16="http://schemas.microsoft.com/office/drawing/2014/main" id="{C55FB809-C515-450B-B7C6-DC4F0146FB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602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文本框 83">
                      <a:extLst>
                        <a:ext uri="{FF2B5EF4-FFF2-40B4-BE49-F238E27FC236}">
                          <a16:creationId xmlns="" xmlns:a16="http://schemas.microsoft.com/office/drawing/2014/main" id="{FB4FC40D-C69E-4622-B583-B17F8B2F34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98116" y="-446859"/>
                      <a:ext cx="633507" cy="7362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9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文本框 72">
                      <a:extLst>
                        <a:ext uri="{FF2B5EF4-FFF2-40B4-BE49-F238E27FC236}">
                          <a16:creationId xmlns:a16="http://schemas.microsoft.com/office/drawing/2014/main" id="{FB4FC40D-C69E-4622-B583-B17F8B2F34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98116" y="-446859"/>
                      <a:ext cx="633507" cy="73629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1" name="文本框 80">
                <a:extLst>
                  <a:ext uri="{FF2B5EF4-FFF2-40B4-BE49-F238E27FC236}">
                    <a16:creationId xmlns="" xmlns:a16="http://schemas.microsoft.com/office/drawing/2014/main" id="{16839B43-4FF8-4024-B6CB-1EB5A166182B}"/>
                  </a:ext>
                </a:extLst>
              </p:cNvPr>
              <p:cNvSpPr txBox="1"/>
              <p:nvPr/>
            </p:nvSpPr>
            <p:spPr>
              <a:xfrm>
                <a:off x="1803133" y="-11112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5" name="TextBox 13">
              <a:extLst>
                <a:ext uri="{FF2B5EF4-FFF2-40B4-BE49-F238E27FC236}">
                  <a16:creationId xmlns="" xmlns:a16="http://schemas.microsoft.com/office/drawing/2014/main" id="{F144E0ED-BE8B-4980-8AC9-74451055296C}"/>
                </a:ext>
              </a:extLst>
            </p:cNvPr>
            <p:cNvSpPr txBox="1"/>
            <p:nvPr/>
          </p:nvSpPr>
          <p:spPr>
            <a:xfrm>
              <a:off x="2673338" y="257776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="" xmlns:a16="http://schemas.microsoft.com/office/drawing/2014/main" id="{9E818149-A56C-4C49-8C67-18719B31F5E1}"/>
                </a:ext>
              </a:extLst>
            </p:cNvPr>
            <p:cNvGrpSpPr/>
            <p:nvPr/>
          </p:nvGrpSpPr>
          <p:grpSpPr>
            <a:xfrm>
              <a:off x="1110096" y="2456517"/>
              <a:ext cx="1684799" cy="740652"/>
              <a:chOff x="691326" y="-1226463"/>
              <a:chExt cx="1684799" cy="740652"/>
            </a:xfrm>
          </p:grpSpPr>
          <p:grpSp>
            <p:nvGrpSpPr>
              <p:cNvPr id="87" name="组合 86">
                <a:extLst>
                  <a:ext uri="{FF2B5EF4-FFF2-40B4-BE49-F238E27FC236}">
                    <a16:creationId xmlns="" xmlns:a16="http://schemas.microsoft.com/office/drawing/2014/main" id="{40E56786-CA34-4FD3-8DAB-2FE1010DBFAE}"/>
                  </a:ext>
                </a:extLst>
              </p:cNvPr>
              <p:cNvGrpSpPr/>
              <p:nvPr/>
            </p:nvGrpSpPr>
            <p:grpSpPr>
              <a:xfrm>
                <a:off x="691326" y="-1226463"/>
                <a:ext cx="1453988" cy="740652"/>
                <a:chOff x="4198116" y="-446859"/>
                <a:chExt cx="1453988" cy="74065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文本框 88">
                      <a:extLst>
                        <a:ext uri="{FF2B5EF4-FFF2-40B4-BE49-F238E27FC236}">
                          <a16:creationId xmlns="" xmlns:a16="http://schemas.microsoft.com/office/drawing/2014/main" id="{59ED8A2F-4357-4F48-B718-53E5D89E00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98116" y="-446859"/>
                      <a:ext cx="845103" cy="74065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文本框 79">
                      <a:extLst>
                        <a:ext uri="{FF2B5EF4-FFF2-40B4-BE49-F238E27FC236}">
                          <a16:creationId xmlns:a16="http://schemas.microsoft.com/office/drawing/2014/main" id="{59ED8A2F-4357-4F48-B718-53E5D89E00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98116" y="-446859"/>
                      <a:ext cx="845103" cy="74065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0" name="文本框 89">
                  <a:extLst>
                    <a:ext uri="{FF2B5EF4-FFF2-40B4-BE49-F238E27FC236}">
                      <a16:creationId xmlns="" xmlns:a16="http://schemas.microsoft.com/office/drawing/2014/main" id="{A6FAE851-ABB8-41FB-A996-D58B92F02935}"/>
                    </a:ext>
                  </a:extLst>
                </p:cNvPr>
                <p:cNvSpPr txBox="1"/>
                <p:nvPr/>
              </p:nvSpPr>
              <p:spPr>
                <a:xfrm>
                  <a:off x="5108365" y="-281759"/>
                  <a:ext cx="5437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矩形 9">
                  <a:extLst>
                    <a:ext uri="{FF2B5EF4-FFF2-40B4-BE49-F238E27FC236}">
                      <a16:creationId xmlns="" xmlns:a16="http://schemas.microsoft.com/office/drawing/2014/main" id="{E10AECE0-73FE-422A-B029-369C0BD23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8277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8" name="文本框 87">
                <a:extLst>
                  <a:ext uri="{FF2B5EF4-FFF2-40B4-BE49-F238E27FC236}">
                    <a16:creationId xmlns="" xmlns:a16="http://schemas.microsoft.com/office/drawing/2014/main" id="{24EA5E7D-3D05-4E29-A683-69B4AAC03568}"/>
                  </a:ext>
                </a:extLst>
              </p:cNvPr>
              <p:cNvSpPr txBox="1"/>
              <p:nvPr/>
            </p:nvSpPr>
            <p:spPr>
              <a:xfrm>
                <a:off x="2022208" y="-10858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TextBox 13">
              <a:extLst>
                <a:ext uri="{FF2B5EF4-FFF2-40B4-BE49-F238E27FC236}">
                  <a16:creationId xmlns="" xmlns:a16="http://schemas.microsoft.com/office/drawing/2014/main" id="{362443A0-D4BA-4B9F-A6BD-FA5954CE6C14}"/>
                </a:ext>
              </a:extLst>
            </p:cNvPr>
            <p:cNvSpPr txBox="1"/>
            <p:nvPr/>
          </p:nvSpPr>
          <p:spPr>
            <a:xfrm>
              <a:off x="7352018" y="257141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="" xmlns:a16="http://schemas.microsoft.com/office/drawing/2014/main" id="{8C2176AA-54DD-4F03-9544-5E5A6066ADD4}"/>
                </a:ext>
              </a:extLst>
            </p:cNvPr>
            <p:cNvGrpSpPr/>
            <p:nvPr/>
          </p:nvGrpSpPr>
          <p:grpSpPr>
            <a:xfrm>
              <a:off x="6131676" y="2456517"/>
              <a:ext cx="1298084" cy="736099"/>
              <a:chOff x="858966" y="-1226463"/>
              <a:chExt cx="1298084" cy="736099"/>
            </a:xfrm>
          </p:grpSpPr>
          <p:grpSp>
            <p:nvGrpSpPr>
              <p:cNvPr id="94" name="组合 93">
                <a:extLst>
                  <a:ext uri="{FF2B5EF4-FFF2-40B4-BE49-F238E27FC236}">
                    <a16:creationId xmlns="" xmlns:a16="http://schemas.microsoft.com/office/drawing/2014/main" id="{94C4142C-3855-4356-9BFB-3272150E3041}"/>
                  </a:ext>
                </a:extLst>
              </p:cNvPr>
              <p:cNvGrpSpPr/>
              <p:nvPr/>
            </p:nvGrpSpPr>
            <p:grpSpPr>
              <a:xfrm>
                <a:off x="858966" y="-1226463"/>
                <a:ext cx="1125291" cy="736099"/>
                <a:chOff x="4365756" y="-446859"/>
                <a:chExt cx="1125291" cy="7360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文本框 95">
                      <a:extLst>
                        <a:ext uri="{FF2B5EF4-FFF2-40B4-BE49-F238E27FC236}">
                          <a16:creationId xmlns="" xmlns:a16="http://schemas.microsoft.com/office/drawing/2014/main" id="{916563A2-2DAD-4129-83FA-7E874F9D66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7540" y="-446859"/>
                      <a:ext cx="633507" cy="7360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7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2" name="文本框 91">
                      <a:extLst>
                        <a:ext uri="{FF2B5EF4-FFF2-40B4-BE49-F238E27FC236}">
                          <a16:creationId xmlns:a16="http://schemas.microsoft.com/office/drawing/2014/main" id="{916563A2-2DAD-4129-83FA-7E874F9D66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7540" y="-446859"/>
                      <a:ext cx="633507" cy="7360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7" name="矩形 9">
                  <a:extLst>
                    <a:ext uri="{FF2B5EF4-FFF2-40B4-BE49-F238E27FC236}">
                      <a16:creationId xmlns="" xmlns:a16="http://schemas.microsoft.com/office/drawing/2014/main" id="{A673457C-76A3-4378-B3E8-1EFC73426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602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文本框 97">
                  <a:extLst>
                    <a:ext uri="{FF2B5EF4-FFF2-40B4-BE49-F238E27FC236}">
                      <a16:creationId xmlns="" xmlns:a16="http://schemas.microsoft.com/office/drawing/2014/main" id="{810CA7FA-AEED-481F-A5E9-C62693B58464}"/>
                    </a:ext>
                  </a:extLst>
                </p:cNvPr>
                <p:cNvSpPr txBox="1"/>
                <p:nvPr/>
              </p:nvSpPr>
              <p:spPr>
                <a:xfrm>
                  <a:off x="4365756" y="-279219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5" name="文本框 94">
                <a:extLst>
                  <a:ext uri="{FF2B5EF4-FFF2-40B4-BE49-F238E27FC236}">
                    <a16:creationId xmlns="" xmlns:a16="http://schemas.microsoft.com/office/drawing/2014/main" id="{5793BE8A-706F-41D0-8623-D40DA4656D7F}"/>
                  </a:ext>
                </a:extLst>
              </p:cNvPr>
              <p:cNvSpPr txBox="1"/>
              <p:nvPr/>
            </p:nvSpPr>
            <p:spPr>
              <a:xfrm>
                <a:off x="1803133" y="-11112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9" name="TextBox 13">
              <a:extLst>
                <a:ext uri="{FF2B5EF4-FFF2-40B4-BE49-F238E27FC236}">
                  <a16:creationId xmlns="" xmlns:a16="http://schemas.microsoft.com/office/drawing/2014/main" id="{49D98997-7343-4960-9B4E-697D373BF509}"/>
                </a:ext>
              </a:extLst>
            </p:cNvPr>
            <p:cNvSpPr txBox="1"/>
            <p:nvPr/>
          </p:nvSpPr>
          <p:spPr>
            <a:xfrm>
              <a:off x="4959338" y="257141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="" xmlns:a16="http://schemas.microsoft.com/office/drawing/2014/main" id="{DB920ACB-F14E-4652-A06E-0D05FFF5146E}"/>
                </a:ext>
              </a:extLst>
            </p:cNvPr>
            <p:cNvGrpSpPr/>
            <p:nvPr/>
          </p:nvGrpSpPr>
          <p:grpSpPr>
            <a:xfrm>
              <a:off x="3571356" y="2456517"/>
              <a:ext cx="1465724" cy="749244"/>
              <a:chOff x="691326" y="-1226463"/>
              <a:chExt cx="1465724" cy="749244"/>
            </a:xfrm>
          </p:grpSpPr>
          <p:grpSp>
            <p:nvGrpSpPr>
              <p:cNvPr id="101" name="组合 100">
                <a:extLst>
                  <a:ext uri="{FF2B5EF4-FFF2-40B4-BE49-F238E27FC236}">
                    <a16:creationId xmlns="" xmlns:a16="http://schemas.microsoft.com/office/drawing/2014/main" id="{91FEA741-56DF-406E-8243-699251CA5777}"/>
                  </a:ext>
                </a:extLst>
              </p:cNvPr>
              <p:cNvGrpSpPr/>
              <p:nvPr/>
            </p:nvGrpSpPr>
            <p:grpSpPr>
              <a:xfrm>
                <a:off x="691326" y="-1226463"/>
                <a:ext cx="1308961" cy="749244"/>
                <a:chOff x="4198116" y="-446859"/>
                <a:chExt cx="1308961" cy="74924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文本框 102">
                      <a:extLst>
                        <a:ext uri="{FF2B5EF4-FFF2-40B4-BE49-F238E27FC236}">
                          <a16:creationId xmlns="" xmlns:a16="http://schemas.microsoft.com/office/drawing/2014/main" id="{1B156A7A-4E62-484A-AD71-ED6E9FDFB4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7540" y="-446859"/>
                      <a:ext cx="649537" cy="7492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文本框 98">
                      <a:extLst>
                        <a:ext uri="{FF2B5EF4-FFF2-40B4-BE49-F238E27FC236}">
                          <a16:creationId xmlns:a16="http://schemas.microsoft.com/office/drawing/2014/main" id="{1B156A7A-4E62-484A-AD71-ED6E9FDFB4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7540" y="-446859"/>
                      <a:ext cx="649537" cy="74924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4" name="矩形 9">
                  <a:extLst>
                    <a:ext uri="{FF2B5EF4-FFF2-40B4-BE49-F238E27FC236}">
                      <a16:creationId xmlns="" xmlns:a16="http://schemas.microsoft.com/office/drawing/2014/main" id="{BA397FD6-3D36-46CF-A018-43930226F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602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文本框 104">
                      <a:extLst>
                        <a:ext uri="{FF2B5EF4-FFF2-40B4-BE49-F238E27FC236}">
                          <a16:creationId xmlns="" xmlns:a16="http://schemas.microsoft.com/office/drawing/2014/main" id="{5D47386A-278D-4E4D-971D-84BD8C875B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98116" y="-446859"/>
                      <a:ext cx="649537" cy="7492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文本框 100">
                      <a:extLst>
                        <a:ext uri="{FF2B5EF4-FFF2-40B4-BE49-F238E27FC236}">
                          <a16:creationId xmlns:a16="http://schemas.microsoft.com/office/drawing/2014/main" id="{5D47386A-278D-4E4D-971D-84BD8C875B9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98116" y="-446859"/>
                      <a:ext cx="649537" cy="74924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2" name="文本框 101">
                <a:extLst>
                  <a:ext uri="{FF2B5EF4-FFF2-40B4-BE49-F238E27FC236}">
                    <a16:creationId xmlns="" xmlns:a16="http://schemas.microsoft.com/office/drawing/2014/main" id="{D357E9AD-0958-4348-A5C7-B566737736A3}"/>
                  </a:ext>
                </a:extLst>
              </p:cNvPr>
              <p:cNvSpPr txBox="1"/>
              <p:nvPr/>
            </p:nvSpPr>
            <p:spPr>
              <a:xfrm>
                <a:off x="1803133" y="-11112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06" name="直接箭头连接符 105">
            <a:extLst>
              <a:ext uri="{FF2B5EF4-FFF2-40B4-BE49-F238E27FC236}">
                <a16:creationId xmlns="" xmlns:a16="http://schemas.microsoft.com/office/drawing/2014/main" id="{B9E454BB-2E2C-47B5-9EA2-9879922F9BFD}"/>
              </a:ext>
            </a:extLst>
          </p:cNvPr>
          <p:cNvCxnSpPr/>
          <p:nvPr/>
        </p:nvCxnSpPr>
        <p:spPr>
          <a:xfrm>
            <a:off x="1519383" y="1795132"/>
            <a:ext cx="476250" cy="4191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="" xmlns:a16="http://schemas.microsoft.com/office/drawing/2014/main" id="{BED4B89A-AD72-40DB-90BB-F05C1CB668E7}"/>
              </a:ext>
            </a:extLst>
          </p:cNvPr>
          <p:cNvCxnSpPr/>
          <p:nvPr/>
        </p:nvCxnSpPr>
        <p:spPr>
          <a:xfrm flipH="1">
            <a:off x="1547958" y="1801482"/>
            <a:ext cx="473075" cy="37782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8" name="图片 107">
            <a:extLst>
              <a:ext uri="{FF2B5EF4-FFF2-40B4-BE49-F238E27FC236}">
                <a16:creationId xmlns="" xmlns:a16="http://schemas.microsoft.com/office/drawing/2014/main" id="{AE5F52A5-6F07-4736-9603-C41B7EC86B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6" t="10815" r="8815" b="80000"/>
          <a:stretch/>
        </p:blipFill>
        <p:spPr>
          <a:xfrm rot="7482665" flipH="1">
            <a:off x="2058685" y="1042892"/>
            <a:ext cx="878217" cy="522756"/>
          </a:xfrm>
          <a:prstGeom prst="rect">
            <a:avLst/>
          </a:prstGeom>
        </p:spPr>
      </p:pic>
      <p:sp>
        <p:nvSpPr>
          <p:cNvPr id="113" name="文本框 112">
            <a:extLst>
              <a:ext uri="{FF2B5EF4-FFF2-40B4-BE49-F238E27FC236}">
                <a16:creationId xmlns="" xmlns:a16="http://schemas.microsoft.com/office/drawing/2014/main" id="{8A01C46A-C44C-4E8A-9366-DDE170DB56E9}"/>
              </a:ext>
            </a:extLst>
          </p:cNvPr>
          <p:cNvSpPr txBox="1"/>
          <p:nvPr/>
        </p:nvSpPr>
        <p:spPr>
          <a:xfrm>
            <a:off x="2794895" y="595368"/>
            <a:ext cx="2553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两个乘数的分子、分母交换了位置。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10096" y="1564977"/>
            <a:ext cx="6673722" cy="1640784"/>
            <a:chOff x="1110096" y="1564977"/>
            <a:chExt cx="6673722" cy="1640784"/>
          </a:xfrm>
        </p:grpSpPr>
        <p:sp>
          <p:nvSpPr>
            <p:cNvPr id="64" name="TextBox 13"/>
            <p:cNvSpPr txBox="1"/>
            <p:nvPr/>
          </p:nvSpPr>
          <p:spPr>
            <a:xfrm>
              <a:off x="2498078" y="167987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="" xmlns:a16="http://schemas.microsoft.com/office/drawing/2014/main" id="{4AB4B8A6-370B-476D-BFBB-A2F8A6EA38B3}"/>
                </a:ext>
              </a:extLst>
            </p:cNvPr>
            <p:cNvGrpSpPr/>
            <p:nvPr/>
          </p:nvGrpSpPr>
          <p:grpSpPr>
            <a:xfrm>
              <a:off x="1110096" y="1564977"/>
              <a:ext cx="1465724" cy="736292"/>
              <a:chOff x="691326" y="-1226463"/>
              <a:chExt cx="1465724" cy="736292"/>
            </a:xfrm>
          </p:grpSpPr>
          <p:grpSp>
            <p:nvGrpSpPr>
              <p:cNvPr id="66" name="组合 65">
                <a:extLst>
                  <a:ext uri="{FF2B5EF4-FFF2-40B4-BE49-F238E27FC236}">
                    <a16:creationId xmlns="" xmlns:a16="http://schemas.microsoft.com/office/drawing/2014/main" id="{922D8D28-4DEA-4FB8-B860-2680C087C453}"/>
                  </a:ext>
                </a:extLst>
              </p:cNvPr>
              <p:cNvGrpSpPr/>
              <p:nvPr/>
            </p:nvGrpSpPr>
            <p:grpSpPr>
              <a:xfrm>
                <a:off x="691326" y="-1226463"/>
                <a:ext cx="1292931" cy="736292"/>
                <a:chOff x="4198116" y="-446859"/>
                <a:chExt cx="1292931" cy="7362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文本框 67">
                      <a:extLst>
                        <a:ext uri="{FF2B5EF4-FFF2-40B4-BE49-F238E27FC236}">
                          <a16:creationId xmlns="" xmlns:a16="http://schemas.microsoft.com/office/drawing/2014/main" id="{53ED4269-7C50-466C-9BC0-1BD24A3C21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2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文本框 67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53ED4269-7C50-466C-9BC0-1BD24A3C21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9" name="矩形 9">
                  <a:extLst>
                    <a:ext uri="{FF2B5EF4-FFF2-40B4-BE49-F238E27FC236}">
                      <a16:creationId xmlns="" xmlns:a16="http://schemas.microsoft.com/office/drawing/2014/main" id="{4544049F-AFF6-4CE2-BE8F-368738125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602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文本框 69">
                      <a:extLst>
                        <a:ext uri="{FF2B5EF4-FFF2-40B4-BE49-F238E27FC236}">
                          <a16:creationId xmlns="" xmlns:a16="http://schemas.microsoft.com/office/drawing/2014/main" id="{BA15DC76-8C4C-4A3E-8526-1BE2A5BF84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98116" y="-446859"/>
                      <a:ext cx="633507" cy="7362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3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文本框 69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BA15DC76-8C4C-4A3E-8526-1BE2A5BF84E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98116" y="-446859"/>
                      <a:ext cx="633507" cy="73629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7" name="文本框 66">
                <a:extLst>
                  <a:ext uri="{FF2B5EF4-FFF2-40B4-BE49-F238E27FC236}">
                    <a16:creationId xmlns="" xmlns:a16="http://schemas.microsoft.com/office/drawing/2014/main" id="{95D76FA8-5A7D-43C3-9946-F5A6530C0580}"/>
                  </a:ext>
                </a:extLst>
              </p:cNvPr>
              <p:cNvSpPr txBox="1"/>
              <p:nvPr/>
            </p:nvSpPr>
            <p:spPr>
              <a:xfrm>
                <a:off x="1803133" y="-11112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TextBox 13">
              <a:extLst>
                <a:ext uri="{FF2B5EF4-FFF2-40B4-BE49-F238E27FC236}">
                  <a16:creationId xmlns="" xmlns:a16="http://schemas.microsoft.com/office/drawing/2014/main" id="{D764FAA4-1A1D-4529-B531-8586CCA9FF6B}"/>
                </a:ext>
              </a:extLst>
            </p:cNvPr>
            <p:cNvSpPr txBox="1"/>
            <p:nvPr/>
          </p:nvSpPr>
          <p:spPr>
            <a:xfrm>
              <a:off x="4904410" y="167987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="" xmlns:a16="http://schemas.microsoft.com/office/drawing/2014/main" id="{31598A3B-CB50-4127-B96E-322A26B7E9C0}"/>
                </a:ext>
              </a:extLst>
            </p:cNvPr>
            <p:cNvGrpSpPr/>
            <p:nvPr/>
          </p:nvGrpSpPr>
          <p:grpSpPr>
            <a:xfrm>
              <a:off x="3684068" y="1564977"/>
              <a:ext cx="1298084" cy="736292"/>
              <a:chOff x="858966" y="-1226463"/>
              <a:chExt cx="1298084" cy="736292"/>
            </a:xfrm>
          </p:grpSpPr>
          <p:grpSp>
            <p:nvGrpSpPr>
              <p:cNvPr id="73" name="组合 72">
                <a:extLst>
                  <a:ext uri="{FF2B5EF4-FFF2-40B4-BE49-F238E27FC236}">
                    <a16:creationId xmlns="" xmlns:a16="http://schemas.microsoft.com/office/drawing/2014/main" id="{26C228E3-A20D-4400-A7F2-84DA2C34BC05}"/>
                  </a:ext>
                </a:extLst>
              </p:cNvPr>
              <p:cNvGrpSpPr/>
              <p:nvPr/>
            </p:nvGrpSpPr>
            <p:grpSpPr>
              <a:xfrm>
                <a:off x="858966" y="-1226463"/>
                <a:ext cx="1125291" cy="736292"/>
                <a:chOff x="4365756" y="-446859"/>
                <a:chExt cx="1125291" cy="7362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文本框 74">
                      <a:extLst>
                        <a:ext uri="{FF2B5EF4-FFF2-40B4-BE49-F238E27FC236}">
                          <a16:creationId xmlns="" xmlns:a16="http://schemas.microsoft.com/office/drawing/2014/main" id="{1DDEAC9F-1BCF-4AF7-8AB8-153245E94A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2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5" name="文本框 74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1DDEAC9F-1BCF-4AF7-8AB8-153245E94AB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矩形 9">
                  <a:extLst>
                    <a:ext uri="{FF2B5EF4-FFF2-40B4-BE49-F238E27FC236}">
                      <a16:creationId xmlns="" xmlns:a16="http://schemas.microsoft.com/office/drawing/2014/main" id="{1927BA7B-9178-4702-853C-1A476C51E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602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="" xmlns:a16="http://schemas.microsoft.com/office/drawing/2014/main" id="{EDD613B2-D21D-43F8-8938-30079F705A0E}"/>
                    </a:ext>
                  </a:extLst>
                </p:cNvPr>
                <p:cNvSpPr txBox="1"/>
                <p:nvPr/>
              </p:nvSpPr>
              <p:spPr>
                <a:xfrm>
                  <a:off x="4365756" y="-286839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4" name="文本框 73">
                <a:extLst>
                  <a:ext uri="{FF2B5EF4-FFF2-40B4-BE49-F238E27FC236}">
                    <a16:creationId xmlns="" xmlns:a16="http://schemas.microsoft.com/office/drawing/2014/main" id="{B27A5ECC-4588-44D3-8320-AAE0AB052897}"/>
                  </a:ext>
                </a:extLst>
              </p:cNvPr>
              <p:cNvSpPr txBox="1"/>
              <p:nvPr/>
            </p:nvSpPr>
            <p:spPr>
              <a:xfrm>
                <a:off x="1803133" y="-11112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Box 13">
              <a:extLst>
                <a:ext uri="{FF2B5EF4-FFF2-40B4-BE49-F238E27FC236}">
                  <a16:creationId xmlns="" xmlns:a16="http://schemas.microsoft.com/office/drawing/2014/main" id="{3A05E818-10D3-4C23-BD4C-802421FA34A6}"/>
                </a:ext>
              </a:extLst>
            </p:cNvPr>
            <p:cNvSpPr txBox="1"/>
            <p:nvPr/>
          </p:nvSpPr>
          <p:spPr>
            <a:xfrm>
              <a:off x="7352018" y="167987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9" name="组合 78">
              <a:extLst>
                <a:ext uri="{FF2B5EF4-FFF2-40B4-BE49-F238E27FC236}">
                  <a16:creationId xmlns="" xmlns:a16="http://schemas.microsoft.com/office/drawing/2014/main" id="{CCD81DB7-2C20-4EBC-8852-603ED319869B}"/>
                </a:ext>
              </a:extLst>
            </p:cNvPr>
            <p:cNvGrpSpPr/>
            <p:nvPr/>
          </p:nvGrpSpPr>
          <p:grpSpPr>
            <a:xfrm>
              <a:off x="5968733" y="1564977"/>
              <a:ext cx="1461027" cy="744185"/>
              <a:chOff x="696023" y="-1226463"/>
              <a:chExt cx="1461027" cy="744185"/>
            </a:xfrm>
          </p:grpSpPr>
          <p:grpSp>
            <p:nvGrpSpPr>
              <p:cNvPr id="80" name="组合 79">
                <a:extLst>
                  <a:ext uri="{FF2B5EF4-FFF2-40B4-BE49-F238E27FC236}">
                    <a16:creationId xmlns="" xmlns:a16="http://schemas.microsoft.com/office/drawing/2014/main" id="{2411F672-BAAB-4F80-A0DB-F03FF0CF3A42}"/>
                  </a:ext>
                </a:extLst>
              </p:cNvPr>
              <p:cNvGrpSpPr/>
              <p:nvPr/>
            </p:nvGrpSpPr>
            <p:grpSpPr>
              <a:xfrm>
                <a:off x="696023" y="-1226463"/>
                <a:ext cx="1288234" cy="744185"/>
                <a:chOff x="4202813" y="-446859"/>
                <a:chExt cx="1288234" cy="74418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文本框 81">
                      <a:extLst>
                        <a:ext uri="{FF2B5EF4-FFF2-40B4-BE49-F238E27FC236}">
                          <a16:creationId xmlns="" xmlns:a16="http://schemas.microsoft.com/office/drawing/2014/main" id="{C51D6D27-2A3D-494A-ADA0-EE630FB246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7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文本框 81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C51D6D27-2A3D-494A-ADA0-EE630FB2467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7540" y="-446859"/>
                      <a:ext cx="633507" cy="73629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3" name="矩形 9">
                  <a:extLst>
                    <a:ext uri="{FF2B5EF4-FFF2-40B4-BE49-F238E27FC236}">
                      <a16:creationId xmlns="" xmlns:a16="http://schemas.microsoft.com/office/drawing/2014/main" id="{C55FB809-C515-450B-B7C6-DC4F0146FB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602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文本框 83">
                      <a:extLst>
                        <a:ext uri="{FF2B5EF4-FFF2-40B4-BE49-F238E27FC236}">
                          <a16:creationId xmlns="" xmlns:a16="http://schemas.microsoft.com/office/drawing/2014/main" id="{FB4FC40D-C69E-4622-B583-B17F8B2F34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02813" y="-438966"/>
                      <a:ext cx="633507" cy="7362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9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文本框 83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FB4FC40D-C69E-4622-B583-B17F8B2F34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2813" y="-438966"/>
                      <a:ext cx="633507" cy="73629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1" name="文本框 80">
                <a:extLst>
                  <a:ext uri="{FF2B5EF4-FFF2-40B4-BE49-F238E27FC236}">
                    <a16:creationId xmlns="" xmlns:a16="http://schemas.microsoft.com/office/drawing/2014/main" id="{16839B43-4FF8-4024-B6CB-1EB5A166182B}"/>
                  </a:ext>
                </a:extLst>
              </p:cNvPr>
              <p:cNvSpPr txBox="1"/>
              <p:nvPr/>
            </p:nvSpPr>
            <p:spPr>
              <a:xfrm>
                <a:off x="1803133" y="-11112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5" name="TextBox 13">
              <a:extLst>
                <a:ext uri="{FF2B5EF4-FFF2-40B4-BE49-F238E27FC236}">
                  <a16:creationId xmlns="" xmlns:a16="http://schemas.microsoft.com/office/drawing/2014/main" id="{F144E0ED-BE8B-4980-8AC9-74451055296C}"/>
                </a:ext>
              </a:extLst>
            </p:cNvPr>
            <p:cNvSpPr txBox="1"/>
            <p:nvPr/>
          </p:nvSpPr>
          <p:spPr>
            <a:xfrm>
              <a:off x="2673338" y="257776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="" xmlns:a16="http://schemas.microsoft.com/office/drawing/2014/main" id="{9E818149-A56C-4C49-8C67-18719B31F5E1}"/>
                </a:ext>
              </a:extLst>
            </p:cNvPr>
            <p:cNvGrpSpPr/>
            <p:nvPr/>
          </p:nvGrpSpPr>
          <p:grpSpPr>
            <a:xfrm>
              <a:off x="1110096" y="2456517"/>
              <a:ext cx="1684799" cy="740652"/>
              <a:chOff x="691326" y="-1226463"/>
              <a:chExt cx="1684799" cy="740652"/>
            </a:xfrm>
          </p:grpSpPr>
          <p:grpSp>
            <p:nvGrpSpPr>
              <p:cNvPr id="87" name="组合 86">
                <a:extLst>
                  <a:ext uri="{FF2B5EF4-FFF2-40B4-BE49-F238E27FC236}">
                    <a16:creationId xmlns="" xmlns:a16="http://schemas.microsoft.com/office/drawing/2014/main" id="{40E56786-CA34-4FD3-8DAB-2FE1010DBFAE}"/>
                  </a:ext>
                </a:extLst>
              </p:cNvPr>
              <p:cNvGrpSpPr/>
              <p:nvPr/>
            </p:nvGrpSpPr>
            <p:grpSpPr>
              <a:xfrm>
                <a:off x="691326" y="-1226463"/>
                <a:ext cx="1453988" cy="740652"/>
                <a:chOff x="4198116" y="-446859"/>
                <a:chExt cx="1453988" cy="74065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文本框 88">
                      <a:extLst>
                        <a:ext uri="{FF2B5EF4-FFF2-40B4-BE49-F238E27FC236}">
                          <a16:creationId xmlns="" xmlns:a16="http://schemas.microsoft.com/office/drawing/2014/main" id="{59ED8A2F-4357-4F48-B718-53E5D89E00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98116" y="-446859"/>
                      <a:ext cx="845103" cy="74065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文本框 88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59ED8A2F-4357-4F48-B718-53E5D89E00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98116" y="-446859"/>
                      <a:ext cx="845103" cy="74065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0" name="文本框 89">
                  <a:extLst>
                    <a:ext uri="{FF2B5EF4-FFF2-40B4-BE49-F238E27FC236}">
                      <a16:creationId xmlns="" xmlns:a16="http://schemas.microsoft.com/office/drawing/2014/main" id="{A6FAE851-ABB8-41FB-A996-D58B92F02935}"/>
                    </a:ext>
                  </a:extLst>
                </p:cNvPr>
                <p:cNvSpPr txBox="1"/>
                <p:nvPr/>
              </p:nvSpPr>
              <p:spPr>
                <a:xfrm>
                  <a:off x="5108365" y="-281759"/>
                  <a:ext cx="5437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矩形 9">
                  <a:extLst>
                    <a:ext uri="{FF2B5EF4-FFF2-40B4-BE49-F238E27FC236}">
                      <a16:creationId xmlns="" xmlns:a16="http://schemas.microsoft.com/office/drawing/2014/main" id="{E10AECE0-73FE-422A-B029-369C0BD23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8277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8" name="文本框 87">
                <a:extLst>
                  <a:ext uri="{FF2B5EF4-FFF2-40B4-BE49-F238E27FC236}">
                    <a16:creationId xmlns="" xmlns:a16="http://schemas.microsoft.com/office/drawing/2014/main" id="{24EA5E7D-3D05-4E29-A683-69B4AAC03568}"/>
                  </a:ext>
                </a:extLst>
              </p:cNvPr>
              <p:cNvSpPr txBox="1"/>
              <p:nvPr/>
            </p:nvSpPr>
            <p:spPr>
              <a:xfrm>
                <a:off x="2022208" y="-10858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TextBox 13">
              <a:extLst>
                <a:ext uri="{FF2B5EF4-FFF2-40B4-BE49-F238E27FC236}">
                  <a16:creationId xmlns="" xmlns:a16="http://schemas.microsoft.com/office/drawing/2014/main" id="{362443A0-D4BA-4B9F-A6BD-FA5954CE6C14}"/>
                </a:ext>
              </a:extLst>
            </p:cNvPr>
            <p:cNvSpPr txBox="1"/>
            <p:nvPr/>
          </p:nvSpPr>
          <p:spPr>
            <a:xfrm>
              <a:off x="7352018" y="257141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="" xmlns:a16="http://schemas.microsoft.com/office/drawing/2014/main" id="{8C2176AA-54DD-4F03-9544-5E5A6066ADD4}"/>
                </a:ext>
              </a:extLst>
            </p:cNvPr>
            <p:cNvGrpSpPr/>
            <p:nvPr/>
          </p:nvGrpSpPr>
          <p:grpSpPr>
            <a:xfrm>
              <a:off x="6131676" y="2456517"/>
              <a:ext cx="1298084" cy="736099"/>
              <a:chOff x="858966" y="-1226463"/>
              <a:chExt cx="1298084" cy="736099"/>
            </a:xfrm>
          </p:grpSpPr>
          <p:grpSp>
            <p:nvGrpSpPr>
              <p:cNvPr id="94" name="组合 93">
                <a:extLst>
                  <a:ext uri="{FF2B5EF4-FFF2-40B4-BE49-F238E27FC236}">
                    <a16:creationId xmlns="" xmlns:a16="http://schemas.microsoft.com/office/drawing/2014/main" id="{94C4142C-3855-4356-9BFB-3272150E3041}"/>
                  </a:ext>
                </a:extLst>
              </p:cNvPr>
              <p:cNvGrpSpPr/>
              <p:nvPr/>
            </p:nvGrpSpPr>
            <p:grpSpPr>
              <a:xfrm>
                <a:off x="858966" y="-1226463"/>
                <a:ext cx="1125291" cy="736099"/>
                <a:chOff x="4365756" y="-446859"/>
                <a:chExt cx="1125291" cy="7360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文本框 95">
                      <a:extLst>
                        <a:ext uri="{FF2B5EF4-FFF2-40B4-BE49-F238E27FC236}">
                          <a16:creationId xmlns="" xmlns:a16="http://schemas.microsoft.com/office/drawing/2014/main" id="{916563A2-2DAD-4129-83FA-7E874F9D66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7540" y="-446859"/>
                      <a:ext cx="633507" cy="7360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7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文本框 95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916563A2-2DAD-4129-83FA-7E874F9D66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7540" y="-446859"/>
                      <a:ext cx="633507" cy="73609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7" name="矩形 9">
                  <a:extLst>
                    <a:ext uri="{FF2B5EF4-FFF2-40B4-BE49-F238E27FC236}">
                      <a16:creationId xmlns="" xmlns:a16="http://schemas.microsoft.com/office/drawing/2014/main" id="{A673457C-76A3-4378-B3E8-1EFC73426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602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文本框 97">
                  <a:extLst>
                    <a:ext uri="{FF2B5EF4-FFF2-40B4-BE49-F238E27FC236}">
                      <a16:creationId xmlns="" xmlns:a16="http://schemas.microsoft.com/office/drawing/2014/main" id="{810CA7FA-AEED-481F-A5E9-C62693B58464}"/>
                    </a:ext>
                  </a:extLst>
                </p:cNvPr>
                <p:cNvSpPr txBox="1"/>
                <p:nvPr/>
              </p:nvSpPr>
              <p:spPr>
                <a:xfrm>
                  <a:off x="4365756" y="-279219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5" name="文本框 94">
                <a:extLst>
                  <a:ext uri="{FF2B5EF4-FFF2-40B4-BE49-F238E27FC236}">
                    <a16:creationId xmlns="" xmlns:a16="http://schemas.microsoft.com/office/drawing/2014/main" id="{5793BE8A-706F-41D0-8623-D40DA4656D7F}"/>
                  </a:ext>
                </a:extLst>
              </p:cNvPr>
              <p:cNvSpPr txBox="1"/>
              <p:nvPr/>
            </p:nvSpPr>
            <p:spPr>
              <a:xfrm>
                <a:off x="1803133" y="-11112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9" name="TextBox 13">
              <a:extLst>
                <a:ext uri="{FF2B5EF4-FFF2-40B4-BE49-F238E27FC236}">
                  <a16:creationId xmlns="" xmlns:a16="http://schemas.microsoft.com/office/drawing/2014/main" id="{49D98997-7343-4960-9B4E-697D373BF509}"/>
                </a:ext>
              </a:extLst>
            </p:cNvPr>
            <p:cNvSpPr txBox="1"/>
            <p:nvPr/>
          </p:nvSpPr>
          <p:spPr>
            <a:xfrm>
              <a:off x="4959338" y="257141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="" xmlns:a16="http://schemas.microsoft.com/office/drawing/2014/main" id="{DB920ACB-F14E-4652-A06E-0D05FFF5146E}"/>
                </a:ext>
              </a:extLst>
            </p:cNvPr>
            <p:cNvGrpSpPr/>
            <p:nvPr/>
          </p:nvGrpSpPr>
          <p:grpSpPr>
            <a:xfrm>
              <a:off x="3571356" y="2456517"/>
              <a:ext cx="1465724" cy="749244"/>
              <a:chOff x="691326" y="-1226463"/>
              <a:chExt cx="1465724" cy="749244"/>
            </a:xfrm>
          </p:grpSpPr>
          <p:grpSp>
            <p:nvGrpSpPr>
              <p:cNvPr id="101" name="组合 100">
                <a:extLst>
                  <a:ext uri="{FF2B5EF4-FFF2-40B4-BE49-F238E27FC236}">
                    <a16:creationId xmlns="" xmlns:a16="http://schemas.microsoft.com/office/drawing/2014/main" id="{91FEA741-56DF-406E-8243-699251CA5777}"/>
                  </a:ext>
                </a:extLst>
              </p:cNvPr>
              <p:cNvGrpSpPr/>
              <p:nvPr/>
            </p:nvGrpSpPr>
            <p:grpSpPr>
              <a:xfrm>
                <a:off x="691326" y="-1226463"/>
                <a:ext cx="1308961" cy="749244"/>
                <a:chOff x="4198116" y="-446859"/>
                <a:chExt cx="1308961" cy="74924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文本框 102">
                      <a:extLst>
                        <a:ext uri="{FF2B5EF4-FFF2-40B4-BE49-F238E27FC236}">
                          <a16:creationId xmlns="" xmlns:a16="http://schemas.microsoft.com/office/drawing/2014/main" id="{1B156A7A-4E62-484A-AD71-ED6E9FDFB4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7540" y="-446859"/>
                      <a:ext cx="649537" cy="7492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3" name="文本框 102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1B156A7A-4E62-484A-AD71-ED6E9FDFB4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7540" y="-446859"/>
                      <a:ext cx="649537" cy="749244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4" name="矩形 9">
                  <a:extLst>
                    <a:ext uri="{FF2B5EF4-FFF2-40B4-BE49-F238E27FC236}">
                      <a16:creationId xmlns="" xmlns:a16="http://schemas.microsoft.com/office/drawing/2014/main" id="{BA397FD6-3D36-46CF-A018-43930226F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602" y="-396850"/>
                  <a:ext cx="500843" cy="601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endParaRPr lang="zh-CN" altLang="en-US" sz="2800" b="1" spc="45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文本框 104">
                      <a:extLst>
                        <a:ext uri="{FF2B5EF4-FFF2-40B4-BE49-F238E27FC236}">
                          <a16:creationId xmlns="" xmlns:a16="http://schemas.microsoft.com/office/drawing/2014/main" id="{5D47386A-278D-4E4D-971D-84BD8C875B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98116" y="-446859"/>
                      <a:ext cx="649537" cy="7492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5" name="文本框 104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5D47386A-278D-4E4D-971D-84BD8C875B9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98116" y="-446859"/>
                      <a:ext cx="649537" cy="749244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2" name="文本框 101">
                <a:extLst>
                  <a:ext uri="{FF2B5EF4-FFF2-40B4-BE49-F238E27FC236}">
                    <a16:creationId xmlns="" xmlns:a16="http://schemas.microsoft.com/office/drawing/2014/main" id="{D357E9AD-0958-4348-A5C7-B566737736A3}"/>
                  </a:ext>
                </a:extLst>
              </p:cNvPr>
              <p:cNvSpPr txBox="1"/>
              <p:nvPr/>
            </p:nvSpPr>
            <p:spPr>
              <a:xfrm>
                <a:off x="1803133" y="-1111237"/>
                <a:ext cx="35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="" xmlns:a16="http://schemas.microsoft.com/office/drawing/2014/main" id="{53ED4269-7C50-466C-9BC0-1BD24A3C21D6}"/>
                  </a:ext>
                </a:extLst>
              </p:cNvPr>
              <p:cNvSpPr txBox="1"/>
              <p:nvPr/>
            </p:nvSpPr>
            <p:spPr>
              <a:xfrm>
                <a:off x="1765354" y="1572870"/>
                <a:ext cx="633507" cy="73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ED4269-7C50-466C-9BC0-1BD24A3C2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354" y="1572870"/>
                <a:ext cx="633507" cy="7362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id="{BA15DC76-8C4C-4A3E-8526-1BE2A5BF84E3}"/>
                  </a:ext>
                </a:extLst>
              </p:cNvPr>
              <p:cNvSpPr txBox="1"/>
              <p:nvPr/>
            </p:nvSpPr>
            <p:spPr>
              <a:xfrm>
                <a:off x="1106878" y="1564977"/>
                <a:ext cx="633507" cy="73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A15DC76-8C4C-4A3E-8526-1BE2A5BF8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78" y="1564977"/>
                <a:ext cx="633507" cy="73629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="" xmlns:a16="http://schemas.microsoft.com/office/drawing/2014/main" id="{1DDEAC9F-1BCF-4AF7-8AB8-153245E94AB8}"/>
                  </a:ext>
                </a:extLst>
              </p:cNvPr>
              <p:cNvSpPr txBox="1"/>
              <p:nvPr/>
            </p:nvSpPr>
            <p:spPr>
              <a:xfrm>
                <a:off x="4175852" y="1564977"/>
                <a:ext cx="633507" cy="73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DEAC9F-1BCF-4AF7-8AB8-153245E94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52" y="1564977"/>
                <a:ext cx="633507" cy="73629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文本框 110">
            <a:extLst>
              <a:ext uri="{FF2B5EF4-FFF2-40B4-BE49-F238E27FC236}">
                <a16:creationId xmlns="" xmlns:a16="http://schemas.microsoft.com/office/drawing/2014/main" id="{EDD613B2-D21D-43F8-8938-30079F705A0E}"/>
              </a:ext>
            </a:extLst>
          </p:cNvPr>
          <p:cNvSpPr txBox="1"/>
          <p:nvPr/>
        </p:nvSpPr>
        <p:spPr>
          <a:xfrm>
            <a:off x="3685947" y="173054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="" xmlns:a16="http://schemas.microsoft.com/office/drawing/2014/main" id="{C51D6D27-2A3D-494A-ADA0-EE630FB24677}"/>
                  </a:ext>
                </a:extLst>
              </p:cNvPr>
              <p:cNvSpPr txBox="1"/>
              <p:nvPr/>
            </p:nvSpPr>
            <p:spPr>
              <a:xfrm>
                <a:off x="6628071" y="1564977"/>
                <a:ext cx="633507" cy="73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51D6D27-2A3D-494A-ADA0-EE630FB24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71" y="1564977"/>
                <a:ext cx="633507" cy="73629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="" xmlns:a16="http://schemas.microsoft.com/office/drawing/2014/main" id="{FB4FC40D-C69E-4622-B583-B17F8B2F3437}"/>
                  </a:ext>
                </a:extLst>
              </p:cNvPr>
              <p:cNvSpPr txBox="1"/>
              <p:nvPr/>
            </p:nvSpPr>
            <p:spPr>
              <a:xfrm>
                <a:off x="5968733" y="1572870"/>
                <a:ext cx="633507" cy="73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9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4FC40D-C69E-4622-B583-B17F8B2F3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33" y="1572870"/>
                <a:ext cx="633507" cy="73629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="" xmlns:a16="http://schemas.microsoft.com/office/drawing/2014/main" id="{59ED8A2F-4357-4F48-B718-53E5D89E003A}"/>
                  </a:ext>
                </a:extLst>
              </p:cNvPr>
              <p:cNvSpPr txBox="1"/>
              <p:nvPr/>
            </p:nvSpPr>
            <p:spPr>
              <a:xfrm>
                <a:off x="1112592" y="2460813"/>
                <a:ext cx="845103" cy="740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ED8A2F-4357-4F48-B718-53E5D89E0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92" y="2460813"/>
                <a:ext cx="845103" cy="74065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文本框 122">
            <a:extLst>
              <a:ext uri="{FF2B5EF4-FFF2-40B4-BE49-F238E27FC236}">
                <a16:creationId xmlns="" xmlns:a16="http://schemas.microsoft.com/office/drawing/2014/main" id="{A6FAE851-ABB8-41FB-A996-D58B92F02935}"/>
              </a:ext>
            </a:extLst>
          </p:cNvPr>
          <p:cNvSpPr txBox="1"/>
          <p:nvPr/>
        </p:nvSpPr>
        <p:spPr>
          <a:xfrm>
            <a:off x="2014925" y="262035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="" xmlns:a16="http://schemas.microsoft.com/office/drawing/2014/main" id="{916563A2-2DAD-4129-83FA-7E874F9D664A}"/>
                  </a:ext>
                </a:extLst>
              </p:cNvPr>
              <p:cNvSpPr txBox="1"/>
              <p:nvPr/>
            </p:nvSpPr>
            <p:spPr>
              <a:xfrm>
                <a:off x="6628070" y="2453606"/>
                <a:ext cx="633507" cy="736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6563A2-2DAD-4129-83FA-7E874F9D6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70" y="2453606"/>
                <a:ext cx="633507" cy="73609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文本框 129">
            <a:extLst>
              <a:ext uri="{FF2B5EF4-FFF2-40B4-BE49-F238E27FC236}">
                <a16:creationId xmlns="" xmlns:a16="http://schemas.microsoft.com/office/drawing/2014/main" id="{810CA7FA-AEED-481F-A5E9-C62693B58464}"/>
              </a:ext>
            </a:extLst>
          </p:cNvPr>
          <p:cNvSpPr txBox="1"/>
          <p:nvPr/>
        </p:nvSpPr>
        <p:spPr>
          <a:xfrm>
            <a:off x="6126256" y="26269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本框 133">
                <a:extLst>
                  <a:ext uri="{FF2B5EF4-FFF2-40B4-BE49-F238E27FC236}">
                    <a16:creationId xmlns="" xmlns:a16="http://schemas.microsoft.com/office/drawing/2014/main" id="{1B156A7A-4E62-484A-AD71-ED6E9FDFB4C5}"/>
                  </a:ext>
                </a:extLst>
              </p:cNvPr>
              <p:cNvSpPr txBox="1"/>
              <p:nvPr/>
            </p:nvSpPr>
            <p:spPr>
              <a:xfrm>
                <a:off x="4225360" y="2461039"/>
                <a:ext cx="649537" cy="749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156A7A-4E62-484A-AD71-ED6E9FDFB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360" y="2461039"/>
                <a:ext cx="649537" cy="74924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本框 135">
                <a:extLst>
                  <a:ext uri="{FF2B5EF4-FFF2-40B4-BE49-F238E27FC236}">
                    <a16:creationId xmlns="" xmlns:a16="http://schemas.microsoft.com/office/drawing/2014/main" id="{5D47386A-278D-4E4D-971D-84BD8C875B93}"/>
                  </a:ext>
                </a:extLst>
              </p:cNvPr>
              <p:cNvSpPr txBox="1"/>
              <p:nvPr/>
            </p:nvSpPr>
            <p:spPr>
              <a:xfrm>
                <a:off x="3565936" y="2461039"/>
                <a:ext cx="649537" cy="749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D47386A-278D-4E4D-971D-84BD8C875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936" y="2461039"/>
                <a:ext cx="649537" cy="74924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矩形: 剪去对角 45">
            <a:extLst>
              <a:ext uri="{FF2B5EF4-FFF2-40B4-BE49-F238E27FC236}">
                <a16:creationId xmlns="" xmlns:a16="http://schemas.microsoft.com/office/drawing/2014/main" id="{5DCCFE20-FABC-445A-A44C-56E133E7B781}"/>
              </a:ext>
            </a:extLst>
          </p:cNvPr>
          <p:cNvSpPr/>
          <p:nvPr/>
        </p:nvSpPr>
        <p:spPr>
          <a:xfrm>
            <a:off x="989368" y="3482485"/>
            <a:ext cx="7277733" cy="1004929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文本框 137">
            <a:extLst>
              <a:ext uri="{FF2B5EF4-FFF2-40B4-BE49-F238E27FC236}">
                <a16:creationId xmlns="" xmlns:a16="http://schemas.microsoft.com/office/drawing/2014/main" id="{D7F2C65E-0FAA-4189-85D1-3F302FFC24AA}"/>
              </a:ext>
            </a:extLst>
          </p:cNvPr>
          <p:cNvSpPr txBox="1"/>
          <p:nvPr/>
        </p:nvSpPr>
        <p:spPr>
          <a:xfrm>
            <a:off x="989368" y="3489946"/>
            <a:ext cx="7277733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互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为倒数的两个数是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相互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依存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必须说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一个数是另一个数的倒数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，不能孤立地说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某一个数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是倒数。</a:t>
            </a:r>
          </a:p>
        </p:txBody>
      </p:sp>
    </p:spTree>
    <p:extLst>
      <p:ext uri="{BB962C8B-B14F-4D97-AF65-F5344CB8AC3E}">
        <p14:creationId xmlns:p14="http://schemas.microsoft.com/office/powerpoint/2010/main" val="19193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2"/>
      <p:bldP spid="57" grpId="0"/>
      <p:bldP spid="57" grpId="2"/>
      <p:bldP spid="109" grpId="0"/>
      <p:bldP spid="109" grpId="1"/>
      <p:bldP spid="111" grpId="0"/>
      <p:bldP spid="111" grpId="1"/>
      <p:bldP spid="116" grpId="0"/>
      <p:bldP spid="116" grpId="1"/>
      <p:bldP spid="118" grpId="0"/>
      <p:bldP spid="118" grpId="1"/>
      <p:bldP spid="122" grpId="0"/>
      <p:bldP spid="122" grpId="1"/>
      <p:bldP spid="123" grpId="0"/>
      <p:bldP spid="123" grpId="1"/>
      <p:bldP spid="128" grpId="0"/>
      <p:bldP spid="128" grpId="1"/>
      <p:bldP spid="130" grpId="0"/>
      <p:bldP spid="130" grpId="1"/>
      <p:bldP spid="134" grpId="0"/>
      <p:bldP spid="134" grpId="1"/>
      <p:bldP spid="136" grpId="0"/>
      <p:bldP spid="136" grpId="1"/>
      <p:bldP spid="137" grpId="0" animBg="1"/>
      <p:bldP spid="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949240" y="1965495"/>
            <a:ext cx="20724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/>
              <a:t>互为倒数的两个数分别作为长方形的长和宽，长方形的面积是</a:t>
            </a:r>
            <a:r>
              <a:rPr lang="en-US" altLang="zh-CN" sz="2000" dirty="0"/>
              <a:t>1</a:t>
            </a:r>
            <a:r>
              <a:rPr lang="zh-CN" altLang="en-US" sz="2000" dirty="0"/>
              <a:t>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5865957" y="1893767"/>
            <a:ext cx="2093003" cy="1455909"/>
          </a:xfrm>
          <a:prstGeom prst="wedgeRoundRectCallout">
            <a:avLst>
              <a:gd name="adj1" fmla="val 50034"/>
              <a:gd name="adj2" fmla="val 77387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8669" y="2979244"/>
            <a:ext cx="1086121" cy="14400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09758" y="590092"/>
            <a:ext cx="69754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可以借助长方形的面积来进一步认识倒数，看一看，说一说。</a:t>
            </a:r>
          </a:p>
        </p:txBody>
      </p:sp>
      <p:sp>
        <p:nvSpPr>
          <p:cNvPr id="7" name="椭圆 6"/>
          <p:cNvSpPr/>
          <p:nvPr/>
        </p:nvSpPr>
        <p:spPr>
          <a:xfrm>
            <a:off x="759381" y="70822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022631"/>
              </p:ext>
            </p:extLst>
          </p:nvPr>
        </p:nvGraphicFramePr>
        <p:xfrm>
          <a:off x="861152" y="1717307"/>
          <a:ext cx="4679950" cy="2234266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5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3257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8272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宽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737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面积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21"/>
          <p:cNvSpPr txBox="1"/>
          <p:nvPr/>
        </p:nvSpPr>
        <p:spPr>
          <a:xfrm>
            <a:off x="2015628" y="1885137"/>
            <a:ext cx="50482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994167" y="2738386"/>
            <a:ext cx="50482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1999871" y="3445539"/>
            <a:ext cx="50482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2968128" y="1881962"/>
            <a:ext cx="50323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5</a:t>
            </a:r>
            <a:endParaRPr lang="zh-CN" altLang="en-US" sz="24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2944434" y="3445539"/>
            <a:ext cx="50323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3863596" y="3445539"/>
            <a:ext cx="50482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4800221" y="3445539"/>
            <a:ext cx="50482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8"/>
              <p:cNvSpPr txBox="1"/>
              <p:nvPr/>
            </p:nvSpPr>
            <p:spPr>
              <a:xfrm>
                <a:off x="3009166" y="2592290"/>
                <a:ext cx="401637" cy="7191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166" y="2592290"/>
                <a:ext cx="401637" cy="719138"/>
              </a:xfrm>
              <a:prstGeom prst="rect">
                <a:avLst/>
              </a:prstGeom>
              <a:blipFill rotWithShape="1">
                <a:blip r:embed="rId4"/>
                <a:stretch>
                  <a:fillRect b="-2542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9"/>
              <p:cNvSpPr txBox="1"/>
              <p:nvPr/>
            </p:nvSpPr>
            <p:spPr>
              <a:xfrm>
                <a:off x="3903437" y="1733530"/>
                <a:ext cx="407988" cy="6699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37" y="1733530"/>
                <a:ext cx="407988" cy="669925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0"/>
              <p:cNvSpPr txBox="1"/>
              <p:nvPr/>
            </p:nvSpPr>
            <p:spPr>
              <a:xfrm>
                <a:off x="3863596" y="2592290"/>
                <a:ext cx="460375" cy="7191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200" b="1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96" y="2592290"/>
                <a:ext cx="460375" cy="719138"/>
              </a:xfrm>
              <a:prstGeom prst="rect">
                <a:avLst/>
              </a:prstGeom>
              <a:blipFill rotWithShape="1">
                <a:blip r:embed="rId6"/>
                <a:stretch>
                  <a:fillRect b="-1695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11"/>
              <p:cNvSpPr txBox="1"/>
              <p:nvPr/>
            </p:nvSpPr>
            <p:spPr>
              <a:xfrm>
                <a:off x="4820649" y="1750121"/>
                <a:ext cx="559593" cy="7969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49" y="1750121"/>
                <a:ext cx="559593" cy="7969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2"/>
              <p:cNvSpPr txBox="1"/>
              <p:nvPr/>
            </p:nvSpPr>
            <p:spPr>
              <a:xfrm>
                <a:off x="4824316" y="2627215"/>
                <a:ext cx="476250" cy="7191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316" y="2627215"/>
                <a:ext cx="476250" cy="719138"/>
              </a:xfrm>
              <a:prstGeom prst="rect">
                <a:avLst/>
              </a:prstGeom>
              <a:blipFill rotWithShape="1">
                <a:blip r:embed="rId8"/>
                <a:stretch>
                  <a:fillRect b="-1695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6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7381" y="590612"/>
            <a:ext cx="6975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下面四个长方形的面积都是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，请你填一填。</a:t>
            </a:r>
          </a:p>
        </p:txBody>
      </p:sp>
      <p:sp>
        <p:nvSpPr>
          <p:cNvPr id="7" name="椭圆 6"/>
          <p:cNvSpPr/>
          <p:nvPr/>
        </p:nvSpPr>
        <p:spPr>
          <a:xfrm>
            <a:off x="759381" y="70822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12"/>
              <p:cNvSpPr txBox="1"/>
              <p:nvPr/>
            </p:nvSpPr>
            <p:spPr>
              <a:xfrm>
                <a:off x="6826255" y="1415198"/>
                <a:ext cx="569912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55" y="1415198"/>
                <a:ext cx="569912" cy="9001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13"/>
              <p:cNvSpPr txBox="1"/>
              <p:nvPr/>
            </p:nvSpPr>
            <p:spPr>
              <a:xfrm>
                <a:off x="3850989" y="3097663"/>
                <a:ext cx="527050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89" y="3097663"/>
                <a:ext cx="527050" cy="9001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14"/>
              <p:cNvSpPr txBox="1"/>
              <p:nvPr/>
            </p:nvSpPr>
            <p:spPr>
              <a:xfrm>
                <a:off x="5807719" y="2698279"/>
                <a:ext cx="782637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719" y="2698279"/>
                <a:ext cx="782637" cy="900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42E99B3E-BD34-4281-8E69-7ABE5C90B7CE}"/>
              </a:ext>
            </a:extLst>
          </p:cNvPr>
          <p:cNvGrpSpPr/>
          <p:nvPr/>
        </p:nvGrpSpPr>
        <p:grpSpPr>
          <a:xfrm>
            <a:off x="3061585" y="1600748"/>
            <a:ext cx="1316454" cy="642612"/>
            <a:chOff x="292100" y="2107452"/>
            <a:chExt cx="1316454" cy="642612"/>
          </a:xfrm>
        </p:grpSpPr>
        <p:grpSp>
          <p:nvGrpSpPr>
            <p:cNvPr id="39" name="组合 38">
              <a:extLst>
                <a:ext uri="{FF2B5EF4-FFF2-40B4-BE49-F238E27FC236}">
                  <a16:creationId xmlns="" xmlns:a16="http://schemas.microsoft.com/office/drawing/2014/main" id="{C6092A1F-D70B-432D-B55F-DA72EC58EA07}"/>
                </a:ext>
              </a:extLst>
            </p:cNvPr>
            <p:cNvGrpSpPr/>
            <p:nvPr/>
          </p:nvGrpSpPr>
          <p:grpSpPr>
            <a:xfrm>
              <a:off x="465641" y="2107452"/>
              <a:ext cx="938117" cy="642612"/>
              <a:chOff x="1174483" y="-1226463"/>
              <a:chExt cx="938117" cy="6426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文本框 41">
                    <a:extLst>
                      <a:ext uri="{FF2B5EF4-FFF2-40B4-BE49-F238E27FC236}">
                        <a16:creationId xmlns="" xmlns:a16="http://schemas.microsoft.com/office/drawing/2014/main" id="{21DF31B9-C2BF-481D-9239-A5E39DA24868}"/>
                      </a:ext>
                    </a:extLst>
                  </p:cNvPr>
                  <p:cNvSpPr txBox="1"/>
                  <p:nvPr/>
                </p:nvSpPr>
                <p:spPr>
                  <a:xfrm>
                    <a:off x="1350750" y="-1226463"/>
                    <a:ext cx="569387" cy="64261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4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400" b="1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rgbClr val="00B0F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rgbClr val="00B0F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200" b="1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21DF31B9-C2BF-481D-9239-A5E39DA248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0750" y="-1226463"/>
                    <a:ext cx="569387" cy="64261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728E0951-D186-4E31-80CC-C05B26FE2533}"/>
                  </a:ext>
                </a:extLst>
              </p:cNvPr>
              <p:cNvSpPr txBox="1"/>
              <p:nvPr/>
            </p:nvSpPr>
            <p:spPr>
              <a:xfrm>
                <a:off x="1758683" y="-1111237"/>
                <a:ext cx="353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400" b="1" dirty="0"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9EBD8490-4D6E-41DF-A2B1-951C3DA07A22}"/>
                  </a:ext>
                </a:extLst>
              </p:cNvPr>
              <p:cNvSpPr txBox="1"/>
              <p:nvPr/>
            </p:nvSpPr>
            <p:spPr>
              <a:xfrm>
                <a:off x="1174483" y="-1111237"/>
                <a:ext cx="353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400" b="1" dirty="0"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AFF334E4-E153-4868-9217-FF1B4D110303}"/>
                </a:ext>
              </a:extLst>
            </p:cNvPr>
            <p:cNvSpPr txBox="1"/>
            <p:nvPr/>
          </p:nvSpPr>
          <p:spPr>
            <a:xfrm>
              <a:off x="292100" y="22225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61937D84-482A-4D5C-AAB3-54980A9F8BF4}"/>
                </a:ext>
              </a:extLst>
            </p:cNvPr>
            <p:cNvSpPr txBox="1"/>
            <p:nvPr/>
          </p:nvSpPr>
          <p:spPr>
            <a:xfrm>
              <a:off x="1270000" y="22225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F1EDB2C5-52F1-43C1-BB53-760C175577F4}"/>
              </a:ext>
            </a:extLst>
          </p:cNvPr>
          <p:cNvGrpSpPr/>
          <p:nvPr/>
        </p:nvGrpSpPr>
        <p:grpSpPr>
          <a:xfrm>
            <a:off x="5173218" y="2128134"/>
            <a:ext cx="919195" cy="642612"/>
            <a:chOff x="292100" y="2107452"/>
            <a:chExt cx="919195" cy="642612"/>
          </a:xfrm>
        </p:grpSpPr>
        <p:grpSp>
          <p:nvGrpSpPr>
            <p:cNvPr id="46" name="组合 45">
              <a:extLst>
                <a:ext uri="{FF2B5EF4-FFF2-40B4-BE49-F238E27FC236}">
                  <a16:creationId xmlns="" xmlns:a16="http://schemas.microsoft.com/office/drawing/2014/main" id="{CBC57879-5FFB-40AB-B10C-0AE415D8A9F8}"/>
                </a:ext>
              </a:extLst>
            </p:cNvPr>
            <p:cNvGrpSpPr/>
            <p:nvPr/>
          </p:nvGrpSpPr>
          <p:grpSpPr>
            <a:xfrm>
              <a:off x="465641" y="2107452"/>
              <a:ext cx="745654" cy="642612"/>
              <a:chOff x="1174483" y="-1226463"/>
              <a:chExt cx="745654" cy="6426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文本框 47">
                    <a:extLst>
                      <a:ext uri="{FF2B5EF4-FFF2-40B4-BE49-F238E27FC236}">
                        <a16:creationId xmlns="" xmlns:a16="http://schemas.microsoft.com/office/drawing/2014/main" id="{0EDE79E6-D637-49A2-98D4-22B2C396E907}"/>
                      </a:ext>
                    </a:extLst>
                  </p:cNvPr>
                  <p:cNvSpPr txBox="1"/>
                  <p:nvPr/>
                </p:nvSpPr>
                <p:spPr>
                  <a:xfrm>
                    <a:off x="1350750" y="-1226463"/>
                    <a:ext cx="569387" cy="64261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4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400" b="1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rgbClr val="00B0F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rgbClr val="00B0F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200" b="1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0EDE79E6-D637-49A2-98D4-22B2C396E9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0750" y="-1226463"/>
                    <a:ext cx="569387" cy="64261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id="{5DE8BDC1-D017-45FB-BA07-9B055BAEC793}"/>
                  </a:ext>
                </a:extLst>
              </p:cNvPr>
              <p:cNvSpPr txBox="1"/>
              <p:nvPr/>
            </p:nvSpPr>
            <p:spPr>
              <a:xfrm>
                <a:off x="1174483" y="-1111237"/>
                <a:ext cx="353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400" b="1" dirty="0"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9108C094-5FF5-4442-8319-9982F4911E35}"/>
                </a:ext>
              </a:extLst>
            </p:cNvPr>
            <p:cNvSpPr txBox="1"/>
            <p:nvPr/>
          </p:nvSpPr>
          <p:spPr>
            <a:xfrm>
              <a:off x="292100" y="22225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0" name="直接箭头连接符 49">
            <a:extLst>
              <a:ext uri="{FF2B5EF4-FFF2-40B4-BE49-F238E27FC236}">
                <a16:creationId xmlns="" xmlns:a16="http://schemas.microsoft.com/office/drawing/2014/main" id="{42F70236-8A41-42CF-A416-1CD2B3980BD1}"/>
              </a:ext>
            </a:extLst>
          </p:cNvPr>
          <p:cNvCxnSpPr/>
          <p:nvPr/>
        </p:nvCxnSpPr>
        <p:spPr>
          <a:xfrm>
            <a:off x="5897845" y="2287638"/>
            <a:ext cx="476250" cy="419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="" xmlns:a16="http://schemas.microsoft.com/office/drawing/2014/main" id="{7DD42A40-0F07-4F35-B6AD-06D2B6EA3371}"/>
              </a:ext>
            </a:extLst>
          </p:cNvPr>
          <p:cNvCxnSpPr/>
          <p:nvPr/>
        </p:nvCxnSpPr>
        <p:spPr>
          <a:xfrm flipH="1">
            <a:off x="5926420" y="2293988"/>
            <a:ext cx="473075" cy="3778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id="{8DAA1DE7-ADE5-4FE1-90E2-BD10AD8ED857}"/>
                  </a:ext>
                </a:extLst>
              </p:cNvPr>
              <p:cNvSpPr txBox="1"/>
              <p:nvPr/>
            </p:nvSpPr>
            <p:spPr>
              <a:xfrm>
                <a:off x="6269084" y="2144803"/>
                <a:ext cx="569387" cy="642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B0F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B0F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AA1DE7-ADE5-4FE1-90E2-BD10AD8ED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084" y="2144803"/>
                <a:ext cx="569387" cy="64261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A18E2AD2-F845-43CE-AACF-822749F9BA86}"/>
              </a:ext>
            </a:extLst>
          </p:cNvPr>
          <p:cNvGrpSpPr/>
          <p:nvPr/>
        </p:nvGrpSpPr>
        <p:grpSpPr>
          <a:xfrm>
            <a:off x="4996314" y="3834952"/>
            <a:ext cx="1900270" cy="646844"/>
            <a:chOff x="-7938" y="2107452"/>
            <a:chExt cx="1900270" cy="646844"/>
          </a:xfrm>
        </p:grpSpPr>
        <p:grpSp>
          <p:nvGrpSpPr>
            <p:cNvPr id="54" name="组合 53">
              <a:extLst>
                <a:ext uri="{FF2B5EF4-FFF2-40B4-BE49-F238E27FC236}">
                  <a16:creationId xmlns="" xmlns:a16="http://schemas.microsoft.com/office/drawing/2014/main" id="{CD6A15B4-588D-446E-9A55-5324F8492CA4}"/>
                </a:ext>
              </a:extLst>
            </p:cNvPr>
            <p:cNvGrpSpPr/>
            <p:nvPr/>
          </p:nvGrpSpPr>
          <p:grpSpPr>
            <a:xfrm>
              <a:off x="465641" y="2107452"/>
              <a:ext cx="1426691" cy="646844"/>
              <a:chOff x="1174483" y="-1226463"/>
              <a:chExt cx="1426691" cy="6468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文本框 55">
                    <a:extLst>
                      <a:ext uri="{FF2B5EF4-FFF2-40B4-BE49-F238E27FC236}">
                        <a16:creationId xmlns="" xmlns:a16="http://schemas.microsoft.com/office/drawing/2014/main" id="{ACCD9365-7437-4525-B008-B9A123B6BB22}"/>
                      </a:ext>
                    </a:extLst>
                  </p:cNvPr>
                  <p:cNvSpPr txBox="1"/>
                  <p:nvPr/>
                </p:nvSpPr>
                <p:spPr>
                  <a:xfrm>
                    <a:off x="1350750" y="-1226463"/>
                    <a:ext cx="723275" cy="6468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4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400" b="1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rgbClr val="00B0F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rgbClr val="00B0F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10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200" b="1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文本框 63">
                    <a:extLst>
                      <a:ext uri="{FF2B5EF4-FFF2-40B4-BE49-F238E27FC236}">
                        <a16:creationId xmlns:a16="http://schemas.microsoft.com/office/drawing/2014/main" id="{ACCD9365-7437-4525-B008-B9A123B6BB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0750" y="-1226463"/>
                    <a:ext cx="723275" cy="6468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id="{FEAAECA9-5F75-4961-B1BF-D91996CF34EB}"/>
                  </a:ext>
                </a:extLst>
              </p:cNvPr>
              <p:cNvSpPr txBox="1"/>
              <p:nvPr/>
            </p:nvSpPr>
            <p:spPr>
              <a:xfrm>
                <a:off x="1174483" y="-1111237"/>
                <a:ext cx="353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400" b="1" dirty="0"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文本框 57">
                    <a:extLst>
                      <a:ext uri="{FF2B5EF4-FFF2-40B4-BE49-F238E27FC236}">
                        <a16:creationId xmlns="" xmlns:a16="http://schemas.microsoft.com/office/drawing/2014/main" id="{846C7146-8C94-488F-A665-4156AEE64A4E}"/>
                      </a:ext>
                    </a:extLst>
                  </p:cNvPr>
                  <p:cNvSpPr txBox="1"/>
                  <p:nvPr/>
                </p:nvSpPr>
                <p:spPr>
                  <a:xfrm>
                    <a:off x="2031787" y="-1226463"/>
                    <a:ext cx="569387" cy="6426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4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400" b="1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rgbClr val="00B0F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rgbClr val="00B0F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5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200" b="1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文本框 68">
                    <a:extLst>
                      <a:ext uri="{FF2B5EF4-FFF2-40B4-BE49-F238E27FC236}">
                        <a16:creationId xmlns:a16="http://schemas.microsoft.com/office/drawing/2014/main" id="{846C7146-8C94-488F-A665-4156AEE64A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1787" y="-1226463"/>
                    <a:ext cx="569387" cy="64267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文本框 58">
                <a:extLst>
                  <a:ext uri="{FF2B5EF4-FFF2-40B4-BE49-F238E27FC236}">
                    <a16:creationId xmlns="" xmlns:a16="http://schemas.microsoft.com/office/drawing/2014/main" id="{DEF116D3-260A-4E4A-B03E-B6FDCFDA5C23}"/>
                  </a:ext>
                </a:extLst>
              </p:cNvPr>
              <p:cNvSpPr txBox="1"/>
              <p:nvPr/>
            </p:nvSpPr>
            <p:spPr>
              <a:xfrm>
                <a:off x="1855520" y="-1111237"/>
                <a:ext cx="353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400" b="1" dirty="0"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="" xmlns:a16="http://schemas.microsoft.com/office/drawing/2014/main" id="{240A7A66-027D-4904-87D3-E64AD30322BC}"/>
                </a:ext>
              </a:extLst>
            </p:cNvPr>
            <p:cNvSpPr txBox="1"/>
            <p:nvPr/>
          </p:nvSpPr>
          <p:spPr>
            <a:xfrm>
              <a:off x="-7938" y="2222500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0" name="直接箭头连接符 59">
            <a:extLst>
              <a:ext uri="{FF2B5EF4-FFF2-40B4-BE49-F238E27FC236}">
                <a16:creationId xmlns="" xmlns:a16="http://schemas.microsoft.com/office/drawing/2014/main" id="{CB2881FE-70D4-4F41-B866-2833C245E2A5}"/>
              </a:ext>
            </a:extLst>
          </p:cNvPr>
          <p:cNvCxnSpPr/>
          <p:nvPr/>
        </p:nvCxnSpPr>
        <p:spPr>
          <a:xfrm>
            <a:off x="2723709" y="3997776"/>
            <a:ext cx="557845" cy="3841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="" xmlns:a16="http://schemas.microsoft.com/office/drawing/2014/main" id="{0CFB3F15-EA3B-4A08-950B-846BF79AE17F}"/>
              </a:ext>
            </a:extLst>
          </p:cNvPr>
          <p:cNvCxnSpPr/>
          <p:nvPr/>
        </p:nvCxnSpPr>
        <p:spPr>
          <a:xfrm flipH="1">
            <a:off x="2725018" y="4033903"/>
            <a:ext cx="482804" cy="32478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="" xmlns:a16="http://schemas.microsoft.com/office/drawing/2014/main" id="{0BD954F9-26CE-4D6F-AC5F-76466A86A524}"/>
                  </a:ext>
                </a:extLst>
              </p:cNvPr>
              <p:cNvSpPr txBox="1"/>
              <p:nvPr/>
            </p:nvSpPr>
            <p:spPr>
              <a:xfrm>
                <a:off x="7072001" y="3825974"/>
                <a:ext cx="569387" cy="651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>
                                  <a:solidFill>
                                    <a:srgbClr val="00B0F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B0F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D954F9-26CE-4D6F-AC5F-76466A86A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001" y="3825974"/>
                <a:ext cx="569387" cy="65165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6421B7EF-8BBD-4698-A4CB-A0DFC6166F48}"/>
              </a:ext>
            </a:extLst>
          </p:cNvPr>
          <p:cNvGrpSpPr/>
          <p:nvPr/>
        </p:nvGrpSpPr>
        <p:grpSpPr>
          <a:xfrm>
            <a:off x="1969093" y="3828093"/>
            <a:ext cx="919195" cy="644279"/>
            <a:chOff x="292100" y="2107452"/>
            <a:chExt cx="919195" cy="644279"/>
          </a:xfrm>
        </p:grpSpPr>
        <p:grpSp>
          <p:nvGrpSpPr>
            <p:cNvPr id="64" name="组合 63">
              <a:extLst>
                <a:ext uri="{FF2B5EF4-FFF2-40B4-BE49-F238E27FC236}">
                  <a16:creationId xmlns="" xmlns:a16="http://schemas.microsoft.com/office/drawing/2014/main" id="{E5257B49-D37C-4194-964A-85DA32F49FFF}"/>
                </a:ext>
              </a:extLst>
            </p:cNvPr>
            <p:cNvGrpSpPr/>
            <p:nvPr/>
          </p:nvGrpSpPr>
          <p:grpSpPr>
            <a:xfrm>
              <a:off x="465641" y="2107452"/>
              <a:ext cx="745654" cy="644279"/>
              <a:chOff x="1174483" y="-1226463"/>
              <a:chExt cx="745654" cy="6442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文本框 65">
                    <a:extLst>
                      <a:ext uri="{FF2B5EF4-FFF2-40B4-BE49-F238E27FC236}">
                        <a16:creationId xmlns="" xmlns:a16="http://schemas.microsoft.com/office/drawing/2014/main" id="{1A441970-0423-487A-8FCA-5AFDD34FBD82}"/>
                      </a:ext>
                    </a:extLst>
                  </p:cNvPr>
                  <p:cNvSpPr txBox="1"/>
                  <p:nvPr/>
                </p:nvSpPr>
                <p:spPr>
                  <a:xfrm>
                    <a:off x="1350750" y="-1226463"/>
                    <a:ext cx="569387" cy="6442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4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400" b="1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400" b="1" i="0">
                                      <a:solidFill>
                                        <a:srgbClr val="00B0F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rgbClr val="00B0F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200" b="1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4" name="文本框 73">
                    <a:extLst>
                      <a:ext uri="{FF2B5EF4-FFF2-40B4-BE49-F238E27FC236}">
                        <a16:creationId xmlns:a16="http://schemas.microsoft.com/office/drawing/2014/main" id="{1A441970-0423-487A-8FCA-5AFDD34FBD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0750" y="-1226463"/>
                    <a:ext cx="569387" cy="64427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文本框 66">
                <a:extLst>
                  <a:ext uri="{FF2B5EF4-FFF2-40B4-BE49-F238E27FC236}">
                    <a16:creationId xmlns="" xmlns:a16="http://schemas.microsoft.com/office/drawing/2014/main" id="{B79BE2C7-6095-482F-8BBB-1374A5ED24BC}"/>
                  </a:ext>
                </a:extLst>
              </p:cNvPr>
              <p:cNvSpPr txBox="1"/>
              <p:nvPr/>
            </p:nvSpPr>
            <p:spPr>
              <a:xfrm>
                <a:off x="1174483" y="-1111237"/>
                <a:ext cx="353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400" b="1" dirty="0"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" name="文本框 64">
              <a:extLst>
                <a:ext uri="{FF2B5EF4-FFF2-40B4-BE49-F238E27FC236}">
                  <a16:creationId xmlns="" xmlns:a16="http://schemas.microsoft.com/office/drawing/2014/main" id="{92A175B7-9A14-403E-9973-99978D1C1C97}"/>
                </a:ext>
              </a:extLst>
            </p:cNvPr>
            <p:cNvSpPr txBox="1"/>
            <p:nvPr/>
          </p:nvSpPr>
          <p:spPr>
            <a:xfrm>
              <a:off x="292100" y="22225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8" name="直接箭头连接符 67">
            <a:extLst>
              <a:ext uri="{FF2B5EF4-FFF2-40B4-BE49-F238E27FC236}">
                <a16:creationId xmlns="" xmlns:a16="http://schemas.microsoft.com/office/drawing/2014/main" id="{B9584A03-9759-423C-9DD6-C3528E700322}"/>
              </a:ext>
            </a:extLst>
          </p:cNvPr>
          <p:cNvCxnSpPr/>
          <p:nvPr/>
        </p:nvCxnSpPr>
        <p:spPr>
          <a:xfrm>
            <a:off x="6707481" y="3967568"/>
            <a:ext cx="509073" cy="3841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="" xmlns:a16="http://schemas.microsoft.com/office/drawing/2014/main" id="{B21C45D4-A4AB-476E-B6A6-97BF1FDE428D}"/>
              </a:ext>
            </a:extLst>
          </p:cNvPr>
          <p:cNvCxnSpPr/>
          <p:nvPr/>
        </p:nvCxnSpPr>
        <p:spPr>
          <a:xfrm flipH="1">
            <a:off x="6734772" y="4007383"/>
            <a:ext cx="473075" cy="3778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="" xmlns:a16="http://schemas.microsoft.com/office/drawing/2014/main" id="{10EAB9EB-5ED3-4061-82FB-E414E4A71FFB}"/>
                  </a:ext>
                </a:extLst>
              </p:cNvPr>
              <p:cNvSpPr txBox="1"/>
              <p:nvPr/>
            </p:nvSpPr>
            <p:spPr>
              <a:xfrm>
                <a:off x="3098529" y="3854910"/>
                <a:ext cx="582211" cy="64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B0F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B0F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>
                                  <a:solidFill>
                                    <a:srgbClr val="00B0F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B0F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0EAB9EB-5ED3-4061-82FB-E414E4A71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529" y="3854910"/>
                <a:ext cx="582211" cy="6465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1918206" y="1171971"/>
            <a:ext cx="5778598" cy="2684088"/>
            <a:chOff x="1918206" y="1171971"/>
            <a:chExt cx="5778598" cy="2684088"/>
          </a:xfrm>
        </p:grpSpPr>
        <p:sp>
          <p:nvSpPr>
            <p:cNvPr id="27" name="TextBox 29"/>
            <p:cNvSpPr txBox="1"/>
            <p:nvPr/>
          </p:nvSpPr>
          <p:spPr>
            <a:xfrm>
              <a:off x="2312025" y="1171971"/>
              <a:ext cx="5762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 rot="16200000">
              <a:off x="2667204" y="1609964"/>
              <a:ext cx="57467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5714651" y="1236738"/>
              <a:ext cx="5762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33"/>
            <p:cNvSpPr txBox="1"/>
            <p:nvPr/>
          </p:nvSpPr>
          <p:spPr>
            <a:xfrm>
              <a:off x="6462364" y="1630869"/>
              <a:ext cx="123444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（   ）</a:t>
              </a:r>
            </a:p>
          </p:txBody>
        </p:sp>
        <p:sp>
          <p:nvSpPr>
            <p:cNvPr id="31" name="TextBox 34"/>
            <p:cNvSpPr txBox="1"/>
            <p:nvPr/>
          </p:nvSpPr>
          <p:spPr>
            <a:xfrm>
              <a:off x="2598857" y="2906880"/>
              <a:ext cx="5762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5"/>
            <p:cNvSpPr txBox="1"/>
            <p:nvPr/>
          </p:nvSpPr>
          <p:spPr>
            <a:xfrm>
              <a:off x="3499098" y="3274106"/>
              <a:ext cx="128143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（   ）</a:t>
              </a:r>
            </a:p>
          </p:txBody>
        </p:sp>
        <p:sp>
          <p:nvSpPr>
            <p:cNvPr id="33" name="TextBox 36"/>
            <p:cNvSpPr txBox="1"/>
            <p:nvPr/>
          </p:nvSpPr>
          <p:spPr>
            <a:xfrm>
              <a:off x="5277602" y="2875778"/>
              <a:ext cx="1495425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（      ）</a:t>
              </a:r>
            </a:p>
          </p:txBody>
        </p:sp>
        <p:sp>
          <p:nvSpPr>
            <p:cNvPr id="34" name="TextBox 37"/>
            <p:cNvSpPr txBox="1"/>
            <p:nvPr/>
          </p:nvSpPr>
          <p:spPr>
            <a:xfrm rot="16200000">
              <a:off x="7009565" y="3168820"/>
              <a:ext cx="91281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0.4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1" name="Picture 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76" y="1622097"/>
              <a:ext cx="729310" cy="734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218" y="1698061"/>
              <a:ext cx="1458620" cy="370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Picture 1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216" y="3503134"/>
              <a:ext cx="2165830" cy="259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Picture 11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206" y="3399653"/>
              <a:ext cx="1828800" cy="31492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615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5" grpId="0"/>
      <p:bldP spid="36" grpId="0"/>
      <p:bldP spid="37" grpId="0"/>
      <p:bldP spid="52" grpId="0"/>
      <p:bldP spid="62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7381" y="590612"/>
            <a:ext cx="6975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下面四个长方形的面积都是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，请你填一填。</a:t>
            </a:r>
          </a:p>
        </p:txBody>
      </p:sp>
      <p:sp>
        <p:nvSpPr>
          <p:cNvPr id="7" name="椭圆 6"/>
          <p:cNvSpPr/>
          <p:nvPr/>
        </p:nvSpPr>
        <p:spPr>
          <a:xfrm>
            <a:off x="759381" y="70822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104F647C-C8DC-4E6F-BA28-AC9395590BBA}"/>
              </a:ext>
            </a:extLst>
          </p:cNvPr>
          <p:cNvGrpSpPr/>
          <p:nvPr/>
        </p:nvGrpSpPr>
        <p:grpSpPr>
          <a:xfrm>
            <a:off x="3559302" y="2796092"/>
            <a:ext cx="3831590" cy="1824990"/>
            <a:chOff x="9368" y="1270"/>
            <a:chExt cx="6034" cy="2874"/>
          </a:xfrm>
        </p:grpSpPr>
        <p:pic>
          <p:nvPicPr>
            <p:cNvPr id="75" name="图片 23" descr="11.png">
              <a:extLst>
                <a:ext uri="{FF2B5EF4-FFF2-40B4-BE49-F238E27FC236}">
                  <a16:creationId xmlns:a16="http://schemas.microsoft.com/office/drawing/2014/main" xmlns="" id="{67B700DC-FD6F-4B14-9E41-4199E4BAA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8413" b="100000" l="4286" r="43571">
                          <a14:foregroundMark x1="19286" y1="51058" x2="14048" y2="63757"/>
                          <a14:foregroundMark x1="16905" y1="51323" x2="14762" y2="64815"/>
                        </a14:backgroundRemoval>
                      </a14:imgEffect>
                    </a14:imgLayer>
                  </a14:imgProps>
                </a:ext>
              </a:extLst>
            </a:blip>
            <a:srcRect t="48630" r="56068"/>
            <a:stretch>
              <a:fillRect/>
            </a:stretch>
          </p:blipFill>
          <p:spPr>
            <a:xfrm flipH="1">
              <a:off x="13179" y="1827"/>
              <a:ext cx="2223" cy="2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6" name="云形标注 35">
              <a:extLst>
                <a:ext uri="{FF2B5EF4-FFF2-40B4-BE49-F238E27FC236}">
                  <a16:creationId xmlns:a16="http://schemas.microsoft.com/office/drawing/2014/main" xmlns="" id="{F46807A0-F277-46EC-92B3-DAD2FBE4407A}"/>
                </a:ext>
              </a:extLst>
            </p:cNvPr>
            <p:cNvSpPr/>
            <p:nvPr/>
          </p:nvSpPr>
          <p:spPr>
            <a:xfrm>
              <a:off x="9368" y="1270"/>
              <a:ext cx="3561" cy="1716"/>
            </a:xfrm>
            <a:prstGeom prst="cloudCallout">
              <a:avLst>
                <a:gd name="adj1" fmla="val 60945"/>
                <a:gd name="adj2" fmla="val 35828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矩形 22">
              <a:extLst>
                <a:ext uri="{FF2B5EF4-FFF2-40B4-BE49-F238E27FC236}">
                  <a16:creationId xmlns:a16="http://schemas.microsoft.com/office/drawing/2014/main" xmlns="" id="{150BE1FB-10AD-4AC0-A373-9696A6854BCB}"/>
                </a:ext>
              </a:extLst>
            </p:cNvPr>
            <p:cNvSpPr/>
            <p:nvPr/>
          </p:nvSpPr>
          <p:spPr>
            <a:xfrm>
              <a:off x="9973" y="1439"/>
              <a:ext cx="2696" cy="13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的倒数是它本身。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05076" y="1171971"/>
            <a:ext cx="2299129" cy="1184961"/>
            <a:chOff x="2105076" y="1171971"/>
            <a:chExt cx="2299129" cy="1184961"/>
          </a:xfrm>
        </p:grpSpPr>
        <p:sp>
          <p:nvSpPr>
            <p:cNvPr id="18" name="TextBox 29"/>
            <p:cNvSpPr txBox="1"/>
            <p:nvPr/>
          </p:nvSpPr>
          <p:spPr>
            <a:xfrm>
              <a:off x="2312025" y="1171971"/>
              <a:ext cx="5762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30"/>
            <p:cNvSpPr txBox="1"/>
            <p:nvPr/>
          </p:nvSpPr>
          <p:spPr>
            <a:xfrm rot="16200000">
              <a:off x="2626848" y="1590166"/>
              <a:ext cx="69497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42E99B3E-BD34-4281-8E69-7ABE5C90B7CE}"/>
                </a:ext>
              </a:extLst>
            </p:cNvPr>
            <p:cNvGrpSpPr/>
            <p:nvPr/>
          </p:nvGrpSpPr>
          <p:grpSpPr>
            <a:xfrm>
              <a:off x="3099484" y="1591593"/>
              <a:ext cx="1304721" cy="642612"/>
              <a:chOff x="473110" y="2107451"/>
              <a:chExt cx="1304721" cy="642612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="" xmlns:a16="http://schemas.microsoft.com/office/drawing/2014/main" id="{C6092A1F-D70B-432D-B55F-DA72EC58EA07}"/>
                  </a:ext>
                </a:extLst>
              </p:cNvPr>
              <p:cNvGrpSpPr/>
              <p:nvPr/>
            </p:nvGrpSpPr>
            <p:grpSpPr>
              <a:xfrm>
                <a:off x="657451" y="2107451"/>
                <a:ext cx="895595" cy="642612"/>
                <a:chOff x="1366293" y="-1226464"/>
                <a:chExt cx="895595" cy="64261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文本框 24">
                      <a:extLst>
                        <a:ext uri="{FF2B5EF4-FFF2-40B4-BE49-F238E27FC236}">
                          <a16:creationId xmlns="" xmlns:a16="http://schemas.microsoft.com/office/drawing/2014/main" id="{21DF31B9-C2BF-481D-9239-A5E39DA248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15543" y="-1226464"/>
                      <a:ext cx="569387" cy="6426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zh-CN" altLang="en-US" sz="2400" b="1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00B0F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00B0F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1 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zh-CN" altLang="en-US" sz="12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文本框 24">
                      <a:extLst>
                        <a:ext uri="{FF2B5EF4-FFF2-40B4-BE49-F238E27FC236}">
                          <a16:creationId xmlns:a16="http://schemas.microsoft.com/office/drawing/2014/main" xmlns="" xmlns:a14="http://schemas.microsoft.com/office/drawing/2010/main" id="{21DF31B9-C2BF-481D-9239-A5E39DA248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5543" y="-1226464"/>
                      <a:ext cx="569387" cy="64261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文本框 25">
                  <a:extLst>
                    <a:ext uri="{FF2B5EF4-FFF2-40B4-BE49-F238E27FC236}">
                      <a16:creationId xmlns="" xmlns:a16="http://schemas.microsoft.com/office/drawing/2014/main" id="{728E0951-D186-4E31-80CC-C05B26FE2533}"/>
                    </a:ext>
                  </a:extLst>
                </p:cNvPr>
                <p:cNvSpPr txBox="1"/>
                <p:nvPr/>
              </p:nvSpPr>
              <p:spPr>
                <a:xfrm>
                  <a:off x="1907971" y="-1111238"/>
                  <a:ext cx="353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spc="6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zh-CN" altLang="en-US" sz="2400" b="1" dirty="0">
                    <a:solidFill>
                      <a:srgbClr val="00B0F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="" xmlns:a16="http://schemas.microsoft.com/office/drawing/2014/main" id="{9EBD8490-4D6E-41DF-A2B1-951C3DA07A22}"/>
                    </a:ext>
                  </a:extLst>
                </p:cNvPr>
                <p:cNvSpPr txBox="1"/>
                <p:nvPr/>
              </p:nvSpPr>
              <p:spPr>
                <a:xfrm>
                  <a:off x="1366293" y="-1111237"/>
                  <a:ext cx="353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spc="6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zh-CN" altLang="en-US" sz="2400" b="1" dirty="0">
                    <a:solidFill>
                      <a:srgbClr val="00B0F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AFF334E4-E153-4868-9217-FF1B4D110303}"/>
                  </a:ext>
                </a:extLst>
              </p:cNvPr>
              <p:cNvSpPr txBox="1"/>
              <p:nvPr/>
            </p:nvSpPr>
            <p:spPr>
              <a:xfrm>
                <a:off x="473110" y="2222678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endParaRPr lang="zh-CN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61937D84-482A-4D5C-AAB3-54980A9F8BF4}"/>
                  </a:ext>
                </a:extLst>
              </p:cNvPr>
              <p:cNvSpPr txBox="1"/>
              <p:nvPr/>
            </p:nvSpPr>
            <p:spPr>
              <a:xfrm>
                <a:off x="1439277" y="219792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76" y="1622097"/>
              <a:ext cx="729310" cy="7348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484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7381" y="590612"/>
            <a:ext cx="6975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有倒数吗？说一说你的想法。</a:t>
            </a:r>
            <a:endParaRPr lang="zh-CN" altLang="en-US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59381" y="70822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059634" y="2951368"/>
            <a:ext cx="3547666" cy="1674442"/>
            <a:chOff x="4206283" y="2787465"/>
            <a:chExt cx="3547666" cy="1674442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xmlns="" id="{104F647C-C8DC-4E6F-BA28-AC9395590BBA}"/>
                </a:ext>
              </a:extLst>
            </p:cNvPr>
            <p:cNvGrpSpPr/>
            <p:nvPr/>
          </p:nvGrpSpPr>
          <p:grpSpPr>
            <a:xfrm>
              <a:off x="4206283" y="2787465"/>
              <a:ext cx="2261235" cy="801370"/>
              <a:chOff x="9368" y="1270"/>
              <a:chExt cx="3561" cy="1262"/>
            </a:xfrm>
          </p:grpSpPr>
          <p:sp>
            <p:nvSpPr>
              <p:cNvPr id="76" name="云形标注 35">
                <a:extLst>
                  <a:ext uri="{FF2B5EF4-FFF2-40B4-BE49-F238E27FC236}">
                    <a16:creationId xmlns:a16="http://schemas.microsoft.com/office/drawing/2014/main" xmlns="" id="{F46807A0-F277-46EC-92B3-DAD2FBE4407A}"/>
                  </a:ext>
                </a:extLst>
              </p:cNvPr>
              <p:cNvSpPr/>
              <p:nvPr/>
            </p:nvSpPr>
            <p:spPr>
              <a:xfrm>
                <a:off x="9368" y="1270"/>
                <a:ext cx="3561" cy="1262"/>
              </a:xfrm>
              <a:prstGeom prst="cloudCallout">
                <a:avLst>
                  <a:gd name="adj1" fmla="val 60945"/>
                  <a:gd name="adj2" fmla="val 35828"/>
                </a:avLst>
              </a:prstGeom>
              <a:gradFill flip="none" rotWithShape="1">
                <a:gsLst>
                  <a:gs pos="0">
                    <a:srgbClr val="FBCC8D">
                      <a:tint val="66000"/>
                      <a:satMod val="160000"/>
                    </a:srgbClr>
                  </a:gs>
                  <a:gs pos="50000">
                    <a:srgbClr val="FBCC8D">
                      <a:tint val="44500"/>
                      <a:satMod val="160000"/>
                    </a:srgbClr>
                  </a:gs>
                  <a:gs pos="100000">
                    <a:srgbClr val="FBCC8D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矩形 22">
                <a:extLst>
                  <a:ext uri="{FF2B5EF4-FFF2-40B4-BE49-F238E27FC236}">
                    <a16:creationId xmlns:a16="http://schemas.microsoft.com/office/drawing/2014/main" xmlns="" id="{150BE1FB-10AD-4AC0-A373-9696A6854BCB}"/>
                  </a:ext>
                </a:extLst>
              </p:cNvPr>
              <p:cNvSpPr/>
              <p:nvPr/>
            </p:nvSpPr>
            <p:spPr>
              <a:xfrm>
                <a:off x="9973" y="1439"/>
                <a:ext cx="2696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没有倒数。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72EEB3C1-1888-41D6-AA79-1FECB97E5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6686593" y="2787465"/>
              <a:ext cx="1067356" cy="1674442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104F647C-C8DC-4E6F-BA28-AC9395590BBA}"/>
              </a:ext>
            </a:extLst>
          </p:cNvPr>
          <p:cNvGrpSpPr/>
          <p:nvPr/>
        </p:nvGrpSpPr>
        <p:grpSpPr>
          <a:xfrm>
            <a:off x="1205572" y="1814645"/>
            <a:ext cx="3742055" cy="1541780"/>
            <a:chOff x="8037" y="1270"/>
            <a:chExt cx="5893" cy="2428"/>
          </a:xfrm>
        </p:grpSpPr>
        <p:pic>
          <p:nvPicPr>
            <p:cNvPr id="20" name="图片 23" descr="11.png">
              <a:extLst>
                <a:ext uri="{FF2B5EF4-FFF2-40B4-BE49-F238E27FC236}">
                  <a16:creationId xmlns:a16="http://schemas.microsoft.com/office/drawing/2014/main" xmlns="" id="{67B700DC-FD6F-4B14-9E41-4199E4BAA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413" b="100000" l="4286" r="43571">
                          <a14:foregroundMark x1="19286" y1="51058" x2="14048" y2="63757"/>
                          <a14:foregroundMark x1="16905" y1="51323" x2="14762" y2="64815"/>
                        </a14:backgroundRemoval>
                      </a14:imgEffect>
                    </a14:imgLayer>
                  </a14:imgProps>
                </a:ext>
              </a:extLst>
            </a:blip>
            <a:srcRect t="48630" r="56068"/>
            <a:stretch>
              <a:fillRect/>
            </a:stretch>
          </p:blipFill>
          <p:spPr>
            <a:xfrm>
              <a:off x="8037" y="1823"/>
              <a:ext cx="1799" cy="18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云形标注 35">
              <a:extLst>
                <a:ext uri="{FF2B5EF4-FFF2-40B4-BE49-F238E27FC236}">
                  <a16:creationId xmlns:a16="http://schemas.microsoft.com/office/drawing/2014/main" xmlns="" id="{F46807A0-F277-46EC-92B3-DAD2FBE4407A}"/>
                </a:ext>
              </a:extLst>
            </p:cNvPr>
            <p:cNvSpPr/>
            <p:nvPr/>
          </p:nvSpPr>
          <p:spPr>
            <a:xfrm>
              <a:off x="9696" y="1270"/>
              <a:ext cx="3542" cy="1141"/>
            </a:xfrm>
            <a:prstGeom prst="cloudCallout">
              <a:avLst>
                <a:gd name="adj1" fmla="val -43377"/>
                <a:gd name="adj2" fmla="val 71547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矩形 22">
              <a:extLst>
                <a:ext uri="{FF2B5EF4-FFF2-40B4-BE49-F238E27FC236}">
                  <a16:creationId xmlns:a16="http://schemas.microsoft.com/office/drawing/2014/main" xmlns="" id="{150BE1FB-10AD-4AC0-A373-9696A6854BCB}"/>
                </a:ext>
              </a:extLst>
            </p:cNvPr>
            <p:cNvSpPr/>
            <p:nvPr/>
          </p:nvSpPr>
          <p:spPr>
            <a:xfrm>
              <a:off x="9973" y="1439"/>
              <a:ext cx="3957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不能作除数。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7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a682640-f7ec-4281-af32-fc7162a1af99}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3645</TotalTime>
  <Words>1620</Words>
  <Application>Microsoft Office PowerPoint</Application>
  <PresentationFormat>全屏显示(16:9)</PresentationFormat>
  <Paragraphs>426</Paragraphs>
  <Slides>24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868</cp:revision>
  <dcterms:created xsi:type="dcterms:W3CDTF">2019-09-02T08:53:00Z</dcterms:created>
  <dcterms:modified xsi:type="dcterms:W3CDTF">2024-02-03T07:06:19Z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