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27"/>
  </p:notesMasterIdLst>
  <p:sldIdLst>
    <p:sldId id="256" r:id="rId2"/>
    <p:sldId id="313" r:id="rId3"/>
    <p:sldId id="260" r:id="rId4"/>
    <p:sldId id="317" r:id="rId5"/>
    <p:sldId id="318" r:id="rId6"/>
    <p:sldId id="319" r:id="rId7"/>
    <p:sldId id="323" r:id="rId8"/>
    <p:sldId id="298" r:id="rId9"/>
    <p:sldId id="299" r:id="rId10"/>
    <p:sldId id="325" r:id="rId11"/>
    <p:sldId id="258" r:id="rId12"/>
    <p:sldId id="315" r:id="rId13"/>
    <p:sldId id="334" r:id="rId14"/>
    <p:sldId id="332" r:id="rId15"/>
    <p:sldId id="328" r:id="rId16"/>
    <p:sldId id="333" r:id="rId17"/>
    <p:sldId id="329" r:id="rId18"/>
    <p:sldId id="330" r:id="rId19"/>
    <p:sldId id="292" r:id="rId20"/>
    <p:sldId id="331" r:id="rId21"/>
    <p:sldId id="320" r:id="rId22"/>
    <p:sldId id="259" r:id="rId23"/>
    <p:sldId id="322" r:id="rId24"/>
    <p:sldId id="308" r:id="rId25"/>
    <p:sldId id="262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54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BEFDE"/>
    <a:srgbClr val="FF5B5B"/>
    <a:srgbClr val="FF64A3"/>
    <a:srgbClr val="FF99FF"/>
    <a:srgbClr val="FFFF00"/>
    <a:srgbClr val="528330"/>
    <a:srgbClr val="FAC14D"/>
    <a:srgbClr val="7CB55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3" autoAdjust="0"/>
    <p:restoredTop sz="99830" autoAdjust="0"/>
  </p:normalViewPr>
  <p:slideViewPr>
    <p:cSldViewPr snapToGrid="0">
      <p:cViewPr varScale="1">
        <p:scale>
          <a:sx n="69" d="100"/>
          <a:sy n="69" d="100"/>
        </p:scale>
        <p:origin x="-288" y="-68"/>
      </p:cViewPr>
      <p:guideLst>
        <p:guide orient="horz" pos="165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11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3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8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19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xmlns="" id="{B5AB1A04-CEF2-47B0-987A-B4B8EE5A1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xmlns="" id="{F879104D-8D70-453A-B7D2-20E2C1C772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xmlns="" id="{A7968D70-03CD-4666-AE72-24EBFD1F6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xmlns="" id="{0B0F0BF7-72CC-42D6-B2A2-EDF9B72ED71D}"/>
              </a:ext>
            </a:extLst>
          </p:cNvPr>
          <p:cNvCxnSpPr>
            <a:cxnSpLocks/>
          </p:cNvCxnSpPr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:a16="http://schemas.microsoft.com/office/drawing/2014/main" xmlns="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xmlns="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8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0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1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情境导</a:t>
            </a:r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3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microsoft.com/office/2007/relationships/hdphoto" Target="../media/hdphoto2.wdp"/><Relationship Id="rId5" Type="http://schemas.openxmlformats.org/officeDocument/2006/relationships/image" Target="../media/image55.png"/><Relationship Id="rId10" Type="http://schemas.openxmlformats.org/officeDocument/2006/relationships/image" Target="../media/image42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7.png"/><Relationship Id="rId7" Type="http://schemas.openxmlformats.org/officeDocument/2006/relationships/image" Target="../media/image6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5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5.png"/><Relationship Id="rId4" Type="http://schemas.openxmlformats.org/officeDocument/2006/relationships/image" Target="../media/image37.png"/><Relationship Id="rId9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60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1.png"/><Relationship Id="rId11" Type="http://schemas.openxmlformats.org/officeDocument/2006/relationships/image" Target="../media/image75.png"/><Relationship Id="rId5" Type="http://schemas.openxmlformats.org/officeDocument/2006/relationships/image" Target="../media/image681.png"/><Relationship Id="rId10" Type="http://schemas.openxmlformats.org/officeDocument/2006/relationships/image" Target="../media/image74.png"/><Relationship Id="rId4" Type="http://schemas.openxmlformats.org/officeDocument/2006/relationships/image" Target="../media/image670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1.png"/><Relationship Id="rId13" Type="http://schemas.openxmlformats.org/officeDocument/2006/relationships/image" Target="../media/image84.png"/><Relationship Id="rId3" Type="http://schemas.openxmlformats.org/officeDocument/2006/relationships/image" Target="../media/image660.png"/><Relationship Id="rId7" Type="http://schemas.openxmlformats.org/officeDocument/2006/relationships/image" Target="../media/image79.png"/><Relationship Id="rId12" Type="http://schemas.openxmlformats.org/officeDocument/2006/relationships/image" Target="../media/image8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1.png"/><Relationship Id="rId11" Type="http://schemas.openxmlformats.org/officeDocument/2006/relationships/image" Target="../media/image82.png"/><Relationship Id="rId5" Type="http://schemas.openxmlformats.org/officeDocument/2006/relationships/image" Target="../media/image681.png"/><Relationship Id="rId10" Type="http://schemas.openxmlformats.org/officeDocument/2006/relationships/image" Target="../media/image81.png"/><Relationship Id="rId4" Type="http://schemas.openxmlformats.org/officeDocument/2006/relationships/image" Target="../media/image670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6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5" Type="http://schemas.openxmlformats.org/officeDocument/2006/relationships/image" Target="../media/image620.png"/><Relationship Id="rId4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8.png"/><Relationship Id="rId7" Type="http://schemas.openxmlformats.org/officeDocument/2006/relationships/image" Target="../media/image69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0.png"/><Relationship Id="rId11" Type="http://schemas.openxmlformats.org/officeDocument/2006/relationships/image" Target="../media/image730.png"/><Relationship Id="rId5" Type="http://schemas.openxmlformats.org/officeDocument/2006/relationships/image" Target="../media/image90.png"/><Relationship Id="rId10" Type="http://schemas.openxmlformats.org/officeDocument/2006/relationships/image" Target="../media/image720.png"/><Relationship Id="rId4" Type="http://schemas.openxmlformats.org/officeDocument/2006/relationships/image" Target="../media/image89.png"/><Relationship Id="rId9" Type="http://schemas.openxmlformats.org/officeDocument/2006/relationships/image" Target="../media/image7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03.png"/><Relationship Id="rId7" Type="http://schemas.openxmlformats.org/officeDocument/2006/relationships/image" Target="../media/image94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png"/><Relationship Id="rId5" Type="http://schemas.openxmlformats.org/officeDocument/2006/relationships/image" Target="../media/image105.png"/><Relationship Id="rId10" Type="http://schemas.openxmlformats.org/officeDocument/2006/relationships/image" Target="../media/image97.png"/><Relationship Id="rId4" Type="http://schemas.openxmlformats.org/officeDocument/2006/relationships/image" Target="../media/image104.png"/><Relationship Id="rId9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0.png"/><Relationship Id="rId5" Type="http://schemas.openxmlformats.org/officeDocument/2006/relationships/image" Target="../media/image810.png"/><Relationship Id="rId4" Type="http://schemas.openxmlformats.org/officeDocument/2006/relationships/image" Target="../media/image8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0.png"/><Relationship Id="rId3" Type="http://schemas.openxmlformats.org/officeDocument/2006/relationships/image" Target="../media/image830.png"/><Relationship Id="rId7" Type="http://schemas.openxmlformats.org/officeDocument/2006/relationships/image" Target="../media/image8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0.png"/><Relationship Id="rId11" Type="http://schemas.openxmlformats.org/officeDocument/2006/relationships/image" Target="../media/image910.png"/><Relationship Id="rId5" Type="http://schemas.openxmlformats.org/officeDocument/2006/relationships/image" Target="../media/image850.png"/><Relationship Id="rId10" Type="http://schemas.openxmlformats.org/officeDocument/2006/relationships/image" Target="../media/image900.png"/><Relationship Id="rId4" Type="http://schemas.openxmlformats.org/officeDocument/2006/relationships/image" Target="../media/image840.png"/><Relationship Id="rId9" Type="http://schemas.openxmlformats.org/officeDocument/2006/relationships/image" Target="../media/image89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6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9" Type="http://schemas.openxmlformats.org/officeDocument/2006/relationships/image" Target="../media/image3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9" Type="http://schemas.openxmlformats.org/officeDocument/2006/relationships/image" Target="../media/image3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20.png"/><Relationship Id="rId4" Type="http://schemas.openxmlformats.org/officeDocument/2006/relationships/image" Target="../media/image48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3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12560" y="1686526"/>
            <a:ext cx="4771178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第三单元  分数乘法</a:t>
            </a:r>
          </a:p>
        </p:txBody>
      </p:sp>
      <p:sp>
        <p:nvSpPr>
          <p:cNvPr id="14" name="矩形 13"/>
          <p:cNvSpPr/>
          <p:nvPr/>
        </p:nvSpPr>
        <p:spPr>
          <a:xfrm>
            <a:off x="1750480" y="2820298"/>
            <a:ext cx="5717120" cy="62324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第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课时 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分数乘法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(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二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)(1)</a:t>
            </a:r>
            <a:endParaRPr lang="zh-CN" altLang="zh-CN" sz="3600" b="1" dirty="0">
              <a:solidFill>
                <a:schemeClr val="bg1"/>
              </a:solidFill>
              <a:latin typeface="宋体" pitchFamily="2" charset="-122"/>
              <a:ea typeface="宋体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263336" y="812648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2" name="TextBox 9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4F2FA774-6297-44D5-497E-5C709D5DACB8}"/>
              </a:ext>
            </a:extLst>
          </p:cNvPr>
          <p:cNvSpPr txBox="1"/>
          <p:nvPr/>
        </p:nvSpPr>
        <p:spPr>
          <a:xfrm>
            <a:off x="688800" y="812648"/>
            <a:ext cx="3277951" cy="63094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涂一涂，算一算。</a:t>
            </a:r>
          </a:p>
        </p:txBody>
      </p:sp>
      <p:sp>
        <p:nvSpPr>
          <p:cNvPr id="17" name="TextBox 9"/>
          <p:cNvSpPr txBox="1"/>
          <p:nvPr/>
        </p:nvSpPr>
        <p:spPr>
          <a:xfrm>
            <a:off x="234573" y="1544958"/>
            <a:ext cx="3618335" cy="5598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的     是多少？</a:t>
            </a:r>
          </a:p>
        </p:txBody>
      </p:sp>
      <p:sp>
        <p:nvSpPr>
          <p:cNvPr id="18" name="矩形 17"/>
          <p:cNvSpPr/>
          <p:nvPr/>
        </p:nvSpPr>
        <p:spPr>
          <a:xfrm>
            <a:off x="598670" y="2454185"/>
            <a:ext cx="647700" cy="6477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90833" y="2454185"/>
            <a:ext cx="647700" cy="6477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197283" y="2454185"/>
            <a:ext cx="647700" cy="6477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002145" y="2454185"/>
            <a:ext cx="647700" cy="6477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98670" y="3319372"/>
            <a:ext cx="647700" cy="6477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390833" y="3319372"/>
            <a:ext cx="647700" cy="6477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197283" y="3319372"/>
            <a:ext cx="647700" cy="6477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002145" y="3319372"/>
            <a:ext cx="647700" cy="6477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467299" y="1620685"/>
            <a:ext cx="647700" cy="6477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259462" y="1620685"/>
            <a:ext cx="647700" cy="6477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064324" y="1620685"/>
            <a:ext cx="647700" cy="6477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870774" y="1620685"/>
            <a:ext cx="647700" cy="6477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467299" y="2485872"/>
            <a:ext cx="647700" cy="6477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259462" y="2485872"/>
            <a:ext cx="647700" cy="6477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064324" y="2485872"/>
            <a:ext cx="647700" cy="6477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870774" y="2485872"/>
            <a:ext cx="647700" cy="6477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675637" y="1620685"/>
            <a:ext cx="647700" cy="6477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675637" y="2485872"/>
            <a:ext cx="647700" cy="6477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462537" y="3335185"/>
            <a:ext cx="647700" cy="6477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243269" y="3335185"/>
            <a:ext cx="647700" cy="6477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61149" y="3335185"/>
            <a:ext cx="647700" cy="6477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866012" y="3335185"/>
            <a:ext cx="647700" cy="6477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672462" y="3335185"/>
            <a:ext cx="647700" cy="6477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366895" y="3204437"/>
            <a:ext cx="3503295" cy="0"/>
          </a:xfrm>
          <a:prstGeom prst="line">
            <a:avLst/>
          </a:prstGeom>
          <a:ln w="1270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H="1">
            <a:off x="2109335" y="2401797"/>
            <a:ext cx="9525" cy="1741170"/>
          </a:xfrm>
          <a:prstGeom prst="line">
            <a:avLst/>
          </a:prstGeom>
          <a:ln w="12700" cmpd="sng">
            <a:solidFill>
              <a:schemeClr val="accent2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4265369" y="2370937"/>
            <a:ext cx="4405630" cy="0"/>
          </a:xfrm>
          <a:prstGeom prst="line">
            <a:avLst/>
          </a:prstGeom>
          <a:ln w="1270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4278069" y="3240887"/>
            <a:ext cx="4405630" cy="0"/>
          </a:xfrm>
          <a:prstGeom prst="line">
            <a:avLst/>
          </a:prstGeom>
          <a:ln w="1270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="" xmlns:a16="http://schemas.microsoft.com/office/drawing/2014/main" id="{D1EEB543-5CF6-4005-BBB7-6E300CDCBEE6}"/>
                  </a:ext>
                </a:extLst>
              </p:cNvPr>
              <p:cNvSpPr txBox="1"/>
              <p:nvPr/>
            </p:nvSpPr>
            <p:spPr>
              <a:xfrm>
                <a:off x="1665002" y="1386481"/>
                <a:ext cx="633507" cy="729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4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1EEB543-5CF6-4005-BBB7-6E300CDCB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002" y="1386481"/>
                <a:ext cx="633507" cy="7296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组合 57">
            <a:extLst>
              <a:ext uri="{FF2B5EF4-FFF2-40B4-BE49-F238E27FC236}">
                <a16:creationId xmlns="" xmlns:a16="http://schemas.microsoft.com/office/drawing/2014/main" id="{55D40277-BB40-4D7F-8213-5CC78735762A}"/>
              </a:ext>
            </a:extLst>
          </p:cNvPr>
          <p:cNvGrpSpPr/>
          <p:nvPr/>
        </p:nvGrpSpPr>
        <p:grpSpPr>
          <a:xfrm>
            <a:off x="4528796" y="729532"/>
            <a:ext cx="3529013" cy="739433"/>
            <a:chOff x="4466652" y="862696"/>
            <a:chExt cx="3529013" cy="739433"/>
          </a:xfrm>
        </p:grpSpPr>
        <p:sp>
          <p:nvSpPr>
            <p:cNvPr id="59" name="TextBox 9"/>
            <p:cNvSpPr txBox="1"/>
            <p:nvPr/>
          </p:nvSpPr>
          <p:spPr>
            <a:xfrm>
              <a:off x="4466652" y="932966"/>
              <a:ext cx="3529013" cy="5760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800" b="1" dirty="0"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rPr>
                <a:t>）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rPr>
                <a:t>15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rPr>
                <a:t>的    是多少？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本框 59">
                  <a:extLst>
                    <a:ext uri="{FF2B5EF4-FFF2-40B4-BE49-F238E27FC236}">
                      <a16:creationId xmlns="" xmlns:a16="http://schemas.microsoft.com/office/drawing/2014/main" id="{08D3A36D-76A9-46CE-AFFB-D66106FC4E83}"/>
                    </a:ext>
                  </a:extLst>
                </p:cNvPr>
                <p:cNvSpPr txBox="1"/>
                <p:nvPr/>
              </p:nvSpPr>
              <p:spPr>
                <a:xfrm>
                  <a:off x="6041694" y="862696"/>
                  <a:ext cx="646331" cy="7394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 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zh-CN" altLang="en-US" sz="1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D3A36D-76A9-46CE-AFFB-D66106FC4E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1694" y="862696"/>
                  <a:ext cx="646331" cy="73943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组合 60">
            <a:extLst>
              <a:ext uri="{FF2B5EF4-FFF2-40B4-BE49-F238E27FC236}">
                <a16:creationId xmlns="" xmlns:a16="http://schemas.microsoft.com/office/drawing/2014/main" id="{F22290AA-FC84-440E-BDAE-FEF069DD4C45}"/>
              </a:ext>
            </a:extLst>
          </p:cNvPr>
          <p:cNvGrpSpPr/>
          <p:nvPr/>
        </p:nvGrpSpPr>
        <p:grpSpPr>
          <a:xfrm>
            <a:off x="1441630" y="4101504"/>
            <a:ext cx="1188678" cy="736292"/>
            <a:chOff x="4610100" y="-446859"/>
            <a:chExt cx="1188678" cy="7362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本框 61">
                  <a:extLst>
                    <a:ext uri="{FF2B5EF4-FFF2-40B4-BE49-F238E27FC236}">
                      <a16:creationId xmlns="" xmlns:a16="http://schemas.microsoft.com/office/drawing/2014/main" id="{BB7F154D-F92A-49E8-A5F7-2CDF3D513E27}"/>
                    </a:ext>
                  </a:extLst>
                </p:cNvPr>
                <p:cNvSpPr txBox="1"/>
                <p:nvPr/>
              </p:nvSpPr>
              <p:spPr>
                <a:xfrm>
                  <a:off x="5165271" y="-446859"/>
                  <a:ext cx="633507" cy="7362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4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BB7F154D-F92A-49E8-A5F7-2CDF3D513E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5271" y="-446859"/>
                  <a:ext cx="633507" cy="73629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矩形 9">
              <a:extLst>
                <a:ext uri="{FF2B5EF4-FFF2-40B4-BE49-F238E27FC236}">
                  <a16:creationId xmlns="" xmlns:a16="http://schemas.microsoft.com/office/drawing/2014/main" id="{B49D2819-A238-4ECE-95F2-ED75D706B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786" y="-396850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="" xmlns:a16="http://schemas.microsoft.com/office/drawing/2014/main" id="{7BF8DD69-46F4-4230-8A27-0B20A648ACCA}"/>
                </a:ext>
              </a:extLst>
            </p:cNvPr>
            <p:cNvSpPr txBox="1"/>
            <p:nvPr/>
          </p:nvSpPr>
          <p:spPr>
            <a:xfrm>
              <a:off x="4610100" y="-26161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5" name="文本框 64">
            <a:extLst>
              <a:ext uri="{FF2B5EF4-FFF2-40B4-BE49-F238E27FC236}">
                <a16:creationId xmlns="" xmlns:a16="http://schemas.microsoft.com/office/drawing/2014/main" id="{C5CE6CBD-B77A-42D0-9E3E-DDE51ED041AA}"/>
              </a:ext>
            </a:extLst>
          </p:cNvPr>
          <p:cNvSpPr txBox="1"/>
          <p:nvPr/>
        </p:nvSpPr>
        <p:spPr>
          <a:xfrm>
            <a:off x="2452844" y="4227721"/>
            <a:ext cx="758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="" xmlns:a16="http://schemas.microsoft.com/office/drawing/2014/main" id="{9DA7A0FC-DB43-4F17-8C09-F1FBA2EADE5F}"/>
              </a:ext>
            </a:extLst>
          </p:cNvPr>
          <p:cNvGrpSpPr/>
          <p:nvPr/>
        </p:nvGrpSpPr>
        <p:grpSpPr>
          <a:xfrm>
            <a:off x="5337328" y="4009844"/>
            <a:ext cx="1400017" cy="740652"/>
            <a:chOff x="4414791" y="-446859"/>
            <a:chExt cx="1400017" cy="7406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文本框 66">
                  <a:extLst>
                    <a:ext uri="{FF2B5EF4-FFF2-40B4-BE49-F238E27FC236}">
                      <a16:creationId xmlns="" xmlns:a16="http://schemas.microsoft.com/office/drawing/2014/main" id="{7F1C7513-0D7E-4491-946B-B57544F8A12B}"/>
                    </a:ext>
                  </a:extLst>
                </p:cNvPr>
                <p:cNvSpPr txBox="1"/>
                <p:nvPr/>
              </p:nvSpPr>
              <p:spPr>
                <a:xfrm>
                  <a:off x="5165271" y="-446859"/>
                  <a:ext cx="649537" cy="7406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文本框 77">
                  <a:extLst>
                    <a:ext uri="{FF2B5EF4-FFF2-40B4-BE49-F238E27FC236}">
                      <a16:creationId xmlns:a16="http://schemas.microsoft.com/office/drawing/2014/main" id="{7F1C7513-0D7E-4491-946B-B57544F8A1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5271" y="-446859"/>
                  <a:ext cx="649537" cy="7406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矩形 9">
              <a:extLst>
                <a:ext uri="{FF2B5EF4-FFF2-40B4-BE49-F238E27FC236}">
                  <a16:creationId xmlns="" xmlns:a16="http://schemas.microsoft.com/office/drawing/2014/main" id="{306158A8-B61B-45F8-B58B-DBFB3AC7F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786" y="-396850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="" xmlns:a16="http://schemas.microsoft.com/office/drawing/2014/main" id="{F95954A6-7E83-4EA6-BA85-D341FCED4941}"/>
                </a:ext>
              </a:extLst>
            </p:cNvPr>
            <p:cNvSpPr txBox="1"/>
            <p:nvPr/>
          </p:nvSpPr>
          <p:spPr>
            <a:xfrm>
              <a:off x="4414791" y="-26161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文本框 69">
            <a:extLst>
              <a:ext uri="{FF2B5EF4-FFF2-40B4-BE49-F238E27FC236}">
                <a16:creationId xmlns="" xmlns:a16="http://schemas.microsoft.com/office/drawing/2014/main" id="{F1959D7C-08A2-4E4C-994C-10C623363C17}"/>
              </a:ext>
            </a:extLst>
          </p:cNvPr>
          <p:cNvSpPr txBox="1"/>
          <p:nvPr/>
        </p:nvSpPr>
        <p:spPr>
          <a:xfrm>
            <a:off x="6543851" y="4136061"/>
            <a:ext cx="1043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12" name="矩形 111"/>
          <p:cNvSpPr/>
          <p:nvPr/>
        </p:nvSpPr>
        <p:spPr>
          <a:xfrm>
            <a:off x="760362" y="496665"/>
            <a:ext cx="6973947" cy="63094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奇思的身高大约是多少厘米？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33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34" name="图片 33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1978741" y="1127607"/>
            <a:ext cx="5196294" cy="1936532"/>
            <a:chOff x="1854835" y="1127607"/>
            <a:chExt cx="5196294" cy="1936532"/>
          </a:xfrm>
        </p:grpSpPr>
        <p:pic>
          <p:nvPicPr>
            <p:cNvPr id="35" name="图片 35" descr="1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4835" y="1127607"/>
              <a:ext cx="5196294" cy="1936532"/>
            </a:xfrm>
            <a:prstGeom prst="rect">
              <a:avLst/>
            </a:prstGeom>
            <a:noFill/>
            <a:ln w="9525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/>
                <p:cNvSpPr/>
                <p:nvPr/>
              </p:nvSpPr>
              <p:spPr>
                <a:xfrm>
                  <a:off x="5016082" y="1421920"/>
                  <a:ext cx="1812736" cy="810478"/>
                </a:xfrm>
                <a:prstGeom prst="rect">
                  <a:avLst/>
                </a:prstGeom>
                <a:solidFill>
                  <a:srgbClr val="FBEFDE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奇思的身高大约</a:t>
                  </a:r>
                  <a:endParaRPr lang="en-US" altLang="zh-CN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  <a:p>
                  <a:r>
                    <a:rPr lang="zh-CN" altLang="en-US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是门高的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zh-CN" altLang="en-US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。</a:t>
                  </a:r>
                  <a:endParaRPr lang="en-US" altLang="zh-CN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31" name="矩形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6082" y="1421920"/>
                  <a:ext cx="1812736" cy="81047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030" t="-3759" r="-1684" b="-15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TextBox 9"/>
          <p:cNvSpPr txBox="1"/>
          <p:nvPr/>
        </p:nvSpPr>
        <p:spPr>
          <a:xfrm>
            <a:off x="2158213" y="3884401"/>
            <a:ext cx="5378450" cy="6568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charset="-122"/>
              </a:rPr>
              <a:t>答：奇思的身高大约</a:t>
            </a:r>
            <a:r>
              <a:rPr lang="zh-CN" altLang="en-US" sz="2800" b="1" spc="3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charset="-122"/>
              </a:rPr>
              <a:t>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charset="-122"/>
              </a:rPr>
              <a:t>厘米。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华文楷体" panose="02010600040101010101" charset="-122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FA2AA5A8-9854-4653-BD05-C4432338DC47}"/>
              </a:ext>
            </a:extLst>
          </p:cNvPr>
          <p:cNvGrpSpPr/>
          <p:nvPr/>
        </p:nvGrpSpPr>
        <p:grpSpPr>
          <a:xfrm>
            <a:off x="2131896" y="3161237"/>
            <a:ext cx="3301906" cy="743691"/>
            <a:chOff x="3988104" y="-136504"/>
            <a:chExt cx="3301906" cy="743691"/>
          </a:xfrm>
        </p:grpSpPr>
        <p:grpSp>
          <p:nvGrpSpPr>
            <p:cNvPr id="40" name="组合 39">
              <a:extLst>
                <a:ext uri="{FF2B5EF4-FFF2-40B4-BE49-F238E27FC236}">
                  <a16:creationId xmlns="" xmlns:a16="http://schemas.microsoft.com/office/drawing/2014/main" id="{8B09485F-A3B1-47D7-A77E-CD20A644151B}"/>
                </a:ext>
              </a:extLst>
            </p:cNvPr>
            <p:cNvGrpSpPr/>
            <p:nvPr/>
          </p:nvGrpSpPr>
          <p:grpSpPr>
            <a:xfrm>
              <a:off x="3988104" y="-129105"/>
              <a:ext cx="1188678" cy="736292"/>
              <a:chOff x="4610100" y="-446859"/>
              <a:chExt cx="1188678" cy="7362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文本框 43">
                    <a:extLst>
                      <a:ext uri="{FF2B5EF4-FFF2-40B4-BE49-F238E27FC236}">
                        <a16:creationId xmlns="" xmlns:a16="http://schemas.microsoft.com/office/drawing/2014/main" id="{CAC9E207-C8B5-40B8-80A3-7D7FE39F7FAA}"/>
                      </a:ext>
                    </a:extLst>
                  </p:cNvPr>
                  <p:cNvSpPr txBox="1"/>
                  <p:nvPr/>
                </p:nvSpPr>
                <p:spPr>
                  <a:xfrm>
                    <a:off x="5165271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4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CAC9E207-C8B5-40B8-80A3-7D7FE39F7F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5271" y="-446859"/>
                    <a:ext cx="633507" cy="7362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5" name="矩形 9">
                <a:extLst>
                  <a:ext uri="{FF2B5EF4-FFF2-40B4-BE49-F238E27FC236}">
                    <a16:creationId xmlns="" xmlns:a16="http://schemas.microsoft.com/office/drawing/2014/main" id="{D2D15F97-CF79-4B09-8975-1C4C89479F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0786" y="-396850"/>
                <a:ext cx="500843" cy="601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endParaRPr lang="zh-CN" altLang="en-US" sz="28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="" xmlns:a16="http://schemas.microsoft.com/office/drawing/2014/main" id="{A1418E2E-94BF-4DAC-955D-3A4329E5CA28}"/>
                  </a:ext>
                </a:extLst>
              </p:cNvPr>
              <p:cNvSpPr txBox="1"/>
              <p:nvPr/>
            </p:nvSpPr>
            <p:spPr>
              <a:xfrm>
                <a:off x="4610100" y="-261610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" name="文本框 40">
              <a:extLst>
                <a:ext uri="{FF2B5EF4-FFF2-40B4-BE49-F238E27FC236}">
                  <a16:creationId xmlns="" xmlns:a16="http://schemas.microsoft.com/office/drawing/2014/main" id="{C8677414-4251-4F04-994C-FDC210C3A60B}"/>
                </a:ext>
              </a:extLst>
            </p:cNvPr>
            <p:cNvSpPr txBox="1"/>
            <p:nvPr/>
          </p:nvSpPr>
          <p:spPr>
            <a:xfrm>
              <a:off x="4999318" y="-2888"/>
              <a:ext cx="7589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>
                  <a:extLst>
                    <a:ext uri="{FF2B5EF4-FFF2-40B4-BE49-F238E27FC236}">
                      <a16:creationId xmlns="" xmlns:a16="http://schemas.microsoft.com/office/drawing/2014/main" id="{DD237C68-319D-42EA-8468-537D4B86DCA1}"/>
                    </a:ext>
                  </a:extLst>
                </p:cNvPr>
                <p:cNvSpPr txBox="1"/>
                <p:nvPr/>
              </p:nvSpPr>
              <p:spPr>
                <a:xfrm>
                  <a:off x="5228335" y="-136504"/>
                  <a:ext cx="633507" cy="7362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2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DD237C68-319D-42EA-8468-537D4B86DC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8335" y="-136504"/>
                  <a:ext cx="633507" cy="73629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文本框 42">
              <a:extLst>
                <a:ext uri="{FF2B5EF4-FFF2-40B4-BE49-F238E27FC236}">
                  <a16:creationId xmlns="" xmlns:a16="http://schemas.microsoft.com/office/drawing/2014/main" id="{FE0371F1-F512-48CE-AC43-3A814AC5E23D}"/>
                </a:ext>
              </a:extLst>
            </p:cNvPr>
            <p:cNvSpPr txBox="1"/>
            <p:nvPr/>
          </p:nvSpPr>
          <p:spPr>
            <a:xfrm>
              <a:off x="5576182" y="59216"/>
              <a:ext cx="1713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m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）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A05FCA2A-EFAC-44D2-98AE-CBDFDFDEDD3E}"/>
              </a:ext>
            </a:extLst>
          </p:cNvPr>
          <p:cNvGrpSpPr/>
          <p:nvPr/>
        </p:nvGrpSpPr>
        <p:grpSpPr>
          <a:xfrm>
            <a:off x="5108925" y="3134865"/>
            <a:ext cx="2786719" cy="736292"/>
            <a:chOff x="5984417" y="326615"/>
            <a:chExt cx="2786719" cy="736292"/>
          </a:xfrm>
        </p:grpSpPr>
        <p:sp>
          <p:nvSpPr>
            <p:cNvPr id="48" name="文本框 47">
              <a:extLst>
                <a:ext uri="{FF2B5EF4-FFF2-40B4-BE49-F238E27FC236}">
                  <a16:creationId xmlns="" xmlns:a16="http://schemas.microsoft.com/office/drawing/2014/main" id="{7DF59124-059D-4CCC-AFB9-02BB4398E91A}"/>
                </a:ext>
              </a:extLst>
            </p:cNvPr>
            <p:cNvSpPr txBox="1"/>
            <p:nvPr/>
          </p:nvSpPr>
          <p:spPr>
            <a:xfrm>
              <a:off x="6776330" y="469109"/>
              <a:ext cx="19948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r>
                <a:rPr lang="en-US" altLang="zh-CN" sz="2800" b="1" spc="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本框 48">
                  <a:extLst>
                    <a:ext uri="{FF2B5EF4-FFF2-40B4-BE49-F238E27FC236}">
                      <a16:creationId xmlns="" xmlns:a16="http://schemas.microsoft.com/office/drawing/2014/main" id="{0C73CDB3-521C-418E-8469-E9E34C11669C}"/>
                    </a:ext>
                  </a:extLst>
                </p:cNvPr>
                <p:cNvSpPr txBox="1"/>
                <p:nvPr/>
              </p:nvSpPr>
              <p:spPr>
                <a:xfrm>
                  <a:off x="5984417" y="326615"/>
                  <a:ext cx="633507" cy="7362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2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0C73CDB3-521C-418E-8469-E9E34C1166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4417" y="326615"/>
                  <a:ext cx="633507" cy="73629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文本框 49">
              <a:extLst>
                <a:ext uri="{FF2B5EF4-FFF2-40B4-BE49-F238E27FC236}">
                  <a16:creationId xmlns="" xmlns:a16="http://schemas.microsoft.com/office/drawing/2014/main" id="{F450C237-C19F-40CF-B91D-CC0DFF8EC9BA}"/>
                </a:ext>
              </a:extLst>
            </p:cNvPr>
            <p:cNvSpPr txBox="1"/>
            <p:nvPr/>
          </p:nvSpPr>
          <p:spPr>
            <a:xfrm>
              <a:off x="6438795" y="442435"/>
              <a:ext cx="423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m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82"/>
          <p:cNvGrpSpPr/>
          <p:nvPr/>
        </p:nvGrpSpPr>
        <p:grpSpPr>
          <a:xfrm>
            <a:off x="546612" y="485212"/>
            <a:ext cx="405578" cy="523220"/>
            <a:chOff x="152631" y="737481"/>
            <a:chExt cx="405578" cy="523220"/>
          </a:xfrm>
        </p:grpSpPr>
        <p:sp>
          <p:nvSpPr>
            <p:cNvPr id="84" name="椭圆 83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8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59" name="图片 58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9FAFC7D2-31DC-4187-B762-1FA9068F3F16}"/>
              </a:ext>
            </a:extLst>
          </p:cNvPr>
          <p:cNvGrpSpPr/>
          <p:nvPr/>
        </p:nvGrpSpPr>
        <p:grpSpPr>
          <a:xfrm>
            <a:off x="1957946" y="673267"/>
            <a:ext cx="1188678" cy="739433"/>
            <a:chOff x="4610100" y="-446859"/>
            <a:chExt cx="1188678" cy="7394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="" xmlns:a16="http://schemas.microsoft.com/office/drawing/2014/main" id="{3F96631E-BAAC-4873-A3B2-B7679CDD85C6}"/>
                    </a:ext>
                  </a:extLst>
                </p:cNvPr>
                <p:cNvSpPr txBox="1"/>
                <p:nvPr/>
              </p:nvSpPr>
              <p:spPr>
                <a:xfrm>
                  <a:off x="5165271" y="-446859"/>
                  <a:ext cx="633507" cy="7394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7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3F96631E-BAAC-4873-A3B2-B7679CDD8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5271" y="-446859"/>
                  <a:ext cx="633507" cy="7394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矩形 9">
              <a:extLst>
                <a:ext uri="{FF2B5EF4-FFF2-40B4-BE49-F238E27FC236}">
                  <a16:creationId xmlns="" xmlns:a16="http://schemas.microsoft.com/office/drawing/2014/main" id="{41243996-C31B-46A3-B490-A3661E19D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786" y="-396850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="" xmlns:a16="http://schemas.microsoft.com/office/drawing/2014/main" id="{01F1E6CA-FDFC-4E30-9651-78653E40E950}"/>
                </a:ext>
              </a:extLst>
            </p:cNvPr>
            <p:cNvSpPr txBox="1"/>
            <p:nvPr/>
          </p:nvSpPr>
          <p:spPr>
            <a:xfrm>
              <a:off x="4610100" y="-26161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2D90862C-62EF-40A7-A6AC-393F874EFC7C}"/>
              </a:ext>
            </a:extLst>
          </p:cNvPr>
          <p:cNvGrpSpPr/>
          <p:nvPr/>
        </p:nvGrpSpPr>
        <p:grpSpPr>
          <a:xfrm>
            <a:off x="3012446" y="669519"/>
            <a:ext cx="1023719" cy="734304"/>
            <a:chOff x="1605300" y="1743075"/>
            <a:chExt cx="1023719" cy="734304"/>
          </a:xfrm>
        </p:grpSpPr>
        <p:sp>
          <p:nvSpPr>
            <p:cNvPr id="40" name="文本框 39">
              <a:extLst>
                <a:ext uri="{FF2B5EF4-FFF2-40B4-BE49-F238E27FC236}">
                  <a16:creationId xmlns="" xmlns:a16="http://schemas.microsoft.com/office/drawing/2014/main" id="{9598416D-5CAE-475B-BA90-D496DAF77A87}"/>
                </a:ext>
              </a:extLst>
            </p:cNvPr>
            <p:cNvSpPr txBox="1"/>
            <p:nvPr/>
          </p:nvSpPr>
          <p:spPr>
            <a:xfrm>
              <a:off x="1605300" y="1895475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="" xmlns:a16="http://schemas.microsoft.com/office/drawing/2014/main" id="{AB6A7AEC-6A0B-42F5-8489-844C32F3A46A}"/>
                    </a:ext>
                  </a:extLst>
                </p:cNvPr>
                <p:cNvSpPr txBox="1"/>
                <p:nvPr/>
              </p:nvSpPr>
              <p:spPr>
                <a:xfrm>
                  <a:off x="1828800" y="1743075"/>
                  <a:ext cx="800219" cy="7343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15 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7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AB6A7AEC-6A0B-42F5-8489-844C32F3A4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0" y="1743075"/>
                  <a:ext cx="800219" cy="7343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357CA7BB-6566-490B-9F80-1C5BDA70F110}"/>
              </a:ext>
            </a:extLst>
          </p:cNvPr>
          <p:cNvGrpSpPr/>
          <p:nvPr/>
        </p:nvGrpSpPr>
        <p:grpSpPr>
          <a:xfrm>
            <a:off x="1879606" y="1732178"/>
            <a:ext cx="1490519" cy="739433"/>
            <a:chOff x="4308259" y="-446859"/>
            <a:chExt cx="1490519" cy="7394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="" xmlns:a16="http://schemas.microsoft.com/office/drawing/2014/main" id="{AC85813A-D92C-46F0-8AB4-10ABFACDB6CC}"/>
                    </a:ext>
                  </a:extLst>
                </p:cNvPr>
                <p:cNvSpPr txBox="1"/>
                <p:nvPr/>
              </p:nvSpPr>
              <p:spPr>
                <a:xfrm>
                  <a:off x="5165271" y="-446859"/>
                  <a:ext cx="633507" cy="7394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5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AC85813A-D92C-46F0-8AB4-10ABFACDB6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5271" y="-446859"/>
                  <a:ext cx="633507" cy="7394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矩形 9">
              <a:extLst>
                <a:ext uri="{FF2B5EF4-FFF2-40B4-BE49-F238E27FC236}">
                  <a16:creationId xmlns="" xmlns:a16="http://schemas.microsoft.com/office/drawing/2014/main" id="{9DFBFCBA-EB50-4972-85BF-1ADC34CDC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786" y="-396850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="" xmlns:a16="http://schemas.microsoft.com/office/drawing/2014/main" id="{459D80EE-BA97-44BF-8651-EC53CFA7AA09}"/>
                </a:ext>
              </a:extLst>
            </p:cNvPr>
            <p:cNvSpPr txBox="1"/>
            <p:nvPr/>
          </p:nvSpPr>
          <p:spPr>
            <a:xfrm>
              <a:off x="4308259" y="-261610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endPara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4D370F07-2A2C-4BBD-B067-51B9198B6BF8}"/>
              </a:ext>
            </a:extLst>
          </p:cNvPr>
          <p:cNvSpPr txBox="1"/>
          <p:nvPr/>
        </p:nvSpPr>
        <p:spPr>
          <a:xfrm>
            <a:off x="3235946" y="1880830"/>
            <a:ext cx="1194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FA8B0827-CF9A-43EF-8C85-9D21407EC405}"/>
              </a:ext>
            </a:extLst>
          </p:cNvPr>
          <p:cNvGrpSpPr/>
          <p:nvPr/>
        </p:nvGrpSpPr>
        <p:grpSpPr>
          <a:xfrm>
            <a:off x="4814268" y="673267"/>
            <a:ext cx="1158440" cy="739433"/>
            <a:chOff x="4419544" y="-446859"/>
            <a:chExt cx="1158440" cy="7394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本框 47">
                  <a:extLst>
                    <a:ext uri="{FF2B5EF4-FFF2-40B4-BE49-F238E27FC236}">
                      <a16:creationId xmlns="" xmlns:a16="http://schemas.microsoft.com/office/drawing/2014/main" id="{6C3DD92C-ECFC-47B9-AD5E-1FC3A6200431}"/>
                    </a:ext>
                  </a:extLst>
                </p:cNvPr>
                <p:cNvSpPr txBox="1"/>
                <p:nvPr/>
              </p:nvSpPr>
              <p:spPr>
                <a:xfrm>
                  <a:off x="4419544" y="-446859"/>
                  <a:ext cx="633507" cy="7394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9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6C3DD92C-ECFC-47B9-AD5E-1FC3A62004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544" y="-446859"/>
                  <a:ext cx="633507" cy="73943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矩形 9">
              <a:extLst>
                <a:ext uri="{FF2B5EF4-FFF2-40B4-BE49-F238E27FC236}">
                  <a16:creationId xmlns="" xmlns:a16="http://schemas.microsoft.com/office/drawing/2014/main" id="{F064D7EB-16FE-4052-8C23-BA057DE64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786" y="-396850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="" xmlns:a16="http://schemas.microsoft.com/office/drawing/2014/main" id="{9092E6C4-B1A8-4BEB-BC6C-37A81B7CC534}"/>
                </a:ext>
              </a:extLst>
            </p:cNvPr>
            <p:cNvSpPr txBox="1"/>
            <p:nvPr/>
          </p:nvSpPr>
          <p:spPr>
            <a:xfrm>
              <a:off x="5213782" y="-26161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04AF19D2-9E59-4E43-AFD7-E07651FDF6DF}"/>
              </a:ext>
            </a:extLst>
          </p:cNvPr>
          <p:cNvGrpSpPr/>
          <p:nvPr/>
        </p:nvGrpSpPr>
        <p:grpSpPr>
          <a:xfrm>
            <a:off x="5908406" y="669519"/>
            <a:ext cx="1023719" cy="734304"/>
            <a:chOff x="1605300" y="1743075"/>
            <a:chExt cx="1023719" cy="734304"/>
          </a:xfrm>
        </p:grpSpPr>
        <p:sp>
          <p:nvSpPr>
            <p:cNvPr id="52" name="文本框 51">
              <a:extLst>
                <a:ext uri="{FF2B5EF4-FFF2-40B4-BE49-F238E27FC236}">
                  <a16:creationId xmlns="" xmlns:a16="http://schemas.microsoft.com/office/drawing/2014/main" id="{A9DE6F3E-3375-4CED-B8E7-B17C9FD5F483}"/>
                </a:ext>
              </a:extLst>
            </p:cNvPr>
            <p:cNvSpPr txBox="1"/>
            <p:nvPr/>
          </p:nvSpPr>
          <p:spPr>
            <a:xfrm>
              <a:off x="1605300" y="1895475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本框 52">
                  <a:extLst>
                    <a:ext uri="{FF2B5EF4-FFF2-40B4-BE49-F238E27FC236}">
                      <a16:creationId xmlns="" xmlns:a16="http://schemas.microsoft.com/office/drawing/2014/main" id="{53F4ADE0-15C9-4A51-B33D-7488E7B50637}"/>
                    </a:ext>
                  </a:extLst>
                </p:cNvPr>
                <p:cNvSpPr txBox="1"/>
                <p:nvPr/>
              </p:nvSpPr>
              <p:spPr>
                <a:xfrm>
                  <a:off x="1828800" y="1743075"/>
                  <a:ext cx="800219" cy="7343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3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53F4ADE0-15C9-4A51-B33D-7488E7B506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0" y="1743075"/>
                  <a:ext cx="800219" cy="7343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4" name="直接连接符 53">
            <a:extLst>
              <a:ext uri="{FF2B5EF4-FFF2-40B4-BE49-F238E27FC236}">
                <a16:creationId xmlns="" xmlns:a16="http://schemas.microsoft.com/office/drawing/2014/main" id="{46B16B03-0AFD-4B16-9189-B3CB8F9708B9}"/>
              </a:ext>
            </a:extLst>
          </p:cNvPr>
          <p:cNvCxnSpPr>
            <a:cxnSpLocks/>
          </p:cNvCxnSpPr>
          <p:nvPr/>
        </p:nvCxnSpPr>
        <p:spPr>
          <a:xfrm>
            <a:off x="4961994" y="1154354"/>
            <a:ext cx="380304" cy="25368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="" xmlns:a16="http://schemas.microsoft.com/office/drawing/2014/main" id="{CAC7B93D-6CE8-414F-828E-61FC0D366591}"/>
              </a:ext>
            </a:extLst>
          </p:cNvPr>
          <p:cNvCxnSpPr>
            <a:cxnSpLocks/>
          </p:cNvCxnSpPr>
          <p:nvPr/>
        </p:nvCxnSpPr>
        <p:spPr>
          <a:xfrm>
            <a:off x="5654451" y="985678"/>
            <a:ext cx="380304" cy="25368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21">
            <a:extLst>
              <a:ext uri="{FF2B5EF4-FFF2-40B4-BE49-F238E27FC236}">
                <a16:creationId xmlns="" xmlns:a16="http://schemas.microsoft.com/office/drawing/2014/main" id="{EAD0C632-2B85-46EF-A751-0D8FEDD3FEA1}"/>
              </a:ext>
            </a:extLst>
          </p:cNvPr>
          <p:cNvSpPr txBox="1"/>
          <p:nvPr/>
        </p:nvSpPr>
        <p:spPr>
          <a:xfrm>
            <a:off x="4567227" y="1141397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0" name="TextBox 21">
            <a:extLst>
              <a:ext uri="{FF2B5EF4-FFF2-40B4-BE49-F238E27FC236}">
                <a16:creationId xmlns="" xmlns:a16="http://schemas.microsoft.com/office/drawing/2014/main" id="{E9397130-E7E9-498F-8B8B-59AA25DE0E3B}"/>
              </a:ext>
            </a:extLst>
          </p:cNvPr>
          <p:cNvSpPr txBox="1"/>
          <p:nvPr/>
        </p:nvSpPr>
        <p:spPr>
          <a:xfrm>
            <a:off x="5614792" y="697513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61" name="组合 60">
            <a:extLst>
              <a:ext uri="{FF2B5EF4-FFF2-40B4-BE49-F238E27FC236}">
                <a16:creationId xmlns="" xmlns:a16="http://schemas.microsoft.com/office/drawing/2014/main" id="{C4A50E08-BB0B-4538-8A2E-C9052EF9D534}"/>
              </a:ext>
            </a:extLst>
          </p:cNvPr>
          <p:cNvGrpSpPr/>
          <p:nvPr/>
        </p:nvGrpSpPr>
        <p:grpSpPr>
          <a:xfrm>
            <a:off x="4754625" y="1757702"/>
            <a:ext cx="1267985" cy="729623"/>
            <a:chOff x="4309999" y="-446859"/>
            <a:chExt cx="1267985" cy="7296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本框 61">
                  <a:extLst>
                    <a:ext uri="{FF2B5EF4-FFF2-40B4-BE49-F238E27FC236}">
                      <a16:creationId xmlns="" xmlns:a16="http://schemas.microsoft.com/office/drawing/2014/main" id="{3B67DB3E-BA73-457F-B3F3-8881F0ECEFB1}"/>
                    </a:ext>
                  </a:extLst>
                </p:cNvPr>
                <p:cNvSpPr txBox="1"/>
                <p:nvPr/>
              </p:nvSpPr>
              <p:spPr>
                <a:xfrm>
                  <a:off x="4309999" y="-446859"/>
                  <a:ext cx="813043" cy="7296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12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3B67DB3E-BA73-457F-B3F3-8881F0ECEF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9999" y="-446859"/>
                  <a:ext cx="813043" cy="72962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矩形 9">
              <a:extLst>
                <a:ext uri="{FF2B5EF4-FFF2-40B4-BE49-F238E27FC236}">
                  <a16:creationId xmlns="" xmlns:a16="http://schemas.microsoft.com/office/drawing/2014/main" id="{082977AF-C7A1-4A56-B1E9-1B881806C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786" y="-396850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="" xmlns:a16="http://schemas.microsoft.com/office/drawing/2014/main" id="{0315E700-8F44-459B-96D6-EEE641826E96}"/>
                </a:ext>
              </a:extLst>
            </p:cNvPr>
            <p:cNvSpPr txBox="1"/>
            <p:nvPr/>
          </p:nvSpPr>
          <p:spPr>
            <a:xfrm>
              <a:off x="5213782" y="-26161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="" xmlns:a16="http://schemas.microsoft.com/office/drawing/2014/main" id="{3DA2BC62-969B-40F2-B9E7-C683951A6767}"/>
              </a:ext>
            </a:extLst>
          </p:cNvPr>
          <p:cNvGrpSpPr/>
          <p:nvPr/>
        </p:nvGrpSpPr>
        <p:grpSpPr>
          <a:xfrm>
            <a:off x="5958308" y="1753954"/>
            <a:ext cx="857007" cy="734560"/>
            <a:chOff x="1605300" y="1743075"/>
            <a:chExt cx="857007" cy="734560"/>
          </a:xfrm>
        </p:grpSpPr>
        <p:sp>
          <p:nvSpPr>
            <p:cNvPr id="66" name="文本框 65">
              <a:extLst>
                <a:ext uri="{FF2B5EF4-FFF2-40B4-BE49-F238E27FC236}">
                  <a16:creationId xmlns="" xmlns:a16="http://schemas.microsoft.com/office/drawing/2014/main" id="{0D38E9CC-DB2C-435C-A46E-8DF38D82F403}"/>
                </a:ext>
              </a:extLst>
            </p:cNvPr>
            <p:cNvSpPr txBox="1"/>
            <p:nvPr/>
          </p:nvSpPr>
          <p:spPr>
            <a:xfrm>
              <a:off x="1605300" y="1895475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文本框 66">
                  <a:extLst>
                    <a:ext uri="{FF2B5EF4-FFF2-40B4-BE49-F238E27FC236}">
                      <a16:creationId xmlns="" xmlns:a16="http://schemas.microsoft.com/office/drawing/2014/main" id="{6ACB02DC-6A34-4FCF-BE48-3F86D00E860D}"/>
                    </a:ext>
                  </a:extLst>
                </p:cNvPr>
                <p:cNvSpPr txBox="1"/>
                <p:nvPr/>
              </p:nvSpPr>
              <p:spPr>
                <a:xfrm>
                  <a:off x="1828800" y="1743075"/>
                  <a:ext cx="633507" cy="7345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7 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3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6ACB02DC-6A34-4FCF-BE48-3F86D00E86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0" y="1743075"/>
                  <a:ext cx="633507" cy="73456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8" name="直接连接符 67">
            <a:extLst>
              <a:ext uri="{FF2B5EF4-FFF2-40B4-BE49-F238E27FC236}">
                <a16:creationId xmlns="" xmlns:a16="http://schemas.microsoft.com/office/drawing/2014/main" id="{3CC28132-4205-429C-8002-8DDFAF77C737}"/>
              </a:ext>
            </a:extLst>
          </p:cNvPr>
          <p:cNvCxnSpPr>
            <a:cxnSpLocks/>
          </p:cNvCxnSpPr>
          <p:nvPr/>
        </p:nvCxnSpPr>
        <p:spPr>
          <a:xfrm>
            <a:off x="4957921" y="2229264"/>
            <a:ext cx="380304" cy="25368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="" xmlns:a16="http://schemas.microsoft.com/office/drawing/2014/main" id="{81B5B51B-9176-4575-9F36-1B780CB5A47F}"/>
              </a:ext>
            </a:extLst>
          </p:cNvPr>
          <p:cNvCxnSpPr>
            <a:cxnSpLocks/>
          </p:cNvCxnSpPr>
          <p:nvPr/>
        </p:nvCxnSpPr>
        <p:spPr>
          <a:xfrm>
            <a:off x="5704353" y="2070113"/>
            <a:ext cx="380304" cy="25368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21">
            <a:extLst>
              <a:ext uri="{FF2B5EF4-FFF2-40B4-BE49-F238E27FC236}">
                <a16:creationId xmlns="" xmlns:a16="http://schemas.microsoft.com/office/drawing/2014/main" id="{90A75D4A-5B8B-480B-92B3-0E2278EDBCD2}"/>
              </a:ext>
            </a:extLst>
          </p:cNvPr>
          <p:cNvSpPr txBox="1"/>
          <p:nvPr/>
        </p:nvSpPr>
        <p:spPr>
          <a:xfrm>
            <a:off x="4531404" y="2238532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1" name="TextBox 21">
            <a:extLst>
              <a:ext uri="{FF2B5EF4-FFF2-40B4-BE49-F238E27FC236}">
                <a16:creationId xmlns="" xmlns:a16="http://schemas.microsoft.com/office/drawing/2014/main" id="{7112F877-1F1E-4ECE-A9AA-8223D2057FDD}"/>
              </a:ext>
            </a:extLst>
          </p:cNvPr>
          <p:cNvSpPr txBox="1"/>
          <p:nvPr/>
        </p:nvSpPr>
        <p:spPr>
          <a:xfrm>
            <a:off x="5664694" y="1781948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矩形 71"/>
          <p:cNvSpPr/>
          <p:nvPr/>
        </p:nvSpPr>
        <p:spPr>
          <a:xfrm>
            <a:off x="2892976" y="3047232"/>
            <a:ext cx="498471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整数和分子</a:t>
            </a:r>
            <a:r>
              <a:rPr lang="zh-CN" altLang="en-US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相乘的积作分子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，分母不变。能约分的</a:t>
            </a:r>
            <a:r>
              <a:rPr lang="zh-CN" altLang="en-US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尽可能的先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约分再计算。</a:t>
            </a:r>
          </a:p>
        </p:txBody>
      </p:sp>
      <p:sp>
        <p:nvSpPr>
          <p:cNvPr id="73" name="圆角矩形标注 72"/>
          <p:cNvSpPr/>
          <p:nvPr/>
        </p:nvSpPr>
        <p:spPr>
          <a:xfrm>
            <a:off x="2733662" y="3028760"/>
            <a:ext cx="5015647" cy="1386222"/>
          </a:xfrm>
          <a:prstGeom prst="wedgeRoundRectCallout">
            <a:avLst>
              <a:gd name="adj1" fmla="val -56766"/>
              <a:gd name="adj2" fmla="val 30312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19" b="99073" l="3757" r="100000">
                        <a14:foregroundMark x1="28801" y1="47450" x2="55635" y2="454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981" y="3047682"/>
            <a:ext cx="1337735" cy="1548326"/>
          </a:xfrm>
          <a:prstGeom prst="rect">
            <a:avLst/>
          </a:prstGeom>
        </p:spPr>
      </p:pic>
      <p:cxnSp>
        <p:nvCxnSpPr>
          <p:cNvPr id="75" name="直接连接符 74">
            <a:extLst>
              <a:ext uri="{FF2B5EF4-FFF2-40B4-BE49-F238E27FC236}">
                <a16:creationId xmlns="" xmlns:a16="http://schemas.microsoft.com/office/drawing/2014/main" id="{81B5B51B-9176-4575-9F36-1B780CB5A47F}"/>
              </a:ext>
            </a:extLst>
          </p:cNvPr>
          <p:cNvCxnSpPr>
            <a:cxnSpLocks/>
          </p:cNvCxnSpPr>
          <p:nvPr/>
        </p:nvCxnSpPr>
        <p:spPr>
          <a:xfrm>
            <a:off x="2879268" y="2181260"/>
            <a:ext cx="380304" cy="25368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21">
            <a:extLst>
              <a:ext uri="{FF2B5EF4-FFF2-40B4-BE49-F238E27FC236}">
                <a16:creationId xmlns="" xmlns:a16="http://schemas.microsoft.com/office/drawing/2014/main" id="{7112F877-1F1E-4ECE-A9AA-8223D2057FDD}"/>
              </a:ext>
            </a:extLst>
          </p:cNvPr>
          <p:cNvSpPr txBox="1"/>
          <p:nvPr/>
        </p:nvSpPr>
        <p:spPr>
          <a:xfrm>
            <a:off x="2777720" y="2359508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77" name="直接连接符 76">
            <a:extLst>
              <a:ext uri="{FF2B5EF4-FFF2-40B4-BE49-F238E27FC236}">
                <a16:creationId xmlns="" xmlns:a16="http://schemas.microsoft.com/office/drawing/2014/main" id="{81B5B51B-9176-4575-9F36-1B780CB5A47F}"/>
              </a:ext>
            </a:extLst>
          </p:cNvPr>
          <p:cNvCxnSpPr>
            <a:cxnSpLocks/>
          </p:cNvCxnSpPr>
          <p:nvPr/>
        </p:nvCxnSpPr>
        <p:spPr>
          <a:xfrm>
            <a:off x="2057382" y="2063655"/>
            <a:ext cx="380304" cy="25368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21">
            <a:extLst>
              <a:ext uri="{FF2B5EF4-FFF2-40B4-BE49-F238E27FC236}">
                <a16:creationId xmlns="" xmlns:a16="http://schemas.microsoft.com/office/drawing/2014/main" id="{7112F877-1F1E-4ECE-A9AA-8223D2057FDD}"/>
              </a:ext>
            </a:extLst>
          </p:cNvPr>
          <p:cNvSpPr txBox="1"/>
          <p:nvPr/>
        </p:nvSpPr>
        <p:spPr>
          <a:xfrm>
            <a:off x="1934744" y="1685087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86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/>
      <p:bldP spid="60" grpId="0"/>
      <p:bldP spid="70" grpId="0"/>
      <p:bldP spid="71" grpId="0"/>
      <p:bldP spid="72" grpId="0"/>
      <p:bldP spid="73" grpId="0" animBg="1"/>
      <p:bldP spid="76" grpId="0"/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82"/>
          <p:cNvGrpSpPr/>
          <p:nvPr/>
        </p:nvGrpSpPr>
        <p:grpSpPr>
          <a:xfrm>
            <a:off x="566498" y="559596"/>
            <a:ext cx="405578" cy="523220"/>
            <a:chOff x="152631" y="737481"/>
            <a:chExt cx="405578" cy="523220"/>
          </a:xfrm>
        </p:grpSpPr>
        <p:sp>
          <p:nvSpPr>
            <p:cNvPr id="84" name="椭圆 83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8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59" name="图片 58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75" name="矩形 74"/>
          <p:cNvSpPr/>
          <p:nvPr/>
        </p:nvSpPr>
        <p:spPr>
          <a:xfrm>
            <a:off x="952190" y="529577"/>
            <a:ext cx="7374256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一个书包的原价是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30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元，打九折后的价格是多少元？先说一说，再列式计算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。请你再举出一个能用此算式解决的问题。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02" name="组合 101"/>
          <p:cNvGrpSpPr/>
          <p:nvPr/>
        </p:nvGrpSpPr>
        <p:grpSpPr>
          <a:xfrm flipH="1">
            <a:off x="5977984" y="1347885"/>
            <a:ext cx="2452786" cy="1936532"/>
            <a:chOff x="4627526" y="855233"/>
            <a:chExt cx="2452786" cy="1936532"/>
          </a:xfrm>
        </p:grpSpPr>
        <p:pic>
          <p:nvPicPr>
            <p:cNvPr id="103" name="图片 35" descr="18.png"/>
            <p:cNvPicPr>
              <a:picLocks noChangeAspect="1"/>
            </p:cNvPicPr>
            <p:nvPr/>
          </p:nvPicPr>
          <p:blipFill rotWithShape="1">
            <a:blip r:embed="rId3"/>
            <a:srcRect l="53358" t="-14065" r="-561" b="14065"/>
            <a:stretch/>
          </p:blipFill>
          <p:spPr>
            <a:xfrm>
              <a:off x="4627526" y="855233"/>
              <a:ext cx="2452786" cy="1936532"/>
            </a:xfrm>
            <a:prstGeom prst="rect">
              <a:avLst/>
            </a:prstGeom>
            <a:noFill/>
            <a:ln w="9525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矩形 103"/>
                <p:cNvSpPr/>
                <p:nvPr/>
              </p:nvSpPr>
              <p:spPr>
                <a:xfrm>
                  <a:off x="5016082" y="1421920"/>
                  <a:ext cx="1812736" cy="810478"/>
                </a:xfrm>
                <a:prstGeom prst="rect">
                  <a:avLst/>
                </a:prstGeom>
                <a:solidFill>
                  <a:srgbClr val="FBEFDE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九折是指现价是原价的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zh-CN" altLang="en-US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。</a:t>
                  </a:r>
                  <a:endParaRPr lang="en-US" altLang="zh-CN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104" name="矩形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6082" y="1421920"/>
                  <a:ext cx="1812736" cy="81047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030" t="-3759" r="-1684" b="-15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E57BC2B7-3C90-4860-88F7-E6A430ABF131}"/>
              </a:ext>
            </a:extLst>
          </p:cNvPr>
          <p:cNvSpPr txBox="1"/>
          <p:nvPr/>
        </p:nvSpPr>
        <p:spPr>
          <a:xfrm>
            <a:off x="3838485" y="2733774"/>
            <a:ext cx="2370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（元）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1449651" y="2471617"/>
                <a:ext cx="1304075" cy="9044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30</m:t>
                      </m:r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651" y="2471617"/>
                <a:ext cx="1304075" cy="9044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2568342" y="2487584"/>
                <a:ext cx="1419491" cy="9044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30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342" y="2487584"/>
                <a:ext cx="1419491" cy="9044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3523917" y="3256994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917" y="3256994"/>
                <a:ext cx="41549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2924376" y="2085318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hangingPunct="0">
                  <a:buSz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376" y="2085318"/>
                <a:ext cx="415498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接连接符 25"/>
          <p:cNvCxnSpPr/>
          <p:nvPr/>
        </p:nvCxnSpPr>
        <p:spPr>
          <a:xfrm>
            <a:off x="3289597" y="3055193"/>
            <a:ext cx="291925" cy="2475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132125" y="2573518"/>
            <a:ext cx="291925" cy="2475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58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82"/>
          <p:cNvGrpSpPr/>
          <p:nvPr/>
        </p:nvGrpSpPr>
        <p:grpSpPr>
          <a:xfrm>
            <a:off x="566498" y="559596"/>
            <a:ext cx="405578" cy="523220"/>
            <a:chOff x="152631" y="737481"/>
            <a:chExt cx="405578" cy="523220"/>
          </a:xfrm>
        </p:grpSpPr>
        <p:sp>
          <p:nvSpPr>
            <p:cNvPr id="84" name="椭圆 83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8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59" name="图片 58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75" name="矩形 74"/>
          <p:cNvSpPr/>
          <p:nvPr/>
        </p:nvSpPr>
        <p:spPr>
          <a:xfrm>
            <a:off x="972076" y="559596"/>
            <a:ext cx="7374256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一个书包的原价是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30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元，打九折后的价格是多少元？先说一说，再列式计算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。请你再举出一个能用此算式解决的问题。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矩形 100"/>
              <p:cNvSpPr/>
              <p:nvPr/>
            </p:nvSpPr>
            <p:spPr>
              <a:xfrm>
                <a:off x="801704" y="3560468"/>
                <a:ext cx="7714999" cy="1214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（举例不唯一）一个书包的原价是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30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元，一个铅笔盒的价格是它的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，一个铅笔盒多少元？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矩形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04" y="3560468"/>
                <a:ext cx="7714999" cy="1214307"/>
              </a:xfrm>
              <a:prstGeom prst="rect">
                <a:avLst/>
              </a:prstGeom>
              <a:blipFill rotWithShape="1">
                <a:blip r:embed="rId3"/>
                <a:stretch>
                  <a:fillRect l="-1660" t="-6533" r="-1423" b="-30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组合 101"/>
          <p:cNvGrpSpPr/>
          <p:nvPr/>
        </p:nvGrpSpPr>
        <p:grpSpPr>
          <a:xfrm flipH="1">
            <a:off x="5977984" y="1347885"/>
            <a:ext cx="2452786" cy="1936532"/>
            <a:chOff x="4627526" y="855233"/>
            <a:chExt cx="2452786" cy="1936532"/>
          </a:xfrm>
        </p:grpSpPr>
        <p:pic>
          <p:nvPicPr>
            <p:cNvPr id="103" name="图片 35" descr="18.png"/>
            <p:cNvPicPr>
              <a:picLocks noChangeAspect="1"/>
            </p:cNvPicPr>
            <p:nvPr/>
          </p:nvPicPr>
          <p:blipFill rotWithShape="1">
            <a:blip r:embed="rId4"/>
            <a:srcRect l="53358" t="-14065" r="-561" b="14065"/>
            <a:stretch/>
          </p:blipFill>
          <p:spPr>
            <a:xfrm>
              <a:off x="4627526" y="855233"/>
              <a:ext cx="2452786" cy="1936532"/>
            </a:xfrm>
            <a:prstGeom prst="rect">
              <a:avLst/>
            </a:prstGeom>
            <a:noFill/>
            <a:ln w="9525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矩形 103"/>
                <p:cNvSpPr/>
                <p:nvPr/>
              </p:nvSpPr>
              <p:spPr>
                <a:xfrm>
                  <a:off x="5016082" y="1421920"/>
                  <a:ext cx="1812736" cy="810478"/>
                </a:xfrm>
                <a:prstGeom prst="rect">
                  <a:avLst/>
                </a:prstGeom>
                <a:solidFill>
                  <a:srgbClr val="FBEFDE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九折是指现价是原价的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zh-CN" altLang="en-US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。</a:t>
                  </a:r>
                  <a:endParaRPr lang="en-US" altLang="zh-CN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104" name="矩形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6082" y="1421920"/>
                  <a:ext cx="1812736" cy="81047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030" t="-3759" r="-1684" b="-15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E57BC2B7-3C90-4860-88F7-E6A430ABF131}"/>
              </a:ext>
            </a:extLst>
          </p:cNvPr>
          <p:cNvSpPr txBox="1"/>
          <p:nvPr/>
        </p:nvSpPr>
        <p:spPr>
          <a:xfrm>
            <a:off x="3838485" y="2401741"/>
            <a:ext cx="2370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（元）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1449653" y="2176064"/>
                <a:ext cx="1304075" cy="9044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30</m:t>
                      </m:r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653" y="2176064"/>
                <a:ext cx="1304075" cy="9044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2579852" y="2176065"/>
                <a:ext cx="1419491" cy="9044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30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852" y="2176065"/>
                <a:ext cx="1419491" cy="9044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3500609" y="2930334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609" y="2930334"/>
                <a:ext cx="41549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2862590" y="1872337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hangingPunct="0">
                  <a:buSz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590" y="1872337"/>
                <a:ext cx="415498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接连接符 25"/>
          <p:cNvCxnSpPr/>
          <p:nvPr/>
        </p:nvCxnSpPr>
        <p:spPr>
          <a:xfrm>
            <a:off x="3289597" y="2759641"/>
            <a:ext cx="291925" cy="2475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132125" y="2277966"/>
            <a:ext cx="291925" cy="2475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16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82"/>
          <p:cNvGrpSpPr/>
          <p:nvPr/>
        </p:nvGrpSpPr>
        <p:grpSpPr>
          <a:xfrm>
            <a:off x="566498" y="559596"/>
            <a:ext cx="405578" cy="523220"/>
            <a:chOff x="152631" y="737481"/>
            <a:chExt cx="405578" cy="523220"/>
          </a:xfrm>
        </p:grpSpPr>
        <p:sp>
          <p:nvSpPr>
            <p:cNvPr id="84" name="椭圆 83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8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59" name="图片 58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75" name="矩形 74"/>
          <p:cNvSpPr/>
          <p:nvPr/>
        </p:nvSpPr>
        <p:spPr>
          <a:xfrm>
            <a:off x="952190" y="575771"/>
            <a:ext cx="779529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下表记录的是某城市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800" b="1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~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月空气质量达标的情况。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0" name="TextBox 9"/>
          <p:cNvSpPr txBox="1">
            <a:spLocks noChangeArrowheads="1"/>
          </p:cNvSpPr>
          <p:nvPr/>
        </p:nvSpPr>
        <p:spPr bwMode="auto">
          <a:xfrm>
            <a:off x="566498" y="2593034"/>
            <a:ext cx="8151855" cy="954107"/>
          </a:xfrm>
          <a:prstGeom prst="rect">
            <a:avLst/>
          </a:prstGeom>
          <a:noFill/>
          <a:ln w="9525">
            <a:noFill/>
          </a:ln>
          <a:extLst/>
        </p:spPr>
        <p:txBody>
          <a:bodyPr wrap="square" anchor="t">
            <a:spAutoFit/>
          </a:bodyPr>
          <a:lstStyle>
            <a:defPPr>
              <a:defRPr lang="en-US"/>
            </a:defPPr>
            <a:lvl1pPr>
              <a:defRPr sz="28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先估一估，哪个月空气质量达标天数最多？再算出各有多少天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340598"/>
              </p:ext>
            </p:extLst>
          </p:nvPr>
        </p:nvGraphicFramePr>
        <p:xfrm>
          <a:off x="879059" y="1233880"/>
          <a:ext cx="7351384" cy="1306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212"/>
                <a:gridCol w="1096793"/>
                <a:gridCol w="1096793"/>
                <a:gridCol w="1096793"/>
                <a:gridCol w="1096793"/>
              </a:tblGrid>
              <a:tr h="484019"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4019"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空气质量达标天数占本月天数的几分之几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093883" y="1759991"/>
                <a:ext cx="561371" cy="788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883" y="1759991"/>
                <a:ext cx="561371" cy="7884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193708" y="1759990"/>
                <a:ext cx="561372" cy="784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31</m:t>
                          </m:r>
                        </m:den>
                      </m:f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708" y="1759990"/>
                <a:ext cx="561372" cy="7843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361628" y="1755886"/>
                <a:ext cx="407483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628" y="1755886"/>
                <a:ext cx="407483" cy="7884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7389502" y="1755886"/>
                <a:ext cx="561372" cy="788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31</m:t>
                          </m:r>
                        </m:den>
                      </m:f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502" y="1755886"/>
                <a:ext cx="561372" cy="7886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E57BC2B7-3C90-4860-88F7-E6A430ABF131}"/>
              </a:ext>
            </a:extLst>
          </p:cNvPr>
          <p:cNvSpPr txBox="1"/>
          <p:nvPr/>
        </p:nvSpPr>
        <p:spPr>
          <a:xfrm>
            <a:off x="3203203" y="3865823"/>
            <a:ext cx="131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天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-354203" y="3671748"/>
                <a:ext cx="3366530" cy="784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zh-CN" alt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月：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30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4203" y="3671748"/>
                <a:ext cx="3366530" cy="78418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2111336" y="3671748"/>
                <a:ext cx="1242648" cy="788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30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336" y="3671748"/>
                <a:ext cx="1242648" cy="78842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接连接符 18"/>
          <p:cNvCxnSpPr/>
          <p:nvPr/>
        </p:nvCxnSpPr>
        <p:spPr>
          <a:xfrm>
            <a:off x="2531889" y="3748276"/>
            <a:ext cx="291925" cy="2475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697430" y="4203635"/>
            <a:ext cx="291925" cy="2030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2900294" y="4357611"/>
                <a:ext cx="377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294" y="4357611"/>
                <a:ext cx="377026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2258275" y="3465712"/>
                <a:ext cx="377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275" y="3465712"/>
                <a:ext cx="377026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E57BC2B7-3C90-4860-88F7-E6A430ABF131}"/>
              </a:ext>
            </a:extLst>
          </p:cNvPr>
          <p:cNvSpPr txBox="1"/>
          <p:nvPr/>
        </p:nvSpPr>
        <p:spPr>
          <a:xfrm>
            <a:off x="7329245" y="3876671"/>
            <a:ext cx="168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天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4408340" y="3679022"/>
                <a:ext cx="1914307" cy="788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zh-CN" alt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月：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31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31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340" y="3679022"/>
                <a:ext cx="1914307" cy="78861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070843" y="3702347"/>
                <a:ext cx="1396536" cy="788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31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31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843" y="3702347"/>
                <a:ext cx="1396536" cy="78861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接连接符 25"/>
          <p:cNvCxnSpPr/>
          <p:nvPr/>
        </p:nvCxnSpPr>
        <p:spPr>
          <a:xfrm>
            <a:off x="6475083" y="3810913"/>
            <a:ext cx="295718" cy="18953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800501" y="4244013"/>
            <a:ext cx="291925" cy="2030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7012476" y="4327487"/>
                <a:ext cx="377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476" y="4327487"/>
                <a:ext cx="377026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6273594" y="3478967"/>
                <a:ext cx="377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594" y="3478967"/>
                <a:ext cx="377026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9"/>
          <p:cNvSpPr txBox="1">
            <a:spLocks noChangeArrowheads="1"/>
          </p:cNvSpPr>
          <p:nvPr/>
        </p:nvSpPr>
        <p:spPr bwMode="auto">
          <a:xfrm>
            <a:off x="2565949" y="3082169"/>
            <a:ext cx="4823553" cy="464972"/>
          </a:xfrm>
          <a:prstGeom prst="rect">
            <a:avLst/>
          </a:prstGeom>
          <a:noFill/>
          <a:ln w="9525">
            <a:noFill/>
          </a:ln>
          <a:extLst/>
        </p:spPr>
        <p:txBody>
          <a:bodyPr wrap="square" anchor="t">
            <a:spAutoFit/>
          </a:bodyPr>
          <a:lstStyle>
            <a:defPPr>
              <a:defRPr lang="en-US"/>
            </a:defPPr>
            <a:lvl1pPr>
              <a:defRPr sz="28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估计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7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月空气质量达标天数最多。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050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  <p:bldP spid="22" grpId="0"/>
      <p:bldP spid="23" grpId="0"/>
      <p:bldP spid="24" grpId="0"/>
      <p:bldP spid="25" grpId="0"/>
      <p:bldP spid="28" grpId="0"/>
      <p:bldP spid="29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82"/>
          <p:cNvGrpSpPr/>
          <p:nvPr/>
        </p:nvGrpSpPr>
        <p:grpSpPr>
          <a:xfrm>
            <a:off x="566498" y="559596"/>
            <a:ext cx="405578" cy="523220"/>
            <a:chOff x="152631" y="737481"/>
            <a:chExt cx="405578" cy="523220"/>
          </a:xfrm>
        </p:grpSpPr>
        <p:sp>
          <p:nvSpPr>
            <p:cNvPr id="84" name="椭圆 83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8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59" name="图片 58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75" name="矩形 74"/>
          <p:cNvSpPr/>
          <p:nvPr/>
        </p:nvSpPr>
        <p:spPr>
          <a:xfrm>
            <a:off x="952190" y="575770"/>
            <a:ext cx="7646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下表记录的是某城市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800" b="1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~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月空气质量达标的情况。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0" name="TextBox 9"/>
          <p:cNvSpPr txBox="1">
            <a:spLocks noChangeArrowheads="1"/>
          </p:cNvSpPr>
          <p:nvPr/>
        </p:nvSpPr>
        <p:spPr bwMode="auto">
          <a:xfrm>
            <a:off x="428517" y="2503565"/>
            <a:ext cx="8086888" cy="966452"/>
          </a:xfrm>
          <a:prstGeom prst="rect">
            <a:avLst/>
          </a:prstGeom>
          <a:noFill/>
          <a:ln w="9525">
            <a:noFill/>
          </a:ln>
          <a:extLst/>
        </p:spPr>
        <p:txBody>
          <a:bodyPr wrap="square" anchor="t">
            <a:spAutoFit/>
          </a:bodyPr>
          <a:lstStyle>
            <a:defPPr>
              <a:defRPr lang="en-US"/>
            </a:defPPr>
            <a:lvl1pPr>
              <a:defRPr sz="28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先估一估，哪个月空气质量达标天数最多？再算出各有多少天。</a:t>
            </a:r>
            <a:endParaRPr lang="zh-CN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879059" y="1233880"/>
          <a:ext cx="7351384" cy="1306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212"/>
                <a:gridCol w="1096793"/>
                <a:gridCol w="1096793"/>
                <a:gridCol w="1096793"/>
                <a:gridCol w="1096793"/>
              </a:tblGrid>
              <a:tr h="484019"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4019"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空气质量达标天数占本月天数的几分之几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093883" y="1759991"/>
                <a:ext cx="561371" cy="788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883" y="1759991"/>
                <a:ext cx="561371" cy="7884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193708" y="1759990"/>
                <a:ext cx="561372" cy="784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31</m:t>
                          </m:r>
                        </m:den>
                      </m:f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708" y="1759990"/>
                <a:ext cx="561372" cy="7843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361628" y="1755886"/>
                <a:ext cx="407483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628" y="1755886"/>
                <a:ext cx="407483" cy="7884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7389502" y="1755886"/>
                <a:ext cx="561372" cy="788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31</m:t>
                          </m:r>
                        </m:den>
                      </m:f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502" y="1755886"/>
                <a:ext cx="561372" cy="7886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E57BC2B7-3C90-4860-88F7-E6A430ABF131}"/>
              </a:ext>
            </a:extLst>
          </p:cNvPr>
          <p:cNvSpPr txBox="1"/>
          <p:nvPr/>
        </p:nvSpPr>
        <p:spPr>
          <a:xfrm>
            <a:off x="3104478" y="3661771"/>
            <a:ext cx="168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天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566498" y="3448173"/>
                <a:ext cx="1760418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zh-CN" alt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月：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30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98" y="3448173"/>
                <a:ext cx="1760418" cy="7884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2065853" y="3470017"/>
                <a:ext cx="1242648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30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853" y="3470017"/>
                <a:ext cx="1242648" cy="78848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接连接符 18"/>
          <p:cNvCxnSpPr/>
          <p:nvPr/>
        </p:nvCxnSpPr>
        <p:spPr>
          <a:xfrm>
            <a:off x="2430207" y="3517560"/>
            <a:ext cx="405062" cy="2698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703156" y="3976554"/>
            <a:ext cx="291925" cy="2030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2760849" y="4133784"/>
                <a:ext cx="377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849" y="4133784"/>
                <a:ext cx="377026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2363853" y="3155575"/>
                <a:ext cx="377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853" y="3155575"/>
                <a:ext cx="377026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E57BC2B7-3C90-4860-88F7-E6A430ABF131}"/>
              </a:ext>
            </a:extLst>
          </p:cNvPr>
          <p:cNvSpPr txBox="1"/>
          <p:nvPr/>
        </p:nvSpPr>
        <p:spPr>
          <a:xfrm>
            <a:off x="7247895" y="3672119"/>
            <a:ext cx="168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天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4379597" y="3472227"/>
                <a:ext cx="1914307" cy="788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zh-CN" alt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月：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31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31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597" y="3472227"/>
                <a:ext cx="1914307" cy="78861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054777" y="3508644"/>
                <a:ext cx="1396536" cy="788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31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31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777" y="3508644"/>
                <a:ext cx="1396536" cy="78861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接连接符 25"/>
          <p:cNvCxnSpPr/>
          <p:nvPr/>
        </p:nvCxnSpPr>
        <p:spPr>
          <a:xfrm>
            <a:off x="6424356" y="3564418"/>
            <a:ext cx="405062" cy="2698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716807" y="4033580"/>
            <a:ext cx="291925" cy="2030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6955390" y="4097203"/>
                <a:ext cx="377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390" y="4097203"/>
                <a:ext cx="377026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6188343" y="3244380"/>
                <a:ext cx="377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343" y="3244380"/>
                <a:ext cx="377026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9"/>
          <p:cNvSpPr txBox="1">
            <a:spLocks noChangeArrowheads="1"/>
          </p:cNvSpPr>
          <p:nvPr/>
        </p:nvSpPr>
        <p:spPr bwMode="auto">
          <a:xfrm>
            <a:off x="740867" y="4333119"/>
            <a:ext cx="7462185" cy="461665"/>
          </a:xfrm>
          <a:prstGeom prst="rect">
            <a:avLst/>
          </a:prstGeom>
          <a:noFill/>
          <a:ln w="9525">
            <a:noFill/>
          </a:ln>
          <a:extLst/>
        </p:spPr>
        <p:txBody>
          <a:bodyPr wrap="square" anchor="t">
            <a:spAutoFit/>
          </a:bodyPr>
          <a:lstStyle>
            <a:defPPr>
              <a:defRPr lang="en-US"/>
            </a:defPPr>
            <a:lvl1pPr>
              <a:defRPr sz="28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26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＞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24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＞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22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＞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21,7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月空气质量达标天数最多。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765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  <p:bldP spid="22" grpId="0"/>
      <p:bldP spid="23" grpId="0"/>
      <p:bldP spid="24" grpId="0"/>
      <p:bldP spid="25" grpId="0"/>
      <p:bldP spid="28" grpId="0"/>
      <p:bldP spid="29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82"/>
          <p:cNvGrpSpPr/>
          <p:nvPr/>
        </p:nvGrpSpPr>
        <p:grpSpPr>
          <a:xfrm>
            <a:off x="566498" y="559596"/>
            <a:ext cx="405578" cy="523220"/>
            <a:chOff x="152631" y="737481"/>
            <a:chExt cx="405578" cy="523220"/>
          </a:xfrm>
        </p:grpSpPr>
        <p:sp>
          <p:nvSpPr>
            <p:cNvPr id="84" name="椭圆 83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8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8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59" name="图片 58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矩形 74"/>
              <p:cNvSpPr/>
              <p:nvPr/>
            </p:nvSpPr>
            <p:spPr>
              <a:xfrm>
                <a:off x="952190" y="433658"/>
                <a:ext cx="7646630" cy="121424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一场洪灾将村里</a:t>
                </a:r>
                <a:r>
                  <a:rPr lang="en-US" altLang="zh-CN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960m</a:t>
                </a:r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长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的公路冲毁了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被</a:t>
                </a:r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冲毁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的公路长多少米？</a:t>
                </a:r>
              </a:p>
            </p:txBody>
          </p:sp>
        </mc:Choice>
        <mc:Fallback xmlns="">
          <p:sp>
            <p:nvSpPr>
              <p:cNvPr id="75" name="矩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90" y="433658"/>
                <a:ext cx="7646630" cy="1214243"/>
              </a:xfrm>
              <a:prstGeom prst="rect">
                <a:avLst/>
              </a:prstGeom>
              <a:blipFill rotWithShape="1">
                <a:blip r:embed="rId3"/>
                <a:stretch>
                  <a:fillRect l="-1594" b="-13065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356738" y="3316562"/>
            <a:ext cx="4679950" cy="6568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charset="-122"/>
              </a:rPr>
              <a:t>答：被冲毁的公路</a:t>
            </a:r>
            <a:r>
              <a:rPr lang="zh-CN" altLang="en-US" sz="2800" b="1" spc="3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charset="-122"/>
              </a:rPr>
              <a:t>长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64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charset="-122"/>
              </a:rPr>
              <a:t>米。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E57BC2B7-3C90-4860-88F7-E6A430ABF131}"/>
              </a:ext>
            </a:extLst>
          </p:cNvPr>
          <p:cNvSpPr txBox="1"/>
          <p:nvPr/>
        </p:nvSpPr>
        <p:spPr>
          <a:xfrm>
            <a:off x="4651427" y="2386311"/>
            <a:ext cx="2370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640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（米）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1848551" y="2124785"/>
                <a:ext cx="1483611" cy="899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960</m:t>
                      </m:r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altLang="zh-CN" sz="28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551" y="2124785"/>
                <a:ext cx="1483611" cy="8996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063848" y="2147018"/>
                <a:ext cx="1599027" cy="904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960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848" y="2147018"/>
                <a:ext cx="1599027" cy="9046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接连接符 21"/>
          <p:cNvCxnSpPr/>
          <p:nvPr/>
        </p:nvCxnSpPr>
        <p:spPr>
          <a:xfrm>
            <a:off x="3644837" y="2222354"/>
            <a:ext cx="405062" cy="2698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903937" y="2772238"/>
            <a:ext cx="291925" cy="2030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4050697" y="2882472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697" y="2882472"/>
                <a:ext cx="41549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3269996" y="1792694"/>
                <a:ext cx="7232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320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996" y="1792694"/>
                <a:ext cx="723275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48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82"/>
          <p:cNvGrpSpPr/>
          <p:nvPr/>
        </p:nvGrpSpPr>
        <p:grpSpPr>
          <a:xfrm>
            <a:off x="566498" y="559596"/>
            <a:ext cx="405578" cy="523220"/>
            <a:chOff x="152631" y="737481"/>
            <a:chExt cx="405578" cy="523220"/>
          </a:xfrm>
        </p:grpSpPr>
        <p:sp>
          <p:nvSpPr>
            <p:cNvPr id="84" name="椭圆 83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7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8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59" name="图片 58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矩形 74"/>
              <p:cNvSpPr/>
              <p:nvPr/>
            </p:nvSpPr>
            <p:spPr>
              <a:xfrm>
                <a:off x="952190" y="559596"/>
                <a:ext cx="7705427" cy="12093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某种松鼠的体长在</a:t>
                </a:r>
                <a:r>
                  <a:rPr lang="en-US" altLang="zh-CN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20cm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到</a:t>
                </a:r>
                <a:r>
                  <a:rPr lang="en-US" altLang="zh-CN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28cm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之间，它的尾巴约占体长的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4 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尾巴最长约有多长？最短约有多长？</a:t>
                </a:r>
              </a:p>
            </p:txBody>
          </p:sp>
        </mc:Choice>
        <mc:Fallback xmlns="">
          <p:sp>
            <p:nvSpPr>
              <p:cNvPr id="75" name="矩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90" y="559596"/>
                <a:ext cx="7705427" cy="1209370"/>
              </a:xfrm>
              <a:prstGeom prst="rect">
                <a:avLst/>
              </a:prstGeom>
              <a:blipFill rotWithShape="1">
                <a:blip r:embed="rId3"/>
                <a:stretch>
                  <a:fillRect l="-1582" t="-5051" r="-6250" b="-3535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矩形 40"/>
          <p:cNvSpPr/>
          <p:nvPr/>
        </p:nvSpPr>
        <p:spPr>
          <a:xfrm>
            <a:off x="1386947" y="3574603"/>
            <a:ext cx="7401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答：尾巴最长约有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厘米，最短约有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厘米。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="" xmlns:a16="http://schemas.microsoft.com/office/drawing/2014/main" id="{E57BC2B7-3C90-4860-88F7-E6A430ABF131}"/>
              </a:ext>
            </a:extLst>
          </p:cNvPr>
          <p:cNvSpPr txBox="1"/>
          <p:nvPr/>
        </p:nvSpPr>
        <p:spPr>
          <a:xfrm>
            <a:off x="2614588" y="2492035"/>
            <a:ext cx="2370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厘米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矩形 67"/>
              <p:cNvSpPr/>
              <p:nvPr/>
            </p:nvSpPr>
            <p:spPr>
              <a:xfrm>
                <a:off x="320037" y="2253643"/>
                <a:ext cx="1304075" cy="899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20</m:t>
                      </m:r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4 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矩形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37" y="2253643"/>
                <a:ext cx="1304075" cy="8996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/>
              <p:cNvSpPr/>
              <p:nvPr/>
            </p:nvSpPr>
            <p:spPr>
              <a:xfrm>
                <a:off x="1386947" y="2264202"/>
                <a:ext cx="1419491" cy="8994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20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矩形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947" y="2264202"/>
                <a:ext cx="1419491" cy="8994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接连接符 69"/>
          <p:cNvCxnSpPr/>
          <p:nvPr/>
        </p:nvCxnSpPr>
        <p:spPr>
          <a:xfrm>
            <a:off x="1967936" y="2339538"/>
            <a:ext cx="405062" cy="2698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2129264" y="2877123"/>
            <a:ext cx="291925" cy="2030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矩形 71"/>
              <p:cNvSpPr/>
              <p:nvPr/>
            </p:nvSpPr>
            <p:spPr>
              <a:xfrm>
                <a:off x="2252994" y="3020213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矩形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994" y="3020213"/>
                <a:ext cx="41549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72"/>
              <p:cNvSpPr/>
              <p:nvPr/>
            </p:nvSpPr>
            <p:spPr>
              <a:xfrm>
                <a:off x="1738055" y="1918259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矩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055" y="1918259"/>
                <a:ext cx="415498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文本框 73">
            <a:extLst>
              <a:ext uri="{FF2B5EF4-FFF2-40B4-BE49-F238E27FC236}">
                <a16:creationId xmlns="" xmlns:a16="http://schemas.microsoft.com/office/drawing/2014/main" id="{E57BC2B7-3C90-4860-88F7-E6A430ABF131}"/>
              </a:ext>
            </a:extLst>
          </p:cNvPr>
          <p:cNvSpPr txBox="1"/>
          <p:nvPr/>
        </p:nvSpPr>
        <p:spPr>
          <a:xfrm>
            <a:off x="6973635" y="2492008"/>
            <a:ext cx="2370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厘米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矩形 75"/>
              <p:cNvSpPr/>
              <p:nvPr/>
            </p:nvSpPr>
            <p:spPr>
              <a:xfrm>
                <a:off x="4702840" y="2269723"/>
                <a:ext cx="1304075" cy="899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28</m:t>
                      </m:r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4 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矩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840" y="2269723"/>
                <a:ext cx="1304075" cy="89967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矩形 76"/>
              <p:cNvSpPr/>
              <p:nvPr/>
            </p:nvSpPr>
            <p:spPr>
              <a:xfrm>
                <a:off x="5757703" y="2281730"/>
                <a:ext cx="1419491" cy="8994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28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矩形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703" y="2281730"/>
                <a:ext cx="1419491" cy="8994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连接符 77"/>
          <p:cNvCxnSpPr/>
          <p:nvPr/>
        </p:nvCxnSpPr>
        <p:spPr>
          <a:xfrm>
            <a:off x="6338692" y="2357066"/>
            <a:ext cx="405062" cy="2698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6500020" y="2894651"/>
            <a:ext cx="291925" cy="2030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矩形 79"/>
              <p:cNvSpPr/>
              <p:nvPr/>
            </p:nvSpPr>
            <p:spPr>
              <a:xfrm>
                <a:off x="6623750" y="3037741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矩形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750" y="3037741"/>
                <a:ext cx="415498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矩形 80"/>
              <p:cNvSpPr/>
              <p:nvPr/>
            </p:nvSpPr>
            <p:spPr>
              <a:xfrm>
                <a:off x="6108811" y="1935787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7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矩形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811" y="1935787"/>
                <a:ext cx="415498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357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7" grpId="0"/>
      <p:bldP spid="68" grpId="0"/>
      <p:bldP spid="69" grpId="0"/>
      <p:bldP spid="72" grpId="0"/>
      <p:bldP spid="73" grpId="0"/>
      <p:bldP spid="74" grpId="0"/>
      <p:bldP spid="76" grpId="0"/>
      <p:bldP spid="77" grpId="0"/>
      <p:bldP spid="80" grpId="0"/>
      <p:bldP spid="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2444198" y="3156737"/>
                <a:ext cx="1451551" cy="90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12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198" y="3156737"/>
                <a:ext cx="1451551" cy="90640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1"/>
          <p:cNvSpPr txBox="1"/>
          <p:nvPr/>
        </p:nvSpPr>
        <p:spPr>
          <a:xfrm>
            <a:off x="549881" y="597173"/>
            <a:ext cx="6082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先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涂色，再列式计算。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xmlns="" id="{53553A79-61E9-425B-9B52-AFBD415A0096}"/>
                  </a:ext>
                </a:extLst>
              </p:cNvPr>
              <p:cNvSpPr/>
              <p:nvPr/>
            </p:nvSpPr>
            <p:spPr>
              <a:xfrm>
                <a:off x="1348884" y="858783"/>
                <a:ext cx="6967382" cy="1128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(1) 12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是多少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?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　　 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(2) 20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是多少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?</a:t>
                </a:r>
                <a:endParaRPr lang="zh-CN" altLang="en-US" sz="2800" b="1" dirty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矩形 77">
                <a:extLst>
                  <a:ext uri="{FF2B5EF4-FFF2-40B4-BE49-F238E27FC236}">
                    <a16:creationId xmlns="" xmlns:a16="http://schemas.microsoft.com/office/drawing/2014/main" id="{53553A79-61E9-425B-9B52-AFBD415A0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84" y="858783"/>
                <a:ext cx="6967382" cy="1128899"/>
              </a:xfrm>
              <a:prstGeom prst="rect">
                <a:avLst/>
              </a:prstGeom>
              <a:blipFill rotWithShape="0">
                <a:blip r:embed="rId3"/>
                <a:stretch>
                  <a:fillRect l="-1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/>
          <p:cNvGrpSpPr/>
          <p:nvPr/>
        </p:nvGrpSpPr>
        <p:grpSpPr>
          <a:xfrm>
            <a:off x="1866566" y="2044274"/>
            <a:ext cx="1744281" cy="588708"/>
            <a:chOff x="1866566" y="2050628"/>
            <a:chExt cx="1744281" cy="588708"/>
          </a:xfrm>
        </p:grpSpPr>
        <p:sp>
          <p:nvSpPr>
            <p:cNvPr id="3" name="椭圆 2"/>
            <p:cNvSpPr/>
            <p:nvPr/>
          </p:nvSpPr>
          <p:spPr>
            <a:xfrm>
              <a:off x="1866566" y="2050628"/>
              <a:ext cx="288000" cy="288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2154566" y="2050628"/>
              <a:ext cx="288000" cy="288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2442566" y="2050628"/>
              <a:ext cx="288000" cy="288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椭圆 7"/>
            <p:cNvSpPr/>
            <p:nvPr/>
          </p:nvSpPr>
          <p:spPr>
            <a:xfrm>
              <a:off x="2730566" y="2050628"/>
              <a:ext cx="288000" cy="288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866566" y="2351336"/>
              <a:ext cx="288000" cy="288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2154566" y="2351336"/>
              <a:ext cx="288000" cy="288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2442566" y="2351336"/>
              <a:ext cx="288000" cy="288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2730566" y="2351336"/>
              <a:ext cx="288000" cy="288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3034847" y="2050628"/>
              <a:ext cx="288000" cy="288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椭圆 15"/>
            <p:cNvSpPr/>
            <p:nvPr/>
          </p:nvSpPr>
          <p:spPr>
            <a:xfrm>
              <a:off x="3322847" y="2050628"/>
              <a:ext cx="288000" cy="288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034847" y="2351336"/>
              <a:ext cx="288000" cy="288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3322847" y="2351336"/>
              <a:ext cx="288000" cy="288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008523"/>
              </p:ext>
            </p:extLst>
          </p:nvPr>
        </p:nvGraphicFramePr>
        <p:xfrm>
          <a:off x="4893498" y="2087307"/>
          <a:ext cx="2880000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3" name="直接连接符 12"/>
          <p:cNvCxnSpPr/>
          <p:nvPr/>
        </p:nvCxnSpPr>
        <p:spPr>
          <a:xfrm>
            <a:off x="2442566" y="1936050"/>
            <a:ext cx="0" cy="817863"/>
          </a:xfrm>
          <a:prstGeom prst="lin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018566" y="1936050"/>
            <a:ext cx="0" cy="817863"/>
          </a:xfrm>
          <a:prstGeom prst="lin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1879295" y="2062274"/>
            <a:ext cx="270000" cy="27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2160017" y="2053274"/>
            <a:ext cx="270000" cy="27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879295" y="2353982"/>
            <a:ext cx="270000" cy="27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2156286" y="2353982"/>
            <a:ext cx="270000" cy="27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874095"/>
              </p:ext>
            </p:extLst>
          </p:nvPr>
        </p:nvGraphicFramePr>
        <p:xfrm>
          <a:off x="4893498" y="2087307"/>
          <a:ext cx="2880000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1448296" y="3117266"/>
                <a:ext cx="1124539" cy="904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12</m:t>
                      </m:r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296" y="3117266"/>
                <a:ext cx="1124539" cy="9046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3691387" y="3365789"/>
            <a:ext cx="65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 4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4848085" y="3156737"/>
                <a:ext cx="1124539" cy="904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20</m:t>
                      </m:r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085" y="3156737"/>
                <a:ext cx="1124539" cy="9046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矩形 32"/>
          <p:cNvSpPr/>
          <p:nvPr/>
        </p:nvSpPr>
        <p:spPr>
          <a:xfrm>
            <a:off x="7202736" y="3399932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 16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3328118" y="3883497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118" y="3883497"/>
                <a:ext cx="415498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2862629" y="2842384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629" y="2842384"/>
                <a:ext cx="41549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5802917" y="3150654"/>
                <a:ext cx="1419491" cy="904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20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917" y="3150654"/>
                <a:ext cx="1419491" cy="90435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6598165" y="3901546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165" y="3901546"/>
                <a:ext cx="415498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/>
              <p:cNvSpPr/>
              <p:nvPr/>
            </p:nvSpPr>
            <p:spPr>
              <a:xfrm>
                <a:off x="6202729" y="2842383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729" y="2842383"/>
                <a:ext cx="415498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接连接符 43"/>
          <p:cNvCxnSpPr/>
          <p:nvPr/>
        </p:nvCxnSpPr>
        <p:spPr>
          <a:xfrm>
            <a:off x="5466321" y="1945050"/>
            <a:ext cx="0" cy="817863"/>
          </a:xfrm>
          <a:prstGeom prst="lin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6042274" y="1945050"/>
            <a:ext cx="0" cy="817863"/>
          </a:xfrm>
          <a:prstGeom prst="lin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6618227" y="1945050"/>
            <a:ext cx="0" cy="817863"/>
          </a:xfrm>
          <a:prstGeom prst="lin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7194181" y="1945050"/>
            <a:ext cx="0" cy="817863"/>
          </a:xfrm>
          <a:prstGeom prst="lin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2954317" y="3245288"/>
            <a:ext cx="291925" cy="2030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3174151" y="3818794"/>
            <a:ext cx="291925" cy="2030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6340387" y="3245287"/>
            <a:ext cx="291925" cy="2030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6587643" y="3787469"/>
            <a:ext cx="291925" cy="2030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3" grpId="0" animBg="1"/>
      <p:bldP spid="24" grpId="0" animBg="1"/>
      <p:bldP spid="25" grpId="0" animBg="1"/>
      <p:bldP spid="26" grpId="0" animBg="1"/>
      <p:bldP spid="28" grpId="0"/>
      <p:bldP spid="20" grpId="0"/>
      <p:bldP spid="32" grpId="0"/>
      <p:bldP spid="33" grpId="0"/>
      <p:bldP spid="37" grpId="0"/>
      <p:bldP spid="38" grpId="0"/>
      <p:bldP spid="39" grpId="0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42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67" y="2579875"/>
            <a:ext cx="1512887" cy="187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图片 44" descr="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374" y="1550988"/>
            <a:ext cx="1570038" cy="18256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5022200" y="642867"/>
            <a:ext cx="2178821" cy="1054135"/>
            <a:chOff x="4688583" y="1560177"/>
            <a:chExt cx="2178821" cy="10541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4688583" y="1560177"/>
                  <a:ext cx="2178821" cy="1054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spcBef>
                      <a:spcPct val="50000"/>
                    </a:spcBef>
                    <a:defRPr kumimoji="1" sz="2800" b="1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zh-CN" altLang="en-US" sz="2400" dirty="0" smtClean="0"/>
                    <a:t>我吃的饼干数是奇思的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zh-CN" altLang="en-US" sz="2400" dirty="0" smtClean="0"/>
                    <a:t>。</a:t>
                  </a:r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32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88583" y="1560177"/>
                  <a:ext cx="2178821" cy="105413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482" t="-4624" b="-173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圆角矩形标注 32"/>
            <p:cNvSpPr/>
            <p:nvPr/>
          </p:nvSpPr>
          <p:spPr>
            <a:xfrm>
              <a:off x="4688583" y="1570267"/>
              <a:ext cx="2074167" cy="1044045"/>
            </a:xfrm>
            <a:prstGeom prst="wedgeRoundRectCallout">
              <a:avLst>
                <a:gd name="adj1" fmla="val 45063"/>
                <a:gd name="adj2" fmla="val 89325"/>
                <a:gd name="adj3" fmla="val 16667"/>
              </a:avLst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23796" y="2195753"/>
            <a:ext cx="3163577" cy="2644668"/>
            <a:chOff x="3271883" y="2189329"/>
            <a:chExt cx="3163577" cy="2644668"/>
          </a:xfrm>
        </p:grpSpPr>
        <p:pic>
          <p:nvPicPr>
            <p:cNvPr id="21" name="图片 43" descr="6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95686" y="3111231"/>
              <a:ext cx="1339774" cy="172276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5" name="组合 34"/>
            <p:cNvGrpSpPr/>
            <p:nvPr/>
          </p:nvGrpSpPr>
          <p:grpSpPr>
            <a:xfrm>
              <a:off x="3271883" y="2189329"/>
              <a:ext cx="2178821" cy="1054135"/>
              <a:chOff x="4688583" y="1560177"/>
              <a:chExt cx="2178821" cy="10541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 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88583" y="1560177"/>
                    <a:ext cx="2178821" cy="10541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>
                      <a:spcBef>
                        <a:spcPct val="50000"/>
                      </a:spcBef>
                      <a:defRPr kumimoji="1" sz="2800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lang="zh-CN" altLang="en-US" sz="2400" dirty="0" smtClean="0"/>
                      <a:t>我吃的饼干数是奇思的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prstClr val="black"/>
                                </a:solidFill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prstClr val="black"/>
                                </a:solidFill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lang="zh-CN" altLang="en-US" sz="2400" dirty="0" smtClean="0"/>
                      <a:t>。</a:t>
                    </a:r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36" name="Text 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688583" y="1560177"/>
                    <a:ext cx="2178821" cy="105413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4190" t="-4624" b="-1734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圆角矩形标注 36"/>
              <p:cNvSpPr/>
              <p:nvPr/>
            </p:nvSpPr>
            <p:spPr>
              <a:xfrm>
                <a:off x="4688583" y="1570267"/>
                <a:ext cx="2074167" cy="1044045"/>
              </a:xfrm>
              <a:prstGeom prst="wedgeRoundRectCallout">
                <a:avLst>
                  <a:gd name="adj1" fmla="val 45063"/>
                  <a:gd name="adj2" fmla="val 89325"/>
                  <a:gd name="adj3" fmla="val 16667"/>
                </a:avLst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1682552" y="2365959"/>
            <a:ext cx="1730591" cy="830997"/>
            <a:chOff x="4688583" y="1722582"/>
            <a:chExt cx="1730591" cy="830997"/>
          </a:xfrm>
        </p:grpSpPr>
        <p:sp>
          <p:nvSpPr>
            <p:cNvPr id="39" name="Text Box 3"/>
            <p:cNvSpPr txBox="1">
              <a:spLocks noChangeArrowheads="1"/>
            </p:cNvSpPr>
            <p:nvPr/>
          </p:nvSpPr>
          <p:spPr bwMode="auto">
            <a:xfrm>
              <a:off x="4697207" y="1722582"/>
              <a:ext cx="172196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kumimoji="1" sz="2800" b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dirty="0" smtClean="0"/>
                <a:t>我早上吃了</a:t>
              </a:r>
              <a:r>
                <a:rPr lang="en-US" altLang="zh-CN" sz="2400" dirty="0" smtClean="0"/>
                <a:t>6</a:t>
              </a:r>
              <a:r>
                <a:rPr lang="zh-CN" altLang="en-US" sz="2400" dirty="0" smtClean="0"/>
                <a:t>块饼干。</a:t>
              </a:r>
              <a:endParaRPr lang="zh-CN" altLang="en-US" sz="2400" dirty="0"/>
            </a:p>
          </p:txBody>
        </p:sp>
        <p:sp>
          <p:nvSpPr>
            <p:cNvPr id="40" name="圆角矩形标注 39"/>
            <p:cNvSpPr/>
            <p:nvPr/>
          </p:nvSpPr>
          <p:spPr>
            <a:xfrm>
              <a:off x="4688583" y="1722582"/>
              <a:ext cx="1730591" cy="830997"/>
            </a:xfrm>
            <a:prstGeom prst="wedgeRoundRectCallout">
              <a:avLst>
                <a:gd name="adj1" fmla="val -45752"/>
                <a:gd name="adj2" fmla="val 98495"/>
                <a:gd name="adj3" fmla="val 16667"/>
              </a:avLst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TextBox 9"/>
          <p:cNvSpPr txBox="1"/>
          <p:nvPr/>
        </p:nvSpPr>
        <p:spPr>
          <a:xfrm>
            <a:off x="745701" y="946499"/>
            <a:ext cx="4167505" cy="50840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你能提出什么数学问题？</a:t>
            </a:r>
          </a:p>
        </p:txBody>
      </p:sp>
    </p:spTree>
    <p:extLst>
      <p:ext uri="{BB962C8B-B14F-4D97-AF65-F5344CB8AC3E}">
        <p14:creationId xmlns:p14="http://schemas.microsoft.com/office/powerpoint/2010/main" val="34985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1"/>
              <p:cNvSpPr txBox="1"/>
              <p:nvPr/>
            </p:nvSpPr>
            <p:spPr>
              <a:xfrm>
                <a:off x="579063" y="558262"/>
                <a:ext cx="7971549" cy="12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2. 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一盒草莓的质量是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500g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，明明吃了它的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。明明</a:t>
                </a:r>
                <a:endParaRPr lang="en-US" altLang="zh-CN" sz="28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吃了多少克草莓？</a:t>
                </a:r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63" y="558262"/>
                <a:ext cx="7971549" cy="1214243"/>
              </a:xfrm>
              <a:prstGeom prst="rect">
                <a:avLst/>
              </a:prstGeom>
              <a:blipFill rotWithShape="0">
                <a:blip r:embed="rId2"/>
                <a:stretch>
                  <a:fillRect l="-1606" r="-306" b="-11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3378053" y="2310431"/>
                <a:ext cx="1599027" cy="904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500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053" y="2310431"/>
                <a:ext cx="1599027" cy="9043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/>
              <p:cNvSpPr/>
              <p:nvPr/>
            </p:nvSpPr>
            <p:spPr>
              <a:xfrm>
                <a:off x="2249279" y="2312226"/>
                <a:ext cx="1304075" cy="904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500</m:t>
                      </m:r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矩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79" y="2312226"/>
                <a:ext cx="1304075" cy="9046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矩形 49"/>
          <p:cNvSpPr/>
          <p:nvPr/>
        </p:nvSpPr>
        <p:spPr>
          <a:xfrm>
            <a:off x="4845277" y="2522665"/>
            <a:ext cx="1619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200(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克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)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3959042" y="2385767"/>
            <a:ext cx="405062" cy="2698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4218142" y="2935651"/>
            <a:ext cx="291925" cy="2030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/>
              <p:cNvSpPr/>
              <p:nvPr/>
            </p:nvSpPr>
            <p:spPr>
              <a:xfrm>
                <a:off x="4364902" y="3045885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矩形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902" y="3045885"/>
                <a:ext cx="415498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/>
              <p:cNvSpPr/>
              <p:nvPr/>
            </p:nvSpPr>
            <p:spPr>
              <a:xfrm>
                <a:off x="3584201" y="1956107"/>
                <a:ext cx="7232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100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矩形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201" y="1956107"/>
                <a:ext cx="723275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1"/>
          <p:cNvSpPr txBox="1"/>
          <p:nvPr/>
        </p:nvSpPr>
        <p:spPr>
          <a:xfrm>
            <a:off x="2362624" y="3671105"/>
            <a:ext cx="4650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答：明明吃了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200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克草莓。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3" grpId="0"/>
      <p:bldP spid="54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1"/>
              <p:cNvSpPr txBox="1"/>
              <p:nvPr/>
            </p:nvSpPr>
            <p:spPr>
              <a:xfrm>
                <a:off x="618386" y="563325"/>
                <a:ext cx="7893884" cy="1474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8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李阿姨今年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42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岁，小乐的年龄是李阿姨的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，小强的年龄是小乐的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，小乐和小强今年各多少岁？</a:t>
                </a:r>
                <a:endParaRPr lang="zh-CN" altLang="en-US" sz="2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7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86" y="563325"/>
                <a:ext cx="7893884" cy="1474891"/>
              </a:xfrm>
              <a:prstGeom prst="rect">
                <a:avLst/>
              </a:prstGeom>
              <a:blipFill rotWithShape="0">
                <a:blip r:embed="rId3"/>
                <a:stretch>
                  <a:fillRect l="-1544" r="-1158" b="-20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1811900" y="2477910"/>
                <a:ext cx="1419491" cy="904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42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900" y="2477910"/>
                <a:ext cx="1419491" cy="9046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834910" y="2477910"/>
                <a:ext cx="1124539" cy="904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42</m:t>
                      </m:r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10" y="2477910"/>
                <a:ext cx="1124539" cy="90435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/>
          <p:cNvSpPr/>
          <p:nvPr/>
        </p:nvSpPr>
        <p:spPr>
          <a:xfrm>
            <a:off x="3092471" y="2688188"/>
            <a:ext cx="1439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14(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岁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)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2277588" y="2561369"/>
            <a:ext cx="405062" cy="2698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2547124" y="3101746"/>
            <a:ext cx="291925" cy="2030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2595420" y="3203285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420" y="3203285"/>
                <a:ext cx="41549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2018048" y="2123586"/>
                <a:ext cx="5693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14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048" y="2123586"/>
                <a:ext cx="569387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1"/>
          <p:cNvSpPr txBox="1"/>
          <p:nvPr/>
        </p:nvSpPr>
        <p:spPr>
          <a:xfrm>
            <a:off x="2334801" y="3830334"/>
            <a:ext cx="5604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答：小乐今年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岁，小强今年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岁。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5653250" y="2486033"/>
                <a:ext cx="1419491" cy="904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14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250" y="2486033"/>
                <a:ext cx="1419491" cy="90460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4676260" y="2486033"/>
                <a:ext cx="1124539" cy="8994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14</m:t>
                      </m:r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260" y="2486033"/>
                <a:ext cx="1124539" cy="8994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矩形 38"/>
          <p:cNvSpPr/>
          <p:nvPr/>
        </p:nvSpPr>
        <p:spPr>
          <a:xfrm>
            <a:off x="6933821" y="2696311"/>
            <a:ext cx="1260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7(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岁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)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6129374" y="2561369"/>
            <a:ext cx="405062" cy="2698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6388474" y="3109869"/>
            <a:ext cx="291925" cy="2030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6376243" y="3257607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243" y="3257607"/>
                <a:ext cx="415498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/>
              <p:cNvSpPr/>
              <p:nvPr/>
            </p:nvSpPr>
            <p:spPr>
              <a:xfrm>
                <a:off x="5972976" y="2157401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7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976" y="2157401"/>
                <a:ext cx="415498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接连接符 2"/>
          <p:cNvCxnSpPr/>
          <p:nvPr/>
        </p:nvCxnSpPr>
        <p:spPr>
          <a:xfrm>
            <a:off x="3605646" y="1361209"/>
            <a:ext cx="376150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161309" y="1326321"/>
            <a:ext cx="1361209" cy="711896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2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2" grpId="0"/>
      <p:bldP spid="43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18" name="矩形 17"/>
          <p:cNvSpPr/>
          <p:nvPr/>
        </p:nvSpPr>
        <p:spPr>
          <a:xfrm>
            <a:off x="1245362" y="2387095"/>
            <a:ext cx="67310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求一个数的几分之几是多少，用乘法计算，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计算过程中能约分的要约分，计算结果一般要约成最简分数。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94536" y="1454372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分数乘法</a:t>
            </a:r>
            <a:endParaRPr lang="zh-CN" altLang="en-US" sz="2000" dirty="0"/>
          </a:p>
        </p:txBody>
      </p:sp>
      <p:grpSp>
        <p:nvGrpSpPr>
          <p:cNvPr id="4" name="组合 3"/>
          <p:cNvGrpSpPr/>
          <p:nvPr/>
        </p:nvGrpSpPr>
        <p:grpSpPr>
          <a:xfrm>
            <a:off x="1163305" y="2140787"/>
            <a:ext cx="6840444" cy="1807150"/>
            <a:chOff x="973592" y="1225588"/>
            <a:chExt cx="8581361" cy="1569953"/>
          </a:xfrm>
        </p:grpSpPr>
        <p:sp>
          <p:nvSpPr>
            <p:cNvPr id="29" name="圆角矩形 26">
              <a:extLst>
                <a:ext uri="{FF2B5EF4-FFF2-40B4-BE49-F238E27FC236}">
                  <a16:creationId xmlns:a16="http://schemas.microsoft.com/office/drawing/2014/main" xmlns="" id="{7E9F23FB-E8AD-4C5C-8F94-1665DA5E4EF5}"/>
                </a:ext>
              </a:extLst>
            </p:cNvPr>
            <p:cNvSpPr/>
            <p:nvPr/>
          </p:nvSpPr>
          <p:spPr>
            <a:xfrm>
              <a:off x="1042218" y="1281787"/>
              <a:ext cx="8444108" cy="1480386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93">
              <a:extLst>
                <a:ext uri="{FF2B5EF4-FFF2-40B4-BE49-F238E27FC236}">
                  <a16:creationId xmlns:a16="http://schemas.microsoft.com/office/drawing/2014/main" xmlns="" id="{131156AE-D077-4881-8618-3DF6D3A9C45A}"/>
                </a:ext>
              </a:extLst>
            </p:cNvPr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93">
              <a:extLst>
                <a:ext uri="{FF2B5EF4-FFF2-40B4-BE49-F238E27FC236}">
                  <a16:creationId xmlns:a16="http://schemas.microsoft.com/office/drawing/2014/main" xmlns="" id="{BF2493C3-03FD-450E-A496-1BAB1E44E448}"/>
                </a:ext>
              </a:extLst>
            </p:cNvPr>
            <p:cNvSpPr/>
            <p:nvPr/>
          </p:nvSpPr>
          <p:spPr>
            <a:xfrm rot="10800000">
              <a:off x="9249421" y="2490009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60380" y="1749125"/>
            <a:ext cx="625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教材第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33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页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练习三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7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题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；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21022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6390" y="932413"/>
            <a:ext cx="552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分数乘整数（结果为整数）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571942" y="1802777"/>
            <a:ext cx="3926020" cy="988457"/>
            <a:chOff x="2309295" y="2415620"/>
            <a:chExt cx="3926020" cy="988457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DC970699-1946-4E0A-8EE6-4A2B9B2EBAA2}"/>
                </a:ext>
              </a:extLst>
            </p:cNvPr>
            <p:cNvGrpSpPr/>
            <p:nvPr/>
          </p:nvGrpSpPr>
          <p:grpSpPr>
            <a:xfrm>
              <a:off x="2309295" y="2637635"/>
              <a:ext cx="1188678" cy="729623"/>
              <a:chOff x="4610100" y="-446859"/>
              <a:chExt cx="1188678" cy="7296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文本框 4">
                    <a:extLst>
                      <a:ext uri="{FF2B5EF4-FFF2-40B4-BE49-F238E27FC236}">
                        <a16:creationId xmlns:a16="http://schemas.microsoft.com/office/drawing/2014/main" xmlns="" id="{74AF1A36-32A5-4596-A12A-CA7E86CCE68D}"/>
                      </a:ext>
                    </a:extLst>
                  </p:cNvPr>
                  <p:cNvSpPr txBox="1"/>
                  <p:nvPr/>
                </p:nvSpPr>
                <p:spPr>
                  <a:xfrm>
                    <a:off x="5165271" y="-446859"/>
                    <a:ext cx="633507" cy="72962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bg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bg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2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4" name="文本框 63">
                    <a:extLst>
                      <a:ext uri="{FF2B5EF4-FFF2-40B4-BE49-F238E27FC236}">
                        <a16:creationId xmlns:a16="http://schemas.microsoft.com/office/drawing/2014/main" id="{74AF1A36-32A5-4596-A12A-CA7E86CCE6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5271" y="-446859"/>
                    <a:ext cx="633507" cy="72962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矩形 9">
                <a:extLst>
                  <a:ext uri="{FF2B5EF4-FFF2-40B4-BE49-F238E27FC236}">
                    <a16:creationId xmlns:a16="http://schemas.microsoft.com/office/drawing/2014/main" xmlns="" id="{EA9BDB2B-90B1-4F09-8522-466B7C37A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0786" y="-396850"/>
                <a:ext cx="500843" cy="601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endParaRPr lang="zh-CN" altLang="en-US" sz="2800" b="1" spc="45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xmlns="" id="{5E46FFB0-8718-4AA0-98F9-1337D8A7CD1C}"/>
                  </a:ext>
                </a:extLst>
              </p:cNvPr>
              <p:cNvSpPr txBox="1"/>
              <p:nvPr/>
            </p:nvSpPr>
            <p:spPr>
              <a:xfrm>
                <a:off x="4610100" y="-261610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ABBEC969-FD0D-4354-BBE9-BC92FFBD1127}"/>
                </a:ext>
              </a:extLst>
            </p:cNvPr>
            <p:cNvGrpSpPr/>
            <p:nvPr/>
          </p:nvGrpSpPr>
          <p:grpSpPr>
            <a:xfrm>
              <a:off x="3354917" y="2631100"/>
              <a:ext cx="1384394" cy="742254"/>
              <a:chOff x="1605300" y="1743075"/>
              <a:chExt cx="1384394" cy="742254"/>
            </a:xfrm>
          </p:grpSpPr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="" id="{0EBD6646-D1FC-4B7F-934D-8360654562A5}"/>
                  </a:ext>
                </a:extLst>
              </p:cNvPr>
              <p:cNvSpPr txBox="1"/>
              <p:nvPr/>
            </p:nvSpPr>
            <p:spPr>
              <a:xfrm>
                <a:off x="1605300" y="1895475"/>
                <a:ext cx="3898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xmlns="" id="{DB47826F-2160-4BF5-8446-EE00749D01E9}"/>
                      </a:ext>
                    </a:extLst>
                  </p:cNvPr>
                  <p:cNvSpPr txBox="1"/>
                  <p:nvPr/>
                </p:nvSpPr>
                <p:spPr>
                  <a:xfrm>
                    <a:off x="1828800" y="1743075"/>
                    <a:ext cx="1160894" cy="7422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bg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800" b="1" dirty="0" smtClean="0">
                                      <a:solidFill>
                                        <a:schemeClr val="bg1"/>
                                      </a:solidFill>
                                      <a:latin typeface="Times New Roman" panose="020206030504050203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×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bg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bg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2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9" name="文本框 68">
                    <a:extLst>
                      <a:ext uri="{FF2B5EF4-FFF2-40B4-BE49-F238E27FC236}">
                        <a16:creationId xmlns:a16="http://schemas.microsoft.com/office/drawing/2014/main" id="{DB47826F-2160-4BF5-8446-EE00749D01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8800" y="1743075"/>
                    <a:ext cx="1160894" cy="7422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="" id="{32120F93-C05A-4E5C-9A4D-B78EFBC4140C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3785565" y="2784952"/>
              <a:ext cx="256161" cy="200127"/>
            </a:xfrm>
            <a:prstGeom prst="line">
              <a:avLst/>
            </a:prstGeom>
            <a:ln w="28575" cmpd="sng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21">
              <a:extLst>
                <a:ext uri="{FF2B5EF4-FFF2-40B4-BE49-F238E27FC236}">
                  <a16:creationId xmlns:a16="http://schemas.microsoft.com/office/drawing/2014/main" xmlns="" id="{98386B00-0CEE-4D69-9CA3-8623B8E7460F}"/>
                </a:ext>
              </a:extLst>
            </p:cNvPr>
            <p:cNvSpPr txBox="1"/>
            <p:nvPr/>
          </p:nvSpPr>
          <p:spPr>
            <a:xfrm>
              <a:off x="3425202" y="2415620"/>
              <a:ext cx="7207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 eaLnBrk="0" hangingPunct="0">
                <a:buSzTx/>
              </a:pPr>
              <a:r>
                <a:rPr lang="en-US" altLang="zh-CN" sz="1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3" name="TextBox 21">
              <a:extLst>
                <a:ext uri="{FF2B5EF4-FFF2-40B4-BE49-F238E27FC236}">
                  <a16:creationId xmlns:a16="http://schemas.microsoft.com/office/drawing/2014/main" xmlns="" id="{A0A45B22-61CE-4F75-878C-90C752D28C5D}"/>
                </a:ext>
              </a:extLst>
            </p:cNvPr>
            <p:cNvSpPr txBox="1"/>
            <p:nvPr/>
          </p:nvSpPr>
          <p:spPr>
            <a:xfrm>
              <a:off x="4171327" y="3034745"/>
              <a:ext cx="7207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 eaLnBrk="0" hangingPunct="0">
                <a:buSzTx/>
              </a:pPr>
              <a:r>
                <a:rPr lang="en-US" altLang="zh-CN" sz="1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73369E2F-7D93-4462-ADB8-9499AD2EB338}"/>
                </a:ext>
              </a:extLst>
            </p:cNvPr>
            <p:cNvSpPr txBox="1"/>
            <p:nvPr/>
          </p:nvSpPr>
          <p:spPr>
            <a:xfrm>
              <a:off x="4607771" y="2790485"/>
              <a:ext cx="16275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（块）</a:t>
              </a: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E1373FE1-0927-4220-8634-1223003A6CA8}"/>
                </a:ext>
              </a:extLst>
            </p:cNvPr>
            <p:cNvCxnSpPr>
              <a:cxnSpLocks/>
            </p:cNvCxnSpPr>
            <p:nvPr/>
          </p:nvCxnSpPr>
          <p:spPr>
            <a:xfrm>
              <a:off x="3981462" y="3120017"/>
              <a:ext cx="380304" cy="253682"/>
            </a:xfrm>
            <a:prstGeom prst="line">
              <a:avLst/>
            </a:prstGeom>
            <a:ln w="28575" cmpd="sng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2571942" y="2906376"/>
            <a:ext cx="3926020" cy="988457"/>
            <a:chOff x="2609243" y="2846311"/>
            <a:chExt cx="3926020" cy="988457"/>
          </a:xfrm>
        </p:grpSpPr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A708F328-A602-40E7-8C13-BBACFC9E9B42}"/>
                </a:ext>
              </a:extLst>
            </p:cNvPr>
            <p:cNvGrpSpPr/>
            <p:nvPr/>
          </p:nvGrpSpPr>
          <p:grpSpPr>
            <a:xfrm>
              <a:off x="2609243" y="3068326"/>
              <a:ext cx="1188678" cy="739433"/>
              <a:chOff x="4610100" y="-446859"/>
              <a:chExt cx="1188678" cy="73943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文本框 16">
                    <a:extLst>
                      <a:ext uri="{FF2B5EF4-FFF2-40B4-BE49-F238E27FC236}">
                        <a16:creationId xmlns="" xmlns:a16="http://schemas.microsoft.com/office/drawing/2014/main" id="{52908DD6-6C11-4D72-9887-7FC176E02EB9}"/>
                      </a:ext>
                    </a:extLst>
                  </p:cNvPr>
                  <p:cNvSpPr txBox="1"/>
                  <p:nvPr/>
                </p:nvSpPr>
                <p:spPr>
                  <a:xfrm>
                    <a:off x="5165271" y="-446859"/>
                    <a:ext cx="633507" cy="7394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bg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bg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3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4" name="文本框 133">
                    <a:extLst>
                      <a:ext uri="{FF2B5EF4-FFF2-40B4-BE49-F238E27FC236}">
                        <a16:creationId xmlns:a16="http://schemas.microsoft.com/office/drawing/2014/main" id="{52908DD6-6C11-4D72-9887-7FC176E02E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5271" y="-446859"/>
                    <a:ext cx="633507" cy="73943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矩形 9">
                <a:extLst>
                  <a:ext uri="{FF2B5EF4-FFF2-40B4-BE49-F238E27FC236}">
                    <a16:creationId xmlns="" xmlns:a16="http://schemas.microsoft.com/office/drawing/2014/main" id="{24E0CE89-5FAF-4BC1-95A4-B6038CE167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0786" y="-396850"/>
                <a:ext cx="500843" cy="601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endParaRPr lang="zh-CN" altLang="en-US" sz="2800" b="1" spc="45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="" xmlns:a16="http://schemas.microsoft.com/office/drawing/2014/main" id="{95DFE0E3-4D5C-49BA-9FE5-1CD7983C8AC3}"/>
                  </a:ext>
                </a:extLst>
              </p:cNvPr>
              <p:cNvSpPr txBox="1"/>
              <p:nvPr/>
            </p:nvSpPr>
            <p:spPr>
              <a:xfrm>
                <a:off x="4610100" y="-261610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="" xmlns:a16="http://schemas.microsoft.com/office/drawing/2014/main" id="{FE2A6670-4BD0-4A89-BE2A-512500455C0D}"/>
                </a:ext>
              </a:extLst>
            </p:cNvPr>
            <p:cNvGrpSpPr/>
            <p:nvPr/>
          </p:nvGrpSpPr>
          <p:grpSpPr>
            <a:xfrm>
              <a:off x="3654865" y="3061791"/>
              <a:ext cx="1384394" cy="742254"/>
              <a:chOff x="1605300" y="1743075"/>
              <a:chExt cx="1384394" cy="742254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="" xmlns:a16="http://schemas.microsoft.com/office/drawing/2014/main" id="{56F5BAD6-652A-475D-8D33-13B633C1E70C}"/>
                  </a:ext>
                </a:extLst>
              </p:cNvPr>
              <p:cNvSpPr txBox="1"/>
              <p:nvPr/>
            </p:nvSpPr>
            <p:spPr>
              <a:xfrm>
                <a:off x="1605300" y="1895475"/>
                <a:ext cx="3898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本框 21">
                    <a:extLst>
                      <a:ext uri="{FF2B5EF4-FFF2-40B4-BE49-F238E27FC236}">
                        <a16:creationId xmlns="" xmlns:a16="http://schemas.microsoft.com/office/drawing/2014/main" id="{E7B9A30F-1EFB-4783-9B1E-BE2D24748CAD}"/>
                      </a:ext>
                    </a:extLst>
                  </p:cNvPr>
                  <p:cNvSpPr txBox="1"/>
                  <p:nvPr/>
                </p:nvSpPr>
                <p:spPr>
                  <a:xfrm>
                    <a:off x="1828800" y="1743075"/>
                    <a:ext cx="1160894" cy="7422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bg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800" b="1" dirty="0" smtClean="0">
                                      <a:solidFill>
                                        <a:schemeClr val="bg1"/>
                                      </a:solidFill>
                                      <a:latin typeface="Times New Roman" panose="020206030504050203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×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bg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chemeClr val="bg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3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9" name="文本框 138">
                    <a:extLst>
                      <a:ext uri="{FF2B5EF4-FFF2-40B4-BE49-F238E27FC236}">
                        <a16:creationId xmlns:a16="http://schemas.microsoft.com/office/drawing/2014/main" id="{E7B9A30F-1EFB-4783-9B1E-BE2D24748C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8800" y="1743075"/>
                    <a:ext cx="1160894" cy="74225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9322FE7E-7527-4B02-8C72-43E0B6770978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>
              <a:off x="4085513" y="3215643"/>
              <a:ext cx="256161" cy="200127"/>
            </a:xfrm>
            <a:prstGeom prst="line">
              <a:avLst/>
            </a:prstGeom>
            <a:ln w="28575" cmpd="sng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1">
              <a:extLst>
                <a:ext uri="{FF2B5EF4-FFF2-40B4-BE49-F238E27FC236}">
                  <a16:creationId xmlns="" xmlns:a16="http://schemas.microsoft.com/office/drawing/2014/main" id="{A98DD7B1-0DE0-4AD9-98C6-CCEF1D4D316D}"/>
                </a:ext>
              </a:extLst>
            </p:cNvPr>
            <p:cNvSpPr txBox="1"/>
            <p:nvPr/>
          </p:nvSpPr>
          <p:spPr>
            <a:xfrm>
              <a:off x="3725150" y="2846311"/>
              <a:ext cx="7207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 eaLnBrk="0" hangingPunct="0">
                <a:buSzTx/>
              </a:pPr>
              <a:r>
                <a:rPr lang="en-US" altLang="zh-CN" sz="1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5" name="TextBox 21">
              <a:extLst>
                <a:ext uri="{FF2B5EF4-FFF2-40B4-BE49-F238E27FC236}">
                  <a16:creationId xmlns="" xmlns:a16="http://schemas.microsoft.com/office/drawing/2014/main" id="{C239CC1D-547A-4688-BF34-FE826E708DCD}"/>
                </a:ext>
              </a:extLst>
            </p:cNvPr>
            <p:cNvSpPr txBox="1"/>
            <p:nvPr/>
          </p:nvSpPr>
          <p:spPr>
            <a:xfrm>
              <a:off x="4471275" y="3465436"/>
              <a:ext cx="7207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 eaLnBrk="0" hangingPunct="0">
                <a:buSzTx/>
              </a:pPr>
              <a:r>
                <a:rPr lang="en-US" altLang="zh-CN" sz="1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3DFC467F-3AC2-4A5A-9C9D-5C22A6409D6F}"/>
                </a:ext>
              </a:extLst>
            </p:cNvPr>
            <p:cNvSpPr txBox="1"/>
            <p:nvPr/>
          </p:nvSpPr>
          <p:spPr>
            <a:xfrm>
              <a:off x="4907719" y="3221176"/>
              <a:ext cx="16275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（块）</a:t>
              </a: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="" xmlns:a16="http://schemas.microsoft.com/office/drawing/2014/main" id="{7FC581A8-EF44-4564-8D56-327B974ED52E}"/>
                </a:ext>
              </a:extLst>
            </p:cNvPr>
            <p:cNvCxnSpPr>
              <a:cxnSpLocks/>
            </p:cNvCxnSpPr>
            <p:nvPr/>
          </p:nvCxnSpPr>
          <p:spPr>
            <a:xfrm>
              <a:off x="4262360" y="3531658"/>
              <a:ext cx="380304" cy="253682"/>
            </a:xfrm>
            <a:prstGeom prst="line">
              <a:avLst/>
            </a:prstGeom>
            <a:ln w="28575" cmpd="sng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72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13634" y="102805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60040" y="910444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笑笑吃了多少块饼干？</a:t>
            </a:r>
          </a:p>
        </p:txBody>
      </p:sp>
      <p:sp>
        <p:nvSpPr>
          <p:cNvPr id="27" name="椭圆 26"/>
          <p:cNvSpPr/>
          <p:nvPr/>
        </p:nvSpPr>
        <p:spPr>
          <a:xfrm>
            <a:off x="2990465" y="2057764"/>
            <a:ext cx="554990" cy="568960"/>
          </a:xfrm>
          <a:prstGeom prst="ellipse">
            <a:avLst/>
          </a:prstGeom>
          <a:solidFill>
            <a:schemeClr val="bg1"/>
          </a:solidFill>
          <a:ln>
            <a:solidFill>
              <a:srgbClr val="8CC0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662930" y="2057764"/>
            <a:ext cx="554990" cy="568960"/>
          </a:xfrm>
          <a:prstGeom prst="ellipse">
            <a:avLst/>
          </a:prstGeom>
          <a:solidFill>
            <a:schemeClr val="bg1"/>
          </a:solidFill>
          <a:ln>
            <a:solidFill>
              <a:srgbClr val="8CC0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317615" y="2057764"/>
            <a:ext cx="554990" cy="568960"/>
          </a:xfrm>
          <a:prstGeom prst="ellipse">
            <a:avLst/>
          </a:prstGeom>
          <a:solidFill>
            <a:schemeClr val="bg1"/>
          </a:solidFill>
          <a:ln>
            <a:solidFill>
              <a:srgbClr val="8CC0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641090" y="2057764"/>
            <a:ext cx="554990" cy="568960"/>
          </a:xfrm>
          <a:prstGeom prst="ellipse">
            <a:avLst/>
          </a:prstGeom>
          <a:solidFill>
            <a:schemeClr val="bg1"/>
          </a:solidFill>
          <a:ln>
            <a:solidFill>
              <a:srgbClr val="8CC0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005455" y="2046334"/>
            <a:ext cx="554990" cy="568960"/>
          </a:xfrm>
          <a:prstGeom prst="ellipse">
            <a:avLst/>
          </a:prstGeom>
          <a:solidFill>
            <a:schemeClr val="bg1"/>
          </a:solidFill>
          <a:ln>
            <a:solidFill>
              <a:srgbClr val="8CC0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2319905" y="2057764"/>
            <a:ext cx="554990" cy="568960"/>
          </a:xfrm>
          <a:prstGeom prst="ellipse">
            <a:avLst/>
          </a:prstGeom>
          <a:solidFill>
            <a:schemeClr val="bg1"/>
          </a:solidFill>
          <a:ln>
            <a:solidFill>
              <a:srgbClr val="8CC0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矩形: 圆角 20609">
            <a:extLst>
              <a:ext uri="{FF2B5EF4-FFF2-40B4-BE49-F238E27FC236}">
                <a16:creationId xmlns:a16="http://schemas.microsoft.com/office/drawing/2014/main" xmlns="" id="{F6D8A12D-9B65-4C19-A801-044521DC66F5}"/>
              </a:ext>
            </a:extLst>
          </p:cNvPr>
          <p:cNvSpPr/>
          <p:nvPr/>
        </p:nvSpPr>
        <p:spPr>
          <a:xfrm>
            <a:off x="860040" y="1905999"/>
            <a:ext cx="4349392" cy="899160"/>
          </a:xfrm>
          <a:prstGeom prst="roundRect">
            <a:avLst/>
          </a:prstGeom>
          <a:noFill/>
          <a:ln>
            <a:solidFill>
              <a:srgbClr val="99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43B8B1B1-7B28-4B5C-8FDB-E85E3FECA7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5" t="3260" r="49604" b="89481"/>
          <a:stretch/>
        </p:blipFill>
        <p:spPr>
          <a:xfrm>
            <a:off x="5185537" y="2096499"/>
            <a:ext cx="822960" cy="373380"/>
          </a:xfrm>
          <a:prstGeom prst="rect">
            <a:avLst/>
          </a:prstGeom>
        </p:spPr>
      </p:pic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xmlns="" id="{CDF90337-80DB-463D-8CFF-8C1D5DC381B2}"/>
              </a:ext>
            </a:extLst>
          </p:cNvPr>
          <p:cNvCxnSpPr>
            <a:cxnSpLocks/>
          </p:cNvCxnSpPr>
          <p:nvPr/>
        </p:nvCxnSpPr>
        <p:spPr>
          <a:xfrm>
            <a:off x="2936490" y="1905999"/>
            <a:ext cx="0" cy="899160"/>
          </a:xfrm>
          <a:prstGeom prst="line">
            <a:avLst/>
          </a:prstGeom>
          <a:ln w="12700">
            <a:solidFill>
              <a:srgbClr val="99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1237693" y="3272319"/>
            <a:ext cx="2544773" cy="1220615"/>
            <a:chOff x="1907707" y="3143583"/>
            <a:chExt cx="2247900" cy="1049903"/>
          </a:xfrm>
        </p:grpSpPr>
        <p:sp>
          <p:nvSpPr>
            <p:cNvPr id="8" name="云形标注 7"/>
            <p:cNvSpPr/>
            <p:nvPr/>
          </p:nvSpPr>
          <p:spPr>
            <a:xfrm>
              <a:off x="1907707" y="3143583"/>
              <a:ext cx="2247900" cy="1049903"/>
            </a:xfrm>
            <a:prstGeom prst="cloudCallout">
              <a:avLst>
                <a:gd name="adj1" fmla="val 35908"/>
                <a:gd name="adj2" fmla="val -81501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2196080" y="3143583"/>
                  <a:ext cx="1887229" cy="10499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spcBef>
                      <a:spcPct val="50000"/>
                    </a:spcBef>
                    <a:defRPr kumimoji="1" sz="2800" b="1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sz="2400" dirty="0" smtClean="0"/>
                    <a:t>6</a:t>
                  </a:r>
                  <a:r>
                    <a:rPr lang="zh-CN" altLang="en-US" sz="2400" dirty="0" smtClean="0"/>
                    <a:t>块饼干的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zh-CN" altLang="en-US" sz="2400" dirty="0" smtClean="0"/>
                    <a:t>是</a:t>
                  </a:r>
                  <a:r>
                    <a:rPr lang="en-US" altLang="zh-CN" sz="2400" dirty="0" smtClean="0"/>
                    <a:t>3</a:t>
                  </a:r>
                  <a:r>
                    <a:rPr lang="zh-CN" altLang="en-US" sz="2400" dirty="0" smtClean="0"/>
                    <a:t>块。</a:t>
                  </a:r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40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96080" y="3143583"/>
                  <a:ext cx="1887229" cy="104990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178" b="-127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矩形 41"/>
          <p:cNvSpPr/>
          <p:nvPr/>
        </p:nvSpPr>
        <p:spPr>
          <a:xfrm>
            <a:off x="6009536" y="1610720"/>
            <a:ext cx="1873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rgbClr val="FF64A3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 smtClean="0">
                <a:solidFill>
                  <a:srgbClr val="FF64A3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块饼干看作一个整体</a:t>
            </a:r>
            <a:endParaRPr lang="zh-CN" altLang="en-US" sz="2400" b="1" dirty="0">
              <a:solidFill>
                <a:srgbClr val="FF64A3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470352" y="3160962"/>
            <a:ext cx="3815556" cy="1722766"/>
            <a:chOff x="3271883" y="1994731"/>
            <a:chExt cx="3815556" cy="1722766"/>
          </a:xfrm>
        </p:grpSpPr>
        <p:pic>
          <p:nvPicPr>
            <p:cNvPr id="21" name="图片 43" descr="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7665" y="1994731"/>
              <a:ext cx="1339774" cy="172276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2" name="组合 21"/>
            <p:cNvGrpSpPr/>
            <p:nvPr/>
          </p:nvGrpSpPr>
          <p:grpSpPr>
            <a:xfrm>
              <a:off x="3271883" y="2189329"/>
              <a:ext cx="2178821" cy="1054135"/>
              <a:chOff x="4688583" y="1560177"/>
              <a:chExt cx="2178821" cy="10541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 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88583" y="1560177"/>
                    <a:ext cx="2178821" cy="10541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>
                      <a:spcBef>
                        <a:spcPct val="50000"/>
                      </a:spcBef>
                      <a:defRPr kumimoji="1" sz="2800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lang="zh-CN" altLang="en-US" sz="2400" dirty="0" smtClean="0"/>
                      <a:t>我吃的饼干数是奇思的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prstClr val="black"/>
                                </a:solidFill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prstClr val="black"/>
                                </a:solidFill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lang="zh-CN" altLang="en-US" sz="2400" dirty="0" smtClean="0"/>
                      <a:t>。</a:t>
                    </a:r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36" name="Text 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688583" y="1560177"/>
                    <a:ext cx="2178821" cy="105413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4190" t="-4624" b="-1734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圆角矩形标注 23"/>
              <p:cNvSpPr/>
              <p:nvPr/>
            </p:nvSpPr>
            <p:spPr>
              <a:xfrm>
                <a:off x="4688583" y="1570267"/>
                <a:ext cx="2074167" cy="1044045"/>
              </a:xfrm>
              <a:prstGeom prst="wedgeRoundRectCallout">
                <a:avLst>
                  <a:gd name="adj1" fmla="val 62096"/>
                  <a:gd name="adj2" fmla="val 29610"/>
                  <a:gd name="adj3" fmla="val 16667"/>
                </a:avLst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247 L 0.03229 -0.0021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004 0.00123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08642E-6 L 0.0257 0.00092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B5B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B5B"/>
                                      </p:to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B5B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1" grpId="0" bldLvl="0" animBg="1"/>
      <p:bldP spid="32" grpId="0" bldLvl="0" animBg="1"/>
      <p:bldP spid="33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>
            <a:off x="413634" y="102805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60040" y="910444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笑笑吃了多少块饼干？</a:t>
            </a:r>
          </a:p>
        </p:txBody>
      </p:sp>
      <p:sp>
        <p:nvSpPr>
          <p:cNvPr id="18" name="椭圆 17"/>
          <p:cNvSpPr/>
          <p:nvPr/>
        </p:nvSpPr>
        <p:spPr>
          <a:xfrm>
            <a:off x="1261784" y="1802390"/>
            <a:ext cx="554990" cy="568960"/>
          </a:xfrm>
          <a:prstGeom prst="ellipse">
            <a:avLst/>
          </a:prstGeom>
          <a:solidFill>
            <a:schemeClr val="bg1"/>
          </a:solidFill>
          <a:ln>
            <a:solidFill>
              <a:srgbClr val="8CC0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923454" y="1802390"/>
            <a:ext cx="554990" cy="568960"/>
          </a:xfrm>
          <a:prstGeom prst="ellipse">
            <a:avLst/>
          </a:prstGeom>
          <a:solidFill>
            <a:schemeClr val="bg1"/>
          </a:solidFill>
          <a:ln>
            <a:solidFill>
              <a:srgbClr val="8CC0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613699" y="1802390"/>
            <a:ext cx="554990" cy="568960"/>
          </a:xfrm>
          <a:prstGeom prst="ellipse">
            <a:avLst/>
          </a:prstGeom>
          <a:solidFill>
            <a:schemeClr val="bg1"/>
          </a:solidFill>
          <a:ln>
            <a:solidFill>
              <a:srgbClr val="8CC0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307119" y="1802390"/>
            <a:ext cx="554990" cy="568960"/>
          </a:xfrm>
          <a:prstGeom prst="ellipse">
            <a:avLst/>
          </a:prstGeom>
          <a:solidFill>
            <a:schemeClr val="bg1"/>
          </a:solidFill>
          <a:ln>
            <a:solidFill>
              <a:srgbClr val="8CC0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967519" y="1808105"/>
            <a:ext cx="554990" cy="568960"/>
          </a:xfrm>
          <a:prstGeom prst="ellipse">
            <a:avLst/>
          </a:prstGeom>
          <a:solidFill>
            <a:schemeClr val="bg1"/>
          </a:solidFill>
          <a:ln>
            <a:solidFill>
              <a:srgbClr val="8CC0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613949" y="1820170"/>
            <a:ext cx="554990" cy="568960"/>
          </a:xfrm>
          <a:prstGeom prst="ellipse">
            <a:avLst/>
          </a:prstGeom>
          <a:solidFill>
            <a:schemeClr val="bg1"/>
          </a:solidFill>
          <a:ln>
            <a:solidFill>
              <a:srgbClr val="8CC0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4" name="组合 31"/>
          <p:cNvGrpSpPr/>
          <p:nvPr/>
        </p:nvGrpSpPr>
        <p:grpSpPr>
          <a:xfrm>
            <a:off x="1261784" y="1797310"/>
            <a:ext cx="554990" cy="573405"/>
            <a:chOff x="6887135" y="4503042"/>
            <a:chExt cx="864000" cy="870350"/>
          </a:xfrm>
        </p:grpSpPr>
        <p:sp>
          <p:nvSpPr>
            <p:cNvPr id="25" name="弧形 24"/>
            <p:cNvSpPr/>
            <p:nvPr/>
          </p:nvSpPr>
          <p:spPr>
            <a:xfrm rot="16200000">
              <a:off x="6887135" y="4509392"/>
              <a:ext cx="864000" cy="864000"/>
            </a:xfrm>
            <a:prstGeom prst="arc">
              <a:avLst>
                <a:gd name="adj1" fmla="val 10791298"/>
                <a:gd name="adj2" fmla="val 0"/>
              </a:avLst>
            </a:prstGeom>
            <a:solidFill>
              <a:srgbClr val="FF5B5B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7325485" y="4503042"/>
              <a:ext cx="1093" cy="863999"/>
            </a:xfrm>
            <a:prstGeom prst="line">
              <a:avLst/>
            </a:prstGeom>
            <a:ln w="19050">
              <a:solidFill>
                <a:srgbClr val="8CC0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35"/>
          <p:cNvGrpSpPr/>
          <p:nvPr/>
        </p:nvGrpSpPr>
        <p:grpSpPr>
          <a:xfrm>
            <a:off x="1923454" y="1794770"/>
            <a:ext cx="554990" cy="573405"/>
            <a:chOff x="6887135" y="4503042"/>
            <a:chExt cx="864000" cy="870350"/>
          </a:xfrm>
        </p:grpSpPr>
        <p:sp>
          <p:nvSpPr>
            <p:cNvPr id="28" name="弧形 27"/>
            <p:cNvSpPr/>
            <p:nvPr/>
          </p:nvSpPr>
          <p:spPr>
            <a:xfrm rot="16200000">
              <a:off x="6887135" y="4509392"/>
              <a:ext cx="864000" cy="864000"/>
            </a:xfrm>
            <a:prstGeom prst="arc">
              <a:avLst>
                <a:gd name="adj1" fmla="val 10791298"/>
                <a:gd name="adj2" fmla="val 0"/>
              </a:avLst>
            </a:prstGeom>
            <a:solidFill>
              <a:srgbClr val="FF5B5B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7325485" y="4503042"/>
              <a:ext cx="1093" cy="863999"/>
            </a:xfrm>
            <a:prstGeom prst="line">
              <a:avLst/>
            </a:prstGeom>
            <a:ln w="19050">
              <a:solidFill>
                <a:srgbClr val="8CC0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38"/>
          <p:cNvGrpSpPr/>
          <p:nvPr/>
        </p:nvGrpSpPr>
        <p:grpSpPr>
          <a:xfrm>
            <a:off x="2613699" y="1801755"/>
            <a:ext cx="554990" cy="573405"/>
            <a:chOff x="6887135" y="4503042"/>
            <a:chExt cx="864000" cy="870350"/>
          </a:xfrm>
        </p:grpSpPr>
        <p:sp>
          <p:nvSpPr>
            <p:cNvPr id="31" name="弧形 30"/>
            <p:cNvSpPr/>
            <p:nvPr/>
          </p:nvSpPr>
          <p:spPr>
            <a:xfrm rot="16200000">
              <a:off x="6887135" y="4509392"/>
              <a:ext cx="864000" cy="864000"/>
            </a:xfrm>
            <a:prstGeom prst="arc">
              <a:avLst>
                <a:gd name="adj1" fmla="val 10791298"/>
                <a:gd name="adj2" fmla="val 0"/>
              </a:avLst>
            </a:prstGeom>
            <a:solidFill>
              <a:srgbClr val="FF5B5B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7325485" y="4503042"/>
              <a:ext cx="1093" cy="863999"/>
            </a:xfrm>
            <a:prstGeom prst="line">
              <a:avLst/>
            </a:prstGeom>
            <a:ln w="19050">
              <a:solidFill>
                <a:srgbClr val="8CC0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41"/>
          <p:cNvGrpSpPr/>
          <p:nvPr/>
        </p:nvGrpSpPr>
        <p:grpSpPr>
          <a:xfrm>
            <a:off x="3318549" y="1801755"/>
            <a:ext cx="554990" cy="573405"/>
            <a:chOff x="6887135" y="4503042"/>
            <a:chExt cx="864000" cy="870350"/>
          </a:xfrm>
        </p:grpSpPr>
        <p:sp>
          <p:nvSpPr>
            <p:cNvPr id="38" name="弧形 37"/>
            <p:cNvSpPr/>
            <p:nvPr/>
          </p:nvSpPr>
          <p:spPr>
            <a:xfrm rot="16200000">
              <a:off x="6887135" y="4509392"/>
              <a:ext cx="864000" cy="864000"/>
            </a:xfrm>
            <a:prstGeom prst="arc">
              <a:avLst>
                <a:gd name="adj1" fmla="val 10791298"/>
                <a:gd name="adj2" fmla="val 0"/>
              </a:avLst>
            </a:prstGeom>
            <a:solidFill>
              <a:srgbClr val="FF5B5B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7325485" y="4503042"/>
              <a:ext cx="1093" cy="863999"/>
            </a:xfrm>
            <a:prstGeom prst="line">
              <a:avLst/>
            </a:prstGeom>
            <a:ln w="19050">
              <a:solidFill>
                <a:srgbClr val="8CC0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50"/>
          <p:cNvGrpSpPr/>
          <p:nvPr/>
        </p:nvGrpSpPr>
        <p:grpSpPr>
          <a:xfrm>
            <a:off x="3975139" y="1806200"/>
            <a:ext cx="554990" cy="573405"/>
            <a:chOff x="6887135" y="4503042"/>
            <a:chExt cx="864000" cy="870350"/>
          </a:xfrm>
        </p:grpSpPr>
        <p:sp>
          <p:nvSpPr>
            <p:cNvPr id="46" name="弧形 45"/>
            <p:cNvSpPr/>
            <p:nvPr/>
          </p:nvSpPr>
          <p:spPr>
            <a:xfrm rot="16200000">
              <a:off x="6887135" y="4509392"/>
              <a:ext cx="864000" cy="864000"/>
            </a:xfrm>
            <a:prstGeom prst="arc">
              <a:avLst>
                <a:gd name="adj1" fmla="val 10791298"/>
                <a:gd name="adj2" fmla="val 0"/>
              </a:avLst>
            </a:prstGeom>
            <a:solidFill>
              <a:srgbClr val="FF5B5B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7325485" y="4503042"/>
              <a:ext cx="1093" cy="863999"/>
            </a:xfrm>
            <a:prstGeom prst="line">
              <a:avLst/>
            </a:prstGeom>
            <a:ln w="19050">
              <a:solidFill>
                <a:srgbClr val="8CC0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53"/>
          <p:cNvGrpSpPr/>
          <p:nvPr/>
        </p:nvGrpSpPr>
        <p:grpSpPr>
          <a:xfrm>
            <a:off x="4613949" y="1815725"/>
            <a:ext cx="554990" cy="573405"/>
            <a:chOff x="6887135" y="4503042"/>
            <a:chExt cx="864000" cy="870350"/>
          </a:xfrm>
        </p:grpSpPr>
        <p:sp>
          <p:nvSpPr>
            <p:cNvPr id="50" name="弧形 49"/>
            <p:cNvSpPr/>
            <p:nvPr/>
          </p:nvSpPr>
          <p:spPr>
            <a:xfrm rot="16200000">
              <a:off x="6887135" y="4509392"/>
              <a:ext cx="864000" cy="864000"/>
            </a:xfrm>
            <a:prstGeom prst="arc">
              <a:avLst>
                <a:gd name="adj1" fmla="val 10791298"/>
                <a:gd name="adj2" fmla="val 0"/>
              </a:avLst>
            </a:prstGeom>
            <a:solidFill>
              <a:srgbClr val="FF5B5B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7311837" y="4503042"/>
              <a:ext cx="1093" cy="863999"/>
            </a:xfrm>
            <a:prstGeom prst="line">
              <a:avLst/>
            </a:prstGeom>
            <a:ln w="19050">
              <a:solidFill>
                <a:srgbClr val="8CC0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/>
          <p:cNvGrpSpPr/>
          <p:nvPr/>
        </p:nvGrpSpPr>
        <p:grpSpPr>
          <a:xfrm>
            <a:off x="5455743" y="1028054"/>
            <a:ext cx="2247900" cy="1049903"/>
            <a:chOff x="1907707" y="3143583"/>
            <a:chExt cx="2247900" cy="1049903"/>
          </a:xfrm>
        </p:grpSpPr>
        <p:sp>
          <p:nvSpPr>
            <p:cNvPr id="59" name="云形标注 58"/>
            <p:cNvSpPr/>
            <p:nvPr/>
          </p:nvSpPr>
          <p:spPr>
            <a:xfrm>
              <a:off x="1907707" y="3143583"/>
              <a:ext cx="2247900" cy="1049903"/>
            </a:xfrm>
            <a:prstGeom prst="cloudCallout">
              <a:avLst>
                <a:gd name="adj1" fmla="val -47104"/>
                <a:gd name="adj2" fmla="val 76109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2088042" y="3276444"/>
                  <a:ext cx="1887229" cy="6805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spcBef>
                      <a:spcPct val="50000"/>
                    </a:spcBef>
                    <a:defRPr kumimoji="1" sz="2800" b="1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zh-CN" altLang="en-US" sz="2400" dirty="0" smtClean="0"/>
                    <a:t>相当于</a:t>
                  </a:r>
                  <a:r>
                    <a:rPr lang="en-US" altLang="zh-CN" sz="2400" dirty="0" smtClean="0"/>
                    <a:t>6</a:t>
                  </a:r>
                  <a:r>
                    <a:rPr lang="zh-CN" altLang="en-US" sz="2400" dirty="0" smtClean="0"/>
                    <a:t>个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zh-CN" altLang="en-US" sz="2400" dirty="0" smtClean="0"/>
                    <a:t>。</a:t>
                  </a:r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60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88042" y="3276444"/>
                  <a:ext cx="1887229" cy="68057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4839" r="-20968" b="-714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3"/>
              <p:cNvSpPr txBox="1">
                <a:spLocks noChangeArrowheads="1"/>
              </p:cNvSpPr>
              <p:nvPr/>
            </p:nvSpPr>
            <p:spPr bwMode="auto">
              <a:xfrm>
                <a:off x="1345661" y="2384946"/>
                <a:ext cx="387233" cy="680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kumimoji="1" sz="28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B0F0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B0F0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dirty="0" smtClean="0">
                    <a:solidFill>
                      <a:srgbClr val="00B0F0"/>
                    </a:solidFill>
                  </a:rPr>
                  <a:t>  </a:t>
                </a:r>
                <a:endParaRPr lang="zh-CN" alt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5661" y="2384946"/>
                <a:ext cx="387233" cy="6805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"/>
              <p:cNvSpPr txBox="1">
                <a:spLocks noChangeArrowheads="1"/>
              </p:cNvSpPr>
              <p:nvPr/>
            </p:nvSpPr>
            <p:spPr bwMode="auto">
              <a:xfrm>
                <a:off x="2005701" y="2384946"/>
                <a:ext cx="387233" cy="680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kumimoji="1" sz="28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B0F0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B0F0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dirty="0" smtClean="0">
                    <a:solidFill>
                      <a:srgbClr val="00B0F0"/>
                    </a:solidFill>
                  </a:rPr>
                  <a:t>  </a:t>
                </a:r>
                <a:endParaRPr lang="zh-CN" alt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5701" y="2384946"/>
                <a:ext cx="387233" cy="6805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3"/>
              <p:cNvSpPr txBox="1">
                <a:spLocks noChangeArrowheads="1"/>
              </p:cNvSpPr>
              <p:nvPr/>
            </p:nvSpPr>
            <p:spPr bwMode="auto">
              <a:xfrm>
                <a:off x="2725273" y="2384946"/>
                <a:ext cx="387233" cy="680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kumimoji="1" sz="28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B0F0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B0F0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dirty="0" smtClean="0">
                    <a:solidFill>
                      <a:srgbClr val="00B0F0"/>
                    </a:solidFill>
                  </a:rPr>
                  <a:t>  </a:t>
                </a:r>
                <a:endParaRPr lang="zh-CN" alt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5273" y="2384946"/>
                <a:ext cx="387233" cy="6805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3"/>
              <p:cNvSpPr txBox="1">
                <a:spLocks noChangeArrowheads="1"/>
              </p:cNvSpPr>
              <p:nvPr/>
            </p:nvSpPr>
            <p:spPr bwMode="auto">
              <a:xfrm>
                <a:off x="3385313" y="2384946"/>
                <a:ext cx="387233" cy="680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kumimoji="1" sz="28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B0F0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B0F0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dirty="0" smtClean="0">
                    <a:solidFill>
                      <a:srgbClr val="00B0F0"/>
                    </a:solidFill>
                  </a:rPr>
                  <a:t>  </a:t>
                </a:r>
                <a:endParaRPr lang="zh-CN" alt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5313" y="2384946"/>
                <a:ext cx="387233" cy="6805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3"/>
              <p:cNvSpPr txBox="1">
                <a:spLocks noChangeArrowheads="1"/>
              </p:cNvSpPr>
              <p:nvPr/>
            </p:nvSpPr>
            <p:spPr bwMode="auto">
              <a:xfrm>
                <a:off x="4078974" y="2384946"/>
                <a:ext cx="387233" cy="680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kumimoji="1" sz="28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B0F0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B0F0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dirty="0" smtClean="0">
                    <a:solidFill>
                      <a:srgbClr val="00B0F0"/>
                    </a:solidFill>
                  </a:rPr>
                  <a:t>  </a:t>
                </a:r>
                <a:endParaRPr lang="zh-CN" alt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8974" y="2384946"/>
                <a:ext cx="387233" cy="6805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3"/>
              <p:cNvSpPr txBox="1">
                <a:spLocks noChangeArrowheads="1"/>
              </p:cNvSpPr>
              <p:nvPr/>
            </p:nvSpPr>
            <p:spPr bwMode="auto">
              <a:xfrm>
                <a:off x="4739014" y="2384946"/>
                <a:ext cx="387233" cy="680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kumimoji="1" sz="28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B0F0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B0F0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dirty="0" smtClean="0">
                    <a:solidFill>
                      <a:srgbClr val="00B0F0"/>
                    </a:solidFill>
                  </a:rPr>
                  <a:t>  </a:t>
                </a:r>
                <a:endParaRPr lang="zh-CN" alt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9014" y="2384946"/>
                <a:ext cx="387233" cy="68057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组合 38"/>
          <p:cNvGrpSpPr/>
          <p:nvPr/>
        </p:nvGrpSpPr>
        <p:grpSpPr>
          <a:xfrm>
            <a:off x="4470352" y="3160962"/>
            <a:ext cx="3815556" cy="1722766"/>
            <a:chOff x="3271883" y="1994731"/>
            <a:chExt cx="3815556" cy="1722766"/>
          </a:xfrm>
        </p:grpSpPr>
        <p:pic>
          <p:nvPicPr>
            <p:cNvPr id="41" name="图片 43" descr="6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47665" y="1994731"/>
              <a:ext cx="1339774" cy="172276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3" name="组合 42"/>
            <p:cNvGrpSpPr/>
            <p:nvPr/>
          </p:nvGrpSpPr>
          <p:grpSpPr>
            <a:xfrm>
              <a:off x="3271883" y="2189329"/>
              <a:ext cx="2178821" cy="1054135"/>
              <a:chOff x="4688583" y="1560177"/>
              <a:chExt cx="2178821" cy="10541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 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88583" y="1560177"/>
                    <a:ext cx="2178821" cy="10541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>
                      <a:spcBef>
                        <a:spcPct val="50000"/>
                      </a:spcBef>
                      <a:defRPr kumimoji="1" sz="2800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lang="zh-CN" altLang="en-US" sz="2400" dirty="0" smtClean="0"/>
                      <a:t>我吃的饼干数是奇思的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prstClr val="black"/>
                                </a:solidFill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prstClr val="black"/>
                                </a:solidFill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lang="zh-CN" altLang="en-US" sz="2400" dirty="0" smtClean="0"/>
                      <a:t>。</a:t>
                    </a:r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36" name="Text 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688583" y="1560177"/>
                    <a:ext cx="2178821" cy="105413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4190" t="-4624" b="-1734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5" name="圆角矩形标注 44"/>
              <p:cNvSpPr/>
              <p:nvPr/>
            </p:nvSpPr>
            <p:spPr>
              <a:xfrm>
                <a:off x="4688583" y="1570267"/>
                <a:ext cx="2074167" cy="1044045"/>
              </a:xfrm>
              <a:prstGeom prst="wedgeRoundRectCallout">
                <a:avLst>
                  <a:gd name="adj1" fmla="val 62096"/>
                  <a:gd name="adj2" fmla="val 29610"/>
                  <a:gd name="adj3" fmla="val 16667"/>
                </a:avLst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25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58"/>
          <p:cNvSpPr txBox="1"/>
          <p:nvPr/>
        </p:nvSpPr>
        <p:spPr>
          <a:xfrm>
            <a:off x="2214305" y="3641785"/>
            <a:ext cx="4125912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答：笑笑吃</a:t>
            </a:r>
            <a:r>
              <a:rPr lang="zh-CN" altLang="en-US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块饼干。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DC970699-1946-4E0A-8EE6-4A2B9B2EBAA2}"/>
              </a:ext>
            </a:extLst>
          </p:cNvPr>
          <p:cNvGrpSpPr/>
          <p:nvPr/>
        </p:nvGrpSpPr>
        <p:grpSpPr>
          <a:xfrm>
            <a:off x="2309295" y="2637635"/>
            <a:ext cx="1188678" cy="729623"/>
            <a:chOff x="4610100" y="-446859"/>
            <a:chExt cx="1188678" cy="7296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xmlns="" id="{74AF1A36-32A5-4596-A12A-CA7E86CCE68D}"/>
                    </a:ext>
                  </a:extLst>
                </p:cNvPr>
                <p:cNvSpPr txBox="1"/>
                <p:nvPr/>
              </p:nvSpPr>
              <p:spPr>
                <a:xfrm>
                  <a:off x="5165271" y="-446859"/>
                  <a:ext cx="633507" cy="7296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2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id="{74AF1A36-32A5-4596-A12A-CA7E86CCE6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5271" y="-446859"/>
                  <a:ext cx="633507" cy="72962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矩形 9">
              <a:extLst>
                <a:ext uri="{FF2B5EF4-FFF2-40B4-BE49-F238E27FC236}">
                  <a16:creationId xmlns:a16="http://schemas.microsoft.com/office/drawing/2014/main" xmlns="" id="{EA9BDB2B-90B1-4F09-8522-466B7C37A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786" y="-396850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5E46FFB0-8718-4AA0-98F9-1337D8A7CD1C}"/>
                </a:ext>
              </a:extLst>
            </p:cNvPr>
            <p:cNvSpPr txBox="1"/>
            <p:nvPr/>
          </p:nvSpPr>
          <p:spPr>
            <a:xfrm>
              <a:off x="4610100" y="-26161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ABBEC969-FD0D-4354-BBE9-BC92FFBD1127}"/>
              </a:ext>
            </a:extLst>
          </p:cNvPr>
          <p:cNvGrpSpPr/>
          <p:nvPr/>
        </p:nvGrpSpPr>
        <p:grpSpPr>
          <a:xfrm>
            <a:off x="3354917" y="2631100"/>
            <a:ext cx="1384394" cy="742254"/>
            <a:chOff x="1605300" y="1743075"/>
            <a:chExt cx="1384394" cy="742254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0EBD6646-D1FC-4B7F-934D-8360654562A5}"/>
                </a:ext>
              </a:extLst>
            </p:cNvPr>
            <p:cNvSpPr txBox="1"/>
            <p:nvPr/>
          </p:nvSpPr>
          <p:spPr>
            <a:xfrm>
              <a:off x="1605300" y="1895475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xmlns="" id="{DB47826F-2160-4BF5-8446-EE00749D01E9}"/>
                    </a:ext>
                  </a:extLst>
                </p:cNvPr>
                <p:cNvSpPr txBox="1"/>
                <p:nvPr/>
              </p:nvSpPr>
              <p:spPr>
                <a:xfrm>
                  <a:off x="1828800" y="1743075"/>
                  <a:ext cx="1160894" cy="7422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2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DB47826F-2160-4BF5-8446-EE00749D01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0" y="1743075"/>
                  <a:ext cx="1160894" cy="7422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xmlns="" id="{32120F93-C05A-4E5C-9A4D-B78EFBC4140C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3785565" y="2784952"/>
            <a:ext cx="256161" cy="200127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21">
            <a:extLst>
              <a:ext uri="{FF2B5EF4-FFF2-40B4-BE49-F238E27FC236}">
                <a16:creationId xmlns:a16="http://schemas.microsoft.com/office/drawing/2014/main" xmlns="" id="{98386B00-0CEE-4D69-9CA3-8623B8E7460F}"/>
              </a:ext>
            </a:extLst>
          </p:cNvPr>
          <p:cNvSpPr txBox="1"/>
          <p:nvPr/>
        </p:nvSpPr>
        <p:spPr>
          <a:xfrm>
            <a:off x="3425202" y="2415620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7" name="TextBox 21">
            <a:extLst>
              <a:ext uri="{FF2B5EF4-FFF2-40B4-BE49-F238E27FC236}">
                <a16:creationId xmlns:a16="http://schemas.microsoft.com/office/drawing/2014/main" xmlns="" id="{A0A45B22-61CE-4F75-878C-90C752D28C5D}"/>
              </a:ext>
            </a:extLst>
          </p:cNvPr>
          <p:cNvSpPr txBox="1"/>
          <p:nvPr/>
        </p:nvSpPr>
        <p:spPr>
          <a:xfrm>
            <a:off x="4171327" y="3034745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73369E2F-7D93-4462-ADB8-9499AD2EB338}"/>
              </a:ext>
            </a:extLst>
          </p:cNvPr>
          <p:cNvSpPr txBox="1"/>
          <p:nvPr/>
        </p:nvSpPr>
        <p:spPr>
          <a:xfrm>
            <a:off x="4607771" y="2790485"/>
            <a:ext cx="162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（块）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xmlns="" id="{E1373FE1-0927-4220-8634-1223003A6CA8}"/>
              </a:ext>
            </a:extLst>
          </p:cNvPr>
          <p:cNvCxnSpPr>
            <a:cxnSpLocks/>
          </p:cNvCxnSpPr>
          <p:nvPr/>
        </p:nvCxnSpPr>
        <p:spPr>
          <a:xfrm>
            <a:off x="3981462" y="3120017"/>
            <a:ext cx="380304" cy="25368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7771" y="978965"/>
            <a:ext cx="3920068" cy="12680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757" y="954029"/>
            <a:ext cx="3867778" cy="8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1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955110" y="580491"/>
            <a:ext cx="3791423" cy="523220"/>
          </a:xfrm>
          <a:prstGeom prst="rect">
            <a:avLst/>
          </a:prstGeom>
          <a:extLst/>
        </p:spPr>
        <p:txBody>
          <a:bodyPr wrap="none">
            <a:spAutoFit/>
          </a:bodyPr>
          <a:lstStyle>
            <a:defPPr>
              <a:defRPr lang="en-US"/>
            </a:defPPr>
            <a:lvl1pPr eaLnBrk="0" hangingPunct="0">
              <a:defRPr sz="28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altLang="en-US" dirty="0"/>
              <a:t>淘气吃了多少块饼干？</a:t>
            </a:r>
          </a:p>
        </p:txBody>
      </p:sp>
      <p:sp>
        <p:nvSpPr>
          <p:cNvPr id="31" name="椭圆 30"/>
          <p:cNvSpPr/>
          <p:nvPr/>
        </p:nvSpPr>
        <p:spPr>
          <a:xfrm>
            <a:off x="667110" y="698101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3146088" y="1817710"/>
            <a:ext cx="554990" cy="590550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038777" y="1817710"/>
            <a:ext cx="554990" cy="590550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741214" y="1817710"/>
            <a:ext cx="554990" cy="590550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443651" y="1817710"/>
            <a:ext cx="554990" cy="590550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848525" y="1817710"/>
            <a:ext cx="554990" cy="590550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550962" y="1817710"/>
            <a:ext cx="554990" cy="590550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6" name="矩形: 圆角 71">
            <a:extLst>
              <a:ext uri="{FF2B5EF4-FFF2-40B4-BE49-F238E27FC236}">
                <a16:creationId xmlns:a16="http://schemas.microsoft.com/office/drawing/2014/main" xmlns="" id="{A3DE0157-D448-49BC-BDA5-4302E158EDB1}"/>
              </a:ext>
            </a:extLst>
          </p:cNvPr>
          <p:cNvSpPr/>
          <p:nvPr/>
        </p:nvSpPr>
        <p:spPr>
          <a:xfrm>
            <a:off x="959288" y="1661229"/>
            <a:ext cx="4349392" cy="899160"/>
          </a:xfrm>
          <a:prstGeom prst="roundRect">
            <a:avLst/>
          </a:prstGeom>
          <a:noFill/>
          <a:ln>
            <a:solidFill>
              <a:srgbClr val="99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7" name="图片 86">
            <a:extLst>
              <a:ext uri="{FF2B5EF4-FFF2-40B4-BE49-F238E27FC236}">
                <a16:creationId xmlns:a16="http://schemas.microsoft.com/office/drawing/2014/main" xmlns="" id="{8FDA40D2-50BD-4EFB-BBE5-EFBB45DEE6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5" t="3260" r="49604" b="89481"/>
          <a:stretch/>
        </p:blipFill>
        <p:spPr>
          <a:xfrm>
            <a:off x="5365816" y="1917769"/>
            <a:ext cx="822960" cy="373380"/>
          </a:xfrm>
          <a:prstGeom prst="rect">
            <a:avLst/>
          </a:prstGeom>
        </p:spPr>
      </p:pic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xmlns="" id="{AB79830E-5A1F-4AAD-9A15-654E0B0AECEE}"/>
              </a:ext>
            </a:extLst>
          </p:cNvPr>
          <p:cNvCxnSpPr>
            <a:cxnSpLocks/>
          </p:cNvCxnSpPr>
          <p:nvPr/>
        </p:nvCxnSpPr>
        <p:spPr>
          <a:xfrm>
            <a:off x="2368988" y="1654879"/>
            <a:ext cx="0" cy="899160"/>
          </a:xfrm>
          <a:prstGeom prst="line">
            <a:avLst/>
          </a:prstGeom>
          <a:ln w="12700">
            <a:solidFill>
              <a:srgbClr val="99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xmlns="" id="{0B169B2C-7BCC-484D-B5E5-DF48BAE90C5F}"/>
              </a:ext>
            </a:extLst>
          </p:cNvPr>
          <p:cNvCxnSpPr>
            <a:cxnSpLocks/>
          </p:cNvCxnSpPr>
          <p:nvPr/>
        </p:nvCxnSpPr>
        <p:spPr>
          <a:xfrm>
            <a:off x="3791388" y="1654879"/>
            <a:ext cx="0" cy="899160"/>
          </a:xfrm>
          <a:prstGeom prst="line">
            <a:avLst/>
          </a:prstGeom>
          <a:ln w="12700">
            <a:solidFill>
              <a:srgbClr val="99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组合 100"/>
          <p:cNvGrpSpPr/>
          <p:nvPr/>
        </p:nvGrpSpPr>
        <p:grpSpPr>
          <a:xfrm>
            <a:off x="1570555" y="3348606"/>
            <a:ext cx="2456500" cy="1232630"/>
            <a:chOff x="1907707" y="3143583"/>
            <a:chExt cx="2247900" cy="1049903"/>
          </a:xfrm>
        </p:grpSpPr>
        <p:sp>
          <p:nvSpPr>
            <p:cNvPr id="102" name="云形标注 101"/>
            <p:cNvSpPr/>
            <p:nvPr/>
          </p:nvSpPr>
          <p:spPr>
            <a:xfrm>
              <a:off x="1907707" y="3143583"/>
              <a:ext cx="2247900" cy="1049903"/>
            </a:xfrm>
            <a:prstGeom prst="cloudCallout">
              <a:avLst>
                <a:gd name="adj1" fmla="val 34522"/>
                <a:gd name="adj2" fmla="val -81501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2196080" y="3143583"/>
                  <a:ext cx="1887229" cy="10499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spcBef>
                      <a:spcPct val="50000"/>
                    </a:spcBef>
                    <a:defRPr kumimoji="1" sz="2800" b="1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sz="2400" dirty="0" smtClean="0"/>
                    <a:t>6</a:t>
                  </a:r>
                  <a:r>
                    <a:rPr lang="zh-CN" altLang="en-US" sz="2400" dirty="0" smtClean="0"/>
                    <a:t>块饼干的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zh-CN" altLang="en-US" sz="2400" dirty="0" smtClean="0"/>
                    <a:t>是</a:t>
                  </a:r>
                  <a:r>
                    <a:rPr lang="en-US" altLang="zh-CN" sz="2400" dirty="0" smtClean="0"/>
                    <a:t>4</a:t>
                  </a:r>
                  <a:r>
                    <a:rPr lang="zh-CN" altLang="en-US" sz="2400" dirty="0" smtClean="0"/>
                    <a:t>块。</a:t>
                  </a:r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03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96080" y="3143583"/>
                  <a:ext cx="1887229" cy="104990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178" b="-1337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4" name="矩形 103"/>
          <p:cNvSpPr/>
          <p:nvPr/>
        </p:nvSpPr>
        <p:spPr>
          <a:xfrm>
            <a:off x="6188776" y="1451077"/>
            <a:ext cx="1873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rgbClr val="FF64A3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 smtClean="0">
                <a:solidFill>
                  <a:srgbClr val="FF64A3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块饼干看作一个整体</a:t>
            </a:r>
            <a:endParaRPr lang="zh-CN" altLang="en-US" sz="2400" b="1" dirty="0">
              <a:solidFill>
                <a:srgbClr val="FF64A3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1316272" y="2656242"/>
            <a:ext cx="724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块</a:t>
            </a:r>
            <a:endParaRPr lang="zh-CN" altLang="en-US" sz="24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2771511" y="2656242"/>
            <a:ext cx="724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块</a:t>
            </a:r>
            <a:endParaRPr lang="zh-CN" altLang="en-US" sz="24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4226750" y="2640424"/>
            <a:ext cx="724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块</a:t>
            </a:r>
            <a:endParaRPr lang="zh-CN" altLang="en-US" sz="24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246308" y="3102089"/>
            <a:ext cx="3496712" cy="1663012"/>
            <a:chOff x="5478054" y="2683888"/>
            <a:chExt cx="3496712" cy="1663012"/>
          </a:xfrm>
        </p:grpSpPr>
        <p:pic>
          <p:nvPicPr>
            <p:cNvPr id="32" name="图片 44" descr="7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56875" y="2814469"/>
              <a:ext cx="1317891" cy="1532431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3" name="组合 32"/>
            <p:cNvGrpSpPr/>
            <p:nvPr/>
          </p:nvGrpSpPr>
          <p:grpSpPr>
            <a:xfrm>
              <a:off x="5478054" y="2683888"/>
              <a:ext cx="2178821" cy="1054135"/>
              <a:chOff x="4688583" y="1560177"/>
              <a:chExt cx="2178821" cy="10541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 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88583" y="1560177"/>
                    <a:ext cx="2178821" cy="10541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>
                      <a:spcBef>
                        <a:spcPct val="50000"/>
                      </a:spcBef>
                      <a:defRPr kumimoji="1" sz="2800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lang="zh-CN" altLang="en-US" sz="2400" dirty="0" smtClean="0"/>
                      <a:t>我吃的饼干数是奇思的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prstClr val="black"/>
                                </a:solidFill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prstClr val="black"/>
                                </a:solidFill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zh-CN" altLang="en-US" sz="2400" dirty="0" smtClean="0"/>
                      <a:t>。</a:t>
                    </a:r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32" name="Text 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688583" y="1560177"/>
                    <a:ext cx="2178821" cy="105413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4482" t="-4624" b="-1734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圆角矩形标注 34"/>
              <p:cNvSpPr/>
              <p:nvPr/>
            </p:nvSpPr>
            <p:spPr>
              <a:xfrm>
                <a:off x="4688583" y="1570267"/>
                <a:ext cx="2074167" cy="1044045"/>
              </a:xfrm>
              <a:prstGeom prst="wedgeRoundRectCallout">
                <a:avLst>
                  <a:gd name="adj1" fmla="val 67106"/>
                  <a:gd name="adj2" fmla="val 24633"/>
                  <a:gd name="adj3" fmla="val 16667"/>
                </a:avLst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85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B5B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B5B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B5B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B5B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86" grpId="0" animBg="1"/>
      <p:bldP spid="104" grpId="0"/>
      <p:bldP spid="105" grpId="0"/>
      <p:bldP spid="106" grpId="0"/>
      <p:bldP spid="1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955110" y="580491"/>
            <a:ext cx="3791423" cy="523220"/>
          </a:xfrm>
          <a:prstGeom prst="rect">
            <a:avLst/>
          </a:prstGeom>
          <a:extLst/>
        </p:spPr>
        <p:txBody>
          <a:bodyPr wrap="none">
            <a:spAutoFit/>
          </a:bodyPr>
          <a:lstStyle>
            <a:defPPr>
              <a:defRPr lang="en-US"/>
            </a:defPPr>
            <a:lvl1pPr eaLnBrk="0" hangingPunct="0">
              <a:defRPr sz="28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altLang="en-US" dirty="0"/>
              <a:t>淘气吃了多少块饼干？</a:t>
            </a:r>
          </a:p>
        </p:txBody>
      </p:sp>
      <p:sp>
        <p:nvSpPr>
          <p:cNvPr id="32" name="椭圆 31"/>
          <p:cNvSpPr/>
          <p:nvPr/>
        </p:nvSpPr>
        <p:spPr>
          <a:xfrm>
            <a:off x="667110" y="698101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弧形 32"/>
          <p:cNvSpPr/>
          <p:nvPr/>
        </p:nvSpPr>
        <p:spPr>
          <a:xfrm rot="5400000" flipH="1">
            <a:off x="1682750" y="1525270"/>
            <a:ext cx="626110" cy="626110"/>
          </a:xfrm>
          <a:prstGeom prst="arc">
            <a:avLst>
              <a:gd name="adj1" fmla="val 7235719"/>
              <a:gd name="adj2" fmla="val 0"/>
            </a:avLst>
          </a:prstGeom>
          <a:solidFill>
            <a:srgbClr val="FF5B5B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682115" y="1534795"/>
            <a:ext cx="626110" cy="62611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5" name="组合 66"/>
          <p:cNvGrpSpPr/>
          <p:nvPr/>
        </p:nvGrpSpPr>
        <p:grpSpPr>
          <a:xfrm rot="3540000">
            <a:off x="1621658" y="1701343"/>
            <a:ext cx="583962" cy="390794"/>
            <a:chOff x="-582173" y="4911741"/>
            <a:chExt cx="804764" cy="540734"/>
          </a:xfrm>
        </p:grpSpPr>
        <p:cxnSp>
          <p:nvCxnSpPr>
            <p:cNvPr id="55" name="直接连接符 54"/>
            <p:cNvCxnSpPr>
              <a:stCxn id="34" idx="0"/>
            </p:cNvCxnSpPr>
            <p:nvPr/>
          </p:nvCxnSpPr>
          <p:spPr>
            <a:xfrm>
              <a:off x="-179504" y="5020651"/>
              <a:ext cx="0" cy="431824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>
              <a:stCxn id="34" idx="0"/>
            </p:cNvCxnSpPr>
            <p:nvPr/>
          </p:nvCxnSpPr>
          <p:spPr>
            <a:xfrm rot="7200000">
              <a:off x="-366261" y="4695829"/>
              <a:ext cx="0" cy="431824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>
              <a:stCxn id="34" idx="0"/>
            </p:cNvCxnSpPr>
            <p:nvPr/>
          </p:nvCxnSpPr>
          <p:spPr>
            <a:xfrm rot="14400000">
              <a:off x="6679" y="4696126"/>
              <a:ext cx="0" cy="431824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弧形 57"/>
          <p:cNvSpPr/>
          <p:nvPr/>
        </p:nvSpPr>
        <p:spPr>
          <a:xfrm rot="5400000" flipH="1">
            <a:off x="2415540" y="1537970"/>
            <a:ext cx="626110" cy="626110"/>
          </a:xfrm>
          <a:prstGeom prst="arc">
            <a:avLst>
              <a:gd name="adj1" fmla="val 7235719"/>
              <a:gd name="adj2" fmla="val 0"/>
            </a:avLst>
          </a:prstGeom>
          <a:solidFill>
            <a:srgbClr val="FF5B5B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2414905" y="1547495"/>
            <a:ext cx="626110" cy="62611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0" name="组合 66"/>
          <p:cNvGrpSpPr/>
          <p:nvPr/>
        </p:nvGrpSpPr>
        <p:grpSpPr>
          <a:xfrm rot="3540000">
            <a:off x="2354444" y="1714043"/>
            <a:ext cx="583963" cy="390801"/>
            <a:chOff x="-729817" y="4627878"/>
            <a:chExt cx="804764" cy="540740"/>
          </a:xfrm>
        </p:grpSpPr>
        <p:cxnSp>
          <p:nvCxnSpPr>
            <p:cNvPr id="61" name="直接连接符 60"/>
            <p:cNvCxnSpPr>
              <a:stCxn id="59" idx="0"/>
            </p:cNvCxnSpPr>
            <p:nvPr/>
          </p:nvCxnSpPr>
          <p:spPr>
            <a:xfrm>
              <a:off x="-327150" y="4736793"/>
              <a:ext cx="0" cy="431825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>
              <a:stCxn id="59" idx="0"/>
            </p:cNvCxnSpPr>
            <p:nvPr/>
          </p:nvCxnSpPr>
          <p:spPr>
            <a:xfrm rot="7200000">
              <a:off x="-513906" y="4411967"/>
              <a:ext cx="0" cy="431821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>
              <a:stCxn id="59" idx="0"/>
            </p:cNvCxnSpPr>
            <p:nvPr/>
          </p:nvCxnSpPr>
          <p:spPr>
            <a:xfrm rot="14400000">
              <a:off x="-140968" y="4412261"/>
              <a:ext cx="0" cy="43183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弧形 63"/>
          <p:cNvSpPr/>
          <p:nvPr/>
        </p:nvSpPr>
        <p:spPr>
          <a:xfrm rot="5400000" flipH="1">
            <a:off x="3146425" y="1530350"/>
            <a:ext cx="626110" cy="626110"/>
          </a:xfrm>
          <a:prstGeom prst="arc">
            <a:avLst>
              <a:gd name="adj1" fmla="val 7235719"/>
              <a:gd name="adj2" fmla="val 0"/>
            </a:avLst>
          </a:prstGeom>
          <a:solidFill>
            <a:srgbClr val="FF5B5B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3145790" y="1528445"/>
            <a:ext cx="626110" cy="62611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6" name="组合 66"/>
          <p:cNvGrpSpPr/>
          <p:nvPr/>
        </p:nvGrpSpPr>
        <p:grpSpPr>
          <a:xfrm rot="3540000">
            <a:off x="3085308" y="1694991"/>
            <a:ext cx="583964" cy="390805"/>
            <a:chOff x="-744532" y="4630242"/>
            <a:chExt cx="804766" cy="540739"/>
          </a:xfrm>
        </p:grpSpPr>
        <p:cxnSp>
          <p:nvCxnSpPr>
            <p:cNvPr id="67" name="直接连接符 66"/>
            <p:cNvCxnSpPr>
              <a:stCxn id="65" idx="0"/>
            </p:cNvCxnSpPr>
            <p:nvPr/>
          </p:nvCxnSpPr>
          <p:spPr>
            <a:xfrm>
              <a:off x="-341859" y="4739158"/>
              <a:ext cx="0" cy="431823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>
              <a:stCxn id="65" idx="0"/>
            </p:cNvCxnSpPr>
            <p:nvPr/>
          </p:nvCxnSpPr>
          <p:spPr>
            <a:xfrm rot="7200000">
              <a:off x="-528621" y="4414331"/>
              <a:ext cx="0" cy="43182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>
              <a:stCxn id="65" idx="0"/>
            </p:cNvCxnSpPr>
            <p:nvPr/>
          </p:nvCxnSpPr>
          <p:spPr>
            <a:xfrm rot="14400000">
              <a:off x="-155677" y="4414631"/>
              <a:ext cx="0" cy="431823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弧形 69"/>
          <p:cNvSpPr/>
          <p:nvPr/>
        </p:nvSpPr>
        <p:spPr>
          <a:xfrm rot="5400000" flipH="1">
            <a:off x="3840480" y="1533525"/>
            <a:ext cx="626110" cy="626110"/>
          </a:xfrm>
          <a:prstGeom prst="arc">
            <a:avLst>
              <a:gd name="adj1" fmla="val 7235719"/>
              <a:gd name="adj2" fmla="val 0"/>
            </a:avLst>
          </a:prstGeom>
          <a:solidFill>
            <a:srgbClr val="FF5B5B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3839845" y="1531620"/>
            <a:ext cx="626110" cy="62611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2" name="组合 66"/>
          <p:cNvGrpSpPr/>
          <p:nvPr/>
        </p:nvGrpSpPr>
        <p:grpSpPr>
          <a:xfrm rot="3540000">
            <a:off x="3765756" y="1721784"/>
            <a:ext cx="583964" cy="390806"/>
            <a:chOff x="-748572" y="4611403"/>
            <a:chExt cx="804765" cy="540740"/>
          </a:xfrm>
        </p:grpSpPr>
        <p:cxnSp>
          <p:nvCxnSpPr>
            <p:cNvPr id="73" name="直接连接符 72"/>
            <p:cNvCxnSpPr>
              <a:stCxn id="71" idx="0"/>
            </p:cNvCxnSpPr>
            <p:nvPr/>
          </p:nvCxnSpPr>
          <p:spPr>
            <a:xfrm>
              <a:off x="-345899" y="4720320"/>
              <a:ext cx="0" cy="431823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>
              <a:stCxn id="71" idx="0"/>
            </p:cNvCxnSpPr>
            <p:nvPr/>
          </p:nvCxnSpPr>
          <p:spPr>
            <a:xfrm rot="7200000">
              <a:off x="-532661" y="4395492"/>
              <a:ext cx="0" cy="43182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>
              <a:stCxn id="71" idx="0"/>
            </p:cNvCxnSpPr>
            <p:nvPr/>
          </p:nvCxnSpPr>
          <p:spPr>
            <a:xfrm rot="14400000">
              <a:off x="-159718" y="4395792"/>
              <a:ext cx="0" cy="431823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弧形 75"/>
          <p:cNvSpPr/>
          <p:nvPr/>
        </p:nvSpPr>
        <p:spPr>
          <a:xfrm rot="5400000" flipH="1">
            <a:off x="4552950" y="1551305"/>
            <a:ext cx="626110" cy="626110"/>
          </a:xfrm>
          <a:prstGeom prst="arc">
            <a:avLst>
              <a:gd name="adj1" fmla="val 7235719"/>
              <a:gd name="adj2" fmla="val 0"/>
            </a:avLst>
          </a:prstGeom>
          <a:solidFill>
            <a:srgbClr val="FF5B5B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4552315" y="1549400"/>
            <a:ext cx="626110" cy="62611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8" name="组合 66"/>
          <p:cNvGrpSpPr/>
          <p:nvPr/>
        </p:nvGrpSpPr>
        <p:grpSpPr>
          <a:xfrm rot="3540000">
            <a:off x="4485693" y="1735956"/>
            <a:ext cx="583969" cy="390794"/>
            <a:chOff x="1102795" y="1270459"/>
            <a:chExt cx="804773" cy="540737"/>
          </a:xfrm>
        </p:grpSpPr>
        <p:cxnSp>
          <p:nvCxnSpPr>
            <p:cNvPr id="79" name="直接连接符 78"/>
            <p:cNvCxnSpPr>
              <a:stCxn id="77" idx="0"/>
            </p:cNvCxnSpPr>
            <p:nvPr/>
          </p:nvCxnSpPr>
          <p:spPr>
            <a:xfrm>
              <a:off x="1505468" y="1379374"/>
              <a:ext cx="0" cy="43182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>
              <a:stCxn id="77" idx="0"/>
            </p:cNvCxnSpPr>
            <p:nvPr/>
          </p:nvCxnSpPr>
          <p:spPr>
            <a:xfrm rot="7200000">
              <a:off x="1318708" y="1054546"/>
              <a:ext cx="0" cy="431826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>
              <a:stCxn id="77" idx="0"/>
            </p:cNvCxnSpPr>
            <p:nvPr/>
          </p:nvCxnSpPr>
          <p:spPr>
            <a:xfrm rot="14400000">
              <a:off x="1691655" y="1054839"/>
              <a:ext cx="0" cy="431826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弧形 81"/>
          <p:cNvSpPr/>
          <p:nvPr/>
        </p:nvSpPr>
        <p:spPr>
          <a:xfrm rot="5400000" flipH="1">
            <a:off x="5229225" y="1584325"/>
            <a:ext cx="626110" cy="626110"/>
          </a:xfrm>
          <a:prstGeom prst="arc">
            <a:avLst>
              <a:gd name="adj1" fmla="val 7235719"/>
              <a:gd name="adj2" fmla="val 0"/>
            </a:avLst>
          </a:prstGeom>
          <a:solidFill>
            <a:srgbClr val="FF5B5B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5229225" y="1588770"/>
            <a:ext cx="626110" cy="62611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4" name="组合 66"/>
          <p:cNvGrpSpPr/>
          <p:nvPr/>
        </p:nvGrpSpPr>
        <p:grpSpPr>
          <a:xfrm rot="3540000">
            <a:off x="5168765" y="1755316"/>
            <a:ext cx="583962" cy="390798"/>
            <a:chOff x="1638284" y="532543"/>
            <a:chExt cx="804766" cy="540733"/>
          </a:xfrm>
        </p:grpSpPr>
        <p:cxnSp>
          <p:nvCxnSpPr>
            <p:cNvPr id="85" name="直接连接符 84"/>
            <p:cNvCxnSpPr>
              <a:stCxn id="83" idx="0"/>
            </p:cNvCxnSpPr>
            <p:nvPr/>
          </p:nvCxnSpPr>
          <p:spPr>
            <a:xfrm>
              <a:off x="2040946" y="641452"/>
              <a:ext cx="0" cy="431824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>
              <a:stCxn id="83" idx="0"/>
            </p:cNvCxnSpPr>
            <p:nvPr/>
          </p:nvCxnSpPr>
          <p:spPr>
            <a:xfrm rot="7200000">
              <a:off x="1854196" y="316631"/>
              <a:ext cx="0" cy="431824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>
              <a:stCxn id="83" idx="0"/>
            </p:cNvCxnSpPr>
            <p:nvPr/>
          </p:nvCxnSpPr>
          <p:spPr>
            <a:xfrm rot="14400000">
              <a:off x="2227137" y="316922"/>
              <a:ext cx="0" cy="431826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 Box 3"/>
              <p:cNvSpPr txBox="1">
                <a:spLocks noChangeArrowheads="1"/>
              </p:cNvSpPr>
              <p:nvPr/>
            </p:nvSpPr>
            <p:spPr bwMode="auto">
              <a:xfrm>
                <a:off x="1819001" y="2251703"/>
                <a:ext cx="387233" cy="680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kumimoji="1" sz="28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B0F0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B0F0"/>
                            </a:solidFill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400" dirty="0" smtClean="0">
                    <a:solidFill>
                      <a:srgbClr val="00B0F0"/>
                    </a:solidFill>
                  </a:rPr>
                  <a:t>  </a:t>
                </a:r>
                <a:endParaRPr lang="zh-CN" alt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9001" y="2251703"/>
                <a:ext cx="387233" cy="6805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 Box 3"/>
              <p:cNvSpPr txBox="1">
                <a:spLocks noChangeArrowheads="1"/>
              </p:cNvSpPr>
              <p:nvPr/>
            </p:nvSpPr>
            <p:spPr bwMode="auto">
              <a:xfrm>
                <a:off x="2527640" y="2251703"/>
                <a:ext cx="387233" cy="680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kumimoji="1" sz="28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B0F0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B0F0"/>
                            </a:solidFill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400" dirty="0" smtClean="0">
                    <a:solidFill>
                      <a:srgbClr val="00B0F0"/>
                    </a:solidFill>
                  </a:rPr>
                  <a:t>  </a:t>
                </a:r>
                <a:endParaRPr lang="zh-CN" alt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7640" y="2251703"/>
                <a:ext cx="387233" cy="6805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 Box 3"/>
              <p:cNvSpPr txBox="1">
                <a:spLocks noChangeArrowheads="1"/>
              </p:cNvSpPr>
              <p:nvPr/>
            </p:nvSpPr>
            <p:spPr bwMode="auto">
              <a:xfrm>
                <a:off x="3236279" y="2251703"/>
                <a:ext cx="387233" cy="680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kumimoji="1" sz="28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B0F0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B0F0"/>
                            </a:solidFill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400" dirty="0" smtClean="0">
                    <a:solidFill>
                      <a:srgbClr val="00B0F0"/>
                    </a:solidFill>
                  </a:rPr>
                  <a:t>  </a:t>
                </a:r>
                <a:endParaRPr lang="zh-CN" alt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6279" y="2251703"/>
                <a:ext cx="387233" cy="6805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 Box 3"/>
              <p:cNvSpPr txBox="1">
                <a:spLocks noChangeArrowheads="1"/>
              </p:cNvSpPr>
              <p:nvPr/>
            </p:nvSpPr>
            <p:spPr bwMode="auto">
              <a:xfrm>
                <a:off x="3944918" y="2251703"/>
                <a:ext cx="387233" cy="680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kumimoji="1" sz="28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B0F0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B0F0"/>
                            </a:solidFill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400" dirty="0" smtClean="0">
                    <a:solidFill>
                      <a:srgbClr val="00B0F0"/>
                    </a:solidFill>
                  </a:rPr>
                  <a:t>  </a:t>
                </a:r>
                <a:endParaRPr lang="zh-CN" alt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4918" y="2251703"/>
                <a:ext cx="387233" cy="6805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 Box 3"/>
              <p:cNvSpPr txBox="1">
                <a:spLocks noChangeArrowheads="1"/>
              </p:cNvSpPr>
              <p:nvPr/>
            </p:nvSpPr>
            <p:spPr bwMode="auto">
              <a:xfrm>
                <a:off x="4653557" y="2251703"/>
                <a:ext cx="387233" cy="680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kumimoji="1" sz="28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B0F0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B0F0"/>
                            </a:solidFill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400" dirty="0" smtClean="0">
                    <a:solidFill>
                      <a:srgbClr val="00B0F0"/>
                    </a:solidFill>
                  </a:rPr>
                  <a:t>  </a:t>
                </a:r>
                <a:endParaRPr lang="zh-CN" alt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3557" y="2251703"/>
                <a:ext cx="387233" cy="6805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 Box 3"/>
              <p:cNvSpPr txBox="1">
                <a:spLocks noChangeArrowheads="1"/>
              </p:cNvSpPr>
              <p:nvPr/>
            </p:nvSpPr>
            <p:spPr bwMode="auto">
              <a:xfrm>
                <a:off x="5362194" y="2251703"/>
                <a:ext cx="387233" cy="680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kumimoji="1" sz="28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B0F0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B0F0"/>
                            </a:solidFill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400" dirty="0" smtClean="0">
                    <a:solidFill>
                      <a:srgbClr val="00B0F0"/>
                    </a:solidFill>
                  </a:rPr>
                  <a:t>  </a:t>
                </a:r>
                <a:endParaRPr lang="zh-CN" alt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2194" y="2251703"/>
                <a:ext cx="387233" cy="6805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组合 93"/>
          <p:cNvGrpSpPr/>
          <p:nvPr/>
        </p:nvGrpSpPr>
        <p:grpSpPr>
          <a:xfrm>
            <a:off x="6117786" y="772370"/>
            <a:ext cx="2247900" cy="1049903"/>
            <a:chOff x="1907707" y="3143583"/>
            <a:chExt cx="2247900" cy="1049903"/>
          </a:xfrm>
        </p:grpSpPr>
        <p:sp>
          <p:nvSpPr>
            <p:cNvPr id="95" name="云形标注 94"/>
            <p:cNvSpPr/>
            <p:nvPr/>
          </p:nvSpPr>
          <p:spPr>
            <a:xfrm>
              <a:off x="1907707" y="3143583"/>
              <a:ext cx="2247900" cy="1049903"/>
            </a:xfrm>
            <a:prstGeom prst="cloudCallout">
              <a:avLst>
                <a:gd name="adj1" fmla="val -47104"/>
                <a:gd name="adj2" fmla="val 76109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2088042" y="3276444"/>
                  <a:ext cx="1887229" cy="6805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spcBef>
                      <a:spcPct val="50000"/>
                    </a:spcBef>
                    <a:defRPr kumimoji="1" sz="2800" b="1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zh-CN" altLang="en-US" sz="2400" dirty="0" smtClean="0"/>
                    <a:t>相当于</a:t>
                  </a:r>
                  <a:r>
                    <a:rPr lang="en-US" altLang="zh-CN" sz="2400" dirty="0" smtClean="0"/>
                    <a:t>6</a:t>
                  </a:r>
                  <a:r>
                    <a:rPr lang="zh-CN" altLang="en-US" sz="2400" dirty="0" smtClean="0"/>
                    <a:t>个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zh-CN" altLang="en-US" sz="2400" dirty="0" smtClean="0"/>
                    <a:t>。</a:t>
                  </a:r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96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88042" y="3276444"/>
                  <a:ext cx="1887229" cy="68057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839" r="-20968" b="-714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组合 48"/>
          <p:cNvGrpSpPr/>
          <p:nvPr/>
        </p:nvGrpSpPr>
        <p:grpSpPr>
          <a:xfrm>
            <a:off x="5246308" y="3102089"/>
            <a:ext cx="3496712" cy="1663012"/>
            <a:chOff x="5478054" y="2683888"/>
            <a:chExt cx="3496712" cy="1663012"/>
          </a:xfrm>
        </p:grpSpPr>
        <p:pic>
          <p:nvPicPr>
            <p:cNvPr id="50" name="图片 44" descr="7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56875" y="2814469"/>
              <a:ext cx="1317891" cy="1532431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1" name="组合 50"/>
            <p:cNvGrpSpPr/>
            <p:nvPr/>
          </p:nvGrpSpPr>
          <p:grpSpPr>
            <a:xfrm>
              <a:off x="5478054" y="2683888"/>
              <a:ext cx="2178821" cy="1054135"/>
              <a:chOff x="4688583" y="1560177"/>
              <a:chExt cx="2178821" cy="10541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 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88583" y="1560177"/>
                    <a:ext cx="2178821" cy="10541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>
                      <a:spcBef>
                        <a:spcPct val="50000"/>
                      </a:spcBef>
                      <a:defRPr kumimoji="1" sz="2800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lang="zh-CN" altLang="en-US" sz="2400" dirty="0" smtClean="0"/>
                      <a:t>我吃的饼干数是奇思的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prstClr val="black"/>
                                </a:solidFill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prstClr val="black"/>
                                </a:solidFill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zh-CN" altLang="en-US" sz="2400" dirty="0" smtClean="0"/>
                      <a:t>。</a:t>
                    </a:r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32" name="Text 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688583" y="1560177"/>
                    <a:ext cx="2178821" cy="105413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4482" t="-4624" b="-1734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圆角矩形标注 52"/>
              <p:cNvSpPr/>
              <p:nvPr/>
            </p:nvSpPr>
            <p:spPr>
              <a:xfrm>
                <a:off x="4688583" y="1570267"/>
                <a:ext cx="2074167" cy="1044045"/>
              </a:xfrm>
              <a:prstGeom prst="wedgeRoundRectCallout">
                <a:avLst>
                  <a:gd name="adj1" fmla="val 67106"/>
                  <a:gd name="adj2" fmla="val 24633"/>
                  <a:gd name="adj3" fmla="val 16667"/>
                </a:avLst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719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59" grpId="0" bldLvl="0" animBg="1"/>
      <p:bldP spid="65" grpId="0" bldLvl="0" animBg="1"/>
      <p:bldP spid="71" grpId="0" bldLvl="0" animBg="1"/>
      <p:bldP spid="77" grpId="0" bldLvl="0" animBg="1"/>
      <p:bldP spid="83" grpId="0" bldLvl="0" animBg="1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36" y="602024"/>
            <a:ext cx="3897542" cy="143708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818" y="764576"/>
            <a:ext cx="3690960" cy="1255356"/>
          </a:xfrm>
          <a:prstGeom prst="rect">
            <a:avLst/>
          </a:prstGeom>
        </p:spPr>
      </p:pic>
      <p:sp>
        <p:nvSpPr>
          <p:cNvPr id="41" name="TextBox 58">
            <a:extLst>
              <a:ext uri="{FF2B5EF4-FFF2-40B4-BE49-F238E27FC236}">
                <a16:creationId xmlns="" xmlns:a16="http://schemas.microsoft.com/office/drawing/2014/main" id="{987B36E5-5BB6-4A4C-A5E8-A6EA1A42E8A8}"/>
              </a:ext>
            </a:extLst>
          </p:cNvPr>
          <p:cNvSpPr txBox="1"/>
          <p:nvPr/>
        </p:nvSpPr>
        <p:spPr>
          <a:xfrm>
            <a:off x="2174626" y="3584662"/>
            <a:ext cx="4210654" cy="6093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答：淘气吃</a:t>
            </a:r>
            <a:r>
              <a:rPr lang="zh-CN" altLang="en-US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块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饼干。</a:t>
            </a:r>
          </a:p>
        </p:txBody>
      </p:sp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A708F328-A602-40E7-8C13-BBACFC9E9B42}"/>
              </a:ext>
            </a:extLst>
          </p:cNvPr>
          <p:cNvGrpSpPr/>
          <p:nvPr/>
        </p:nvGrpSpPr>
        <p:grpSpPr>
          <a:xfrm>
            <a:off x="2194184" y="2584255"/>
            <a:ext cx="1188678" cy="739433"/>
            <a:chOff x="4610100" y="-446859"/>
            <a:chExt cx="1188678" cy="7394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5">
                  <a:extLst>
                    <a:ext uri="{FF2B5EF4-FFF2-40B4-BE49-F238E27FC236}">
                      <a16:creationId xmlns="" xmlns:a16="http://schemas.microsoft.com/office/drawing/2014/main" id="{52908DD6-6C11-4D72-9887-7FC176E02EB9}"/>
                    </a:ext>
                  </a:extLst>
                </p:cNvPr>
                <p:cNvSpPr txBox="1"/>
                <p:nvPr/>
              </p:nvSpPr>
              <p:spPr>
                <a:xfrm>
                  <a:off x="5165271" y="-446859"/>
                  <a:ext cx="633507" cy="7394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3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4" name="文本框 133">
                  <a:extLst>
                    <a:ext uri="{FF2B5EF4-FFF2-40B4-BE49-F238E27FC236}">
                      <a16:creationId xmlns:a16="http://schemas.microsoft.com/office/drawing/2014/main" id="{52908DD6-6C11-4D72-9887-7FC176E02E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5271" y="-446859"/>
                  <a:ext cx="633507" cy="73943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矩形 9">
              <a:extLst>
                <a:ext uri="{FF2B5EF4-FFF2-40B4-BE49-F238E27FC236}">
                  <a16:creationId xmlns="" xmlns:a16="http://schemas.microsoft.com/office/drawing/2014/main" id="{24E0CE89-5FAF-4BC1-95A4-B6038CE16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786" y="-396850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="" xmlns:a16="http://schemas.microsoft.com/office/drawing/2014/main" id="{95DFE0E3-4D5C-49BA-9FE5-1CD7983C8AC3}"/>
                </a:ext>
              </a:extLst>
            </p:cNvPr>
            <p:cNvSpPr txBox="1"/>
            <p:nvPr/>
          </p:nvSpPr>
          <p:spPr>
            <a:xfrm>
              <a:off x="4610100" y="-26161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="" xmlns:a16="http://schemas.microsoft.com/office/drawing/2014/main" id="{FE2A6670-4BD0-4A89-BE2A-512500455C0D}"/>
              </a:ext>
            </a:extLst>
          </p:cNvPr>
          <p:cNvGrpSpPr/>
          <p:nvPr/>
        </p:nvGrpSpPr>
        <p:grpSpPr>
          <a:xfrm>
            <a:off x="3239806" y="2577720"/>
            <a:ext cx="1384394" cy="742254"/>
            <a:chOff x="1605300" y="1743075"/>
            <a:chExt cx="1384394" cy="742254"/>
          </a:xfrm>
        </p:grpSpPr>
        <p:sp>
          <p:nvSpPr>
            <p:cNvPr id="50" name="文本框 49">
              <a:extLst>
                <a:ext uri="{FF2B5EF4-FFF2-40B4-BE49-F238E27FC236}">
                  <a16:creationId xmlns="" xmlns:a16="http://schemas.microsoft.com/office/drawing/2014/main" id="{56F5BAD6-652A-475D-8D33-13B633C1E70C}"/>
                </a:ext>
              </a:extLst>
            </p:cNvPr>
            <p:cNvSpPr txBox="1"/>
            <p:nvPr/>
          </p:nvSpPr>
          <p:spPr>
            <a:xfrm>
              <a:off x="1605300" y="1895475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本框 50">
                  <a:extLst>
                    <a:ext uri="{FF2B5EF4-FFF2-40B4-BE49-F238E27FC236}">
                      <a16:creationId xmlns="" xmlns:a16="http://schemas.microsoft.com/office/drawing/2014/main" id="{E7B9A30F-1EFB-4783-9B1E-BE2D24748CAD}"/>
                    </a:ext>
                  </a:extLst>
                </p:cNvPr>
                <p:cNvSpPr txBox="1"/>
                <p:nvPr/>
              </p:nvSpPr>
              <p:spPr>
                <a:xfrm>
                  <a:off x="1828800" y="1743075"/>
                  <a:ext cx="1160894" cy="7422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3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9" name="文本框 138">
                  <a:extLst>
                    <a:ext uri="{FF2B5EF4-FFF2-40B4-BE49-F238E27FC236}">
                      <a16:creationId xmlns:a16="http://schemas.microsoft.com/office/drawing/2014/main" id="{E7B9A30F-1EFB-4783-9B1E-BE2D24748C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0" y="1743075"/>
                  <a:ext cx="1160894" cy="7422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2" name="直接连接符 51">
            <a:extLst>
              <a:ext uri="{FF2B5EF4-FFF2-40B4-BE49-F238E27FC236}">
                <a16:creationId xmlns="" xmlns:a16="http://schemas.microsoft.com/office/drawing/2014/main" id="{9322FE7E-7527-4B02-8C72-43E0B6770978}"/>
              </a:ext>
            </a:extLst>
          </p:cNvPr>
          <p:cNvCxnSpPr>
            <a:cxnSpLocks/>
            <a:stCxn id="53" idx="2"/>
          </p:cNvCxnSpPr>
          <p:nvPr/>
        </p:nvCxnSpPr>
        <p:spPr>
          <a:xfrm>
            <a:off x="3670454" y="2731572"/>
            <a:ext cx="256161" cy="200127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21">
            <a:extLst>
              <a:ext uri="{FF2B5EF4-FFF2-40B4-BE49-F238E27FC236}">
                <a16:creationId xmlns="" xmlns:a16="http://schemas.microsoft.com/office/drawing/2014/main" id="{A98DD7B1-0DE0-4AD9-98C6-CCEF1D4D316D}"/>
              </a:ext>
            </a:extLst>
          </p:cNvPr>
          <p:cNvSpPr txBox="1"/>
          <p:nvPr/>
        </p:nvSpPr>
        <p:spPr>
          <a:xfrm>
            <a:off x="3310091" y="2362240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4" name="TextBox 21">
            <a:extLst>
              <a:ext uri="{FF2B5EF4-FFF2-40B4-BE49-F238E27FC236}">
                <a16:creationId xmlns="" xmlns:a16="http://schemas.microsoft.com/office/drawing/2014/main" id="{C239CC1D-547A-4688-BF34-FE826E708DCD}"/>
              </a:ext>
            </a:extLst>
          </p:cNvPr>
          <p:cNvSpPr txBox="1"/>
          <p:nvPr/>
        </p:nvSpPr>
        <p:spPr>
          <a:xfrm>
            <a:off x="4056216" y="2981365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="" xmlns:a16="http://schemas.microsoft.com/office/drawing/2014/main" id="{3DFC467F-3AC2-4A5A-9C9D-5C22A6409D6F}"/>
              </a:ext>
            </a:extLst>
          </p:cNvPr>
          <p:cNvSpPr txBox="1"/>
          <p:nvPr/>
        </p:nvSpPr>
        <p:spPr>
          <a:xfrm>
            <a:off x="4492660" y="2737105"/>
            <a:ext cx="162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（块）</a:t>
            </a:r>
          </a:p>
        </p:txBody>
      </p:sp>
      <p:cxnSp>
        <p:nvCxnSpPr>
          <p:cNvPr id="56" name="直接连接符 55">
            <a:extLst>
              <a:ext uri="{FF2B5EF4-FFF2-40B4-BE49-F238E27FC236}">
                <a16:creationId xmlns="" xmlns:a16="http://schemas.microsoft.com/office/drawing/2014/main" id="{7FC581A8-EF44-4564-8D56-327B974ED52E}"/>
              </a:ext>
            </a:extLst>
          </p:cNvPr>
          <p:cNvCxnSpPr>
            <a:cxnSpLocks/>
          </p:cNvCxnSpPr>
          <p:nvPr/>
        </p:nvCxnSpPr>
        <p:spPr>
          <a:xfrm>
            <a:off x="3847301" y="3047587"/>
            <a:ext cx="380304" cy="25368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3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1130208" y="345855"/>
                <a:ext cx="6360090" cy="778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8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4 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是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多少？画一画，算一算。</a:t>
                </a: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208" y="345855"/>
                <a:ext cx="6360090" cy="778483"/>
              </a:xfrm>
              <a:prstGeom prst="rect">
                <a:avLst/>
              </a:prstGeom>
              <a:blipFill rotWithShape="1">
                <a:blip r:embed="rId2"/>
                <a:stretch>
                  <a:fillRect l="-1916" b="-6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椭圆 38"/>
          <p:cNvSpPr/>
          <p:nvPr/>
        </p:nvSpPr>
        <p:spPr>
          <a:xfrm>
            <a:off x="754659" y="591097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6" descr="宽上对角线"/>
          <p:cNvSpPr/>
          <p:nvPr/>
        </p:nvSpPr>
        <p:spPr>
          <a:xfrm>
            <a:off x="7682790" y="2802038"/>
            <a:ext cx="630238" cy="863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Rectangle 6" descr="宽上对角线"/>
          <p:cNvSpPr/>
          <p:nvPr/>
        </p:nvSpPr>
        <p:spPr>
          <a:xfrm>
            <a:off x="6701715" y="2808388"/>
            <a:ext cx="630238" cy="863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Rectangle 6" descr="宽上对角线"/>
          <p:cNvSpPr/>
          <p:nvPr/>
        </p:nvSpPr>
        <p:spPr>
          <a:xfrm>
            <a:off x="5695240" y="2802038"/>
            <a:ext cx="630238" cy="863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Rectangle 6" descr="宽上对角线"/>
          <p:cNvSpPr/>
          <p:nvPr/>
        </p:nvSpPr>
        <p:spPr>
          <a:xfrm>
            <a:off x="4709403" y="2808388"/>
            <a:ext cx="628650" cy="863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Rectangle 6" descr="宽上对角线"/>
          <p:cNvSpPr/>
          <p:nvPr/>
        </p:nvSpPr>
        <p:spPr>
          <a:xfrm>
            <a:off x="3690228" y="2808388"/>
            <a:ext cx="630237" cy="863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Rectangle 6" descr="宽上对角线"/>
          <p:cNvSpPr/>
          <p:nvPr/>
        </p:nvSpPr>
        <p:spPr>
          <a:xfrm>
            <a:off x="2686928" y="2814132"/>
            <a:ext cx="646112" cy="8642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Rectangle 6" descr="宽上对角线"/>
          <p:cNvSpPr/>
          <p:nvPr/>
        </p:nvSpPr>
        <p:spPr>
          <a:xfrm>
            <a:off x="1694740" y="2803625"/>
            <a:ext cx="630238" cy="863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Rectangle 6" descr="宽上对角线"/>
          <p:cNvSpPr/>
          <p:nvPr/>
        </p:nvSpPr>
        <p:spPr>
          <a:xfrm>
            <a:off x="694615" y="2803625"/>
            <a:ext cx="630238" cy="863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Rectangle 5" descr="宽上对角线"/>
          <p:cNvSpPr/>
          <p:nvPr/>
        </p:nvSpPr>
        <p:spPr>
          <a:xfrm>
            <a:off x="4715753" y="1436788"/>
            <a:ext cx="863600" cy="863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Rectangle 5" descr="宽上对角线"/>
          <p:cNvSpPr/>
          <p:nvPr/>
        </p:nvSpPr>
        <p:spPr>
          <a:xfrm>
            <a:off x="3704515" y="1435200"/>
            <a:ext cx="863600" cy="863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Rectangle 5" descr="宽上对角线"/>
          <p:cNvSpPr/>
          <p:nvPr/>
        </p:nvSpPr>
        <p:spPr>
          <a:xfrm>
            <a:off x="2710740" y="1436788"/>
            <a:ext cx="863600" cy="863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Rectangle 5" descr="宽上对角线"/>
          <p:cNvSpPr/>
          <p:nvPr/>
        </p:nvSpPr>
        <p:spPr>
          <a:xfrm>
            <a:off x="1680453" y="1435200"/>
            <a:ext cx="863600" cy="863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Rectangle 5" descr="宽上对角线"/>
          <p:cNvSpPr/>
          <p:nvPr/>
        </p:nvSpPr>
        <p:spPr>
          <a:xfrm>
            <a:off x="694615" y="1435200"/>
            <a:ext cx="863600" cy="863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4615" y="1435200"/>
            <a:ext cx="863600" cy="8651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86803" y="1435200"/>
            <a:ext cx="865188" cy="8651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710740" y="1435200"/>
            <a:ext cx="863600" cy="8651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702928" y="1435200"/>
            <a:ext cx="865188" cy="8651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726865" y="1435200"/>
            <a:ext cx="863600" cy="8651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719053" y="1435200"/>
            <a:ext cx="865188" cy="8651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742990" y="1435200"/>
            <a:ext cx="863600" cy="8651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736765" y="1435200"/>
            <a:ext cx="863600" cy="8651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2631365" y="1130400"/>
            <a:ext cx="0" cy="1439863"/>
          </a:xfrm>
          <a:prstGeom prst="line">
            <a:avLst/>
          </a:prstGeom>
          <a:ln w="19050">
            <a:solidFill>
              <a:srgbClr val="FF5B5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649078" y="1131988"/>
            <a:ext cx="0" cy="1439863"/>
          </a:xfrm>
          <a:prstGeom prst="line">
            <a:avLst/>
          </a:prstGeom>
          <a:ln w="19050">
            <a:solidFill>
              <a:srgbClr val="FF5B5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655678" y="1125638"/>
            <a:ext cx="0" cy="1439863"/>
          </a:xfrm>
          <a:prstGeom prst="line">
            <a:avLst/>
          </a:prstGeom>
          <a:ln w="19050">
            <a:solidFill>
              <a:srgbClr val="FF5B5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5" descr="宽上对角线"/>
          <p:cNvSpPr/>
          <p:nvPr/>
        </p:nvSpPr>
        <p:spPr>
          <a:xfrm>
            <a:off x="5730800" y="1437105"/>
            <a:ext cx="854075" cy="8616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 cmpd="sng">
            <a:solidFill>
              <a:srgbClr val="0070C0"/>
            </a:solidFill>
            <a:prstDash val="solid"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94615" y="2803625"/>
            <a:ext cx="863600" cy="863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688390" y="2803625"/>
            <a:ext cx="863600" cy="863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686928" y="2803625"/>
            <a:ext cx="865188" cy="863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680703" y="2803625"/>
            <a:ext cx="863600" cy="863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696703" y="2803625"/>
            <a:ext cx="863600" cy="863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688890" y="2803625"/>
            <a:ext cx="865188" cy="863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689015" y="2803625"/>
            <a:ext cx="863600" cy="863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682790" y="2803625"/>
            <a:ext cx="863600" cy="863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0" name="组合 117"/>
          <p:cNvGrpSpPr/>
          <p:nvPr/>
        </p:nvGrpSpPr>
        <p:grpSpPr>
          <a:xfrm>
            <a:off x="900990" y="2803625"/>
            <a:ext cx="427038" cy="874713"/>
            <a:chOff x="735919" y="3645120"/>
            <a:chExt cx="427955" cy="874506"/>
          </a:xfrm>
        </p:grpSpPr>
        <p:cxnSp>
          <p:nvCxnSpPr>
            <p:cNvPr id="51" name="直接连接符 50"/>
            <p:cNvCxnSpPr/>
            <p:nvPr/>
          </p:nvCxnSpPr>
          <p:spPr>
            <a:xfrm>
              <a:off x="735919" y="3645120"/>
              <a:ext cx="0" cy="864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955274" y="3655626"/>
              <a:ext cx="0" cy="864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1163874" y="3655626"/>
              <a:ext cx="0" cy="864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118"/>
          <p:cNvGrpSpPr/>
          <p:nvPr/>
        </p:nvGrpSpPr>
        <p:grpSpPr>
          <a:xfrm>
            <a:off x="1896353" y="2803625"/>
            <a:ext cx="428625" cy="874713"/>
            <a:chOff x="735919" y="3645120"/>
            <a:chExt cx="427955" cy="874506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735919" y="3645120"/>
              <a:ext cx="0" cy="864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955274" y="3655626"/>
              <a:ext cx="0" cy="864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1163874" y="3655626"/>
              <a:ext cx="0" cy="864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122"/>
          <p:cNvGrpSpPr/>
          <p:nvPr/>
        </p:nvGrpSpPr>
        <p:grpSpPr>
          <a:xfrm>
            <a:off x="2904415" y="2803625"/>
            <a:ext cx="428625" cy="874713"/>
            <a:chOff x="735919" y="3645120"/>
            <a:chExt cx="427955" cy="874506"/>
          </a:xfrm>
        </p:grpSpPr>
        <p:cxnSp>
          <p:nvCxnSpPr>
            <p:cNvPr id="59" name="直接连接符 58"/>
            <p:cNvCxnSpPr/>
            <p:nvPr/>
          </p:nvCxnSpPr>
          <p:spPr>
            <a:xfrm>
              <a:off x="735919" y="3645120"/>
              <a:ext cx="0" cy="864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955274" y="3655626"/>
              <a:ext cx="0" cy="864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163874" y="3655626"/>
              <a:ext cx="0" cy="864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组合 126"/>
          <p:cNvGrpSpPr/>
          <p:nvPr/>
        </p:nvGrpSpPr>
        <p:grpSpPr>
          <a:xfrm>
            <a:off x="3896603" y="2808391"/>
            <a:ext cx="427037" cy="868362"/>
            <a:chOff x="735919" y="3651469"/>
            <a:chExt cx="427955" cy="868157"/>
          </a:xfrm>
        </p:grpSpPr>
        <p:cxnSp>
          <p:nvCxnSpPr>
            <p:cNvPr id="63" name="直接连接符 62"/>
            <p:cNvCxnSpPr/>
            <p:nvPr/>
          </p:nvCxnSpPr>
          <p:spPr>
            <a:xfrm>
              <a:off x="735919" y="3651469"/>
              <a:ext cx="0" cy="857652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955274" y="3655626"/>
              <a:ext cx="0" cy="864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1163874" y="3655626"/>
              <a:ext cx="0" cy="864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合 130"/>
          <p:cNvGrpSpPr/>
          <p:nvPr/>
        </p:nvGrpSpPr>
        <p:grpSpPr>
          <a:xfrm>
            <a:off x="4920540" y="2808391"/>
            <a:ext cx="427038" cy="868362"/>
            <a:chOff x="735919" y="3651469"/>
            <a:chExt cx="427955" cy="868157"/>
          </a:xfrm>
        </p:grpSpPr>
        <p:cxnSp>
          <p:nvCxnSpPr>
            <p:cNvPr id="67" name="直接连接符 66"/>
            <p:cNvCxnSpPr/>
            <p:nvPr/>
          </p:nvCxnSpPr>
          <p:spPr>
            <a:xfrm>
              <a:off x="735919" y="3651469"/>
              <a:ext cx="0" cy="857652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955274" y="3655626"/>
              <a:ext cx="0" cy="864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1163874" y="3655626"/>
              <a:ext cx="0" cy="864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组合 134"/>
          <p:cNvGrpSpPr/>
          <p:nvPr/>
        </p:nvGrpSpPr>
        <p:grpSpPr>
          <a:xfrm>
            <a:off x="5901615" y="2803625"/>
            <a:ext cx="427038" cy="874713"/>
            <a:chOff x="735919" y="3645120"/>
            <a:chExt cx="427955" cy="874506"/>
          </a:xfrm>
        </p:grpSpPr>
        <p:cxnSp>
          <p:nvCxnSpPr>
            <p:cNvPr id="71" name="直接连接符 70"/>
            <p:cNvCxnSpPr/>
            <p:nvPr/>
          </p:nvCxnSpPr>
          <p:spPr>
            <a:xfrm>
              <a:off x="735919" y="3645120"/>
              <a:ext cx="0" cy="864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>
              <a:off x="955274" y="3655626"/>
              <a:ext cx="0" cy="864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1163874" y="3655626"/>
              <a:ext cx="0" cy="864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138"/>
          <p:cNvGrpSpPr/>
          <p:nvPr/>
        </p:nvGrpSpPr>
        <p:grpSpPr>
          <a:xfrm>
            <a:off x="6909678" y="2804591"/>
            <a:ext cx="427037" cy="862636"/>
            <a:chOff x="735919" y="3655626"/>
            <a:chExt cx="427955" cy="864000"/>
          </a:xfrm>
        </p:grpSpPr>
        <p:cxnSp>
          <p:nvCxnSpPr>
            <p:cNvPr id="75" name="直接连接符 74"/>
            <p:cNvCxnSpPr/>
            <p:nvPr/>
          </p:nvCxnSpPr>
          <p:spPr>
            <a:xfrm>
              <a:off x="735919" y="3662322"/>
              <a:ext cx="0" cy="85605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955274" y="3655626"/>
              <a:ext cx="0" cy="864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1163874" y="3655626"/>
              <a:ext cx="0" cy="864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组合 142"/>
          <p:cNvGrpSpPr/>
          <p:nvPr/>
        </p:nvGrpSpPr>
        <p:grpSpPr>
          <a:xfrm>
            <a:off x="7892340" y="2808391"/>
            <a:ext cx="428625" cy="868362"/>
            <a:chOff x="735919" y="3651469"/>
            <a:chExt cx="427955" cy="868157"/>
          </a:xfrm>
        </p:grpSpPr>
        <p:cxnSp>
          <p:nvCxnSpPr>
            <p:cNvPr id="79" name="直接连接符 78"/>
            <p:cNvCxnSpPr/>
            <p:nvPr/>
          </p:nvCxnSpPr>
          <p:spPr>
            <a:xfrm>
              <a:off x="735919" y="3651469"/>
              <a:ext cx="0" cy="857652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>
              <a:off x="955274" y="3655626"/>
              <a:ext cx="0" cy="864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1163874" y="3655626"/>
              <a:ext cx="0" cy="864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组合 81">
            <a:extLst>
              <a:ext uri="{FF2B5EF4-FFF2-40B4-BE49-F238E27FC236}">
                <a16:creationId xmlns="" xmlns:a16="http://schemas.microsoft.com/office/drawing/2014/main" id="{1FBFCE26-FD98-4CC0-ACEE-B0A98EB12CAF}"/>
              </a:ext>
            </a:extLst>
          </p:cNvPr>
          <p:cNvGrpSpPr/>
          <p:nvPr/>
        </p:nvGrpSpPr>
        <p:grpSpPr>
          <a:xfrm>
            <a:off x="2707925" y="3968245"/>
            <a:ext cx="1188678" cy="739433"/>
            <a:chOff x="4610100" y="-446859"/>
            <a:chExt cx="1188678" cy="7394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文本框 82">
                  <a:extLst>
                    <a:ext uri="{FF2B5EF4-FFF2-40B4-BE49-F238E27FC236}">
                      <a16:creationId xmlns="" xmlns:a16="http://schemas.microsoft.com/office/drawing/2014/main" id="{0978A1C8-2F97-442D-80A7-1A9CCA42CA87}"/>
                    </a:ext>
                  </a:extLst>
                </p:cNvPr>
                <p:cNvSpPr txBox="1"/>
                <p:nvPr/>
              </p:nvSpPr>
              <p:spPr>
                <a:xfrm>
                  <a:off x="5165271" y="-446859"/>
                  <a:ext cx="633507" cy="7394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4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0978A1C8-2F97-442D-80A7-1A9CCA42CA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5271" y="-446859"/>
                  <a:ext cx="633507" cy="73943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矩形 9">
              <a:extLst>
                <a:ext uri="{FF2B5EF4-FFF2-40B4-BE49-F238E27FC236}">
                  <a16:creationId xmlns="" xmlns:a16="http://schemas.microsoft.com/office/drawing/2014/main" id="{A62D33E9-DA75-411F-A2FD-790D2FF53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786" y="-396850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5" name="文本框 84">
              <a:extLst>
                <a:ext uri="{FF2B5EF4-FFF2-40B4-BE49-F238E27FC236}">
                  <a16:creationId xmlns="" xmlns:a16="http://schemas.microsoft.com/office/drawing/2014/main" id="{51630274-1F4B-423B-B39B-DF9583F294D4}"/>
                </a:ext>
              </a:extLst>
            </p:cNvPr>
            <p:cNvSpPr txBox="1"/>
            <p:nvPr/>
          </p:nvSpPr>
          <p:spPr>
            <a:xfrm>
              <a:off x="4610100" y="-26161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="" xmlns:a16="http://schemas.microsoft.com/office/drawing/2014/main" id="{D5D7AA2F-A6F0-4F1E-94FD-D9285B257317}"/>
              </a:ext>
            </a:extLst>
          </p:cNvPr>
          <p:cNvGrpSpPr/>
          <p:nvPr/>
        </p:nvGrpSpPr>
        <p:grpSpPr>
          <a:xfrm>
            <a:off x="3753547" y="3961710"/>
            <a:ext cx="1384394" cy="742254"/>
            <a:chOff x="1605300" y="1743075"/>
            <a:chExt cx="1384394" cy="742254"/>
          </a:xfrm>
        </p:grpSpPr>
        <p:sp>
          <p:nvSpPr>
            <p:cNvPr id="87" name="文本框 86">
              <a:extLst>
                <a:ext uri="{FF2B5EF4-FFF2-40B4-BE49-F238E27FC236}">
                  <a16:creationId xmlns="" xmlns:a16="http://schemas.microsoft.com/office/drawing/2014/main" id="{AF4F172F-633C-45A8-9F9D-AD8A2B1838F6}"/>
                </a:ext>
              </a:extLst>
            </p:cNvPr>
            <p:cNvSpPr txBox="1"/>
            <p:nvPr/>
          </p:nvSpPr>
          <p:spPr>
            <a:xfrm>
              <a:off x="1605300" y="1895475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文本框 87">
                  <a:extLst>
                    <a:ext uri="{FF2B5EF4-FFF2-40B4-BE49-F238E27FC236}">
                      <a16:creationId xmlns="" xmlns:a16="http://schemas.microsoft.com/office/drawing/2014/main" id="{BFA423AA-E86B-477E-9CE6-DE6B209780E5}"/>
                    </a:ext>
                  </a:extLst>
                </p:cNvPr>
                <p:cNvSpPr txBox="1"/>
                <p:nvPr/>
              </p:nvSpPr>
              <p:spPr>
                <a:xfrm>
                  <a:off x="1828800" y="1743075"/>
                  <a:ext cx="1160894" cy="7422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4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BFA423AA-E86B-477E-9CE6-DE6B209780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0" y="1743075"/>
                  <a:ext cx="1160894" cy="7422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9" name="TextBox 21">
            <a:extLst>
              <a:ext uri="{FF2B5EF4-FFF2-40B4-BE49-F238E27FC236}">
                <a16:creationId xmlns="" xmlns:a16="http://schemas.microsoft.com/office/drawing/2014/main" id="{7CC836D1-C482-439B-BEAE-DAC3DFA8766F}"/>
              </a:ext>
            </a:extLst>
          </p:cNvPr>
          <p:cNvSpPr txBox="1"/>
          <p:nvPr/>
        </p:nvSpPr>
        <p:spPr>
          <a:xfrm>
            <a:off x="3823832" y="3746230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0" name="TextBox 21">
            <a:extLst>
              <a:ext uri="{FF2B5EF4-FFF2-40B4-BE49-F238E27FC236}">
                <a16:creationId xmlns="" xmlns:a16="http://schemas.microsoft.com/office/drawing/2014/main" id="{DC3AE6B9-01D7-4D47-A285-FDE0DB46ECCA}"/>
              </a:ext>
            </a:extLst>
          </p:cNvPr>
          <p:cNvSpPr txBox="1"/>
          <p:nvPr/>
        </p:nvSpPr>
        <p:spPr>
          <a:xfrm>
            <a:off x="4569957" y="4365355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1" name="文本框 90">
            <a:extLst>
              <a:ext uri="{FF2B5EF4-FFF2-40B4-BE49-F238E27FC236}">
                <a16:creationId xmlns="" xmlns:a16="http://schemas.microsoft.com/office/drawing/2014/main" id="{5CCA6EDE-7916-4813-902D-33531A97B5D9}"/>
              </a:ext>
            </a:extLst>
          </p:cNvPr>
          <p:cNvSpPr txBox="1"/>
          <p:nvPr/>
        </p:nvSpPr>
        <p:spPr>
          <a:xfrm>
            <a:off x="5006401" y="4121095"/>
            <a:ext cx="162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92" name="直接连接符 91">
            <a:extLst>
              <a:ext uri="{FF2B5EF4-FFF2-40B4-BE49-F238E27FC236}">
                <a16:creationId xmlns="" xmlns:a16="http://schemas.microsoft.com/office/drawing/2014/main" id="{9D86C40A-F933-450C-AC1C-2B0870E118FE}"/>
              </a:ext>
            </a:extLst>
          </p:cNvPr>
          <p:cNvCxnSpPr>
            <a:cxnSpLocks/>
          </p:cNvCxnSpPr>
          <p:nvPr/>
        </p:nvCxnSpPr>
        <p:spPr>
          <a:xfrm>
            <a:off x="4361042" y="4431577"/>
            <a:ext cx="380304" cy="25368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>
            <a:extLst>
              <a:ext uri="{FF2B5EF4-FFF2-40B4-BE49-F238E27FC236}">
                <a16:creationId xmlns="" xmlns:a16="http://schemas.microsoft.com/office/drawing/2014/main" id="{9D86C40A-F933-450C-AC1C-2B0870E118FE}"/>
              </a:ext>
            </a:extLst>
          </p:cNvPr>
          <p:cNvCxnSpPr>
            <a:cxnSpLocks/>
          </p:cNvCxnSpPr>
          <p:nvPr/>
        </p:nvCxnSpPr>
        <p:spPr>
          <a:xfrm>
            <a:off x="4112591" y="4057178"/>
            <a:ext cx="380304" cy="25368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89" grpId="0"/>
      <p:bldP spid="90" grpId="0"/>
      <p:bldP spid="91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3312</TotalTime>
  <Words>1529</Words>
  <Application>Microsoft Office PowerPoint</Application>
  <PresentationFormat>全屏显示(16:9)</PresentationFormat>
  <Paragraphs>269</Paragraphs>
  <Slides>25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Microsoft</cp:lastModifiedBy>
  <cp:revision>536</cp:revision>
  <dcterms:created xsi:type="dcterms:W3CDTF">2019-09-02T08:53:00Z</dcterms:created>
  <dcterms:modified xsi:type="dcterms:W3CDTF">2024-02-03T07:03:51Z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