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2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64" r:id="rId3"/>
    <p:sldId id="324" r:id="rId4"/>
    <p:sldId id="265" r:id="rId5"/>
    <p:sldId id="304" r:id="rId6"/>
    <p:sldId id="305" r:id="rId7"/>
    <p:sldId id="325" r:id="rId8"/>
    <p:sldId id="328" r:id="rId9"/>
    <p:sldId id="327" r:id="rId10"/>
    <p:sldId id="271" r:id="rId11"/>
    <p:sldId id="296" r:id="rId12"/>
    <p:sldId id="278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272" r:id="rId21"/>
    <p:sldId id="273" r:id="rId22"/>
    <p:sldId id="275" r:id="rId23"/>
    <p:sldId id="261" r:id="rId24"/>
    <p:sldId id="282" r:id="rId25"/>
    <p:sldId id="262" r:id="rId26"/>
  </p:sldIdLst>
  <p:sldSz cx="9144000" cy="5143500" type="screen16x9"/>
  <p:notesSz cx="6858000" cy="91440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CF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 autoAdjust="0"/>
  </p:normalViewPr>
  <p:slideViewPr>
    <p:cSldViewPr snapToGrid="0" showGuides="1">
      <p:cViewPr>
        <p:scale>
          <a:sx n="110" d="100"/>
          <a:sy n="110" d="100"/>
        </p:scale>
        <p:origin x="-1650" y="-77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image" Target="../media/image40.wmf"/><Relationship Id="rId7" Type="http://schemas.openxmlformats.org/officeDocument/2006/relationships/image" Target="../media/image44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7" Type="http://schemas.openxmlformats.org/officeDocument/2006/relationships/image" Target="../media/image52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2024/2/4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7833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七彩课堂4个字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249" y="41028"/>
            <a:ext cx="1370357" cy="537812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-63400" y="84142"/>
            <a:ext cx="3600452" cy="3371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北师</a:t>
            </a:r>
            <a:r>
              <a:rPr lang="zh-CN" altLang="en-US" sz="1600" b="1" spc="30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版</a:t>
            </a:r>
            <a:r>
              <a:rPr lang="en-US" altLang="zh-CN" sz="1600" b="1" spc="30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数学</a:t>
            </a:r>
            <a:r>
              <a:rPr lang="en-US" altLang="zh-CN" sz="1600" b="1" spc="30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zh-CN" sz="1600" b="1" spc="30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五</a:t>
            </a:r>
            <a:r>
              <a:rPr lang="zh-CN" altLang="en-US" sz="1600" b="1" spc="30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年级</a:t>
            </a:r>
            <a:r>
              <a:rPr lang="en-US" altLang="zh-CN" sz="1600" b="1" spc="30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下册</a:t>
            </a:r>
            <a:endParaRPr lang="zh-CN" altLang="en-US" sz="1600" b="1" spc="300" dirty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圆角矩形 7"/>
          <p:cNvSpPr/>
          <p:nvPr userDrawn="1"/>
        </p:nvSpPr>
        <p:spPr>
          <a:xfrm>
            <a:off x="109220" y="400050"/>
            <a:ext cx="3230245" cy="76200"/>
          </a:xfrm>
          <a:prstGeom prst="roundRect">
            <a:avLst/>
          </a:prstGeom>
          <a:solidFill>
            <a:srgbClr val="A9D18E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21331" r="6846" b="29800"/>
          <a:stretch>
            <a:fillRect/>
          </a:stretch>
        </p:blipFill>
        <p:spPr>
          <a:xfrm>
            <a:off x="898525" y="738505"/>
            <a:ext cx="7378700" cy="3671570"/>
          </a:xfrm>
          <a:prstGeom prst="rect">
            <a:avLst/>
          </a:prstGeom>
        </p:spPr>
      </p:pic>
      <p:pic>
        <p:nvPicPr>
          <p:cNvPr id="10" name="图片 9" descr="立体尺子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0160000">
            <a:off x="182880" y="414655"/>
            <a:ext cx="1219835" cy="1219835"/>
          </a:xfrm>
          <a:prstGeom prst="rect">
            <a:avLst/>
          </a:prstGeom>
        </p:spPr>
      </p:pic>
      <p:pic>
        <p:nvPicPr>
          <p:cNvPr id="11" name="图片 10" descr="小草"/>
          <p:cNvPicPr>
            <a:picLocks noChangeAspect="1"/>
          </p:cNvPicPr>
          <p:nvPr userDrawn="1"/>
        </p:nvPicPr>
        <p:blipFill>
          <a:blip r:embed="rId5"/>
          <a:srcRect l="3210" t="41481" b="40247"/>
          <a:stretch>
            <a:fillRect/>
          </a:stretch>
        </p:blipFill>
        <p:spPr>
          <a:xfrm>
            <a:off x="-21665" y="4201945"/>
            <a:ext cx="5334000" cy="996950"/>
          </a:xfrm>
          <a:prstGeom prst="rect">
            <a:avLst/>
          </a:prstGeom>
        </p:spPr>
      </p:pic>
      <p:pic>
        <p:nvPicPr>
          <p:cNvPr id="12" name="图片 11" descr="花花"/>
          <p:cNvPicPr>
            <a:picLocks noChangeAspect="1"/>
          </p:cNvPicPr>
          <p:nvPr userDrawn="1"/>
        </p:nvPicPr>
        <p:blipFill>
          <a:blip r:embed="rId6"/>
          <a:srcRect l="2934" t="18441" r="5448" b="31014"/>
          <a:stretch>
            <a:fillRect/>
          </a:stretch>
        </p:blipFill>
        <p:spPr>
          <a:xfrm>
            <a:off x="7580705" y="4284645"/>
            <a:ext cx="1572260" cy="867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结束页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17930"/>
            <a:ext cx="9135541" cy="51402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4618">
            <a:off x="7567239" y="494503"/>
            <a:ext cx="722742" cy="9433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629">
            <a:off x="7223546" y="1124885"/>
            <a:ext cx="456460" cy="595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绿色框00"/>
          <p:cNvPicPr>
            <a:picLocks noChangeAspect="1"/>
          </p:cNvPicPr>
          <p:nvPr userDrawn="1"/>
        </p:nvPicPr>
        <p:blipFill>
          <a:blip r:embed="rId2"/>
          <a:srcRect l="11589" t="40000" r="12691" b="23210"/>
          <a:stretch>
            <a:fillRect/>
          </a:stretch>
        </p:blipFill>
        <p:spPr>
          <a:xfrm>
            <a:off x="3756211" y="-12599"/>
            <a:ext cx="1658471" cy="540448"/>
          </a:xfrm>
          <a:prstGeom prst="rect">
            <a:avLst/>
          </a:prstGeom>
        </p:spPr>
      </p:pic>
      <p:cxnSp>
        <p:nvCxnSpPr>
          <p:cNvPr id="11" name="直接连接符 10"/>
          <p:cNvCxnSpPr/>
          <p:nvPr userDrawn="1"/>
        </p:nvCxnSpPr>
        <p:spPr>
          <a:xfrm>
            <a:off x="240276" y="257625"/>
            <a:ext cx="10736" cy="4646069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>
            <a:off x="8919882" y="654424"/>
            <a:ext cx="0" cy="4312023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 userDrawn="1"/>
        </p:nvCxnSpPr>
        <p:spPr>
          <a:xfrm flipH="1">
            <a:off x="251012" y="4966447"/>
            <a:ext cx="8668870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 descr="图片包含 文字&#10;&#10;描述已自动生成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sp>
        <p:nvSpPr>
          <p:cNvPr id="15" name="文本框 28"/>
          <p:cNvSpPr txBox="1"/>
          <p:nvPr userDrawn="1"/>
        </p:nvSpPr>
        <p:spPr>
          <a:xfrm>
            <a:off x="3840819" y="-18385"/>
            <a:ext cx="15828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变式</a:t>
            </a:r>
            <a:r>
              <a:rPr lang="zh-CN" altLang="en-US" sz="2600" b="0" dirty="0" smtClean="0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训练</a:t>
            </a:r>
          </a:p>
        </p:txBody>
      </p:sp>
      <p:cxnSp>
        <p:nvCxnSpPr>
          <p:cNvPr id="16" name="直接连接符 15"/>
          <p:cNvCxnSpPr/>
          <p:nvPr userDrawn="1"/>
        </p:nvCxnSpPr>
        <p:spPr>
          <a:xfrm flipH="1" flipV="1">
            <a:off x="5414684" y="241601"/>
            <a:ext cx="2160492" cy="8964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 userDrawn="1"/>
        </p:nvCxnSpPr>
        <p:spPr>
          <a:xfrm flipH="1">
            <a:off x="251012" y="250565"/>
            <a:ext cx="3525090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6" name="图片 5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7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AD47">
                    <a:lumMod val="75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整体回顾</a:t>
            </a:r>
            <a:endParaRPr lang="zh-CN" altLang="en-US" sz="2800" b="1" dirty="0">
              <a:solidFill>
                <a:srgbClr val="70AD47">
                  <a:lumMod val="75000"/>
                </a:srgb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2" name="图片 11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3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AD47">
                    <a:lumMod val="75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知识梳理</a:t>
            </a:r>
            <a:endParaRPr lang="zh-CN" altLang="en-US" sz="2800" b="1" dirty="0">
              <a:solidFill>
                <a:srgbClr val="70AD47">
                  <a:lumMod val="75000"/>
                </a:srgb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505587" y="153536"/>
            <a:ext cx="17050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AD47">
                    <a:lumMod val="75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巩固应用</a:t>
            </a:r>
            <a:endParaRPr lang="zh-CN" altLang="en-US" sz="2800" b="1" dirty="0">
              <a:solidFill>
                <a:srgbClr val="70AD47">
                  <a:lumMod val="75000"/>
                </a:srgb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7" name="图片 6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496622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AD47">
                    <a:lumMod val="75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课堂小结</a:t>
            </a:r>
            <a:endParaRPr lang="zh-CN" altLang="en-US" sz="2800" b="1" dirty="0">
              <a:solidFill>
                <a:srgbClr val="70AD47">
                  <a:lumMod val="75000"/>
                </a:srgb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6" name="图片 15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7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AD47">
                    <a:lumMod val="75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课后作业</a:t>
            </a:r>
            <a:endParaRPr lang="zh-CN" altLang="en-US" sz="2800" b="1" dirty="0">
              <a:solidFill>
                <a:srgbClr val="70AD47">
                  <a:lumMod val="75000"/>
                </a:srgb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7776607" y="1151453"/>
            <a:ext cx="1301878" cy="3705744"/>
            <a:chOff x="12279" y="2094"/>
            <a:chExt cx="1976" cy="5643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l="18138" t="76319" r="38665" b="1629"/>
            <a:stretch>
              <a:fillRect/>
            </a:stretch>
          </p:blipFill>
          <p:spPr>
            <a:xfrm rot="180000">
              <a:off x="12323" y="2094"/>
              <a:ext cx="1747" cy="119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r="53353" b="48041"/>
            <a:stretch>
              <a:fillRect/>
            </a:stretch>
          </p:blipFill>
          <p:spPr>
            <a:xfrm rot="180000">
              <a:off x="12368" y="4934"/>
              <a:ext cx="1887" cy="2803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l="55962" r="-760" b="75616"/>
            <a:stretch>
              <a:fillRect/>
            </a:stretch>
          </p:blipFill>
          <p:spPr>
            <a:xfrm rot="180000">
              <a:off x="12279" y="3525"/>
              <a:ext cx="1812" cy="131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21331" r="6846" b="29800"/>
          <a:stretch>
            <a:fillRect/>
          </a:stretch>
        </p:blipFill>
        <p:spPr>
          <a:xfrm>
            <a:off x="-635" y="-190500"/>
            <a:ext cx="9149080" cy="5411980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15482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627507" y="148888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AD47">
                    <a:lumMod val="75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板书设计</a:t>
            </a:r>
            <a:endParaRPr lang="zh-CN" altLang="en-US" sz="2800" b="1" dirty="0">
              <a:solidFill>
                <a:srgbClr val="70AD47">
                  <a:lumMod val="75000"/>
                </a:srgb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2118" y="297889"/>
            <a:ext cx="310515" cy="324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七彩课堂4个字.pn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249" y="41028"/>
            <a:ext cx="1370357" cy="5378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13" Type="http://schemas.openxmlformats.org/officeDocument/2006/relationships/image" Target="../media/image29.png"/><Relationship Id="rId3" Type="http://schemas.openxmlformats.org/officeDocument/2006/relationships/tags" Target="../tags/tag57.xml"/><Relationship Id="rId7" Type="http://schemas.openxmlformats.org/officeDocument/2006/relationships/tags" Target="../tags/tag61.xml"/><Relationship Id="rId12" Type="http://schemas.openxmlformats.org/officeDocument/2006/relationships/slideLayout" Target="../slideLayouts/slideLayout6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tags" Target="../tags/tag65.xml"/><Relationship Id="rId5" Type="http://schemas.openxmlformats.org/officeDocument/2006/relationships/tags" Target="../tags/tag59.xml"/><Relationship Id="rId15" Type="http://schemas.openxmlformats.org/officeDocument/2006/relationships/image" Target="../media/image31.png"/><Relationship Id="rId10" Type="http://schemas.openxmlformats.org/officeDocument/2006/relationships/tags" Target="../tags/tag64.xml"/><Relationship Id="rId4" Type="http://schemas.openxmlformats.org/officeDocument/2006/relationships/tags" Target="../tags/tag58.xml"/><Relationship Id="rId9" Type="http://schemas.openxmlformats.org/officeDocument/2006/relationships/tags" Target="../tags/tag63.xml"/><Relationship Id="rId1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tags" Target="../tags/tag6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13" Type="http://schemas.openxmlformats.org/officeDocument/2006/relationships/tags" Target="../tags/tag84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12" Type="http://schemas.openxmlformats.org/officeDocument/2006/relationships/tags" Target="../tags/tag83.xml"/><Relationship Id="rId2" Type="http://schemas.openxmlformats.org/officeDocument/2006/relationships/tags" Target="../tags/tag73.xml"/><Relationship Id="rId16" Type="http://schemas.openxmlformats.org/officeDocument/2006/relationships/image" Target="../media/image34.png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1" Type="http://schemas.openxmlformats.org/officeDocument/2006/relationships/tags" Target="../tags/tag82.xml"/><Relationship Id="rId5" Type="http://schemas.openxmlformats.org/officeDocument/2006/relationships/tags" Target="../tags/tag76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81.xml"/><Relationship Id="rId4" Type="http://schemas.openxmlformats.org/officeDocument/2006/relationships/tags" Target="../tags/tag75.xml"/><Relationship Id="rId9" Type="http://schemas.openxmlformats.org/officeDocument/2006/relationships/tags" Target="../tags/tag80.xml"/><Relationship Id="rId14" Type="http://schemas.openxmlformats.org/officeDocument/2006/relationships/tags" Target="../tags/tag8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13" Type="http://schemas.openxmlformats.org/officeDocument/2006/relationships/tags" Target="../tags/tag98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tags" Target="../tags/tag97.xml"/><Relationship Id="rId2" Type="http://schemas.openxmlformats.org/officeDocument/2006/relationships/tags" Target="../tags/tag87.xml"/><Relationship Id="rId16" Type="http://schemas.openxmlformats.org/officeDocument/2006/relationships/image" Target="../media/image35.png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tags" Target="../tags/tag96.xml"/><Relationship Id="rId5" Type="http://schemas.openxmlformats.org/officeDocument/2006/relationships/tags" Target="../tags/tag90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95.xml"/><Relationship Id="rId4" Type="http://schemas.openxmlformats.org/officeDocument/2006/relationships/tags" Target="../tags/tag89.xml"/><Relationship Id="rId9" Type="http://schemas.openxmlformats.org/officeDocument/2006/relationships/tags" Target="../tags/tag94.xml"/><Relationship Id="rId14" Type="http://schemas.openxmlformats.org/officeDocument/2006/relationships/tags" Target="../tags/tag99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112.xml"/><Relationship Id="rId18" Type="http://schemas.openxmlformats.org/officeDocument/2006/relationships/tags" Target="../tags/tag117.xml"/><Relationship Id="rId26" Type="http://schemas.openxmlformats.org/officeDocument/2006/relationships/tags" Target="../tags/tag125.xml"/><Relationship Id="rId39" Type="http://schemas.openxmlformats.org/officeDocument/2006/relationships/tags" Target="../tags/tag138.xml"/><Relationship Id="rId3" Type="http://schemas.openxmlformats.org/officeDocument/2006/relationships/tags" Target="../tags/tag102.xml"/><Relationship Id="rId21" Type="http://schemas.openxmlformats.org/officeDocument/2006/relationships/tags" Target="../tags/tag120.xml"/><Relationship Id="rId34" Type="http://schemas.openxmlformats.org/officeDocument/2006/relationships/tags" Target="../tags/tag133.xml"/><Relationship Id="rId42" Type="http://schemas.openxmlformats.org/officeDocument/2006/relationships/tags" Target="../tags/tag141.xml"/><Relationship Id="rId47" Type="http://schemas.openxmlformats.org/officeDocument/2006/relationships/tags" Target="../tags/tag146.xml"/><Relationship Id="rId50" Type="http://schemas.openxmlformats.org/officeDocument/2006/relationships/tags" Target="../tags/tag149.xml"/><Relationship Id="rId7" Type="http://schemas.openxmlformats.org/officeDocument/2006/relationships/tags" Target="../tags/tag106.xml"/><Relationship Id="rId12" Type="http://schemas.openxmlformats.org/officeDocument/2006/relationships/tags" Target="../tags/tag111.xml"/><Relationship Id="rId17" Type="http://schemas.openxmlformats.org/officeDocument/2006/relationships/tags" Target="../tags/tag116.xml"/><Relationship Id="rId25" Type="http://schemas.openxmlformats.org/officeDocument/2006/relationships/tags" Target="../tags/tag124.xml"/><Relationship Id="rId33" Type="http://schemas.openxmlformats.org/officeDocument/2006/relationships/tags" Target="../tags/tag132.xml"/><Relationship Id="rId38" Type="http://schemas.openxmlformats.org/officeDocument/2006/relationships/tags" Target="../tags/tag137.xml"/><Relationship Id="rId46" Type="http://schemas.openxmlformats.org/officeDocument/2006/relationships/tags" Target="../tags/tag145.xml"/><Relationship Id="rId2" Type="http://schemas.openxmlformats.org/officeDocument/2006/relationships/tags" Target="../tags/tag101.xml"/><Relationship Id="rId16" Type="http://schemas.openxmlformats.org/officeDocument/2006/relationships/tags" Target="../tags/tag115.xml"/><Relationship Id="rId20" Type="http://schemas.openxmlformats.org/officeDocument/2006/relationships/tags" Target="../tags/tag119.xml"/><Relationship Id="rId29" Type="http://schemas.openxmlformats.org/officeDocument/2006/relationships/tags" Target="../tags/tag128.xml"/><Relationship Id="rId41" Type="http://schemas.openxmlformats.org/officeDocument/2006/relationships/tags" Target="../tags/tag140.xml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11" Type="http://schemas.openxmlformats.org/officeDocument/2006/relationships/tags" Target="../tags/tag110.xml"/><Relationship Id="rId24" Type="http://schemas.openxmlformats.org/officeDocument/2006/relationships/tags" Target="../tags/tag123.xml"/><Relationship Id="rId32" Type="http://schemas.openxmlformats.org/officeDocument/2006/relationships/tags" Target="../tags/tag131.xml"/><Relationship Id="rId37" Type="http://schemas.openxmlformats.org/officeDocument/2006/relationships/tags" Target="../tags/tag136.xml"/><Relationship Id="rId40" Type="http://schemas.openxmlformats.org/officeDocument/2006/relationships/tags" Target="../tags/tag139.xml"/><Relationship Id="rId45" Type="http://schemas.openxmlformats.org/officeDocument/2006/relationships/tags" Target="../tags/tag144.xml"/><Relationship Id="rId5" Type="http://schemas.openxmlformats.org/officeDocument/2006/relationships/tags" Target="../tags/tag104.xml"/><Relationship Id="rId15" Type="http://schemas.openxmlformats.org/officeDocument/2006/relationships/tags" Target="../tags/tag114.xml"/><Relationship Id="rId23" Type="http://schemas.openxmlformats.org/officeDocument/2006/relationships/tags" Target="../tags/tag122.xml"/><Relationship Id="rId28" Type="http://schemas.openxmlformats.org/officeDocument/2006/relationships/tags" Target="../tags/tag127.xml"/><Relationship Id="rId36" Type="http://schemas.openxmlformats.org/officeDocument/2006/relationships/tags" Target="../tags/tag135.xml"/><Relationship Id="rId49" Type="http://schemas.openxmlformats.org/officeDocument/2006/relationships/tags" Target="../tags/tag148.xml"/><Relationship Id="rId10" Type="http://schemas.openxmlformats.org/officeDocument/2006/relationships/tags" Target="../tags/tag109.xml"/><Relationship Id="rId19" Type="http://schemas.openxmlformats.org/officeDocument/2006/relationships/tags" Target="../tags/tag118.xml"/><Relationship Id="rId31" Type="http://schemas.openxmlformats.org/officeDocument/2006/relationships/tags" Target="../tags/tag130.xml"/><Relationship Id="rId44" Type="http://schemas.openxmlformats.org/officeDocument/2006/relationships/tags" Target="../tags/tag143.xml"/><Relationship Id="rId4" Type="http://schemas.openxmlformats.org/officeDocument/2006/relationships/tags" Target="../tags/tag103.xml"/><Relationship Id="rId9" Type="http://schemas.openxmlformats.org/officeDocument/2006/relationships/tags" Target="../tags/tag108.xml"/><Relationship Id="rId14" Type="http://schemas.openxmlformats.org/officeDocument/2006/relationships/tags" Target="../tags/tag113.xml"/><Relationship Id="rId22" Type="http://schemas.openxmlformats.org/officeDocument/2006/relationships/tags" Target="../tags/tag121.xml"/><Relationship Id="rId27" Type="http://schemas.openxmlformats.org/officeDocument/2006/relationships/tags" Target="../tags/tag126.xml"/><Relationship Id="rId30" Type="http://schemas.openxmlformats.org/officeDocument/2006/relationships/tags" Target="../tags/tag129.xml"/><Relationship Id="rId35" Type="http://schemas.openxmlformats.org/officeDocument/2006/relationships/tags" Target="../tags/tag134.xml"/><Relationship Id="rId43" Type="http://schemas.openxmlformats.org/officeDocument/2006/relationships/tags" Target="../tags/tag142.xml"/><Relationship Id="rId48" Type="http://schemas.openxmlformats.org/officeDocument/2006/relationships/tags" Target="../tags/tag147.xml"/><Relationship Id="rId8" Type="http://schemas.openxmlformats.org/officeDocument/2006/relationships/tags" Target="../tags/tag107.xml"/><Relationship Id="rId5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57.xml"/><Relationship Id="rId3" Type="http://schemas.openxmlformats.org/officeDocument/2006/relationships/tags" Target="../tags/tag152.xml"/><Relationship Id="rId7" Type="http://schemas.openxmlformats.org/officeDocument/2006/relationships/tags" Target="../tags/tag156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6" Type="http://schemas.openxmlformats.org/officeDocument/2006/relationships/tags" Target="../tags/tag155.xml"/><Relationship Id="rId11" Type="http://schemas.openxmlformats.org/officeDocument/2006/relationships/tags" Target="../tags/tag160.xml"/><Relationship Id="rId5" Type="http://schemas.openxmlformats.org/officeDocument/2006/relationships/tags" Target="../tags/tag154.xml"/><Relationship Id="rId10" Type="http://schemas.openxmlformats.org/officeDocument/2006/relationships/tags" Target="../tags/tag159.xml"/><Relationship Id="rId4" Type="http://schemas.openxmlformats.org/officeDocument/2006/relationships/tags" Target="../tags/tag153.xml"/><Relationship Id="rId9" Type="http://schemas.openxmlformats.org/officeDocument/2006/relationships/tags" Target="../tags/tag15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68.xml"/><Relationship Id="rId13" Type="http://schemas.openxmlformats.org/officeDocument/2006/relationships/tags" Target="../tags/tag173.xml"/><Relationship Id="rId18" Type="http://schemas.openxmlformats.org/officeDocument/2006/relationships/image" Target="../media/image36.png"/><Relationship Id="rId3" Type="http://schemas.openxmlformats.org/officeDocument/2006/relationships/tags" Target="../tags/tag163.xml"/><Relationship Id="rId7" Type="http://schemas.openxmlformats.org/officeDocument/2006/relationships/tags" Target="../tags/tag167.xml"/><Relationship Id="rId12" Type="http://schemas.openxmlformats.org/officeDocument/2006/relationships/tags" Target="../tags/tag172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162.xml"/><Relationship Id="rId16" Type="http://schemas.openxmlformats.org/officeDocument/2006/relationships/tags" Target="../tags/tag176.xml"/><Relationship Id="rId1" Type="http://schemas.openxmlformats.org/officeDocument/2006/relationships/tags" Target="../tags/tag161.xml"/><Relationship Id="rId6" Type="http://schemas.openxmlformats.org/officeDocument/2006/relationships/tags" Target="../tags/tag166.xml"/><Relationship Id="rId11" Type="http://schemas.openxmlformats.org/officeDocument/2006/relationships/tags" Target="../tags/tag171.xml"/><Relationship Id="rId5" Type="http://schemas.openxmlformats.org/officeDocument/2006/relationships/tags" Target="../tags/tag165.xml"/><Relationship Id="rId15" Type="http://schemas.openxmlformats.org/officeDocument/2006/relationships/tags" Target="../tags/tag175.xml"/><Relationship Id="rId10" Type="http://schemas.openxmlformats.org/officeDocument/2006/relationships/tags" Target="../tags/tag170.xml"/><Relationship Id="rId4" Type="http://schemas.openxmlformats.org/officeDocument/2006/relationships/tags" Target="../tags/tag164.xml"/><Relationship Id="rId9" Type="http://schemas.openxmlformats.org/officeDocument/2006/relationships/tags" Target="../tags/tag169.xml"/><Relationship Id="rId14" Type="http://schemas.openxmlformats.org/officeDocument/2006/relationships/tags" Target="../tags/tag17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79.xml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87.xml"/><Relationship Id="rId3" Type="http://schemas.openxmlformats.org/officeDocument/2006/relationships/tags" Target="../tags/tag182.xml"/><Relationship Id="rId7" Type="http://schemas.openxmlformats.org/officeDocument/2006/relationships/tags" Target="../tags/tag186.xml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6" Type="http://schemas.openxmlformats.org/officeDocument/2006/relationships/tags" Target="../tags/tag185.xml"/><Relationship Id="rId5" Type="http://schemas.openxmlformats.org/officeDocument/2006/relationships/tags" Target="../tags/tag184.xml"/><Relationship Id="rId10" Type="http://schemas.openxmlformats.org/officeDocument/2006/relationships/image" Target="../media/image37.png"/><Relationship Id="rId4" Type="http://schemas.openxmlformats.org/officeDocument/2006/relationships/tags" Target="../tags/tag183.xml"/><Relationship Id="rId9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95.xml"/><Relationship Id="rId3" Type="http://schemas.openxmlformats.org/officeDocument/2006/relationships/tags" Target="../tags/tag190.xml"/><Relationship Id="rId7" Type="http://schemas.openxmlformats.org/officeDocument/2006/relationships/tags" Target="../tags/tag194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189.xml"/><Relationship Id="rId1" Type="http://schemas.openxmlformats.org/officeDocument/2006/relationships/tags" Target="../tags/tag188.xml"/><Relationship Id="rId6" Type="http://schemas.openxmlformats.org/officeDocument/2006/relationships/tags" Target="../tags/tag193.xml"/><Relationship Id="rId11" Type="http://schemas.openxmlformats.org/officeDocument/2006/relationships/tags" Target="../tags/tag198.xml"/><Relationship Id="rId5" Type="http://schemas.openxmlformats.org/officeDocument/2006/relationships/tags" Target="../tags/tag192.xml"/><Relationship Id="rId10" Type="http://schemas.openxmlformats.org/officeDocument/2006/relationships/tags" Target="../tags/tag197.xml"/><Relationship Id="rId4" Type="http://schemas.openxmlformats.org/officeDocument/2006/relationships/tags" Target="../tags/tag191.xml"/><Relationship Id="rId9" Type="http://schemas.openxmlformats.org/officeDocument/2006/relationships/tags" Target="../tags/tag19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tif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05.xml"/><Relationship Id="rId13" Type="http://schemas.openxmlformats.org/officeDocument/2006/relationships/tags" Target="../tags/tag210.xml"/><Relationship Id="rId18" Type="http://schemas.openxmlformats.org/officeDocument/2006/relationships/tags" Target="../tags/tag215.xml"/><Relationship Id="rId26" Type="http://schemas.openxmlformats.org/officeDocument/2006/relationships/tags" Target="../tags/tag223.xml"/><Relationship Id="rId39" Type="http://schemas.openxmlformats.org/officeDocument/2006/relationships/image" Target="../media/image42.wmf"/><Relationship Id="rId3" Type="http://schemas.openxmlformats.org/officeDocument/2006/relationships/tags" Target="../tags/tag200.xml"/><Relationship Id="rId21" Type="http://schemas.openxmlformats.org/officeDocument/2006/relationships/tags" Target="../tags/tag218.xml"/><Relationship Id="rId34" Type="http://schemas.openxmlformats.org/officeDocument/2006/relationships/oleObject" Target="../embeddings/oleObject7.bin"/><Relationship Id="rId42" Type="http://schemas.openxmlformats.org/officeDocument/2006/relationships/oleObject" Target="../embeddings/oleObject11.bin"/><Relationship Id="rId7" Type="http://schemas.openxmlformats.org/officeDocument/2006/relationships/tags" Target="../tags/tag204.xml"/><Relationship Id="rId12" Type="http://schemas.openxmlformats.org/officeDocument/2006/relationships/tags" Target="../tags/tag209.xml"/><Relationship Id="rId17" Type="http://schemas.openxmlformats.org/officeDocument/2006/relationships/tags" Target="../tags/tag214.xml"/><Relationship Id="rId25" Type="http://schemas.openxmlformats.org/officeDocument/2006/relationships/tags" Target="../tags/tag222.xml"/><Relationship Id="rId33" Type="http://schemas.openxmlformats.org/officeDocument/2006/relationships/image" Target="../media/image39.wmf"/><Relationship Id="rId38" Type="http://schemas.openxmlformats.org/officeDocument/2006/relationships/oleObject" Target="../embeddings/oleObject9.bin"/><Relationship Id="rId2" Type="http://schemas.openxmlformats.org/officeDocument/2006/relationships/tags" Target="../tags/tag199.xml"/><Relationship Id="rId16" Type="http://schemas.openxmlformats.org/officeDocument/2006/relationships/tags" Target="../tags/tag213.xml"/><Relationship Id="rId20" Type="http://schemas.openxmlformats.org/officeDocument/2006/relationships/tags" Target="../tags/tag217.xml"/><Relationship Id="rId29" Type="http://schemas.openxmlformats.org/officeDocument/2006/relationships/slideLayout" Target="../slideLayouts/slideLayout3.xml"/><Relationship Id="rId41" Type="http://schemas.openxmlformats.org/officeDocument/2006/relationships/image" Target="../media/image43.wmf"/><Relationship Id="rId1" Type="http://schemas.openxmlformats.org/officeDocument/2006/relationships/vmlDrawing" Target="../drawings/vmlDrawing2.vml"/><Relationship Id="rId6" Type="http://schemas.openxmlformats.org/officeDocument/2006/relationships/tags" Target="../tags/tag203.xml"/><Relationship Id="rId11" Type="http://schemas.openxmlformats.org/officeDocument/2006/relationships/tags" Target="../tags/tag208.xml"/><Relationship Id="rId24" Type="http://schemas.openxmlformats.org/officeDocument/2006/relationships/tags" Target="../tags/tag221.xml"/><Relationship Id="rId32" Type="http://schemas.openxmlformats.org/officeDocument/2006/relationships/oleObject" Target="../embeddings/oleObject6.bin"/><Relationship Id="rId37" Type="http://schemas.openxmlformats.org/officeDocument/2006/relationships/image" Target="../media/image41.wmf"/><Relationship Id="rId40" Type="http://schemas.openxmlformats.org/officeDocument/2006/relationships/oleObject" Target="../embeddings/oleObject10.bin"/><Relationship Id="rId45" Type="http://schemas.openxmlformats.org/officeDocument/2006/relationships/image" Target="../media/image45.wmf"/><Relationship Id="rId5" Type="http://schemas.openxmlformats.org/officeDocument/2006/relationships/tags" Target="../tags/tag202.xml"/><Relationship Id="rId15" Type="http://schemas.openxmlformats.org/officeDocument/2006/relationships/tags" Target="../tags/tag212.xml"/><Relationship Id="rId23" Type="http://schemas.openxmlformats.org/officeDocument/2006/relationships/tags" Target="../tags/tag220.xml"/><Relationship Id="rId28" Type="http://schemas.openxmlformats.org/officeDocument/2006/relationships/tags" Target="../tags/tag225.xml"/><Relationship Id="rId36" Type="http://schemas.openxmlformats.org/officeDocument/2006/relationships/oleObject" Target="../embeddings/oleObject8.bin"/><Relationship Id="rId10" Type="http://schemas.openxmlformats.org/officeDocument/2006/relationships/tags" Target="../tags/tag207.xml"/><Relationship Id="rId19" Type="http://schemas.openxmlformats.org/officeDocument/2006/relationships/tags" Target="../tags/tag216.xml"/><Relationship Id="rId31" Type="http://schemas.openxmlformats.org/officeDocument/2006/relationships/image" Target="../media/image38.wmf"/><Relationship Id="rId44" Type="http://schemas.openxmlformats.org/officeDocument/2006/relationships/oleObject" Target="../embeddings/oleObject12.bin"/><Relationship Id="rId4" Type="http://schemas.openxmlformats.org/officeDocument/2006/relationships/tags" Target="../tags/tag201.xml"/><Relationship Id="rId9" Type="http://schemas.openxmlformats.org/officeDocument/2006/relationships/tags" Target="../tags/tag206.xml"/><Relationship Id="rId14" Type="http://schemas.openxmlformats.org/officeDocument/2006/relationships/tags" Target="../tags/tag211.xml"/><Relationship Id="rId22" Type="http://schemas.openxmlformats.org/officeDocument/2006/relationships/tags" Target="../tags/tag219.xml"/><Relationship Id="rId27" Type="http://schemas.openxmlformats.org/officeDocument/2006/relationships/tags" Target="../tags/tag224.xml"/><Relationship Id="rId30" Type="http://schemas.openxmlformats.org/officeDocument/2006/relationships/oleObject" Target="../embeddings/oleObject5.bin"/><Relationship Id="rId35" Type="http://schemas.openxmlformats.org/officeDocument/2006/relationships/image" Target="../media/image40.wmf"/><Relationship Id="rId43" Type="http://schemas.openxmlformats.org/officeDocument/2006/relationships/image" Target="../media/image44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32.xml"/><Relationship Id="rId13" Type="http://schemas.openxmlformats.org/officeDocument/2006/relationships/tags" Target="../tags/tag237.xml"/><Relationship Id="rId18" Type="http://schemas.openxmlformats.org/officeDocument/2006/relationships/tags" Target="../tags/tag242.xml"/><Relationship Id="rId26" Type="http://schemas.openxmlformats.org/officeDocument/2006/relationships/oleObject" Target="../embeddings/oleObject13.bin"/><Relationship Id="rId39" Type="http://schemas.openxmlformats.org/officeDocument/2006/relationships/image" Target="../media/image50.wmf"/><Relationship Id="rId3" Type="http://schemas.openxmlformats.org/officeDocument/2006/relationships/tags" Target="../tags/tag227.xml"/><Relationship Id="rId21" Type="http://schemas.openxmlformats.org/officeDocument/2006/relationships/tags" Target="../tags/tag245.xml"/><Relationship Id="rId34" Type="http://schemas.openxmlformats.org/officeDocument/2006/relationships/image" Target="../media/image48.wmf"/><Relationship Id="rId42" Type="http://schemas.openxmlformats.org/officeDocument/2006/relationships/oleObject" Target="../embeddings/oleObject22.bin"/><Relationship Id="rId7" Type="http://schemas.openxmlformats.org/officeDocument/2006/relationships/tags" Target="../tags/tag231.xml"/><Relationship Id="rId12" Type="http://schemas.openxmlformats.org/officeDocument/2006/relationships/tags" Target="../tags/tag236.xml"/><Relationship Id="rId17" Type="http://schemas.openxmlformats.org/officeDocument/2006/relationships/tags" Target="../tags/tag241.xml"/><Relationship Id="rId25" Type="http://schemas.openxmlformats.org/officeDocument/2006/relationships/image" Target="../media/image53.png"/><Relationship Id="rId33" Type="http://schemas.openxmlformats.org/officeDocument/2006/relationships/oleObject" Target="../embeddings/oleObject17.bin"/><Relationship Id="rId38" Type="http://schemas.openxmlformats.org/officeDocument/2006/relationships/oleObject" Target="../embeddings/oleObject20.bin"/><Relationship Id="rId2" Type="http://schemas.openxmlformats.org/officeDocument/2006/relationships/tags" Target="../tags/tag226.xml"/><Relationship Id="rId16" Type="http://schemas.openxmlformats.org/officeDocument/2006/relationships/tags" Target="../tags/tag240.xml"/><Relationship Id="rId20" Type="http://schemas.openxmlformats.org/officeDocument/2006/relationships/tags" Target="../tags/tag244.xml"/><Relationship Id="rId29" Type="http://schemas.openxmlformats.org/officeDocument/2006/relationships/image" Target="../media/image47.wmf"/><Relationship Id="rId41" Type="http://schemas.openxmlformats.org/officeDocument/2006/relationships/image" Target="../media/image51.wmf"/><Relationship Id="rId1" Type="http://schemas.openxmlformats.org/officeDocument/2006/relationships/vmlDrawing" Target="../drawings/vmlDrawing3.vml"/><Relationship Id="rId6" Type="http://schemas.openxmlformats.org/officeDocument/2006/relationships/tags" Target="../tags/tag230.xml"/><Relationship Id="rId11" Type="http://schemas.openxmlformats.org/officeDocument/2006/relationships/tags" Target="../tags/tag235.xml"/><Relationship Id="rId24" Type="http://schemas.openxmlformats.org/officeDocument/2006/relationships/slideLayout" Target="../slideLayouts/slideLayout3.xml"/><Relationship Id="rId32" Type="http://schemas.openxmlformats.org/officeDocument/2006/relationships/oleObject" Target="../embeddings/oleObject16.bin"/><Relationship Id="rId37" Type="http://schemas.openxmlformats.org/officeDocument/2006/relationships/image" Target="../media/image49.wmf"/><Relationship Id="rId40" Type="http://schemas.openxmlformats.org/officeDocument/2006/relationships/oleObject" Target="../embeddings/oleObject21.bin"/><Relationship Id="rId5" Type="http://schemas.openxmlformats.org/officeDocument/2006/relationships/tags" Target="../tags/tag229.xml"/><Relationship Id="rId15" Type="http://schemas.openxmlformats.org/officeDocument/2006/relationships/tags" Target="../tags/tag239.xml"/><Relationship Id="rId23" Type="http://schemas.openxmlformats.org/officeDocument/2006/relationships/tags" Target="../tags/tag247.xml"/><Relationship Id="rId28" Type="http://schemas.openxmlformats.org/officeDocument/2006/relationships/oleObject" Target="../embeddings/oleObject14.bin"/><Relationship Id="rId36" Type="http://schemas.openxmlformats.org/officeDocument/2006/relationships/oleObject" Target="../embeddings/oleObject19.bin"/><Relationship Id="rId10" Type="http://schemas.openxmlformats.org/officeDocument/2006/relationships/tags" Target="../tags/tag234.xml"/><Relationship Id="rId19" Type="http://schemas.openxmlformats.org/officeDocument/2006/relationships/tags" Target="../tags/tag243.xml"/><Relationship Id="rId31" Type="http://schemas.openxmlformats.org/officeDocument/2006/relationships/oleObject" Target="../embeddings/oleObject15.bin"/><Relationship Id="rId44" Type="http://schemas.openxmlformats.org/officeDocument/2006/relationships/oleObject" Target="../embeddings/oleObject23.bin"/><Relationship Id="rId4" Type="http://schemas.openxmlformats.org/officeDocument/2006/relationships/tags" Target="../tags/tag228.xml"/><Relationship Id="rId9" Type="http://schemas.openxmlformats.org/officeDocument/2006/relationships/tags" Target="../tags/tag233.xml"/><Relationship Id="rId14" Type="http://schemas.openxmlformats.org/officeDocument/2006/relationships/tags" Target="../tags/tag238.xml"/><Relationship Id="rId22" Type="http://schemas.openxmlformats.org/officeDocument/2006/relationships/tags" Target="../tags/tag246.xml"/><Relationship Id="rId27" Type="http://schemas.openxmlformats.org/officeDocument/2006/relationships/image" Target="../media/image46.wmf"/><Relationship Id="rId30" Type="http://schemas.openxmlformats.org/officeDocument/2006/relationships/image" Target="../media/image54.png"/><Relationship Id="rId35" Type="http://schemas.openxmlformats.org/officeDocument/2006/relationships/oleObject" Target="../embeddings/oleObject18.bin"/><Relationship Id="rId43" Type="http://schemas.openxmlformats.org/officeDocument/2006/relationships/image" Target="../media/image52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250.xml"/><Relationship Id="rId7" Type="http://schemas.openxmlformats.org/officeDocument/2006/relationships/tags" Target="../tags/tag254.xml"/><Relationship Id="rId2" Type="http://schemas.openxmlformats.org/officeDocument/2006/relationships/tags" Target="../tags/tag249.xml"/><Relationship Id="rId1" Type="http://schemas.openxmlformats.org/officeDocument/2006/relationships/tags" Target="../tags/tag248.xml"/><Relationship Id="rId6" Type="http://schemas.openxmlformats.org/officeDocument/2006/relationships/tags" Target="../tags/tag253.xml"/><Relationship Id="rId5" Type="http://schemas.openxmlformats.org/officeDocument/2006/relationships/tags" Target="../tags/tag252.xml"/><Relationship Id="rId4" Type="http://schemas.openxmlformats.org/officeDocument/2006/relationships/tags" Target="../tags/tag25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tags" Target="../tags/tag257.xml"/><Relationship Id="rId7" Type="http://schemas.openxmlformats.org/officeDocument/2006/relationships/slideLayout" Target="../slideLayouts/slideLayout9.xml"/><Relationship Id="rId2" Type="http://schemas.openxmlformats.org/officeDocument/2006/relationships/tags" Target="../tags/tag256.xml"/><Relationship Id="rId1" Type="http://schemas.openxmlformats.org/officeDocument/2006/relationships/tags" Target="../tags/tag255.xml"/><Relationship Id="rId6" Type="http://schemas.openxmlformats.org/officeDocument/2006/relationships/tags" Target="../tags/tag260.xml"/><Relationship Id="rId5" Type="http://schemas.openxmlformats.org/officeDocument/2006/relationships/tags" Target="../tags/tag259.xml"/><Relationship Id="rId4" Type="http://schemas.openxmlformats.org/officeDocument/2006/relationships/tags" Target="../tags/tag25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tags" Target="../tags/tag28.xml"/><Relationship Id="rId3" Type="http://schemas.openxmlformats.org/officeDocument/2006/relationships/tags" Target="../tags/tag5.xml"/><Relationship Id="rId21" Type="http://schemas.openxmlformats.org/officeDocument/2006/relationships/tags" Target="../tags/tag23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tags" Target="../tags/tag27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29" Type="http://schemas.openxmlformats.org/officeDocument/2006/relationships/image" Target="../media/image18.tiff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notesSlide" Target="../notesSlides/notesSlide1.xml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tiff"/><Relationship Id="rId3" Type="http://schemas.openxmlformats.org/officeDocument/2006/relationships/tags" Target="../tags/tag3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hyperlink" Target="&#36229;&#38142;&#25509;/&#38271;&#26041;&#24418;&#26059;&#36716;&#25104;&#22278;&#26609;.mp4" TargetMode="External"/><Relationship Id="rId5" Type="http://schemas.openxmlformats.org/officeDocument/2006/relationships/tags" Target="../tags/tag33.xml"/><Relationship Id="rId10" Type="http://schemas.openxmlformats.org/officeDocument/2006/relationships/image" Target="../media/image20.png"/><Relationship Id="rId4" Type="http://schemas.openxmlformats.org/officeDocument/2006/relationships/tags" Target="../tags/tag32.xml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tags" Target="../tags/tag46.xml"/><Relationship Id="rId18" Type="http://schemas.openxmlformats.org/officeDocument/2006/relationships/image" Target="../media/image22.wmf"/><Relationship Id="rId3" Type="http://schemas.openxmlformats.org/officeDocument/2006/relationships/tags" Target="../tags/tag36.xml"/><Relationship Id="rId21" Type="http://schemas.openxmlformats.org/officeDocument/2006/relationships/oleObject" Target="../embeddings/oleObject4.bin"/><Relationship Id="rId7" Type="http://schemas.openxmlformats.org/officeDocument/2006/relationships/tags" Target="../tags/tag40.xml"/><Relationship Id="rId12" Type="http://schemas.openxmlformats.org/officeDocument/2006/relationships/tags" Target="../tags/tag45.xml"/><Relationship Id="rId17" Type="http://schemas.openxmlformats.org/officeDocument/2006/relationships/oleObject" Target="../embeddings/oleObject2.bin"/><Relationship Id="rId2" Type="http://schemas.openxmlformats.org/officeDocument/2006/relationships/tags" Target="../tags/tag35.xml"/><Relationship Id="rId16" Type="http://schemas.openxmlformats.org/officeDocument/2006/relationships/image" Target="../media/image21.wmf"/><Relationship Id="rId20" Type="http://schemas.openxmlformats.org/officeDocument/2006/relationships/image" Target="../media/image23.wmf"/><Relationship Id="rId1" Type="http://schemas.openxmlformats.org/officeDocument/2006/relationships/vmlDrawing" Target="../drawings/vmlDrawing1.vml"/><Relationship Id="rId6" Type="http://schemas.openxmlformats.org/officeDocument/2006/relationships/tags" Target="../tags/tag39.xml"/><Relationship Id="rId11" Type="http://schemas.openxmlformats.org/officeDocument/2006/relationships/tags" Target="../tags/tag44.xml"/><Relationship Id="rId5" Type="http://schemas.openxmlformats.org/officeDocument/2006/relationships/tags" Target="../tags/tag38.xml"/><Relationship Id="rId15" Type="http://schemas.openxmlformats.org/officeDocument/2006/relationships/oleObject" Target="../embeddings/oleObject1.bin"/><Relationship Id="rId10" Type="http://schemas.openxmlformats.org/officeDocument/2006/relationships/tags" Target="../tags/tag43.xml"/><Relationship Id="rId19" Type="http://schemas.openxmlformats.org/officeDocument/2006/relationships/oleObject" Target="../embeddings/oleObject3.bin"/><Relationship Id="rId4" Type="http://schemas.openxmlformats.org/officeDocument/2006/relationships/tags" Target="../tags/tag37.xml"/><Relationship Id="rId9" Type="http://schemas.openxmlformats.org/officeDocument/2006/relationships/tags" Target="../tags/tag42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2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50.xml"/><Relationship Id="rId7" Type="http://schemas.openxmlformats.org/officeDocument/2006/relationships/image" Target="../media/image27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25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7" Type="http://schemas.openxmlformats.org/officeDocument/2006/relationships/image" Target="../media/image27.pn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image" Target="../media/image28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200840" y="1468336"/>
            <a:ext cx="6721641" cy="80708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整理与复习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59213" y="3020793"/>
            <a:ext cx="4819973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spc="3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第</a:t>
            </a:r>
            <a:r>
              <a:rPr lang="en-US" altLang="zh-CN" sz="3200" b="1" spc="3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3200" b="1" spc="3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课时 </a:t>
            </a:r>
            <a:r>
              <a:rPr lang="zh-CN" altLang="en-US" sz="32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整理</a:t>
            </a:r>
            <a:r>
              <a:rPr lang="zh-CN" altLang="en-US" sz="32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与复习（</a:t>
            </a:r>
            <a:r>
              <a:rPr lang="en-US" altLang="zh-CN" sz="32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32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endParaRPr lang="zh-CN" altLang="en-US" sz="32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5"/>
          <p:cNvSpPr txBox="1">
            <a:spLocks noChangeArrowheads="1"/>
          </p:cNvSpPr>
          <p:nvPr/>
        </p:nvSpPr>
        <p:spPr bwMode="auto">
          <a:xfrm>
            <a:off x="635635" y="810895"/>
            <a:ext cx="4117975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800" b="1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en-US" sz="2800" b="1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算一算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2663419" y="235679"/>
            <a:ext cx="5864860" cy="429260"/>
            <a:chOff x="5227667" y="544377"/>
            <a:chExt cx="5864860" cy="429260"/>
          </a:xfrm>
        </p:grpSpPr>
        <p:sp>
          <p:nvSpPr>
            <p:cNvPr id="10" name="文本框 5"/>
            <p:cNvSpPr txBox="1"/>
            <p:nvPr/>
          </p:nvSpPr>
          <p:spPr>
            <a:xfrm>
              <a:off x="5607397" y="666932"/>
              <a:ext cx="5485130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52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～</a:t>
              </a:r>
              <a:r>
                <a:rPr lang="en-US" altLang="zh-CN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54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页巩固应用第</a:t>
              </a:r>
              <a:r>
                <a:rPr lang="en-US" altLang="zh-CN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1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～</a:t>
              </a:r>
              <a:r>
                <a:rPr lang="en-US" altLang="zh-CN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4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、</a:t>
              </a:r>
              <a:r>
                <a:rPr lang="en-US" altLang="zh-CN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6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、</a:t>
              </a:r>
              <a:r>
                <a:rPr lang="en-US" altLang="zh-CN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8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  <a:sym typeface="+mn-ea"/>
                </a:rPr>
                <a:t>～</a:t>
              </a:r>
              <a:r>
                <a:rPr lang="en-US" altLang="zh-CN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  <a:sym typeface="+mn-ea"/>
                </a:rPr>
                <a:t>12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11" name="图片 10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>
            <a:xfrm rot="21084060" flipH="1">
              <a:off x="5227667" y="544377"/>
              <a:ext cx="412750" cy="412750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8805" y="2495550"/>
            <a:ext cx="3726180" cy="9639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48225" y="2536825"/>
            <a:ext cx="3679190" cy="922655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1069340" y="1571308"/>
            <a:ext cx="1075690" cy="829310"/>
            <a:chOff x="1902" y="2677"/>
            <a:chExt cx="1694" cy="1306"/>
          </a:xfrm>
        </p:grpSpPr>
        <p:sp>
          <p:nvSpPr>
            <p:cNvPr id="44" name="TextBox 2"/>
            <p:cNvSpPr txBox="1">
              <a:spLocks noChangeArrowheads="1"/>
            </p:cNvSpPr>
            <p:nvPr/>
          </p:nvSpPr>
          <p:spPr bwMode="auto">
            <a:xfrm>
              <a:off x="1902" y="2677"/>
              <a:ext cx="597" cy="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u="sng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r>
                <a:rPr lang="en-US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8" name="TextBox 2"/>
            <p:cNvSpPr txBox="1">
              <a:spLocks noChangeArrowheads="1"/>
            </p:cNvSpPr>
            <p:nvPr/>
          </p:nvSpPr>
          <p:spPr bwMode="auto">
            <a:xfrm>
              <a:off x="3028" y="2677"/>
              <a:ext cx="569" cy="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u="sng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3</a:t>
              </a:r>
            </a:p>
            <a:p>
              <a:pPr eaLnBrk="1" hangingPunct="1"/>
              <a:r>
                <a:rPr lang="en-US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12" name="TextBox 2"/>
            <p:cNvSpPr txBox="1">
              <a:spLocks noChangeArrowheads="1"/>
            </p:cNvSpPr>
            <p:nvPr/>
          </p:nvSpPr>
          <p:spPr bwMode="auto">
            <a:xfrm>
              <a:off x="2465" y="2968"/>
              <a:ext cx="597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+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145665" y="1570990"/>
            <a:ext cx="1259205" cy="829945"/>
            <a:chOff x="1544" y="2677"/>
            <a:chExt cx="1983" cy="1307"/>
          </a:xfrm>
        </p:grpSpPr>
        <p:sp>
          <p:nvSpPr>
            <p:cNvPr id="18" name="TextBox 2"/>
            <p:cNvSpPr txBox="1">
              <a:spLocks noChangeArrowheads="1"/>
            </p:cNvSpPr>
            <p:nvPr/>
          </p:nvSpPr>
          <p:spPr bwMode="auto">
            <a:xfrm>
              <a:off x="1944" y="2677"/>
              <a:ext cx="597" cy="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u="sng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19" name="TextBox 2"/>
            <p:cNvSpPr txBox="1">
              <a:spLocks noChangeArrowheads="1"/>
            </p:cNvSpPr>
            <p:nvPr/>
          </p:nvSpPr>
          <p:spPr bwMode="auto">
            <a:xfrm>
              <a:off x="2958" y="2677"/>
              <a:ext cx="569" cy="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u="sng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3</a:t>
              </a:r>
            </a:p>
            <a:p>
              <a:pPr eaLnBrk="1" hangingPunct="1"/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20" name="TextBox 2"/>
            <p:cNvSpPr txBox="1">
              <a:spLocks noChangeArrowheads="1"/>
            </p:cNvSpPr>
            <p:nvPr/>
          </p:nvSpPr>
          <p:spPr bwMode="auto">
            <a:xfrm>
              <a:off x="2465" y="2968"/>
              <a:ext cx="597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21" name="TextBox 2"/>
            <p:cNvSpPr txBox="1">
              <a:spLocks noChangeArrowheads="1"/>
            </p:cNvSpPr>
            <p:nvPr/>
          </p:nvSpPr>
          <p:spPr bwMode="auto">
            <a:xfrm>
              <a:off x="1544" y="2916"/>
              <a:ext cx="597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=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295650" y="1570990"/>
            <a:ext cx="633095" cy="829945"/>
            <a:chOff x="1544" y="2677"/>
            <a:chExt cx="997" cy="1307"/>
          </a:xfrm>
        </p:grpSpPr>
        <p:sp>
          <p:nvSpPr>
            <p:cNvPr id="23" name="TextBox 2"/>
            <p:cNvSpPr txBox="1">
              <a:spLocks noChangeArrowheads="1"/>
            </p:cNvSpPr>
            <p:nvPr/>
          </p:nvSpPr>
          <p:spPr bwMode="auto">
            <a:xfrm>
              <a:off x="1944" y="2677"/>
              <a:ext cx="597" cy="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u="sng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5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26" name="TextBox 2"/>
            <p:cNvSpPr txBox="1">
              <a:spLocks noChangeArrowheads="1"/>
            </p:cNvSpPr>
            <p:nvPr/>
          </p:nvSpPr>
          <p:spPr bwMode="auto">
            <a:xfrm>
              <a:off x="1544" y="2916"/>
              <a:ext cx="597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=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115560" y="1570990"/>
            <a:ext cx="1076325" cy="829945"/>
            <a:chOff x="1902" y="2677"/>
            <a:chExt cx="1695" cy="1307"/>
          </a:xfrm>
        </p:grpSpPr>
        <p:sp>
          <p:nvSpPr>
            <p:cNvPr id="29" name="TextBox 2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902" y="2677"/>
              <a:ext cx="597" cy="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u="sng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r>
                <a:rPr lang="en-US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30" name="TextBox 2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028" y="2677"/>
              <a:ext cx="569" cy="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u="sng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r>
                <a:rPr lang="en-US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31" name="TextBox 2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423" y="2940"/>
              <a:ext cx="787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－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92520" y="1570990"/>
            <a:ext cx="1259205" cy="829945"/>
            <a:chOff x="1544" y="2677"/>
            <a:chExt cx="1983" cy="1307"/>
          </a:xfrm>
        </p:grpSpPr>
        <p:sp>
          <p:nvSpPr>
            <p:cNvPr id="33" name="TextBox 2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944" y="2677"/>
              <a:ext cx="597" cy="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u="sng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4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34" name="TextBox 2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58" y="2677"/>
              <a:ext cx="569" cy="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u="sng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</a:p>
            <a:p>
              <a:pPr eaLnBrk="1" hangingPunct="1"/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35" name="TextBox 2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465" y="2968"/>
              <a:ext cx="597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－</a:t>
              </a:r>
              <a:endPara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2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544" y="2916"/>
              <a:ext cx="597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=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7463790" y="1570990"/>
            <a:ext cx="633095" cy="829945"/>
            <a:chOff x="1544" y="2677"/>
            <a:chExt cx="997" cy="1307"/>
          </a:xfrm>
        </p:grpSpPr>
        <p:sp>
          <p:nvSpPr>
            <p:cNvPr id="38" name="TextBox 2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944" y="2677"/>
              <a:ext cx="597" cy="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u="sng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3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39" name="TextBox 2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544" y="2916"/>
              <a:ext cx="597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=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5"/>
          <p:cNvSpPr txBox="1">
            <a:spLocks noChangeArrowheads="1"/>
          </p:cNvSpPr>
          <p:nvPr/>
        </p:nvSpPr>
        <p:spPr bwMode="auto">
          <a:xfrm>
            <a:off x="635623" y="810750"/>
            <a:ext cx="8253471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b="1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en-US" sz="2800" b="1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先在尺子上找出下面各数的位置，再比较大小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13092" r="6720" b="16184"/>
          <a:stretch>
            <a:fillRect/>
          </a:stretch>
        </p:blipFill>
        <p:spPr>
          <a:xfrm>
            <a:off x="791210" y="2787650"/>
            <a:ext cx="3164840" cy="6661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clrChange>
              <a:clrFrom>
                <a:srgbClr val="FEFFFF">
                  <a:alpha val="100000"/>
                </a:srgbClr>
              </a:clrFrom>
              <a:clrTo>
                <a:srgbClr val="FEFFFF">
                  <a:alpha val="100000"/>
                  <a:alpha val="0"/>
                </a:srgbClr>
              </a:clrTo>
            </a:clrChange>
          </a:blip>
          <a:srcRect t="18296" r="2346" b="8321"/>
          <a:stretch>
            <a:fillRect/>
          </a:stretch>
        </p:blipFill>
        <p:spPr>
          <a:xfrm>
            <a:off x="5096510" y="2787650"/>
            <a:ext cx="3240405" cy="66611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825625" y="1640840"/>
            <a:ext cx="1498600" cy="829310"/>
            <a:chOff x="1684" y="2475"/>
            <a:chExt cx="2360" cy="1306"/>
          </a:xfrm>
        </p:grpSpPr>
        <p:grpSp>
          <p:nvGrpSpPr>
            <p:cNvPr id="13" name="组合 12"/>
            <p:cNvGrpSpPr/>
            <p:nvPr/>
          </p:nvGrpSpPr>
          <p:grpSpPr>
            <a:xfrm>
              <a:off x="1684" y="2475"/>
              <a:ext cx="2360" cy="1307"/>
              <a:chOff x="1902" y="2677"/>
              <a:chExt cx="2360" cy="1307"/>
            </a:xfrm>
          </p:grpSpPr>
          <p:sp>
            <p:nvSpPr>
              <p:cNvPr id="44" name="TextBox 2"/>
              <p:cNvSpPr txBox="1">
                <a:spLocks noChangeArrowheads="1"/>
              </p:cNvSpPr>
              <p:nvPr/>
            </p:nvSpPr>
            <p:spPr bwMode="auto">
              <a:xfrm>
                <a:off x="1902" y="2677"/>
                <a:ext cx="597" cy="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400" b="1" u="sng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8" name="TextBox 2"/>
              <p:cNvSpPr txBox="1">
                <a:spLocks noChangeArrowheads="1"/>
              </p:cNvSpPr>
              <p:nvPr/>
            </p:nvSpPr>
            <p:spPr bwMode="auto">
              <a:xfrm>
                <a:off x="3065" y="2955"/>
                <a:ext cx="1197" cy="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0.6</a:t>
                </a:r>
              </a:p>
            </p:txBody>
          </p:sp>
        </p:grpSp>
        <p:sp>
          <p:nvSpPr>
            <p:cNvPr id="6" name="椭圆 5"/>
            <p:cNvSpPr/>
            <p:nvPr/>
          </p:nvSpPr>
          <p:spPr>
            <a:xfrm>
              <a:off x="2222" y="2797"/>
              <a:ext cx="631" cy="631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805805" y="1640840"/>
            <a:ext cx="1645285" cy="829945"/>
            <a:chOff x="1025" y="2475"/>
            <a:chExt cx="2591" cy="1307"/>
          </a:xfrm>
        </p:grpSpPr>
        <p:grpSp>
          <p:nvGrpSpPr>
            <p:cNvPr id="25" name="组合 24"/>
            <p:cNvGrpSpPr/>
            <p:nvPr/>
          </p:nvGrpSpPr>
          <p:grpSpPr>
            <a:xfrm>
              <a:off x="1025" y="2475"/>
              <a:ext cx="2591" cy="1307"/>
              <a:chOff x="1243" y="2677"/>
              <a:chExt cx="2591" cy="1307"/>
            </a:xfrm>
          </p:grpSpPr>
          <p:sp>
            <p:nvSpPr>
              <p:cNvPr id="27" name="TextBox 2"/>
              <p:cNvSpPr txBox="1">
                <a:spLocks noChangeArrowheads="1"/>
              </p:cNvSpPr>
              <p:nvPr/>
            </p:nvSpPr>
            <p:spPr bwMode="auto">
              <a:xfrm>
                <a:off x="3237" y="2677"/>
                <a:ext cx="597" cy="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400" b="1" u="sng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8</a:t>
                </a:r>
              </a:p>
            </p:txBody>
          </p:sp>
          <p:sp>
            <p:nvSpPr>
              <p:cNvPr id="40" name="TextBox 2"/>
              <p:cNvSpPr txBox="1">
                <a:spLocks noChangeArrowheads="1"/>
              </p:cNvSpPr>
              <p:nvPr/>
            </p:nvSpPr>
            <p:spPr bwMode="auto">
              <a:xfrm>
                <a:off x="1243" y="2999"/>
                <a:ext cx="1197" cy="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0.75</a:t>
                </a:r>
              </a:p>
            </p:txBody>
          </p:sp>
        </p:grpSp>
        <p:sp>
          <p:nvSpPr>
            <p:cNvPr id="41" name="椭圆 40"/>
            <p:cNvSpPr/>
            <p:nvPr/>
          </p:nvSpPr>
          <p:spPr>
            <a:xfrm>
              <a:off x="2222" y="2797"/>
              <a:ext cx="631" cy="631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TextBox 2"/>
          <p:cNvSpPr txBox="1">
            <a:spLocks noChangeArrowheads="1"/>
          </p:cNvSpPr>
          <p:nvPr/>
        </p:nvSpPr>
        <p:spPr bwMode="auto">
          <a:xfrm>
            <a:off x="2087245" y="1811020"/>
            <a:ext cx="48958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＜</a:t>
            </a:r>
          </a:p>
        </p:txBody>
      </p:sp>
      <p:sp>
        <p:nvSpPr>
          <p:cNvPr id="45" name="TextBox 2"/>
          <p:cNvSpPr txBox="1">
            <a:spLocks noChangeArrowheads="1"/>
          </p:cNvSpPr>
          <p:nvPr/>
        </p:nvSpPr>
        <p:spPr bwMode="auto">
          <a:xfrm>
            <a:off x="6485890" y="1811020"/>
            <a:ext cx="48958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＜</a:t>
            </a:r>
          </a:p>
        </p:txBody>
      </p:sp>
      <p:grpSp>
        <p:nvGrpSpPr>
          <p:cNvPr id="46" name="组合 45"/>
          <p:cNvGrpSpPr/>
          <p:nvPr/>
        </p:nvGrpSpPr>
        <p:grpSpPr>
          <a:xfrm>
            <a:off x="1094105" y="1767840"/>
            <a:ext cx="967740" cy="474345"/>
            <a:chOff x="815" y="2894"/>
            <a:chExt cx="1524" cy="747"/>
          </a:xfrm>
        </p:grpSpPr>
        <p:sp>
          <p:nvSpPr>
            <p:cNvPr id="47" name="TextBox 2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815" y="2894"/>
              <a:ext cx="1524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0.4</a:t>
              </a:r>
            </a:p>
          </p:txBody>
        </p:sp>
        <p:sp>
          <p:nvSpPr>
            <p:cNvPr id="48" name="TextBox 2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544" y="2916"/>
              <a:ext cx="597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=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5137785" y="1663700"/>
            <a:ext cx="694690" cy="829968"/>
            <a:chOff x="1944" y="2677"/>
            <a:chExt cx="1094" cy="1343"/>
          </a:xfrm>
        </p:grpSpPr>
        <p:sp>
          <p:nvSpPr>
            <p:cNvPr id="51" name="TextBox 2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944" y="2677"/>
              <a:ext cx="597" cy="1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u="sng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6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52" name="TextBox 2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441" y="2905"/>
              <a:ext cx="597" cy="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=</a:t>
              </a:r>
            </a:p>
          </p:txBody>
        </p:sp>
      </p:grpSp>
      <p:cxnSp>
        <p:nvCxnSpPr>
          <p:cNvPr id="53" name="直接箭头连接符 52"/>
          <p:cNvCxnSpPr/>
          <p:nvPr/>
        </p:nvCxnSpPr>
        <p:spPr>
          <a:xfrm>
            <a:off x="1962150" y="2363470"/>
            <a:ext cx="358775" cy="553085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4" name="直接箭头连接符 53"/>
          <p:cNvCxnSpPr/>
          <p:nvPr/>
        </p:nvCxnSpPr>
        <p:spPr>
          <a:xfrm>
            <a:off x="2882900" y="2234565"/>
            <a:ext cx="110490" cy="69088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5" name="直接箭头连接符 54"/>
          <p:cNvCxnSpPr/>
          <p:nvPr/>
        </p:nvCxnSpPr>
        <p:spPr>
          <a:xfrm>
            <a:off x="6404610" y="2200275"/>
            <a:ext cx="860425" cy="69469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6" name="直接箭头连接符 55"/>
          <p:cNvCxnSpPr/>
          <p:nvPr/>
        </p:nvCxnSpPr>
        <p:spPr>
          <a:xfrm>
            <a:off x="7324090" y="2353310"/>
            <a:ext cx="294640" cy="51816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35623" y="810750"/>
            <a:ext cx="8253471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zh-CN" altLang="en-US" sz="2800" b="1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说一说，再列式计算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rcRect t="5770"/>
          <a:stretch>
            <a:fillRect/>
          </a:stretch>
        </p:blipFill>
        <p:spPr>
          <a:xfrm>
            <a:off x="1169670" y="1873250"/>
            <a:ext cx="6805295" cy="1397635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1494790" y="3441065"/>
            <a:ext cx="1985010" cy="829945"/>
            <a:chOff x="623" y="2651"/>
            <a:chExt cx="3126" cy="1307"/>
          </a:xfrm>
        </p:grpSpPr>
        <p:sp>
          <p:nvSpPr>
            <p:cNvPr id="3" name="TextBox 2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23" y="2942"/>
              <a:ext cx="597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" name="TextBox 2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616" y="2651"/>
              <a:ext cx="569" cy="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u="sng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3</a:t>
              </a:r>
            </a:p>
            <a:p>
              <a:pPr eaLnBrk="1" hangingPunct="1"/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20" name="TextBox 2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961" y="2942"/>
              <a:ext cx="833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－</a:t>
              </a:r>
            </a:p>
          </p:txBody>
        </p:sp>
        <p:sp>
          <p:nvSpPr>
            <p:cNvPr id="21" name="TextBox 2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152" y="2888"/>
              <a:ext cx="597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=</a:t>
              </a:r>
            </a:p>
          </p:txBody>
        </p:sp>
        <p:sp>
          <p:nvSpPr>
            <p:cNvPr id="5" name="TextBox 2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950" y="2942"/>
              <a:ext cx="841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－</a:t>
              </a:r>
            </a:p>
          </p:txBody>
        </p:sp>
        <p:sp>
          <p:nvSpPr>
            <p:cNvPr id="6" name="TextBox 2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581" y="2651"/>
              <a:ext cx="569" cy="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u="sng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9</a:t>
              </a:r>
            </a:p>
          </p:txBody>
        </p:sp>
      </p:grp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3454400" y="3429635"/>
            <a:ext cx="361315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</a:p>
          <a:p>
            <a:pPr eaLnBrk="1" hangingPunct="1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9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5297805" y="3326765"/>
            <a:ext cx="1985010" cy="852805"/>
            <a:chOff x="623" y="2615"/>
            <a:chExt cx="3126" cy="1343"/>
          </a:xfrm>
        </p:grpSpPr>
        <p:sp>
          <p:nvSpPr>
            <p:cNvPr id="13" name="TextBox 2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623" y="2942"/>
              <a:ext cx="597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2" name="TextBox 2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616" y="2615"/>
              <a:ext cx="569" cy="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u="sng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23" name="TextBox 2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961" y="2906"/>
              <a:ext cx="833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－</a:t>
              </a:r>
            </a:p>
          </p:txBody>
        </p:sp>
        <p:sp>
          <p:nvSpPr>
            <p:cNvPr id="24" name="TextBox 2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152" y="2888"/>
              <a:ext cx="597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=</a:t>
              </a:r>
            </a:p>
          </p:txBody>
        </p:sp>
        <p:sp>
          <p:nvSpPr>
            <p:cNvPr id="25" name="TextBox 2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950" y="2942"/>
              <a:ext cx="841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－</a:t>
              </a:r>
            </a:p>
          </p:txBody>
        </p:sp>
        <p:sp>
          <p:nvSpPr>
            <p:cNvPr id="26" name="TextBox 2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581" y="2651"/>
              <a:ext cx="569" cy="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u="sng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27" name="TextBox 2"/>
          <p:cNvSpPr txBox="1">
            <a:spLocks noChangeArrowheads="1"/>
          </p:cNvSpPr>
          <p:nvPr/>
        </p:nvSpPr>
        <p:spPr bwMode="auto">
          <a:xfrm>
            <a:off x="7257415" y="3326765"/>
            <a:ext cx="685165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5 </a:t>
            </a:r>
          </a:p>
          <a:p>
            <a:pPr eaLnBrk="1" hangingPunct="1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35623" y="810750"/>
            <a:ext cx="8253471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zh-CN" altLang="en-US" sz="2800" b="1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涂一涂，算一算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1379220" y="1548130"/>
            <a:ext cx="1034415" cy="829945"/>
            <a:chOff x="2616" y="2651"/>
            <a:chExt cx="1629" cy="1307"/>
          </a:xfrm>
        </p:grpSpPr>
        <p:sp>
          <p:nvSpPr>
            <p:cNvPr id="4" name="TextBox 2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616" y="2651"/>
              <a:ext cx="569" cy="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u="sng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r>
                <a:rPr lang="en-US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5" name="TextBox 2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967" y="2909"/>
              <a:ext cx="841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×</a:t>
              </a:r>
            </a:p>
          </p:txBody>
        </p:sp>
        <p:sp>
          <p:nvSpPr>
            <p:cNvPr id="6" name="TextBox 2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676" y="2885"/>
              <a:ext cx="569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4430" y="2290445"/>
            <a:ext cx="6527800" cy="130111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2326640" y="1579245"/>
            <a:ext cx="683260" cy="829945"/>
            <a:chOff x="4843" y="5311"/>
            <a:chExt cx="1076" cy="1307"/>
          </a:xfrm>
        </p:grpSpPr>
        <p:sp>
          <p:nvSpPr>
            <p:cNvPr id="7" name="TextBox 2"/>
            <p:cNvSpPr txBox="1">
              <a:spLocks noChangeArrowheads="1"/>
            </p:cNvSpPr>
            <p:nvPr/>
          </p:nvSpPr>
          <p:spPr bwMode="auto">
            <a:xfrm>
              <a:off x="5350" y="5311"/>
              <a:ext cx="569" cy="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u="sng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0" name="TextBox 2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843" y="5566"/>
              <a:ext cx="597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=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25240" y="1426210"/>
            <a:ext cx="835660" cy="842010"/>
            <a:chOff x="2616" y="2618"/>
            <a:chExt cx="1316" cy="1326"/>
          </a:xfrm>
        </p:grpSpPr>
        <p:sp>
          <p:nvSpPr>
            <p:cNvPr id="16" name="TextBox 2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63" y="2618"/>
              <a:ext cx="569" cy="1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u="sng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r>
                <a:rPr lang="en-US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7" name="TextBox 2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857" y="2909"/>
              <a:ext cx="841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×</a:t>
              </a:r>
            </a:p>
          </p:txBody>
        </p:sp>
        <p:sp>
          <p:nvSpPr>
            <p:cNvPr id="28" name="TextBox 2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616" y="2903"/>
              <a:ext cx="569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956300" y="1474470"/>
            <a:ext cx="968375" cy="870585"/>
            <a:chOff x="2616" y="2651"/>
            <a:chExt cx="1525" cy="1371"/>
          </a:xfrm>
        </p:grpSpPr>
        <p:sp>
          <p:nvSpPr>
            <p:cNvPr id="31" name="TextBox 2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572" y="2651"/>
              <a:ext cx="569" cy="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u="sng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r>
                <a:rPr lang="en-US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32" name="TextBox 2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67" y="2909"/>
              <a:ext cx="841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×</a:t>
              </a:r>
            </a:p>
          </p:txBody>
        </p:sp>
        <p:sp>
          <p:nvSpPr>
            <p:cNvPr id="33" name="TextBox 2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616" y="2715"/>
              <a:ext cx="569" cy="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u="sng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4</a:t>
              </a:r>
            </a:p>
            <a:p>
              <a:pPr eaLnBrk="1" hangingPunct="1"/>
              <a:r>
                <a:rPr lang="en-US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34" name="矩形 33"/>
          <p:cNvSpPr/>
          <p:nvPr/>
        </p:nvSpPr>
        <p:spPr>
          <a:xfrm>
            <a:off x="1507490" y="2522220"/>
            <a:ext cx="537845" cy="804545"/>
          </a:xfrm>
          <a:prstGeom prst="rect">
            <a:avLst/>
          </a:prstGeom>
          <a:solidFill>
            <a:schemeClr val="accent1">
              <a:lumMod val="60000"/>
              <a:lumOff val="40000"/>
              <a:alpha val="71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5" name="组合 34"/>
          <p:cNvGrpSpPr/>
          <p:nvPr/>
        </p:nvGrpSpPr>
        <p:grpSpPr>
          <a:xfrm>
            <a:off x="4498975" y="1426210"/>
            <a:ext cx="571500" cy="829945"/>
            <a:chOff x="4843" y="5311"/>
            <a:chExt cx="900" cy="1307"/>
          </a:xfrm>
        </p:grpSpPr>
        <p:sp>
          <p:nvSpPr>
            <p:cNvPr id="36" name="TextBox 2"/>
            <p:cNvSpPr txBox="1">
              <a:spLocks noChangeArrowheads="1"/>
            </p:cNvSpPr>
            <p:nvPr/>
          </p:nvSpPr>
          <p:spPr bwMode="auto">
            <a:xfrm>
              <a:off x="5174" y="5311"/>
              <a:ext cx="569" cy="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u="sng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4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37" name="TextBox 2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843" y="5566"/>
              <a:ext cx="597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=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798310" y="1460500"/>
            <a:ext cx="683260" cy="829945"/>
            <a:chOff x="4843" y="5311"/>
            <a:chExt cx="1076" cy="1307"/>
          </a:xfrm>
        </p:grpSpPr>
        <p:sp>
          <p:nvSpPr>
            <p:cNvPr id="39" name="TextBox 2"/>
            <p:cNvSpPr txBox="1">
              <a:spLocks noChangeArrowheads="1"/>
            </p:cNvSpPr>
            <p:nvPr/>
          </p:nvSpPr>
          <p:spPr bwMode="auto">
            <a:xfrm>
              <a:off x="5350" y="5311"/>
              <a:ext cx="569" cy="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u="sng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40" name="TextBox 2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843" y="5566"/>
              <a:ext cx="597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=</a:t>
              </a:r>
            </a:p>
          </p:txBody>
        </p:sp>
      </p:grpSp>
      <p:sp>
        <p:nvSpPr>
          <p:cNvPr id="41" name="矩形 40"/>
          <p:cNvSpPr/>
          <p:nvPr/>
        </p:nvSpPr>
        <p:spPr>
          <a:xfrm>
            <a:off x="5956935" y="2523490"/>
            <a:ext cx="1080770" cy="784860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5972175" y="2523490"/>
            <a:ext cx="537845" cy="804545"/>
          </a:xfrm>
          <a:prstGeom prst="rect">
            <a:avLst/>
          </a:prstGeom>
          <a:solidFill>
            <a:schemeClr val="accent1">
              <a:lumMod val="60000"/>
              <a:lumOff val="40000"/>
              <a:alpha val="71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饼形 44"/>
          <p:cNvSpPr/>
          <p:nvPr/>
        </p:nvSpPr>
        <p:spPr>
          <a:xfrm>
            <a:off x="3973195" y="2371090"/>
            <a:ext cx="502920" cy="539750"/>
          </a:xfrm>
          <a:prstGeom prst="pie">
            <a:avLst>
              <a:gd name="adj1" fmla="val 10724801"/>
              <a:gd name="adj2" fmla="val 16200000"/>
            </a:avLst>
          </a:prstGeom>
          <a:solidFill>
            <a:schemeClr val="accent1">
              <a:lumMod val="60000"/>
              <a:lumOff val="40000"/>
              <a:alpha val="67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6" name="饼形 45"/>
          <p:cNvSpPr/>
          <p:nvPr/>
        </p:nvSpPr>
        <p:spPr>
          <a:xfrm>
            <a:off x="4604385" y="2371090"/>
            <a:ext cx="502920" cy="539750"/>
          </a:xfrm>
          <a:prstGeom prst="pie">
            <a:avLst>
              <a:gd name="adj1" fmla="val 10724801"/>
              <a:gd name="adj2" fmla="val 16200000"/>
            </a:avLst>
          </a:prstGeom>
          <a:solidFill>
            <a:schemeClr val="accent1">
              <a:lumMod val="60000"/>
              <a:lumOff val="40000"/>
              <a:alpha val="67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7" name="饼形 46"/>
          <p:cNvSpPr/>
          <p:nvPr/>
        </p:nvSpPr>
        <p:spPr>
          <a:xfrm>
            <a:off x="3973195" y="2954020"/>
            <a:ext cx="502920" cy="539750"/>
          </a:xfrm>
          <a:prstGeom prst="pie">
            <a:avLst>
              <a:gd name="adj1" fmla="val 10724801"/>
              <a:gd name="adj2" fmla="val 16200000"/>
            </a:avLst>
          </a:prstGeom>
          <a:solidFill>
            <a:schemeClr val="accent1">
              <a:lumMod val="60000"/>
              <a:lumOff val="40000"/>
              <a:alpha val="67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8" name="饼形 47"/>
          <p:cNvSpPr/>
          <p:nvPr/>
        </p:nvSpPr>
        <p:spPr>
          <a:xfrm>
            <a:off x="4606925" y="2950845"/>
            <a:ext cx="502920" cy="539750"/>
          </a:xfrm>
          <a:prstGeom prst="pie">
            <a:avLst>
              <a:gd name="adj1" fmla="val 10724801"/>
              <a:gd name="adj2" fmla="val 16200000"/>
            </a:avLst>
          </a:prstGeom>
          <a:solidFill>
            <a:schemeClr val="accent1">
              <a:lumMod val="60000"/>
              <a:lumOff val="40000"/>
              <a:alpha val="67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1" name="TextBox 2"/>
          <p:cNvSpPr txBox="1">
            <a:spLocks noChangeArrowheads="1"/>
          </p:cNvSpPr>
          <p:nvPr/>
        </p:nvSpPr>
        <p:spPr bwMode="auto">
          <a:xfrm>
            <a:off x="5025390" y="1590040"/>
            <a:ext cx="64706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bldLvl="0" animBg="1"/>
      <p:bldP spid="42" grpId="0" bldLvl="0" animBg="1"/>
      <p:bldP spid="45" grpId="0" animBg="1"/>
      <p:bldP spid="46" grpId="0" animBg="1"/>
      <p:bldP spid="47" grpId="0" animBg="1"/>
      <p:bldP spid="48" grpId="0" animBg="1"/>
      <p:bldP spid="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35635" y="810895"/>
            <a:ext cx="2491740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zh-CN" altLang="en-US" sz="2800" b="1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计算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350010" y="1568450"/>
            <a:ext cx="586105" cy="706755"/>
            <a:chOff x="4843" y="5388"/>
            <a:chExt cx="923" cy="1113"/>
          </a:xfrm>
        </p:grpSpPr>
        <p:sp>
          <p:nvSpPr>
            <p:cNvPr id="7" name="TextBox 2"/>
            <p:cNvSpPr txBox="1">
              <a:spLocks noChangeArrowheads="1"/>
            </p:cNvSpPr>
            <p:nvPr/>
          </p:nvSpPr>
          <p:spPr bwMode="auto">
            <a:xfrm>
              <a:off x="5197" y="5388"/>
              <a:ext cx="569" cy="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u="sng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7</a:t>
              </a:r>
              <a:r>
                <a:rPr lang="en-US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10" name="TextBox 2"/>
            <p:cNvSpPr txBox="1"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4843" y="5599"/>
              <a:ext cx="597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=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362960" y="1568450"/>
            <a:ext cx="695325" cy="706755"/>
            <a:chOff x="4843" y="5388"/>
            <a:chExt cx="1095" cy="1113"/>
          </a:xfrm>
        </p:grpSpPr>
        <p:sp>
          <p:nvSpPr>
            <p:cNvPr id="13" name="TextBox 2"/>
            <p:cNvSpPr txBox="1">
              <a:spLocks noChangeArrowheads="1"/>
            </p:cNvSpPr>
            <p:nvPr/>
          </p:nvSpPr>
          <p:spPr bwMode="auto">
            <a:xfrm>
              <a:off x="5170" y="5388"/>
              <a:ext cx="768" cy="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u="sng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17</a:t>
              </a:r>
              <a:r>
                <a:rPr lang="en-US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24</a:t>
              </a:r>
            </a:p>
          </p:txBody>
        </p:sp>
        <p:sp>
          <p:nvSpPr>
            <p:cNvPr id="20" name="TextBox 2"/>
            <p:cNvSpPr txBox="1"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4843" y="5599"/>
              <a:ext cx="597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=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507355" y="1568450"/>
            <a:ext cx="692150" cy="706755"/>
            <a:chOff x="4843" y="5388"/>
            <a:chExt cx="1090" cy="1113"/>
          </a:xfrm>
        </p:grpSpPr>
        <p:sp>
          <p:nvSpPr>
            <p:cNvPr id="22" name="TextBox 2"/>
            <p:cNvSpPr txBox="1">
              <a:spLocks noChangeArrowheads="1"/>
            </p:cNvSpPr>
            <p:nvPr/>
          </p:nvSpPr>
          <p:spPr bwMode="auto">
            <a:xfrm>
              <a:off x="5162" y="5388"/>
              <a:ext cx="771" cy="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u="sng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4</a:t>
              </a:r>
            </a:p>
            <a:p>
              <a:pPr eaLnBrk="1" hangingPunct="1"/>
              <a:r>
                <a:rPr lang="en-US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23" name="TextBox 2"/>
            <p:cNvSpPr txBox="1"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4843" y="5599"/>
              <a:ext cx="464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=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764780" y="1568450"/>
            <a:ext cx="805180" cy="706755"/>
            <a:chOff x="4843" y="5388"/>
            <a:chExt cx="1268" cy="1113"/>
          </a:xfrm>
        </p:grpSpPr>
        <p:sp>
          <p:nvSpPr>
            <p:cNvPr id="25" name="TextBox 2"/>
            <p:cNvSpPr txBox="1">
              <a:spLocks noChangeArrowheads="1"/>
            </p:cNvSpPr>
            <p:nvPr/>
          </p:nvSpPr>
          <p:spPr bwMode="auto">
            <a:xfrm>
              <a:off x="5251" y="5388"/>
              <a:ext cx="860" cy="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u="sng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11 </a:t>
              </a:r>
              <a:r>
                <a:rPr lang="en-US" altLang="zh-CN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8</a:t>
              </a:r>
              <a:endPara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"/>
            <p:cNvSpPr txBox="1"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4843" y="5599"/>
              <a:ext cx="597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=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865630" y="2523490"/>
            <a:ext cx="765175" cy="706755"/>
            <a:chOff x="4843" y="5388"/>
            <a:chExt cx="1205" cy="1113"/>
          </a:xfrm>
        </p:grpSpPr>
        <p:sp>
          <p:nvSpPr>
            <p:cNvPr id="29" name="TextBox 2"/>
            <p:cNvSpPr txBox="1">
              <a:spLocks noChangeArrowheads="1"/>
            </p:cNvSpPr>
            <p:nvPr/>
          </p:nvSpPr>
          <p:spPr bwMode="auto">
            <a:xfrm>
              <a:off x="5251" y="5388"/>
              <a:ext cx="797" cy="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u="sng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 9 </a:t>
              </a:r>
            </a:p>
            <a:p>
              <a:pPr eaLnBrk="1" hangingPunct="1"/>
              <a:r>
                <a:rPr lang="en-US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14</a:t>
              </a:r>
            </a:p>
          </p:txBody>
        </p:sp>
        <p:sp>
          <p:nvSpPr>
            <p:cNvPr id="44" name="TextBox 2"/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4843" y="5599"/>
              <a:ext cx="597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=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106545" y="2523490"/>
            <a:ext cx="620395" cy="706755"/>
            <a:chOff x="4843" y="5388"/>
            <a:chExt cx="977" cy="1113"/>
          </a:xfrm>
        </p:grpSpPr>
        <p:sp>
          <p:nvSpPr>
            <p:cNvPr id="50" name="TextBox 2"/>
            <p:cNvSpPr txBox="1">
              <a:spLocks noChangeArrowheads="1"/>
            </p:cNvSpPr>
            <p:nvPr/>
          </p:nvSpPr>
          <p:spPr bwMode="auto">
            <a:xfrm>
              <a:off x="5251" y="5388"/>
              <a:ext cx="569" cy="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u="sng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3</a:t>
              </a:r>
              <a:r>
                <a:rPr lang="en-US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52" name="TextBox 2"/>
            <p:cNvSpPr txBox="1"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4843" y="5599"/>
              <a:ext cx="597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=</a:t>
              </a: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5854065" y="2523490"/>
            <a:ext cx="750570" cy="706755"/>
            <a:chOff x="4762" y="5370"/>
            <a:chExt cx="1182" cy="1113"/>
          </a:xfrm>
        </p:grpSpPr>
        <p:sp>
          <p:nvSpPr>
            <p:cNvPr id="61" name="TextBox 2"/>
            <p:cNvSpPr txBox="1">
              <a:spLocks noChangeArrowheads="1"/>
            </p:cNvSpPr>
            <p:nvPr/>
          </p:nvSpPr>
          <p:spPr bwMode="auto">
            <a:xfrm>
              <a:off x="5107" y="5370"/>
              <a:ext cx="837" cy="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u="sng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 5</a:t>
              </a:r>
            </a:p>
            <a:p>
              <a:pPr eaLnBrk="1" hangingPunct="1"/>
              <a:r>
                <a:rPr lang="en-US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21</a:t>
              </a:r>
            </a:p>
          </p:txBody>
        </p:sp>
        <p:sp>
          <p:nvSpPr>
            <p:cNvPr id="62" name="TextBox 2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4762" y="5599"/>
              <a:ext cx="442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=</a:t>
              </a: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7847965" y="2523490"/>
            <a:ext cx="721995" cy="706755"/>
            <a:chOff x="4843" y="5388"/>
            <a:chExt cx="1137" cy="1113"/>
          </a:xfrm>
        </p:grpSpPr>
        <p:sp>
          <p:nvSpPr>
            <p:cNvPr id="68" name="TextBox 2"/>
            <p:cNvSpPr txBox="1">
              <a:spLocks noChangeArrowheads="1"/>
            </p:cNvSpPr>
            <p:nvPr/>
          </p:nvSpPr>
          <p:spPr bwMode="auto">
            <a:xfrm>
              <a:off x="5251" y="5388"/>
              <a:ext cx="729" cy="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u="sng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14   </a:t>
              </a:r>
            </a:p>
            <a:p>
              <a:pPr eaLnBrk="1" hangingPunct="1"/>
              <a:r>
                <a:rPr lang="en-US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 3</a:t>
              </a:r>
            </a:p>
          </p:txBody>
        </p:sp>
        <p:sp>
          <p:nvSpPr>
            <p:cNvPr id="69" name="TextBox 2"/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4843" y="5599"/>
              <a:ext cx="597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=</a:t>
              </a: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1796415" y="3436620"/>
            <a:ext cx="929640" cy="706755"/>
            <a:chOff x="4843" y="5388"/>
            <a:chExt cx="1464" cy="1113"/>
          </a:xfrm>
        </p:grpSpPr>
        <p:sp>
          <p:nvSpPr>
            <p:cNvPr id="71" name="TextBox 2"/>
            <p:cNvSpPr txBox="1">
              <a:spLocks noChangeArrowheads="1"/>
            </p:cNvSpPr>
            <p:nvPr/>
          </p:nvSpPr>
          <p:spPr bwMode="auto">
            <a:xfrm>
              <a:off x="5251" y="5388"/>
              <a:ext cx="1056" cy="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u="sng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 1 </a:t>
              </a:r>
            </a:p>
            <a:p>
              <a:pPr eaLnBrk="1" hangingPunct="1"/>
              <a:r>
                <a:rPr lang="en-US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72" name="TextBox 2"/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4843" y="5599"/>
              <a:ext cx="407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=</a:t>
              </a: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3786505" y="3436620"/>
            <a:ext cx="852170" cy="706755"/>
            <a:chOff x="4843" y="5388"/>
            <a:chExt cx="1342" cy="1113"/>
          </a:xfrm>
        </p:grpSpPr>
        <p:sp>
          <p:nvSpPr>
            <p:cNvPr id="74" name="TextBox 2"/>
            <p:cNvSpPr txBox="1">
              <a:spLocks noChangeArrowheads="1"/>
            </p:cNvSpPr>
            <p:nvPr/>
          </p:nvSpPr>
          <p:spPr bwMode="auto">
            <a:xfrm>
              <a:off x="5251" y="5388"/>
              <a:ext cx="934" cy="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u="sng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52</a:t>
              </a:r>
            </a:p>
            <a:p>
              <a:pPr eaLnBrk="1" hangingPunct="1"/>
              <a:r>
                <a:rPr lang="en-US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 9</a:t>
              </a:r>
            </a:p>
          </p:txBody>
        </p:sp>
        <p:sp>
          <p:nvSpPr>
            <p:cNvPr id="75" name="TextBox 2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843" y="5599"/>
              <a:ext cx="597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=</a:t>
              </a: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6057265" y="3436620"/>
            <a:ext cx="1034415" cy="706755"/>
            <a:chOff x="4843" y="5388"/>
            <a:chExt cx="1629" cy="1113"/>
          </a:xfrm>
        </p:grpSpPr>
        <p:sp>
          <p:nvSpPr>
            <p:cNvPr id="81" name="TextBox 2"/>
            <p:cNvSpPr txBox="1">
              <a:spLocks noChangeArrowheads="1"/>
            </p:cNvSpPr>
            <p:nvPr/>
          </p:nvSpPr>
          <p:spPr bwMode="auto">
            <a:xfrm>
              <a:off x="5251" y="5388"/>
              <a:ext cx="1221" cy="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u="sng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 21</a:t>
              </a:r>
            </a:p>
            <a:p>
              <a:pPr eaLnBrk="1" hangingPunct="1"/>
              <a:r>
                <a:rPr lang="en-US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200</a:t>
              </a:r>
            </a:p>
          </p:txBody>
        </p:sp>
        <p:sp>
          <p:nvSpPr>
            <p:cNvPr id="82" name="TextBox 2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4843" y="5599"/>
              <a:ext cx="597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=</a:t>
              </a:r>
            </a:p>
          </p:txBody>
        </p:sp>
      </p:grpSp>
      <p:sp>
        <p:nvSpPr>
          <p:cNvPr id="85" name="TextBox 2"/>
          <p:cNvSpPr txBox="1">
            <a:spLocks noChangeArrowheads="1"/>
          </p:cNvSpPr>
          <p:nvPr/>
        </p:nvSpPr>
        <p:spPr bwMode="auto">
          <a:xfrm>
            <a:off x="7849870" y="3590608"/>
            <a:ext cx="46037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=0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780415" y="1555750"/>
            <a:ext cx="734695" cy="719455"/>
            <a:chOff x="5197" y="5388"/>
            <a:chExt cx="1157" cy="1133"/>
          </a:xfrm>
        </p:grpSpPr>
        <p:sp>
          <p:nvSpPr>
            <p:cNvPr id="4" name="TextBox 2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5197" y="5388"/>
              <a:ext cx="569" cy="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u="sng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5" name="TextBox 2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5506" y="5603"/>
              <a:ext cx="597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6" name="TextBox 2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5785" y="5408"/>
              <a:ext cx="569" cy="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u="sng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670175" y="1555750"/>
            <a:ext cx="832485" cy="719455"/>
            <a:chOff x="5120" y="5388"/>
            <a:chExt cx="1311" cy="1133"/>
          </a:xfrm>
        </p:grpSpPr>
        <p:sp>
          <p:nvSpPr>
            <p:cNvPr id="12" name="TextBox 2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5120" y="5388"/>
              <a:ext cx="569" cy="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u="sng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7</a:t>
              </a:r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14" name="TextBox 2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5374" y="5614"/>
              <a:ext cx="597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－</a:t>
              </a:r>
            </a:p>
          </p:txBody>
        </p:sp>
        <p:sp>
          <p:nvSpPr>
            <p:cNvPr id="16" name="TextBox 2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5862" y="5408"/>
              <a:ext cx="569" cy="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u="sng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6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663440" y="1563370"/>
            <a:ext cx="965200" cy="711835"/>
            <a:chOff x="4999" y="5399"/>
            <a:chExt cx="1520" cy="1121"/>
          </a:xfrm>
        </p:grpSpPr>
        <p:sp>
          <p:nvSpPr>
            <p:cNvPr id="28" name="TextBox 2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4999" y="5399"/>
              <a:ext cx="767" cy="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u="sng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 8</a:t>
              </a:r>
            </a:p>
            <a:p>
              <a:pPr eaLnBrk="1" hangingPunct="1"/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15</a:t>
              </a:r>
            </a:p>
          </p:txBody>
        </p:sp>
        <p:sp>
          <p:nvSpPr>
            <p:cNvPr id="30" name="TextBox 2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5506" y="5603"/>
              <a:ext cx="597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31" name="TextBox 2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5830" y="5407"/>
              <a:ext cx="689" cy="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u="sng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 4</a:t>
              </a:r>
            </a:p>
            <a:p>
              <a:pPr eaLnBrk="1" hangingPunct="1"/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15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726555" y="1555750"/>
            <a:ext cx="1185545" cy="719455"/>
            <a:chOff x="4487" y="5388"/>
            <a:chExt cx="1867" cy="1133"/>
          </a:xfrm>
        </p:grpSpPr>
        <p:sp>
          <p:nvSpPr>
            <p:cNvPr id="34" name="TextBox 2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5197" y="5388"/>
              <a:ext cx="569" cy="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u="sng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35" name="TextBox 2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5506" y="5603"/>
              <a:ext cx="597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36" name="TextBox 2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5785" y="5408"/>
              <a:ext cx="569" cy="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u="sng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37" name="TextBox 2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4487" y="5388"/>
              <a:ext cx="569" cy="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u="sng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38" name="TextBox 2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4865" y="5591"/>
              <a:ext cx="597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+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11810" y="2510790"/>
            <a:ext cx="1619885" cy="719455"/>
            <a:chOff x="4389" y="5388"/>
            <a:chExt cx="2551" cy="1133"/>
          </a:xfrm>
        </p:grpSpPr>
        <p:sp>
          <p:nvSpPr>
            <p:cNvPr id="40" name="TextBox 2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5175" y="5388"/>
              <a:ext cx="751" cy="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u="sng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 1</a:t>
              </a:r>
            </a:p>
            <a:p>
              <a:pPr eaLnBrk="1" hangingPunct="1"/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14</a:t>
              </a:r>
            </a:p>
          </p:txBody>
        </p:sp>
        <p:sp>
          <p:nvSpPr>
            <p:cNvPr id="41" name="TextBox 2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5572" y="5603"/>
              <a:ext cx="597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42" name="TextBox 2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5884" y="5408"/>
              <a:ext cx="569" cy="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u="sng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46" name="TextBox 2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389" y="5591"/>
              <a:ext cx="2551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(           ) 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2856230" y="2509520"/>
            <a:ext cx="1418590" cy="708025"/>
            <a:chOff x="4346" y="5386"/>
            <a:chExt cx="2234" cy="1115"/>
          </a:xfrm>
        </p:grpSpPr>
        <p:sp>
          <p:nvSpPr>
            <p:cNvPr id="51" name="TextBox 2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197" y="5388"/>
              <a:ext cx="569" cy="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u="sng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53" name="TextBox 2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418" y="5603"/>
              <a:ext cx="597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－</a:t>
              </a:r>
            </a:p>
          </p:txBody>
        </p:sp>
        <p:sp>
          <p:nvSpPr>
            <p:cNvPr id="54" name="TextBox 2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873" y="5386"/>
              <a:ext cx="707" cy="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u="sng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 7</a:t>
              </a:r>
            </a:p>
            <a:p>
              <a:pPr eaLnBrk="1" hangingPunct="1"/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55" name="TextBox 2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346" y="5388"/>
              <a:ext cx="804" cy="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u="sng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17</a:t>
              </a:r>
            </a:p>
            <a:p>
              <a:pPr eaLnBrk="1" hangingPunct="1"/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56" name="TextBox 2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865" y="5591"/>
              <a:ext cx="597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+</a:t>
              </a: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5184775" y="2518410"/>
            <a:ext cx="965200" cy="711835"/>
            <a:chOff x="4999" y="5399"/>
            <a:chExt cx="1520" cy="1121"/>
          </a:xfrm>
        </p:grpSpPr>
        <p:sp>
          <p:nvSpPr>
            <p:cNvPr id="64" name="TextBox 2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999" y="5399"/>
              <a:ext cx="767" cy="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u="sng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3</a:t>
              </a:r>
            </a:p>
            <a:p>
              <a:pPr eaLnBrk="1" hangingPunct="1"/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65" name="TextBox 2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319" y="5625"/>
              <a:ext cx="597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×</a:t>
              </a:r>
            </a:p>
          </p:txBody>
        </p:sp>
        <p:sp>
          <p:nvSpPr>
            <p:cNvPr id="66" name="TextBox 2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830" y="5407"/>
              <a:ext cx="689" cy="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u="sng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5</a:t>
              </a:r>
            </a:p>
            <a:p>
              <a:pPr eaLnBrk="1" hangingPunct="1"/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9</a:t>
              </a: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6988810" y="2524125"/>
            <a:ext cx="982980" cy="706754"/>
            <a:chOff x="4378" y="5388"/>
            <a:chExt cx="1548" cy="1114"/>
          </a:xfrm>
        </p:grpSpPr>
        <p:sp>
          <p:nvSpPr>
            <p:cNvPr id="77" name="TextBox 2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175" y="5388"/>
              <a:ext cx="751" cy="1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u="sng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 7</a:t>
              </a:r>
            </a:p>
            <a:p>
              <a:pPr eaLnBrk="1" hangingPunct="1"/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18</a:t>
              </a:r>
            </a:p>
          </p:txBody>
        </p:sp>
        <p:sp>
          <p:nvSpPr>
            <p:cNvPr id="83" name="TextBox 2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378" y="5591"/>
              <a:ext cx="1243" cy="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12</a:t>
              </a:r>
              <a:r>
                <a:rPr lang="zh-CN" alt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×</a:t>
              </a:r>
              <a:endPara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893445" y="3434080"/>
            <a:ext cx="1021080" cy="711835"/>
            <a:chOff x="4911" y="5399"/>
            <a:chExt cx="1608" cy="1121"/>
          </a:xfrm>
        </p:grpSpPr>
        <p:sp>
          <p:nvSpPr>
            <p:cNvPr id="86" name="TextBox 2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911" y="5399"/>
              <a:ext cx="767" cy="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u="sng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 6</a:t>
              </a:r>
            </a:p>
            <a:p>
              <a:pPr eaLnBrk="1" hangingPunct="1"/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25</a:t>
              </a:r>
            </a:p>
          </p:txBody>
        </p:sp>
        <p:sp>
          <p:nvSpPr>
            <p:cNvPr id="87" name="TextBox 2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352" y="5625"/>
              <a:ext cx="597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×</a:t>
              </a:r>
            </a:p>
          </p:txBody>
        </p:sp>
        <p:sp>
          <p:nvSpPr>
            <p:cNvPr id="88" name="TextBox 2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830" y="5407"/>
              <a:ext cx="689" cy="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u="sng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 5</a:t>
              </a:r>
            </a:p>
            <a:p>
              <a:pPr eaLnBrk="1" hangingPunct="1"/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12</a:t>
              </a: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2957830" y="3436620"/>
            <a:ext cx="982980" cy="706755"/>
            <a:chOff x="4378" y="5388"/>
            <a:chExt cx="1548" cy="1113"/>
          </a:xfrm>
        </p:grpSpPr>
        <p:sp>
          <p:nvSpPr>
            <p:cNvPr id="90" name="TextBox 2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175" y="5388"/>
              <a:ext cx="751" cy="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u="sng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13</a:t>
              </a:r>
            </a:p>
            <a:p>
              <a:pPr eaLnBrk="1" hangingPunct="1"/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54</a:t>
              </a:r>
            </a:p>
          </p:txBody>
        </p:sp>
        <p:sp>
          <p:nvSpPr>
            <p:cNvPr id="91" name="TextBox 2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378" y="5591"/>
              <a:ext cx="1243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24</a:t>
              </a:r>
              <a:r>
                <a:rPr lang="zh-CN" alt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×</a:t>
              </a:r>
              <a:endPara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5259070" y="3434080"/>
            <a:ext cx="965200" cy="711835"/>
            <a:chOff x="4999" y="5399"/>
            <a:chExt cx="1520" cy="1121"/>
          </a:xfrm>
        </p:grpSpPr>
        <p:sp>
          <p:nvSpPr>
            <p:cNvPr id="93" name="TextBox 2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999" y="5399"/>
              <a:ext cx="767" cy="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u="sng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 7</a:t>
              </a:r>
            </a:p>
            <a:p>
              <a:pPr eaLnBrk="1" hangingPunct="1"/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94" name="TextBox 2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418" y="5625"/>
              <a:ext cx="597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×</a:t>
              </a:r>
            </a:p>
          </p:txBody>
        </p:sp>
        <p:sp>
          <p:nvSpPr>
            <p:cNvPr id="95" name="TextBox 2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830" y="5407"/>
              <a:ext cx="689" cy="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u="sng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 3</a:t>
              </a:r>
            </a:p>
            <a:p>
              <a:pPr eaLnBrk="1" hangingPunct="1"/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10</a:t>
              </a: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7208520" y="3436621"/>
            <a:ext cx="913130" cy="706754"/>
            <a:chOff x="4378" y="5366"/>
            <a:chExt cx="1438" cy="1114"/>
          </a:xfrm>
        </p:grpSpPr>
        <p:sp>
          <p:nvSpPr>
            <p:cNvPr id="97" name="TextBox 2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5065" y="5366"/>
              <a:ext cx="751" cy="1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u="sng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2</a:t>
              </a:r>
            </a:p>
            <a:p>
              <a:pPr eaLnBrk="1" hangingPunct="1"/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98" name="TextBox 2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378" y="5591"/>
              <a:ext cx="975" cy="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0</a:t>
              </a:r>
              <a:r>
                <a:rPr lang="zh-CN" alt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×</a:t>
              </a:r>
              <a:endPara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24815" y="810895"/>
            <a:ext cx="8464550" cy="230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400" b="1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en-US" sz="2400" b="1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笑笑用一张彩纸的</a:t>
            </a:r>
            <a:r>
              <a:rPr lang="en-US" altLang="zh-CN" sz="2400" b="1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en-US" sz="2400" b="1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折了一架飞机，淘气用一张同样大的彩纸的</a:t>
            </a:r>
            <a:r>
              <a:rPr lang="en-US" altLang="zh-CN" sz="2400" b="1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en-US" sz="2400" b="1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折了一把手枪。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400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400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400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）笑笑比淘气多用了一张彩纸的几分之几？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400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400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400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）笑笑和淘气合用一张彩纸，够吗？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601980" y="2889250"/>
            <a:ext cx="2331720" cy="864235"/>
            <a:chOff x="1737" y="5315"/>
            <a:chExt cx="3672" cy="1361"/>
          </a:xfrm>
        </p:grpSpPr>
        <p:sp>
          <p:nvSpPr>
            <p:cNvPr id="25" name="TextBox 2"/>
            <p:cNvSpPr txBox="1">
              <a:spLocks noChangeArrowheads="1"/>
            </p:cNvSpPr>
            <p:nvPr/>
          </p:nvSpPr>
          <p:spPr bwMode="auto">
            <a:xfrm>
              <a:off x="4549" y="5315"/>
              <a:ext cx="860" cy="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u="sng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 7</a:t>
              </a:r>
            </a:p>
            <a:p>
              <a:pPr eaLnBrk="1" hangingPunct="1"/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26" name="TextBox 2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121" y="5599"/>
              <a:ext cx="597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=</a:t>
              </a:r>
            </a:p>
          </p:txBody>
        </p:sp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3731" y="5351"/>
              <a:ext cx="447" cy="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u="sng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2</a:t>
              </a:r>
            </a:p>
            <a:p>
              <a:pPr eaLnBrk="1" hangingPunct="1"/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5" name="TextBox 2"/>
            <p:cNvSpPr txBox="1">
              <a:spLocks noChangeArrowheads="1"/>
            </p:cNvSpPr>
            <p:nvPr/>
          </p:nvSpPr>
          <p:spPr bwMode="auto">
            <a:xfrm>
              <a:off x="2888" y="5369"/>
              <a:ext cx="860" cy="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u="sng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3</a:t>
              </a:r>
            </a:p>
            <a:p>
              <a:pPr eaLnBrk="1" hangingPunct="1"/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6" name="TextBox 2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130" y="5617"/>
              <a:ext cx="597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－</a:t>
              </a:r>
            </a:p>
          </p:txBody>
        </p:sp>
        <p:sp>
          <p:nvSpPr>
            <p:cNvPr id="8" name="TextBox 2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737" y="5657"/>
              <a:ext cx="1107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（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）</a:t>
              </a:r>
            </a:p>
          </p:txBody>
        </p:sp>
      </p:grpSp>
      <p:sp>
        <p:nvSpPr>
          <p:cNvPr id="50" name="TextBox 2"/>
          <p:cNvSpPr txBox="1">
            <a:spLocks noChangeArrowheads="1"/>
          </p:cNvSpPr>
          <p:nvPr/>
        </p:nvSpPr>
        <p:spPr bwMode="auto">
          <a:xfrm>
            <a:off x="3195955" y="788035"/>
            <a:ext cx="361315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u="sng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44905" y="1343660"/>
            <a:ext cx="361315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u="sng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2871470" y="2933065"/>
            <a:ext cx="5482590" cy="829945"/>
            <a:chOff x="5373" y="5492"/>
            <a:chExt cx="8330" cy="1307"/>
          </a:xfrm>
        </p:grpSpPr>
        <p:sp>
          <p:nvSpPr>
            <p:cNvPr id="12" name="TextBox 2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373" y="5722"/>
              <a:ext cx="8330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答：笑笑比淘气多用了一张彩纸的</a:t>
              </a:r>
              <a:r>
                <a:rPr lang="en-US" altLang="zh-CN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   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。</a:t>
              </a:r>
            </a:p>
          </p:txBody>
        </p:sp>
        <p:sp>
          <p:nvSpPr>
            <p:cNvPr id="14" name="TextBox 2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2543" y="5492"/>
              <a:ext cx="860" cy="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u="sng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 7</a:t>
              </a:r>
            </a:p>
            <a:p>
              <a:pPr eaLnBrk="1" hangingPunct="1"/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20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67055" y="3620770"/>
            <a:ext cx="2461260" cy="864235"/>
            <a:chOff x="1737" y="5315"/>
            <a:chExt cx="3876" cy="1361"/>
          </a:xfrm>
        </p:grpSpPr>
        <p:sp>
          <p:nvSpPr>
            <p:cNvPr id="37" name="TextBox 2"/>
            <p:cNvSpPr txBox="1">
              <a:spLocks noChangeArrowheads="1"/>
            </p:cNvSpPr>
            <p:nvPr/>
          </p:nvSpPr>
          <p:spPr bwMode="auto">
            <a:xfrm>
              <a:off x="4549" y="5315"/>
              <a:ext cx="1064" cy="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u="sng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23</a:t>
              </a:r>
            </a:p>
            <a:p>
              <a:pPr eaLnBrk="1" hangingPunct="1"/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38" name="TextBox 2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121" y="5599"/>
              <a:ext cx="597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=</a:t>
              </a:r>
            </a:p>
          </p:txBody>
        </p:sp>
        <p:sp>
          <p:nvSpPr>
            <p:cNvPr id="39" name="TextBox 2"/>
            <p:cNvSpPr txBox="1">
              <a:spLocks noChangeArrowheads="1"/>
            </p:cNvSpPr>
            <p:nvPr/>
          </p:nvSpPr>
          <p:spPr bwMode="auto">
            <a:xfrm>
              <a:off x="3821" y="5351"/>
              <a:ext cx="447" cy="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u="sng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2</a:t>
              </a:r>
            </a:p>
            <a:p>
              <a:pPr eaLnBrk="1" hangingPunct="1"/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40" name="TextBox 2"/>
            <p:cNvSpPr txBox="1">
              <a:spLocks noChangeArrowheads="1"/>
            </p:cNvSpPr>
            <p:nvPr/>
          </p:nvSpPr>
          <p:spPr bwMode="auto">
            <a:xfrm>
              <a:off x="2888" y="5369"/>
              <a:ext cx="860" cy="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u="sng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3</a:t>
              </a:r>
            </a:p>
            <a:p>
              <a:pPr eaLnBrk="1" hangingPunct="1"/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41" name="TextBox 2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92" y="5617"/>
              <a:ext cx="597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42" name="TextBox 2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737" y="5657"/>
              <a:ext cx="1107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（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）</a:t>
              </a:r>
            </a:p>
          </p:txBody>
        </p:sp>
      </p:grpSp>
      <p:sp>
        <p:nvSpPr>
          <p:cNvPr id="46" name="TextBox 2"/>
          <p:cNvSpPr txBox="1">
            <a:spLocks noChangeArrowheads="1"/>
          </p:cNvSpPr>
          <p:nvPr/>
        </p:nvSpPr>
        <p:spPr bwMode="auto">
          <a:xfrm>
            <a:off x="2174240" y="4406265"/>
            <a:ext cx="548259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答：笑笑和淘气合用一张彩纸不够。</a:t>
            </a:r>
          </a:p>
        </p:txBody>
      </p:sp>
      <p:grpSp>
        <p:nvGrpSpPr>
          <p:cNvPr id="53" name="组合 52"/>
          <p:cNvGrpSpPr/>
          <p:nvPr/>
        </p:nvGrpSpPr>
        <p:grpSpPr>
          <a:xfrm>
            <a:off x="3400425" y="3655695"/>
            <a:ext cx="1469390" cy="829310"/>
            <a:chOff x="5206" y="5559"/>
            <a:chExt cx="2314" cy="1306"/>
          </a:xfrm>
        </p:grpSpPr>
        <p:sp>
          <p:nvSpPr>
            <p:cNvPr id="48" name="TextBox 2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5206" y="5559"/>
              <a:ext cx="1064" cy="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u="sng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23</a:t>
              </a:r>
            </a:p>
            <a:p>
              <a:pPr eaLnBrk="1" hangingPunct="1"/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51" name="TextBox 2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932" y="5850"/>
              <a:ext cx="1588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＞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4025" y="810895"/>
            <a:ext cx="8565515" cy="1880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lang="zh-CN" altLang="en-US" sz="2400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淘气过生日，妈妈买了一个蛋糕。爸爸吃了</a:t>
            </a:r>
            <a:r>
              <a:rPr lang="en-US" altLang="zh-CN" sz="2400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sz="2400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，妈妈和淘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400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气各吃了</a:t>
            </a:r>
            <a:r>
              <a:rPr lang="en-US" altLang="zh-CN" sz="2400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sz="2400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，三人共吃了这个蛋糕的几分之几？估计一下，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400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剩下的蛋糕比</a:t>
            </a:r>
            <a:r>
              <a:rPr lang="en-US" altLang="zh-CN" sz="2400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2400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多还是比</a:t>
            </a:r>
            <a:r>
              <a:rPr lang="en-US" altLang="zh-CN" sz="2400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2400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少？</a:t>
            </a:r>
          </a:p>
        </p:txBody>
      </p:sp>
      <p:sp>
        <p:nvSpPr>
          <p:cNvPr id="50" name="TextBox 2"/>
          <p:cNvSpPr txBox="1">
            <a:spLocks noChangeArrowheads="1"/>
          </p:cNvSpPr>
          <p:nvPr/>
        </p:nvSpPr>
        <p:spPr bwMode="auto">
          <a:xfrm>
            <a:off x="1764030" y="1343660"/>
            <a:ext cx="361315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u="sng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620510" y="776605"/>
            <a:ext cx="361315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u="sng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2298065" y="3145155"/>
            <a:ext cx="5482590" cy="829945"/>
            <a:chOff x="5373" y="5438"/>
            <a:chExt cx="8330" cy="1307"/>
          </a:xfrm>
        </p:grpSpPr>
        <p:sp>
          <p:nvSpPr>
            <p:cNvPr id="12" name="TextBox 2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373" y="5722"/>
              <a:ext cx="8330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答：三人共吃了这个蛋糕的</a:t>
              </a:r>
              <a:r>
                <a:rPr lang="en-US" altLang="zh-CN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   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。</a:t>
              </a:r>
            </a:p>
          </p:txBody>
        </p:sp>
        <p:sp>
          <p:nvSpPr>
            <p:cNvPr id="14" name="TextBox 2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1183" y="5438"/>
              <a:ext cx="663" cy="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u="sng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5</a:t>
              </a:r>
            </a:p>
            <a:p>
              <a:pPr eaLnBrk="1" hangingPunct="1"/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6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763905" y="2571750"/>
            <a:ext cx="2146935" cy="864235"/>
            <a:chOff x="1955" y="5315"/>
            <a:chExt cx="3381" cy="1361"/>
          </a:xfrm>
        </p:grpSpPr>
        <p:sp>
          <p:nvSpPr>
            <p:cNvPr id="37" name="TextBox 2"/>
            <p:cNvSpPr txBox="1">
              <a:spLocks noChangeArrowheads="1"/>
            </p:cNvSpPr>
            <p:nvPr/>
          </p:nvSpPr>
          <p:spPr bwMode="auto">
            <a:xfrm>
              <a:off x="4549" y="5315"/>
              <a:ext cx="787" cy="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u="sng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5</a:t>
              </a:r>
            </a:p>
            <a:p>
              <a:pPr eaLnBrk="1" hangingPunct="1"/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38" name="TextBox 2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121" y="5599"/>
              <a:ext cx="597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=</a:t>
              </a:r>
            </a:p>
          </p:txBody>
        </p:sp>
        <p:sp>
          <p:nvSpPr>
            <p:cNvPr id="39" name="TextBox 2"/>
            <p:cNvSpPr txBox="1">
              <a:spLocks noChangeArrowheads="1"/>
            </p:cNvSpPr>
            <p:nvPr/>
          </p:nvSpPr>
          <p:spPr bwMode="auto">
            <a:xfrm>
              <a:off x="3767" y="5351"/>
              <a:ext cx="447" cy="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u="sng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40" name="TextBox 2"/>
            <p:cNvSpPr txBox="1">
              <a:spLocks noChangeArrowheads="1"/>
            </p:cNvSpPr>
            <p:nvPr/>
          </p:nvSpPr>
          <p:spPr bwMode="auto">
            <a:xfrm>
              <a:off x="2852" y="5369"/>
              <a:ext cx="860" cy="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u="sng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</a:p>
            <a:p>
              <a:pPr eaLnBrk="1" hangingPunct="1"/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41" name="TextBox 2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292" y="5619"/>
              <a:ext cx="597" cy="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9" name="TextBox 2"/>
            <p:cNvSpPr txBox="1">
              <a:spLocks noChangeArrowheads="1"/>
            </p:cNvSpPr>
            <p:nvPr/>
          </p:nvSpPr>
          <p:spPr bwMode="auto">
            <a:xfrm>
              <a:off x="1955" y="5369"/>
              <a:ext cx="860" cy="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u="sng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</a:p>
            <a:p>
              <a:pPr eaLnBrk="1" hangingPunct="1"/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0" name="TextBox 2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346" y="5617"/>
              <a:ext cx="597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+</a:t>
              </a:r>
            </a:p>
          </p:txBody>
        </p:sp>
      </p:grpSp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2367915" y="1861185"/>
            <a:ext cx="361315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u="sng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3946525" y="1861185"/>
            <a:ext cx="361315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u="sng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6537325" y="1955800"/>
            <a:ext cx="2095500" cy="1400175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662940" y="3826193"/>
            <a:ext cx="1535430" cy="829945"/>
            <a:chOff x="4083" y="5803"/>
            <a:chExt cx="2418" cy="1307"/>
          </a:xfrm>
        </p:grpSpPr>
        <p:grpSp>
          <p:nvGrpSpPr>
            <p:cNvPr id="53" name="组合 52"/>
            <p:cNvGrpSpPr/>
            <p:nvPr/>
          </p:nvGrpSpPr>
          <p:grpSpPr>
            <a:xfrm>
              <a:off x="4083" y="5803"/>
              <a:ext cx="1588" cy="1307"/>
              <a:chOff x="6593" y="5559"/>
              <a:chExt cx="1588" cy="1307"/>
            </a:xfrm>
          </p:grpSpPr>
          <p:sp>
            <p:nvSpPr>
              <p:cNvPr id="48" name="TextBox 2"/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7434" y="5559"/>
                <a:ext cx="747" cy="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400" b="1" u="sng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5</a:t>
                </a:r>
              </a:p>
              <a:p>
                <a:pPr eaLnBrk="1" hangingPunct="1"/>
                <a:r>
                  <a:rPr lang="en-US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6</a:t>
                </a:r>
              </a:p>
            </p:txBody>
          </p:sp>
          <p:sp>
            <p:nvSpPr>
              <p:cNvPr id="51" name="TextBox 2"/>
              <p:cNvSpPr txBox="1"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6593" y="5793"/>
                <a:ext cx="1263" cy="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－</a:t>
                </a:r>
              </a:p>
            </p:txBody>
          </p:sp>
        </p:grpSp>
        <p:sp>
          <p:nvSpPr>
            <p:cNvPr id="13" name="TextBox 2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714" y="5803"/>
              <a:ext cx="787" cy="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u="sng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</a:p>
            <a:p>
              <a:pPr eaLnBrk="1" hangingPunct="1"/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17" name="TextBox 2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5310" y="6058"/>
              <a:ext cx="597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=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526665" y="3849370"/>
            <a:ext cx="1104900" cy="829310"/>
            <a:chOff x="4924" y="5393"/>
            <a:chExt cx="1740" cy="1306"/>
          </a:xfrm>
        </p:grpSpPr>
        <p:sp>
          <p:nvSpPr>
            <p:cNvPr id="21" name="TextBox 2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924" y="5393"/>
              <a:ext cx="747" cy="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u="sng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</a:p>
            <a:p>
              <a:pPr eaLnBrk="1" hangingPunct="1"/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22" name="TextBox 2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878" y="5393"/>
              <a:ext cx="787" cy="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u="sng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</a:p>
            <a:p>
              <a:pPr eaLnBrk="1" hangingPunct="1"/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23" name="TextBox 2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395" y="5648"/>
              <a:ext cx="597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＞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706495" y="3898900"/>
            <a:ext cx="3845053" cy="829945"/>
            <a:chOff x="5373" y="5456"/>
            <a:chExt cx="5842" cy="1307"/>
          </a:xfrm>
        </p:grpSpPr>
        <p:sp>
          <p:nvSpPr>
            <p:cNvPr id="29" name="TextBox 2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373" y="5722"/>
              <a:ext cx="5842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答：剩下的蛋糕比</a:t>
              </a:r>
              <a:r>
                <a:rPr lang="en-US" altLang="zh-CN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   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少。</a:t>
              </a:r>
            </a:p>
          </p:txBody>
        </p:sp>
        <p:sp>
          <p:nvSpPr>
            <p:cNvPr id="30" name="TextBox 2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9377" y="5456"/>
              <a:ext cx="663" cy="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u="sng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4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24815" y="822325"/>
            <a:ext cx="8580755" cy="1315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</a:t>
            </a:r>
            <a:r>
              <a:rPr lang="zh-CN" sz="2400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海象的寿命大约是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zh-CN" altLang="en-US" sz="2400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年，海狮的寿命比海象少</a:t>
            </a:r>
            <a:r>
              <a:rPr lang="en-US" altLang="zh-CN" sz="2400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2400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，海狮的寿命比海象的寿命大约少多少年？</a:t>
            </a:r>
            <a:r>
              <a:rPr lang="en-US" altLang="zh-CN" sz="2400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  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802120" y="776605"/>
            <a:ext cx="361315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u="sng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2406649" y="3002915"/>
            <a:ext cx="59005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答：海狮的寿命比海象的寿命大约少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30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年。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2094865" y="2172970"/>
            <a:ext cx="2665730" cy="829945"/>
            <a:chOff x="1955" y="5351"/>
            <a:chExt cx="4198" cy="1307"/>
          </a:xfrm>
        </p:grpSpPr>
        <p:sp>
          <p:nvSpPr>
            <p:cNvPr id="37" name="TextBox 2"/>
            <p:cNvSpPr txBox="1">
              <a:spLocks noChangeArrowheads="1"/>
            </p:cNvSpPr>
            <p:nvPr/>
          </p:nvSpPr>
          <p:spPr bwMode="auto">
            <a:xfrm>
              <a:off x="4123" y="5601"/>
              <a:ext cx="2030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30</a:t>
              </a: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（年）</a:t>
              </a:r>
            </a:p>
          </p:txBody>
        </p:sp>
        <p:sp>
          <p:nvSpPr>
            <p:cNvPr id="38" name="TextBox 2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3671" y="5599"/>
              <a:ext cx="597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=</a:t>
              </a:r>
            </a:p>
          </p:txBody>
        </p:sp>
        <p:sp>
          <p:nvSpPr>
            <p:cNvPr id="39" name="TextBox 2"/>
            <p:cNvSpPr txBox="1">
              <a:spLocks noChangeArrowheads="1"/>
            </p:cNvSpPr>
            <p:nvPr/>
          </p:nvSpPr>
          <p:spPr bwMode="auto">
            <a:xfrm>
              <a:off x="3059" y="5351"/>
              <a:ext cx="705" cy="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u="sng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3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41" name="TextBox 2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446" y="5637"/>
              <a:ext cx="597" cy="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×</a:t>
              </a:r>
            </a:p>
          </p:txBody>
        </p:sp>
        <p:sp>
          <p:nvSpPr>
            <p:cNvPr id="9" name="TextBox 2"/>
            <p:cNvSpPr txBox="1">
              <a:spLocks noChangeArrowheads="1"/>
            </p:cNvSpPr>
            <p:nvPr/>
          </p:nvSpPr>
          <p:spPr bwMode="auto">
            <a:xfrm>
              <a:off x="1955" y="5639"/>
              <a:ext cx="860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40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26085" y="822325"/>
            <a:ext cx="8537575" cy="175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</a:t>
            </a:r>
            <a:r>
              <a:rPr lang="zh-CN" sz="2400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在一种黄豆的营养成分含量中，蛋白质占</a:t>
            </a:r>
            <a:r>
              <a:rPr lang="en-US" altLang="zh-CN" sz="2400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2400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400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淀粉占</a:t>
            </a:r>
            <a:r>
              <a:rPr lang="en-US" altLang="zh-CN" sz="2400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sz="2400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2kg</a:t>
            </a:r>
            <a:r>
              <a:rPr lang="zh-CN" altLang="en-US" sz="2400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这样的黄豆，含蛋白质和淀粉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400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各多少千克？</a:t>
            </a:r>
            <a:r>
              <a:rPr lang="en-US" altLang="zh-CN" sz="2400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  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224905" y="776605"/>
            <a:ext cx="361315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u="sng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988695" y="2560955"/>
            <a:ext cx="2991485" cy="842645"/>
            <a:chOff x="1955" y="5331"/>
            <a:chExt cx="4711" cy="1327"/>
          </a:xfrm>
        </p:grpSpPr>
        <p:sp>
          <p:nvSpPr>
            <p:cNvPr id="37" name="TextBox 2"/>
            <p:cNvSpPr txBox="1">
              <a:spLocks noChangeArrowheads="1"/>
            </p:cNvSpPr>
            <p:nvPr/>
          </p:nvSpPr>
          <p:spPr bwMode="auto">
            <a:xfrm>
              <a:off x="4322" y="5637"/>
              <a:ext cx="2344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（千克）</a:t>
              </a:r>
            </a:p>
          </p:txBody>
        </p:sp>
        <p:sp>
          <p:nvSpPr>
            <p:cNvPr id="38" name="TextBox 2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671" y="5599"/>
              <a:ext cx="597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=</a:t>
              </a:r>
            </a:p>
          </p:txBody>
        </p:sp>
        <p:sp>
          <p:nvSpPr>
            <p:cNvPr id="39" name="TextBox 2"/>
            <p:cNvSpPr txBox="1">
              <a:spLocks noChangeArrowheads="1"/>
            </p:cNvSpPr>
            <p:nvPr/>
          </p:nvSpPr>
          <p:spPr bwMode="auto">
            <a:xfrm>
              <a:off x="3059" y="5351"/>
              <a:ext cx="705" cy="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u="sng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41" name="TextBox 2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446" y="5637"/>
              <a:ext cx="597" cy="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×</a:t>
              </a:r>
            </a:p>
          </p:txBody>
        </p:sp>
        <p:sp>
          <p:nvSpPr>
            <p:cNvPr id="9" name="TextBox 2"/>
            <p:cNvSpPr txBox="1">
              <a:spLocks noChangeArrowheads="1"/>
            </p:cNvSpPr>
            <p:nvPr/>
          </p:nvSpPr>
          <p:spPr bwMode="auto">
            <a:xfrm>
              <a:off x="1955" y="5639"/>
              <a:ext cx="860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5" name="TextBox 2"/>
            <p:cNvSpPr txBox="1">
              <a:spLocks noChangeArrowheads="1"/>
            </p:cNvSpPr>
            <p:nvPr/>
          </p:nvSpPr>
          <p:spPr bwMode="auto">
            <a:xfrm>
              <a:off x="4116" y="5331"/>
              <a:ext cx="705" cy="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u="sng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4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1394460" y="1370330"/>
            <a:ext cx="490855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u="sng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3</a:t>
            </a:r>
          </a:p>
          <a:p>
            <a:pPr eaLnBrk="1" hangingPunct="1"/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877685" y="971550"/>
            <a:ext cx="1731645" cy="116141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676140" y="2572385"/>
            <a:ext cx="2945765" cy="831215"/>
            <a:chOff x="2027" y="5331"/>
            <a:chExt cx="4639" cy="1309"/>
          </a:xfrm>
        </p:grpSpPr>
        <p:sp>
          <p:nvSpPr>
            <p:cNvPr id="7" name="TextBox 2"/>
            <p:cNvSpPr txBox="1">
              <a:spLocks noChangeArrowheads="1"/>
            </p:cNvSpPr>
            <p:nvPr/>
          </p:nvSpPr>
          <p:spPr bwMode="auto">
            <a:xfrm>
              <a:off x="4322" y="5637"/>
              <a:ext cx="2344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（千克）</a:t>
              </a:r>
            </a:p>
          </p:txBody>
        </p:sp>
        <p:sp>
          <p:nvSpPr>
            <p:cNvPr id="8" name="TextBox 2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671" y="5599"/>
              <a:ext cx="597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=</a:t>
              </a:r>
            </a:p>
          </p:txBody>
        </p:sp>
        <p:sp>
          <p:nvSpPr>
            <p:cNvPr id="10" name="TextBox 2"/>
            <p:cNvSpPr txBox="1">
              <a:spLocks noChangeArrowheads="1"/>
            </p:cNvSpPr>
            <p:nvPr/>
          </p:nvSpPr>
          <p:spPr bwMode="auto">
            <a:xfrm>
              <a:off x="2984" y="5333"/>
              <a:ext cx="1002" cy="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u="sng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 3</a:t>
              </a:r>
            </a:p>
            <a:p>
              <a:pPr eaLnBrk="1" hangingPunct="1"/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1" name="TextBox 2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446" y="5637"/>
              <a:ext cx="597" cy="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×</a:t>
              </a:r>
            </a:p>
          </p:txBody>
        </p:sp>
        <p:sp>
          <p:nvSpPr>
            <p:cNvPr id="13" name="TextBox 2"/>
            <p:cNvSpPr txBox="1">
              <a:spLocks noChangeArrowheads="1"/>
            </p:cNvSpPr>
            <p:nvPr/>
          </p:nvSpPr>
          <p:spPr bwMode="auto">
            <a:xfrm>
              <a:off x="2027" y="5621"/>
              <a:ext cx="860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4" name="TextBox 2"/>
            <p:cNvSpPr txBox="1">
              <a:spLocks noChangeArrowheads="1"/>
            </p:cNvSpPr>
            <p:nvPr/>
          </p:nvSpPr>
          <p:spPr bwMode="auto">
            <a:xfrm>
              <a:off x="4116" y="5331"/>
              <a:ext cx="705" cy="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u="sng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3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5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830705" y="3572510"/>
            <a:ext cx="5482590" cy="840740"/>
            <a:chOff x="2417" y="5762"/>
            <a:chExt cx="8634" cy="1324"/>
          </a:xfrm>
        </p:grpSpPr>
        <p:sp>
          <p:nvSpPr>
            <p:cNvPr id="12" name="TextBox 2"/>
            <p:cNvSpPr txBox="1">
              <a:spLocks noChangeArrowheads="1"/>
            </p:cNvSpPr>
            <p:nvPr/>
          </p:nvSpPr>
          <p:spPr bwMode="auto">
            <a:xfrm>
              <a:off x="2417" y="5780"/>
              <a:ext cx="8634" cy="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答：含蛋白质</a:t>
              </a:r>
              <a:r>
                <a:rPr lang="en-US" altLang="zh-CN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  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千克，含淀粉</a:t>
              </a:r>
              <a:r>
                <a:rPr lang="en-US" altLang="zh-CN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  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千克。</a:t>
              </a:r>
              <a:r>
                <a:rPr lang="en-US" altLang="zh-CN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  </a:t>
              </a:r>
            </a:p>
          </p:txBody>
        </p:sp>
        <p:sp>
          <p:nvSpPr>
            <p:cNvPr id="16" name="TextBox 2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437" y="5762"/>
              <a:ext cx="705" cy="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u="sng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4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7" name="TextBox 2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8802" y="5780"/>
              <a:ext cx="705" cy="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u="sng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3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5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72415" y="810260"/>
            <a:ext cx="8630920" cy="175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</a:t>
            </a:r>
            <a:r>
              <a:rPr lang="zh-CN" sz="2400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五（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sz="2400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）班学生去郊区农业试验基地参观，一共用了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CN" altLang="en-US" sz="2400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时，其中路上用去的时间占</a:t>
            </a:r>
            <a:r>
              <a:rPr lang="en-US" altLang="zh-CN" sz="2400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2400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，午饭和休息时间共占</a:t>
            </a:r>
            <a:r>
              <a:rPr lang="en-US" altLang="zh-CN" sz="2400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sz="2400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，剩下的时间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400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安排参观活动。参观的时间占几分之几？参观用了多长时间？</a:t>
            </a:r>
            <a:r>
              <a:rPr lang="en-US" altLang="zh-CN" sz="2400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079115" y="1347470"/>
            <a:ext cx="361315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u="sng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6466205" y="1347470"/>
            <a:ext cx="490855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u="sng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3</a:t>
            </a:r>
          </a:p>
          <a:p>
            <a:pPr eaLnBrk="1" hangingPunct="1"/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2185035" y="3580765"/>
            <a:ext cx="5482590" cy="829945"/>
            <a:chOff x="2417" y="5775"/>
            <a:chExt cx="8634" cy="1307"/>
          </a:xfrm>
        </p:grpSpPr>
        <p:sp>
          <p:nvSpPr>
            <p:cNvPr id="12" name="TextBox 2"/>
            <p:cNvSpPr txBox="1">
              <a:spLocks noChangeArrowheads="1"/>
            </p:cNvSpPr>
            <p:nvPr/>
          </p:nvSpPr>
          <p:spPr bwMode="auto">
            <a:xfrm>
              <a:off x="2417" y="5780"/>
              <a:ext cx="8634" cy="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答：参观的时间占</a:t>
              </a:r>
              <a:r>
                <a:rPr lang="en-US" altLang="zh-CN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  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，参观用了</a:t>
              </a:r>
              <a:r>
                <a:rPr lang="en-US" altLang="zh-CN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3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+mn-ea"/>
                </a:rPr>
                <a:t>时。</a:t>
              </a:r>
              <a:endPara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16" name="TextBox 2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6360" y="5775"/>
              <a:ext cx="705" cy="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u="sng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688840" y="2657158"/>
            <a:ext cx="2069465" cy="829945"/>
            <a:chOff x="4421" y="5803"/>
            <a:chExt cx="3259" cy="1307"/>
          </a:xfrm>
        </p:grpSpPr>
        <p:grpSp>
          <p:nvGrpSpPr>
            <p:cNvPr id="53" name="组合 52"/>
            <p:cNvGrpSpPr/>
            <p:nvPr/>
          </p:nvGrpSpPr>
          <p:grpSpPr>
            <a:xfrm>
              <a:off x="4421" y="5803"/>
              <a:ext cx="1606" cy="1307"/>
              <a:chOff x="6931" y="5559"/>
              <a:chExt cx="1606" cy="1307"/>
            </a:xfrm>
          </p:grpSpPr>
          <p:sp>
            <p:nvSpPr>
              <p:cNvPr id="48" name="TextBox 2"/>
              <p:cNvSpPr txBox="1"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7790" y="5559"/>
                <a:ext cx="747" cy="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400" b="1" u="sng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1</a:t>
                </a:r>
              </a:p>
              <a:p>
                <a:pPr eaLnBrk="1" hangingPunct="1"/>
                <a:r>
                  <a:rPr lang="en-US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51" name="TextBox 2"/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6931" y="5847"/>
                <a:ext cx="1263" cy="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6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×</a:t>
                </a:r>
              </a:p>
            </p:txBody>
          </p:sp>
        </p:grpSp>
        <p:sp>
          <p:nvSpPr>
            <p:cNvPr id="23" name="TextBox 2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779" y="6040"/>
              <a:ext cx="1901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=3</a:t>
              </a: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（时）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714225" y="2683099"/>
            <a:ext cx="2343359" cy="833755"/>
            <a:chOff x="2016" y="5347"/>
            <a:chExt cx="3550" cy="1313"/>
          </a:xfrm>
        </p:grpSpPr>
        <p:sp>
          <p:nvSpPr>
            <p:cNvPr id="28" name="TextBox 2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435" y="5609"/>
              <a:ext cx="597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=</a:t>
              </a:r>
            </a:p>
          </p:txBody>
        </p:sp>
        <p:sp>
          <p:nvSpPr>
            <p:cNvPr id="29" name="TextBox 2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852" y="5351"/>
              <a:ext cx="705" cy="1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u="sng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r>
                <a:rPr lang="en-US" altLang="zh-CN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5</a:t>
              </a:r>
              <a:endPara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303" y="5637"/>
              <a:ext cx="597" cy="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－</a:t>
              </a:r>
            </a:p>
          </p:txBody>
        </p:sp>
        <p:sp>
          <p:nvSpPr>
            <p:cNvPr id="31" name="TextBox 2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016" y="5639"/>
              <a:ext cx="586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2" name="TextBox 2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861" y="5347"/>
              <a:ext cx="705" cy="1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u="sng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r>
                <a:rPr lang="en-US" altLang="zh-CN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2</a:t>
              </a:r>
              <a:endPara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Text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34401" y="2865978"/>
            <a:ext cx="394080" cy="470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</a:p>
        </p:txBody>
      </p:sp>
      <p:sp>
        <p:nvSpPr>
          <p:cNvPr id="33" name="TextBox 2"/>
          <p:cNvSpPr txBox="1">
            <a:spLocks noChangeArrowheads="1"/>
          </p:cNvSpPr>
          <p:nvPr/>
        </p:nvSpPr>
        <p:spPr bwMode="auto">
          <a:xfrm>
            <a:off x="2928481" y="2703155"/>
            <a:ext cx="490855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3</a:t>
            </a:r>
          </a:p>
          <a:p>
            <a:pPr eaLnBrk="1" hangingPunct="1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5"/>
          <p:cNvSpPr txBox="1">
            <a:spLocks noChangeArrowheads="1"/>
          </p:cNvSpPr>
          <p:nvPr/>
        </p:nvSpPr>
        <p:spPr bwMode="auto">
          <a:xfrm>
            <a:off x="1102995" y="829945"/>
            <a:ext cx="2296160" cy="584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latin typeface="宋体" panose="02010600030101010101" pitchFamily="2" charset="-122"/>
              </a:rPr>
              <a:t>学到了什么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43" y="1000309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矩形 11">
            <a:hlinkClick r:id="rId3" action="ppaction://hlinksldjump"/>
          </p:cNvPr>
          <p:cNvSpPr/>
          <p:nvPr/>
        </p:nvSpPr>
        <p:spPr>
          <a:xfrm>
            <a:off x="1910840" y="1581150"/>
            <a:ext cx="197040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分数加减法</a:t>
            </a:r>
          </a:p>
        </p:txBody>
      </p:sp>
      <p:sp>
        <p:nvSpPr>
          <p:cNvPr id="14" name="矩形 13">
            <a:hlinkClick r:id="rId3" action="ppaction://hlinksldjump"/>
          </p:cNvPr>
          <p:cNvSpPr/>
          <p:nvPr/>
        </p:nvSpPr>
        <p:spPr>
          <a:xfrm>
            <a:off x="1910840" y="2502170"/>
            <a:ext cx="125539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长方体</a:t>
            </a:r>
          </a:p>
        </p:txBody>
      </p:sp>
      <p:sp>
        <p:nvSpPr>
          <p:cNvPr id="16" name="左大括号 15"/>
          <p:cNvSpPr/>
          <p:nvPr/>
        </p:nvSpPr>
        <p:spPr>
          <a:xfrm>
            <a:off x="3512185" y="2173605"/>
            <a:ext cx="207010" cy="1093470"/>
          </a:xfrm>
          <a:prstGeom prst="leftBrace">
            <a:avLst>
              <a:gd name="adj1" fmla="val 35276"/>
              <a:gd name="adj2" fmla="val 52206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800" b="1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" name="图片 3" descr="半身男孩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40805" y="2349500"/>
            <a:ext cx="1875155" cy="2299970"/>
          </a:xfrm>
          <a:prstGeom prst="rect">
            <a:avLst/>
          </a:prstGeom>
        </p:spPr>
      </p:pic>
      <p:sp>
        <p:nvSpPr>
          <p:cNvPr id="5" name="矩形 4">
            <a:hlinkClick r:id="rId3" action="ppaction://hlinksldjump"/>
          </p:cNvPr>
          <p:cNvSpPr/>
          <p:nvPr/>
        </p:nvSpPr>
        <p:spPr>
          <a:xfrm>
            <a:off x="1910840" y="3585845"/>
            <a:ext cx="161290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分数乘法</a:t>
            </a:r>
          </a:p>
        </p:txBody>
      </p:sp>
      <p:sp>
        <p:nvSpPr>
          <p:cNvPr id="8" name="矩形 7">
            <a:hlinkClick r:id="rId3" action="ppaction://hlinksldjump"/>
          </p:cNvPr>
          <p:cNvSpPr/>
          <p:nvPr/>
        </p:nvSpPr>
        <p:spPr>
          <a:xfrm>
            <a:off x="3764090" y="2145935"/>
            <a:ext cx="232791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长方体（一）</a:t>
            </a:r>
          </a:p>
        </p:txBody>
      </p:sp>
      <p:sp>
        <p:nvSpPr>
          <p:cNvPr id="13" name="矩形 12">
            <a:hlinkClick r:id="rId3" action="ppaction://hlinksldjump"/>
          </p:cNvPr>
          <p:cNvSpPr/>
          <p:nvPr/>
        </p:nvSpPr>
        <p:spPr>
          <a:xfrm>
            <a:off x="3764090" y="2852690"/>
            <a:ext cx="232791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长方体（二）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4" grpId="0"/>
      <p:bldP spid="16" grpId="0" bldLvl="0" animBg="1"/>
      <p:bldP spid="5" grpId="0"/>
      <p:bldP spid="8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11560" y="987574"/>
            <a:ext cx="2664296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3200" b="1" dirty="0">
                <a:latin typeface="宋体" panose="02010600030101010101" pitchFamily="2" charset="-122"/>
              </a:rPr>
              <a:t>解方程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19672" y="1667584"/>
            <a:ext cx="2880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endParaRPr lang="zh-CN" altLang="zh-CN" sz="2400" b="1" i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7" name="TextBox 1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763688" y="1690402"/>
            <a:ext cx="14401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－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2132354" y="1598142"/>
          <a:ext cx="563240" cy="572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9" name="公式" r:id="rId30" imgW="405765" imgH="393065" progId="Equation.3">
                  <p:embed/>
                </p:oleObj>
              </mc:Choice>
              <mc:Fallback>
                <p:oleObj name="公式" r:id="rId30" imgW="405765" imgH="393065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2354" y="1598142"/>
                        <a:ext cx="563240" cy="572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187624" y="2205548"/>
            <a:ext cx="14401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解：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Box 1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691680" y="2205548"/>
            <a:ext cx="2880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endParaRPr lang="zh-CN" altLang="zh-CN" sz="2400" b="1" i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TextBox 1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835696" y="2245618"/>
            <a:ext cx="14401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2103686" y="2144266"/>
          <a:ext cx="528637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0" name="公式" r:id="rId32" imgW="381000" imgH="393700" progId="Equation.3">
                  <p:embed/>
                </p:oleObj>
              </mc:Choice>
              <mc:Fallback>
                <p:oleObj name="公式" r:id="rId32" imgW="381000" imgH="3937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3686" y="2144266"/>
                        <a:ext cx="528637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691680" y="2779245"/>
            <a:ext cx="2880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endParaRPr lang="zh-CN" altLang="zh-CN" sz="2400" b="1" i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" name="TextBox 1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835696" y="2819315"/>
            <a:ext cx="14401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2053" name="Object 5"/>
          <p:cNvGraphicFramePr>
            <a:graphicFrameLocks noChangeAspect="1"/>
          </p:cNvGraphicFramePr>
          <p:nvPr>
            <p:custDataLst>
              <p:tags r:id="rId12"/>
            </p:custDataLst>
          </p:nvPr>
        </p:nvGraphicFramePr>
        <p:xfrm>
          <a:off x="2032025" y="2719561"/>
          <a:ext cx="73977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" name="公式" r:id="rId34" imgW="533400" imgH="393700" progId="Equation.3">
                  <p:embed/>
                </p:oleObj>
              </mc:Choice>
              <mc:Fallback>
                <p:oleObj name="公式" r:id="rId34" imgW="533400" imgH="3937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25" y="2719561"/>
                        <a:ext cx="739775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691680" y="3283673"/>
            <a:ext cx="2880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endParaRPr lang="zh-CN" altLang="zh-CN" sz="2400" b="1" i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2" name="Text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835696" y="3323743"/>
            <a:ext cx="14401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custDataLst>
              <p:tags r:id="rId15"/>
            </p:custDataLst>
          </p:nvPr>
        </p:nvGraphicFramePr>
        <p:xfrm>
          <a:off x="2123728" y="3224386"/>
          <a:ext cx="3175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" name="公式" r:id="rId36" imgW="228600" imgH="393700" progId="Equation.3">
                  <p:embed/>
                </p:oleObj>
              </mc:Choice>
              <mc:Fallback>
                <p:oleObj name="公式" r:id="rId36" imgW="228600" imgH="3937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3224386"/>
                        <a:ext cx="3175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23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716016" y="1667584"/>
            <a:ext cx="2880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endParaRPr lang="zh-CN" altLang="zh-CN" sz="2400" b="1" i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5" name="TextBox 15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860032" y="1690402"/>
            <a:ext cx="14401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26" name="对象 25"/>
          <p:cNvGraphicFramePr>
            <a:graphicFrameLocks noChangeAspect="1"/>
          </p:cNvGraphicFramePr>
          <p:nvPr>
            <p:custDataLst>
              <p:tags r:id="rId18"/>
            </p:custDataLst>
          </p:nvPr>
        </p:nvGraphicFramePr>
        <p:xfrm>
          <a:off x="5237336" y="1598613"/>
          <a:ext cx="54451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3" name="公式" r:id="rId38" imgW="393700" imgH="393700" progId="Equation.3">
                  <p:embed/>
                </p:oleObj>
              </mc:Choice>
              <mc:Fallback>
                <p:oleObj name="公式" r:id="rId38" imgW="393700" imgH="3937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7336" y="1598613"/>
                        <a:ext cx="544513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15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283968" y="2205548"/>
            <a:ext cx="14401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解：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TextBox 27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788024" y="2205548"/>
            <a:ext cx="2880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endParaRPr lang="zh-CN" altLang="zh-CN" sz="2400" b="1" i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9" name="TextBox 15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932040" y="2245618"/>
            <a:ext cx="14401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30" name="Object 4"/>
          <p:cNvGraphicFramePr>
            <a:graphicFrameLocks noChangeAspect="1"/>
          </p:cNvGraphicFramePr>
          <p:nvPr>
            <p:custDataLst>
              <p:tags r:id="rId22"/>
            </p:custDataLst>
          </p:nvPr>
        </p:nvGraphicFramePr>
        <p:xfrm>
          <a:off x="5210349" y="2144713"/>
          <a:ext cx="508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4" name="公式" r:id="rId40" imgW="368300" imgH="393700" progId="Equation.3">
                  <p:embed/>
                </p:oleObj>
              </mc:Choice>
              <mc:Fallback>
                <p:oleObj name="公式" r:id="rId40" imgW="368300" imgH="3937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0349" y="2144713"/>
                        <a:ext cx="5080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788024" y="2779245"/>
            <a:ext cx="2880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endParaRPr lang="zh-CN" altLang="zh-CN" sz="2400" b="1" i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2" name="TextBox 15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932040" y="2819315"/>
            <a:ext cx="14401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33" name="Object 5"/>
          <p:cNvGraphicFramePr>
            <a:graphicFrameLocks noChangeAspect="1"/>
          </p:cNvGraphicFramePr>
          <p:nvPr>
            <p:custDataLst>
              <p:tags r:id="rId25"/>
            </p:custDataLst>
          </p:nvPr>
        </p:nvGraphicFramePr>
        <p:xfrm>
          <a:off x="5145261" y="2719388"/>
          <a:ext cx="7048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5" name="公式" r:id="rId42" imgW="508000" imgH="393700" progId="Equation.3">
                  <p:embed/>
                </p:oleObj>
              </mc:Choice>
              <mc:Fallback>
                <p:oleObj name="公式" r:id="rId42" imgW="508000" imgH="3937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5261" y="2719388"/>
                        <a:ext cx="70485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788024" y="3283673"/>
            <a:ext cx="2880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endParaRPr lang="zh-CN" altLang="zh-CN" sz="2400" b="1" i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5" name="TextBox 15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932040" y="3323743"/>
            <a:ext cx="14401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37" name="Object 5"/>
          <p:cNvGraphicFramePr>
            <a:graphicFrameLocks noChangeAspect="1"/>
          </p:cNvGraphicFramePr>
          <p:nvPr>
            <p:custDataLst>
              <p:tags r:id="rId28"/>
            </p:custDataLst>
          </p:nvPr>
        </p:nvGraphicFramePr>
        <p:xfrm>
          <a:off x="5227811" y="3224213"/>
          <a:ext cx="300038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6" name="公式" r:id="rId44" imgW="215900" imgH="393065" progId="Equation.3">
                  <p:embed/>
                </p:oleObj>
              </mc:Choice>
              <mc:Fallback>
                <p:oleObj name="公式" r:id="rId44" imgW="215900" imgH="393065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7811" y="3224213"/>
                        <a:ext cx="300038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2" grpId="0"/>
      <p:bldP spid="5" grpId="0"/>
      <p:bldP spid="14" grpId="0"/>
      <p:bldP spid="18" grpId="0"/>
      <p:bldP spid="20" grpId="0"/>
      <p:bldP spid="21" grpId="0"/>
      <p:bldP spid="22" grpId="0"/>
      <p:bldP spid="8" grpId="0"/>
      <p:bldP spid="25" grpId="0"/>
      <p:bldP spid="9" grpId="0"/>
      <p:bldP spid="10" grpId="0"/>
      <p:bldP spid="29" grpId="0"/>
      <p:bldP spid="31" grpId="0"/>
      <p:bldP spid="32" grpId="0"/>
      <p:bldP spid="34" grpId="0"/>
      <p:bldP spid="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9552" y="598391"/>
            <a:ext cx="8064896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3200" b="1" dirty="0">
                <a:latin typeface="宋体" panose="02010600030101010101" pitchFamily="2" charset="-122"/>
              </a:rPr>
              <a:t>甲、乙两队合修一条公路，没修的部分占这条公路的几分之几？</a:t>
            </a:r>
            <a:endParaRPr lang="zh-CN" altLang="zh-CN" sz="3200" b="1" dirty="0">
              <a:latin typeface="宋体" panose="02010600030101010101" pitchFamily="2" charset="-122"/>
            </a:endParaRPr>
          </a:p>
        </p:txBody>
      </p:sp>
      <p:pic>
        <p:nvPicPr>
          <p:cNvPr id="2063" name="Picture 1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/>
          <a:srcRect l="53257" b="46001"/>
          <a:stretch>
            <a:fillRect/>
          </a:stretch>
        </p:blipFill>
        <p:spPr bwMode="auto">
          <a:xfrm>
            <a:off x="4169125" y="1674716"/>
            <a:ext cx="4603853" cy="89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1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31086" y="2115503"/>
            <a:ext cx="2174937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 dirty="0">
                <a:latin typeface="宋体" panose="02010600030101010101" pitchFamily="2" charset="-122"/>
              </a:rPr>
              <a:t>甲队修了</a:t>
            </a:r>
          </a:p>
        </p:txBody>
      </p:sp>
      <p:sp>
        <p:nvSpPr>
          <p:cNvPr id="8" name="TextBox 1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598041" y="2115501"/>
            <a:ext cx="2174937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 dirty="0">
                <a:latin typeface="宋体" panose="02010600030101010101" pitchFamily="2" charset="-122"/>
              </a:rPr>
              <a:t>乙队修了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4192298833"/>
              </p:ext>
            </p:extLst>
          </p:nvPr>
        </p:nvGraphicFramePr>
        <p:xfrm>
          <a:off x="4703350" y="2596551"/>
          <a:ext cx="377523" cy="605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6" name="公式" r:id="rId26" imgW="203200" imgH="393700" progId="Equation.3">
                  <p:embed/>
                </p:oleObj>
              </mc:Choice>
              <mc:Fallback>
                <p:oleObj name="公式" r:id="rId26" imgW="203200" imgH="3937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3350" y="2596551"/>
                        <a:ext cx="377523" cy="6051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1"/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839465639"/>
              </p:ext>
            </p:extLst>
          </p:nvPr>
        </p:nvGraphicFramePr>
        <p:xfrm>
          <a:off x="6991044" y="2596551"/>
          <a:ext cx="330859" cy="766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7" name="公式" r:id="rId28" imgW="152400" imgH="393700" progId="Equation.3">
                  <p:embed/>
                </p:oleObj>
              </mc:Choice>
              <mc:Fallback>
                <p:oleObj name="公式" r:id="rId28" imgW="152400" imgH="3937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1044" y="2596551"/>
                        <a:ext cx="330859" cy="7664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5714810" y="2533797"/>
            <a:ext cx="447559" cy="53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259632" y="1886803"/>
            <a:ext cx="151216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－ </a:t>
            </a:r>
            <a:r>
              <a:rPr lang="zh-CN" altLang="en-US" sz="24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－</a:t>
            </a:r>
            <a:endParaRPr lang="zh-CN" altLang="zh-CN" sz="24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7" name="Object 13"/>
          <p:cNvGraphicFramePr>
            <a:graphicFrameLocks noChangeAspect="1"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2264638753"/>
              </p:ext>
            </p:extLst>
          </p:nvPr>
        </p:nvGraphicFramePr>
        <p:xfrm>
          <a:off x="1871700" y="1823584"/>
          <a:ext cx="288032" cy="586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8" name="公式" r:id="rId31" imgW="203200" imgH="393700" progId="Equation.3">
                  <p:embed/>
                </p:oleObj>
              </mc:Choice>
              <mc:Fallback>
                <p:oleObj name="公式" r:id="rId31" imgW="203200" imgH="3937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1700" y="1823584"/>
                        <a:ext cx="288032" cy="586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4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555859347"/>
              </p:ext>
            </p:extLst>
          </p:nvPr>
        </p:nvGraphicFramePr>
        <p:xfrm>
          <a:off x="2533358" y="1792954"/>
          <a:ext cx="238442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9" name="公式" r:id="rId32" imgW="152400" imgH="393700" progId="Equation.3">
                  <p:embed/>
                </p:oleObj>
              </mc:Choice>
              <mc:Fallback>
                <p:oleObj name="公式" r:id="rId32" imgW="152400" imgH="39370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3358" y="1792954"/>
                        <a:ext cx="238442" cy="6480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115616" y="2534875"/>
            <a:ext cx="15121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=   -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23" name="Object 15"/>
          <p:cNvGraphicFramePr>
            <a:graphicFrameLocks noChangeAspect="1"/>
          </p:cNvGraphicFramePr>
          <p:nvPr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2439536229"/>
              </p:ext>
            </p:extLst>
          </p:nvPr>
        </p:nvGraphicFramePr>
        <p:xfrm>
          <a:off x="1475656" y="2452985"/>
          <a:ext cx="288925" cy="586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0" name="公式" r:id="rId33" imgW="203200" imgH="393700" progId="Equation.3">
                  <p:embed/>
                </p:oleObj>
              </mc:Choice>
              <mc:Fallback>
                <p:oleObj name="公式" r:id="rId33" imgW="203200" imgH="39370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2452985"/>
                        <a:ext cx="288925" cy="5861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6"/>
          <p:cNvGraphicFramePr>
            <a:graphicFrameLocks noChangeAspect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653537624"/>
              </p:ext>
            </p:extLst>
          </p:nvPr>
        </p:nvGraphicFramePr>
        <p:xfrm>
          <a:off x="1979712" y="2390859"/>
          <a:ext cx="2381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1" name="公式" r:id="rId35" imgW="152400" imgH="393700" progId="Equation.3">
                  <p:embed/>
                </p:oleObj>
              </mc:Choice>
              <mc:Fallback>
                <p:oleObj name="公式" r:id="rId35" imgW="152400" imgH="39370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2390859"/>
                        <a:ext cx="238125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1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115616" y="3070869"/>
            <a:ext cx="15121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=   -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31" name="Object 17"/>
          <p:cNvGraphicFramePr>
            <a:graphicFrameLocks noChangeAspect="1"/>
          </p:cNvGraphicFramePr>
          <p:nvPr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2126298989"/>
              </p:ext>
            </p:extLst>
          </p:nvPr>
        </p:nvGraphicFramePr>
        <p:xfrm>
          <a:off x="1475656" y="2966923"/>
          <a:ext cx="288925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2" name="公式" r:id="rId36" imgW="203200" imgH="393700" progId="Equation.3">
                  <p:embed/>
                </p:oleObj>
              </mc:Choice>
              <mc:Fallback>
                <p:oleObj name="公式" r:id="rId36" imgW="203200" imgH="39370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2966923"/>
                        <a:ext cx="288925" cy="585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18"/>
          <p:cNvGraphicFramePr>
            <a:graphicFrameLocks noChangeAspect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2498289117"/>
              </p:ext>
            </p:extLst>
          </p:nvPr>
        </p:nvGraphicFramePr>
        <p:xfrm>
          <a:off x="1940198" y="2975978"/>
          <a:ext cx="294859" cy="60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3" name="公式" r:id="rId38" imgW="203200" imgH="393700" progId="Equation.3">
                  <p:embed/>
                </p:oleObj>
              </mc:Choice>
              <mc:Fallback>
                <p:oleObj name="公式" r:id="rId38" imgW="203200" imgH="39370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0198" y="2975978"/>
                        <a:ext cx="294859" cy="601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15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115616" y="3578803"/>
            <a:ext cx="15121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36" name="Object 17"/>
          <p:cNvGraphicFramePr>
            <a:graphicFrameLocks noChangeAspect="1"/>
          </p:cNvGraphicFramePr>
          <p:nvPr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2352700569"/>
              </p:ext>
            </p:extLst>
          </p:nvPr>
        </p:nvGraphicFramePr>
        <p:xfrm>
          <a:off x="1475656" y="3516742"/>
          <a:ext cx="288925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4" name="公式" r:id="rId40" imgW="203200" imgH="393700" progId="Equation.3">
                  <p:embed/>
                </p:oleObj>
              </mc:Choice>
              <mc:Fallback>
                <p:oleObj name="公式" r:id="rId40" imgW="203200" imgH="39370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3516742"/>
                        <a:ext cx="288925" cy="585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15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763688" y="3578803"/>
            <a:ext cx="15121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42" name="Object 21"/>
          <p:cNvGraphicFramePr>
            <a:graphicFrameLocks noChangeAspect="1"/>
          </p:cNvGraphicFramePr>
          <p:nvPr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2676536296"/>
              </p:ext>
            </p:extLst>
          </p:nvPr>
        </p:nvGraphicFramePr>
        <p:xfrm>
          <a:off x="2022748" y="3516742"/>
          <a:ext cx="198438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5" name="公式" r:id="rId42" imgW="139700" imgH="393700" progId="Equation.3">
                  <p:embed/>
                </p:oleObj>
              </mc:Choice>
              <mc:Fallback>
                <p:oleObj name="公式" r:id="rId42" imgW="139700" imgH="393700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2748" y="3516742"/>
                        <a:ext cx="198438" cy="585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Box 1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331640" y="4163615"/>
            <a:ext cx="68407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答：没修的部分占这条公路的   。</a:t>
            </a:r>
            <a:endParaRPr lang="zh-CN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46" name="Object 22"/>
          <p:cNvGraphicFramePr>
            <a:graphicFrameLocks noChangeAspect="1"/>
          </p:cNvGraphicFramePr>
          <p:nvPr>
            <p:custDataLst>
              <p:tags r:id="rId23"/>
            </p:custDataLst>
            <p:extLst>
              <p:ext uri="{D42A27DB-BD31-4B8C-83A1-F6EECF244321}">
                <p14:modId xmlns:p14="http://schemas.microsoft.com/office/powerpoint/2010/main" val="2729543840"/>
              </p:ext>
            </p:extLst>
          </p:nvPr>
        </p:nvGraphicFramePr>
        <p:xfrm>
          <a:off x="6804248" y="4003913"/>
          <a:ext cx="270446" cy="798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6" name="公式" r:id="rId44" imgW="139700" imgH="393700" progId="Equation.3">
                  <p:embed/>
                </p:oleObj>
              </mc:Choice>
              <mc:Fallback>
                <p:oleObj name="公式" r:id="rId44" imgW="139700" imgH="39370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248" y="4003913"/>
                        <a:ext cx="270446" cy="7983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30" grpId="0"/>
      <p:bldP spid="35" grpId="0"/>
      <p:bldP spid="40" grpId="0"/>
      <p:bldP spid="4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67544" y="699547"/>
            <a:ext cx="8424936" cy="186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明明和亮亮一起练大字，明明写了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个，亮亮比明明少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，亮亮和明明一共写了多少个大字</a:t>
            </a:r>
            <a:r>
              <a:rPr lang="zh-CN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</a:p>
        </p:txBody>
      </p:sp>
      <p:sp>
        <p:nvSpPr>
          <p:cNvPr id="22" name="TextBox 1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66074" y="3977671"/>
            <a:ext cx="5028249" cy="53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答：亮亮和明明一共写了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160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个大字。</a:t>
            </a:r>
          </a:p>
        </p:txBody>
      </p:sp>
      <p:sp>
        <p:nvSpPr>
          <p:cNvPr id="2" name="TextBox 1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843808" y="2971741"/>
            <a:ext cx="25922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90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20=70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（个）</a:t>
            </a:r>
            <a:endParaRPr lang="zh-CN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TextBox 1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843808" y="3403789"/>
            <a:ext cx="25922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90+70=160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（个）</a:t>
            </a:r>
            <a:endParaRPr lang="zh-CN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060065" y="2245360"/>
            <a:ext cx="2725420" cy="829310"/>
            <a:chOff x="4819" y="3536"/>
            <a:chExt cx="4292" cy="1306"/>
          </a:xfrm>
        </p:grpSpPr>
        <p:sp>
          <p:nvSpPr>
            <p:cNvPr id="13" name="TextBox 15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819" y="3816"/>
              <a:ext cx="4292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90×    = 20</a:t>
              </a: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（个）</a:t>
              </a:r>
            </a:p>
          </p:txBody>
        </p:sp>
        <p:sp>
          <p:nvSpPr>
            <p:cNvPr id="32" name="TextBox 2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869" y="3536"/>
              <a:ext cx="705" cy="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u="sng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9</a:t>
              </a:r>
            </a:p>
          </p:txBody>
        </p:sp>
      </p:grpSp>
      <p:sp>
        <p:nvSpPr>
          <p:cNvPr id="6" name="TextBox 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67305" y="1216343"/>
            <a:ext cx="447675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u="sng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2"/>
          <p:cNvSpPr txBox="1"/>
          <p:nvPr/>
        </p:nvSpPr>
        <p:spPr>
          <a:xfrm>
            <a:off x="1460380" y="1749125"/>
            <a:ext cx="6258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1.</a:t>
            </a:r>
            <a:r>
              <a:rPr kumimoji="1"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从教材整理和复习中选取；</a:t>
            </a:r>
            <a:endParaRPr kumimoji="1" lang="en-US" altLang="zh-CN" sz="3200" b="1" dirty="0" smtClean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endParaRPr kumimoji="1" lang="en-US" altLang="zh-CN" sz="3200" b="1" dirty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r>
              <a:rPr kumimoji="1" lang="en-US" altLang="zh-CN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2.</a:t>
            </a:r>
            <a:r>
              <a:rPr kumimoji="1"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从课时练中选取。</a:t>
            </a:r>
            <a:endParaRPr kumimoji="1" lang="zh-CN" altLang="en-US" sz="3200" b="1" dirty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hlinkClick r:id="rId8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1910840" y="1581150"/>
            <a:ext cx="223710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1.</a:t>
            </a:r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分数加减法</a:t>
            </a:r>
          </a:p>
        </p:txBody>
      </p:sp>
      <p:sp>
        <p:nvSpPr>
          <p:cNvPr id="14" name="矩形 13">
            <a:hlinkClick r:id="rId8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1910840" y="2502170"/>
            <a:ext cx="161480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长方体</a:t>
            </a:r>
          </a:p>
        </p:txBody>
      </p:sp>
      <p:sp>
        <p:nvSpPr>
          <p:cNvPr id="16" name="左大括号 15"/>
          <p:cNvSpPr/>
          <p:nvPr>
            <p:custDataLst>
              <p:tags r:id="rId3"/>
            </p:custDataLst>
          </p:nvPr>
        </p:nvSpPr>
        <p:spPr>
          <a:xfrm>
            <a:off x="3658870" y="2213610"/>
            <a:ext cx="207010" cy="1093470"/>
          </a:xfrm>
          <a:prstGeom prst="leftBrace">
            <a:avLst>
              <a:gd name="adj1" fmla="val 35276"/>
              <a:gd name="adj2" fmla="val 52206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800" b="1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hlinkClick r:id="rId8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1910840" y="3585845"/>
            <a:ext cx="197231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3.</a:t>
            </a:r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分数乘法</a:t>
            </a:r>
          </a:p>
        </p:txBody>
      </p:sp>
      <p:sp>
        <p:nvSpPr>
          <p:cNvPr id="8" name="矩形 7">
            <a:hlinkClick r:id="rId8" action="ppaction://hlinksldjump"/>
          </p:cNvPr>
          <p:cNvSpPr/>
          <p:nvPr>
            <p:custDataLst>
              <p:tags r:id="rId5"/>
            </p:custDataLst>
          </p:nvPr>
        </p:nvSpPr>
        <p:spPr>
          <a:xfrm>
            <a:off x="3764090" y="2145935"/>
            <a:ext cx="232791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长方体（一）</a:t>
            </a:r>
          </a:p>
        </p:txBody>
      </p:sp>
      <p:sp>
        <p:nvSpPr>
          <p:cNvPr id="13" name="矩形 12">
            <a:hlinkClick r:id="rId8" action="ppaction://hlinksldjump"/>
          </p:cNvPr>
          <p:cNvSpPr/>
          <p:nvPr>
            <p:custDataLst>
              <p:tags r:id="rId6"/>
            </p:custDataLst>
          </p:nvPr>
        </p:nvSpPr>
        <p:spPr>
          <a:xfrm>
            <a:off x="3764090" y="2852690"/>
            <a:ext cx="232791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长方体（二）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7945" y="108585"/>
            <a:ext cx="3076575" cy="61658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图片 3" descr="未命名_副本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67330" y="1821180"/>
            <a:ext cx="3575050" cy="2172970"/>
          </a:xfrm>
          <a:prstGeom prst="rect">
            <a:avLst/>
          </a:prstGeom>
        </p:spPr>
      </p:pic>
      <p:sp>
        <p:nvSpPr>
          <p:cNvPr id="5" name="圆角矩形标注 4"/>
          <p:cNvSpPr/>
          <p:nvPr/>
        </p:nvSpPr>
        <p:spPr>
          <a:xfrm>
            <a:off x="1005840" y="3037205"/>
            <a:ext cx="1918970" cy="669290"/>
          </a:xfrm>
          <a:prstGeom prst="wedgeRoundRectCallout">
            <a:avLst>
              <a:gd name="adj1" fmla="val 45963"/>
              <a:gd name="adj2" fmla="val -59161"/>
              <a:gd name="adj3" fmla="val 16667"/>
            </a:avLst>
          </a:prstGeom>
          <a:solidFill>
            <a:schemeClr val="bg1"/>
          </a:solidFill>
        </p:spPr>
        <p:style>
          <a:lnRef idx="3">
            <a:schemeClr val="accent2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我们小组合作得越来越默契了。</a:t>
            </a:r>
          </a:p>
        </p:txBody>
      </p:sp>
      <p:sp>
        <p:nvSpPr>
          <p:cNvPr id="6" name="圆角矩形标注 5"/>
          <p:cNvSpPr/>
          <p:nvPr/>
        </p:nvSpPr>
        <p:spPr>
          <a:xfrm>
            <a:off x="1922780" y="1039495"/>
            <a:ext cx="2157730" cy="900430"/>
          </a:xfrm>
          <a:prstGeom prst="wedgeRoundRectCallout">
            <a:avLst>
              <a:gd name="adj1" fmla="val 42951"/>
              <a:gd name="adj2" fmla="val 66793"/>
              <a:gd name="adj3" fmla="val 16667"/>
            </a:avLst>
          </a:prstGeom>
          <a:solidFill>
            <a:schemeClr val="bg1"/>
          </a:solidFill>
        </p:spPr>
        <p:style>
          <a:lnRef idx="3">
            <a:schemeClr val="accent2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l"/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用画图的方法理解分数乘法的意义很直观。</a:t>
            </a:r>
          </a:p>
        </p:txBody>
      </p:sp>
      <p:sp>
        <p:nvSpPr>
          <p:cNvPr id="7" name="圆角矩形标注 6"/>
          <p:cNvSpPr/>
          <p:nvPr/>
        </p:nvSpPr>
        <p:spPr>
          <a:xfrm>
            <a:off x="4415790" y="862965"/>
            <a:ext cx="2601595" cy="900430"/>
          </a:xfrm>
          <a:prstGeom prst="wedgeRoundRectCallout">
            <a:avLst>
              <a:gd name="adj1" fmla="val -32854"/>
              <a:gd name="adj2" fmla="val 70393"/>
              <a:gd name="adj3" fmla="val 16667"/>
            </a:avLst>
          </a:prstGeom>
          <a:solidFill>
            <a:schemeClr val="bg1"/>
          </a:solidFill>
        </p:spPr>
        <p:style>
          <a:lnRef idx="3">
            <a:schemeClr val="accent2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l"/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弄清楚什么时候用分数加法，什么时候用分数乘法解决问题很重要。</a:t>
            </a:r>
          </a:p>
        </p:txBody>
      </p:sp>
      <p:sp>
        <p:nvSpPr>
          <p:cNvPr id="8" name="圆角矩形标注 7"/>
          <p:cNvSpPr/>
          <p:nvPr/>
        </p:nvSpPr>
        <p:spPr>
          <a:xfrm>
            <a:off x="6247765" y="2870200"/>
            <a:ext cx="1845945" cy="696595"/>
          </a:xfrm>
          <a:prstGeom prst="wedgeRoundRectCallout">
            <a:avLst>
              <a:gd name="adj1" fmla="val -64757"/>
              <a:gd name="adj2" fmla="val 26663"/>
              <a:gd name="adj3" fmla="val 16667"/>
            </a:avLst>
          </a:prstGeom>
          <a:solidFill>
            <a:schemeClr val="bg1"/>
          </a:solidFill>
        </p:spPr>
        <p:style>
          <a:lnRef idx="3">
            <a:schemeClr val="accent2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l"/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展开与折叠</a:t>
            </a:r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的活动很有趣。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4"/>
          <p:cNvGrpSpPr/>
          <p:nvPr/>
        </p:nvGrpSpPr>
        <p:grpSpPr bwMode="auto">
          <a:xfrm>
            <a:off x="6454140" y="1819910"/>
            <a:ext cx="1904365" cy="1024890"/>
            <a:chOff x="2597446" y="1174501"/>
            <a:chExt cx="2294394" cy="454746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8" name="云形标注 82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597446" y="1174501"/>
              <a:ext cx="2294394" cy="454746"/>
            </a:xfrm>
            <a:prstGeom prst="cloudCallout">
              <a:avLst>
                <a:gd name="adj1" fmla="val 14684"/>
                <a:gd name="adj2" fmla="val 86940"/>
              </a:avLst>
            </a:prstGeom>
            <a:grpFill/>
            <a:ln w="19050" algn="ctr">
              <a:solidFill>
                <a:srgbClr val="825830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9" name="矩形 4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836142" y="1262691"/>
              <a:ext cx="1691533" cy="28625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我还可以举个例子说说</a:t>
              </a:r>
            </a:p>
          </p:txBody>
        </p:sp>
      </p:grpSp>
      <p:pic>
        <p:nvPicPr>
          <p:cNvPr id="3" name="图片 2" descr="半身女孩9"/>
          <p:cNvPicPr>
            <a:picLocks noChangeAspect="1"/>
          </p:cNvPicPr>
          <p:nvPr/>
        </p:nvPicPr>
        <p:blipFill>
          <a:blip r:embed="rId29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525385" y="3206115"/>
            <a:ext cx="1298575" cy="1245235"/>
          </a:xfrm>
          <a:prstGeom prst="rect">
            <a:avLst/>
          </a:prstGeom>
        </p:spPr>
      </p:pic>
      <p:sp>
        <p:nvSpPr>
          <p:cNvPr id="2" name="TextBox 26"/>
          <p:cNvSpPr txBox="1"/>
          <p:nvPr>
            <p:custDataLst>
              <p:tags r:id="rId1"/>
            </p:custDataLst>
          </p:nvPr>
        </p:nvSpPr>
        <p:spPr>
          <a:xfrm>
            <a:off x="4753664" y="1135380"/>
            <a:ext cx="693420" cy="39878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通分</a:t>
            </a:r>
          </a:p>
        </p:txBody>
      </p:sp>
      <p:sp>
        <p:nvSpPr>
          <p:cNvPr id="4" name="TextBox 21"/>
          <p:cNvSpPr txBox="1"/>
          <p:nvPr>
            <p:custDataLst>
              <p:tags r:id="rId2"/>
            </p:custDataLst>
          </p:nvPr>
        </p:nvSpPr>
        <p:spPr>
          <a:xfrm>
            <a:off x="862593" y="1214735"/>
            <a:ext cx="438150" cy="163004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分</a:t>
            </a:r>
          </a:p>
          <a:p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数</a:t>
            </a:r>
          </a:p>
          <a:p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加</a:t>
            </a:r>
          </a:p>
          <a:p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减</a:t>
            </a:r>
          </a:p>
          <a:p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法</a:t>
            </a:r>
          </a:p>
        </p:txBody>
      </p:sp>
      <p:cxnSp>
        <p:nvCxnSpPr>
          <p:cNvPr id="5" name="直接箭头连接符 4"/>
          <p:cNvCxnSpPr/>
          <p:nvPr>
            <p:custDataLst>
              <p:tags r:id="rId3"/>
            </p:custDataLst>
          </p:nvPr>
        </p:nvCxnSpPr>
        <p:spPr>
          <a:xfrm flipV="1">
            <a:off x="1300188" y="1513185"/>
            <a:ext cx="571500" cy="1797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15"/>
          <p:cNvSpPr txBox="1"/>
          <p:nvPr>
            <p:custDataLst>
              <p:tags r:id="rId4"/>
            </p:custDataLst>
          </p:nvPr>
        </p:nvSpPr>
        <p:spPr>
          <a:xfrm>
            <a:off x="5497136" y="1184964"/>
            <a:ext cx="2735580" cy="3987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分母相同的分数加减法</a:t>
            </a:r>
          </a:p>
        </p:txBody>
      </p:sp>
      <p:cxnSp>
        <p:nvCxnSpPr>
          <p:cNvPr id="9" name="直接箭头连接符 8"/>
          <p:cNvCxnSpPr/>
          <p:nvPr>
            <p:custDataLst>
              <p:tags r:id="rId5"/>
            </p:custDataLst>
          </p:nvPr>
        </p:nvCxnSpPr>
        <p:spPr>
          <a:xfrm>
            <a:off x="2802272" y="2394451"/>
            <a:ext cx="2448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22"/>
          <p:cNvSpPr txBox="1"/>
          <p:nvPr>
            <p:custDataLst>
              <p:tags r:id="rId6"/>
            </p:custDataLst>
          </p:nvPr>
        </p:nvSpPr>
        <p:spPr>
          <a:xfrm>
            <a:off x="1990447" y="1184964"/>
            <a:ext cx="2735580" cy="3987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分母不同的分数加减法</a:t>
            </a:r>
          </a:p>
        </p:txBody>
      </p:sp>
      <p:cxnSp>
        <p:nvCxnSpPr>
          <p:cNvPr id="36" name="直接箭头连接符 35"/>
          <p:cNvCxnSpPr/>
          <p:nvPr>
            <p:custDataLst>
              <p:tags r:id="rId7"/>
            </p:custDataLst>
          </p:nvPr>
        </p:nvCxnSpPr>
        <p:spPr>
          <a:xfrm flipV="1">
            <a:off x="4753770" y="1471089"/>
            <a:ext cx="706755" cy="57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箭头连接符 40"/>
          <p:cNvCxnSpPr/>
          <p:nvPr>
            <p:custDataLst>
              <p:tags r:id="rId8"/>
            </p:custDataLst>
          </p:nvPr>
        </p:nvCxnSpPr>
        <p:spPr>
          <a:xfrm>
            <a:off x="1300189" y="2111355"/>
            <a:ext cx="520700" cy="250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接箭头连接符 41"/>
          <p:cNvCxnSpPr/>
          <p:nvPr>
            <p:custDataLst>
              <p:tags r:id="rId9"/>
            </p:custDataLst>
          </p:nvPr>
        </p:nvCxnSpPr>
        <p:spPr>
          <a:xfrm flipH="1">
            <a:off x="2721982" y="2479521"/>
            <a:ext cx="2517140" cy="12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32"/>
          <p:cNvSpPr txBox="1"/>
          <p:nvPr>
            <p:custDataLst>
              <p:tags r:id="rId10"/>
            </p:custDataLst>
          </p:nvPr>
        </p:nvSpPr>
        <p:spPr>
          <a:xfrm>
            <a:off x="1909455" y="2253893"/>
            <a:ext cx="693420" cy="3987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分数</a:t>
            </a:r>
          </a:p>
        </p:txBody>
      </p:sp>
      <p:sp>
        <p:nvSpPr>
          <p:cNvPr id="45" name="TextBox 32"/>
          <p:cNvSpPr txBox="1"/>
          <p:nvPr>
            <p:custDataLst>
              <p:tags r:id="rId11"/>
            </p:custDataLst>
          </p:nvPr>
        </p:nvSpPr>
        <p:spPr>
          <a:xfrm>
            <a:off x="5450215" y="2254528"/>
            <a:ext cx="693420" cy="3987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小数</a:t>
            </a:r>
          </a:p>
        </p:txBody>
      </p:sp>
      <p:sp>
        <p:nvSpPr>
          <p:cNvPr id="46" name="TextBox 32"/>
          <p:cNvSpPr txBox="1"/>
          <p:nvPr>
            <p:custDataLst>
              <p:tags r:id="rId12"/>
            </p:custDataLst>
          </p:nvPr>
        </p:nvSpPr>
        <p:spPr>
          <a:xfrm>
            <a:off x="3135640" y="2533928"/>
            <a:ext cx="1459230" cy="3987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小数的意义</a:t>
            </a:r>
          </a:p>
        </p:txBody>
      </p:sp>
      <p:sp>
        <p:nvSpPr>
          <p:cNvPr id="47" name="TextBox 32"/>
          <p:cNvSpPr txBox="1"/>
          <p:nvPr>
            <p:custDataLst>
              <p:tags r:id="rId13"/>
            </p:custDataLst>
          </p:nvPr>
        </p:nvSpPr>
        <p:spPr>
          <a:xfrm>
            <a:off x="2914660" y="1914168"/>
            <a:ext cx="2225040" cy="3987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分数与除法的关系</a:t>
            </a:r>
          </a:p>
        </p:txBody>
      </p:sp>
      <p:grpSp>
        <p:nvGrpSpPr>
          <p:cNvPr id="49" name="组合 48"/>
          <p:cNvGrpSpPr/>
          <p:nvPr/>
        </p:nvGrpSpPr>
        <p:grpSpPr>
          <a:xfrm>
            <a:off x="1212215" y="3198813"/>
            <a:ext cx="827405" cy="829945"/>
            <a:chOff x="1902" y="2677"/>
            <a:chExt cx="1303" cy="1307"/>
          </a:xfrm>
        </p:grpSpPr>
        <p:sp>
          <p:nvSpPr>
            <p:cNvPr id="50" name="TextBox 2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1902" y="2677"/>
              <a:ext cx="597" cy="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u="sng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51" name="TextBox 2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636" y="2677"/>
              <a:ext cx="569" cy="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u="sng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</a:p>
            <a:p>
              <a:pPr eaLnBrk="1" hangingPunct="1"/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52" name="TextBox 2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2283" y="2912"/>
              <a:ext cx="597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+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1852930" y="3198495"/>
            <a:ext cx="1134745" cy="829945"/>
            <a:chOff x="1544" y="2705"/>
            <a:chExt cx="1787" cy="1307"/>
          </a:xfrm>
        </p:grpSpPr>
        <p:sp>
          <p:nvSpPr>
            <p:cNvPr id="54" name="TextBox 2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944" y="2705"/>
              <a:ext cx="597" cy="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u="sng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55" name="TextBox 2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762" y="2705"/>
              <a:ext cx="569" cy="1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u="sng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3</a:t>
              </a:r>
            </a:p>
            <a:p>
              <a:pPr eaLnBrk="1" hangingPunct="1"/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56" name="TextBox 2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339" y="2902"/>
              <a:ext cx="597" cy="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57" name="TextBox 2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1544" y="2917"/>
              <a:ext cx="628" cy="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=</a:t>
              </a: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2878455" y="3198495"/>
            <a:ext cx="633095" cy="829945"/>
            <a:chOff x="1544" y="2733"/>
            <a:chExt cx="997" cy="1307"/>
          </a:xfrm>
        </p:grpSpPr>
        <p:sp>
          <p:nvSpPr>
            <p:cNvPr id="59" name="TextBox 2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944" y="2733"/>
              <a:ext cx="597" cy="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u="sng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4</a:t>
              </a:r>
            </a:p>
            <a:p>
              <a:pPr eaLnBrk="1" hangingPunct="1"/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60" name="TextBox 2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544" y="2916"/>
              <a:ext cx="597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=</a:t>
              </a: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4412615" y="3098165"/>
            <a:ext cx="2225040" cy="829945"/>
            <a:chOff x="1944" y="2733"/>
            <a:chExt cx="3504" cy="1307"/>
          </a:xfrm>
        </p:grpSpPr>
        <p:sp>
          <p:nvSpPr>
            <p:cNvPr id="62" name="TextBox 2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944" y="2733"/>
              <a:ext cx="597" cy="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u="sng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4</a:t>
              </a:r>
            </a:p>
            <a:p>
              <a:pPr eaLnBrk="1" hangingPunct="1"/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63" name="TextBox 2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373" y="2976"/>
              <a:ext cx="3075" cy="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=4</a:t>
              </a: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÷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5=0.8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 bldLvl="0" animBg="1"/>
      <p:bldP spid="6" grpId="0" bldLvl="0" animBg="1"/>
      <p:bldP spid="35" grpId="0" bldLvl="0" animBg="1"/>
      <p:bldP spid="43" grpId="0" bldLvl="0" animBg="1"/>
      <p:bldP spid="45" grpId="0" bldLvl="0" animBg="1"/>
      <p:bldP spid="46" grpId="0" bldLvl="0" animBg="1"/>
      <p:bldP spid="4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半身女孩9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997700" y="3264535"/>
            <a:ext cx="1238250" cy="11874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9">
            <a:clrChange>
              <a:clrFrom>
                <a:srgbClr val="FDECF2">
                  <a:alpha val="100000"/>
                </a:srgbClr>
              </a:clrFrom>
              <a:clrTo>
                <a:srgbClr val="FDECF2">
                  <a:alpha val="100000"/>
                  <a:alpha val="0"/>
                </a:srgbClr>
              </a:clrTo>
            </a:clrChange>
          </a:blip>
          <a:srcRect r="2405"/>
          <a:stretch>
            <a:fillRect/>
          </a:stretch>
        </p:blipFill>
        <p:spPr>
          <a:xfrm>
            <a:off x="795655" y="1464945"/>
            <a:ext cx="2019935" cy="21901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0">
            <a:clrChange>
              <a:clrFrom>
                <a:srgbClr val="FDECF2">
                  <a:alpha val="100000"/>
                </a:srgbClr>
              </a:clrFrom>
              <a:clrTo>
                <a:srgbClr val="FDECF2">
                  <a:alpha val="100000"/>
                  <a:alpha val="0"/>
                </a:srgbClr>
              </a:clrTo>
            </a:clrChange>
          </a:blip>
          <a:srcRect r="3095"/>
          <a:stretch>
            <a:fillRect/>
          </a:stretch>
        </p:blipFill>
        <p:spPr>
          <a:xfrm>
            <a:off x="3072130" y="1534795"/>
            <a:ext cx="1934210" cy="2120265"/>
          </a:xfrm>
          <a:prstGeom prst="rect">
            <a:avLst/>
          </a:prstGeom>
        </p:spPr>
      </p:pic>
      <p:sp>
        <p:nvSpPr>
          <p:cNvPr id="12" name="TextBox 1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1495" y="807720"/>
            <a:ext cx="1754505" cy="584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分数乘法</a:t>
            </a:r>
          </a:p>
        </p:txBody>
      </p:sp>
      <p:sp>
        <p:nvSpPr>
          <p:cNvPr id="13" name="圆角矩形 12">
            <a:hlinkClick r:id="rId11" action="ppaction://hlinkfile"/>
          </p:cNvPr>
          <p:cNvSpPr/>
          <p:nvPr>
            <p:custDataLst>
              <p:tags r:id="rId2"/>
            </p:custDataLst>
          </p:nvPr>
        </p:nvSpPr>
        <p:spPr>
          <a:xfrm>
            <a:off x="2022475" y="3830955"/>
            <a:ext cx="2307590" cy="510189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化成最简分数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5368290" y="1464945"/>
            <a:ext cx="2970530" cy="1328420"/>
            <a:chOff x="8454" y="2307"/>
            <a:chExt cx="4678" cy="2092"/>
          </a:xfrm>
        </p:grpSpPr>
        <p:grpSp>
          <p:nvGrpSpPr>
            <p:cNvPr id="14" name="组合 4"/>
            <p:cNvGrpSpPr/>
            <p:nvPr/>
          </p:nvGrpSpPr>
          <p:grpSpPr bwMode="auto">
            <a:xfrm>
              <a:off x="8454" y="2307"/>
              <a:ext cx="4678" cy="2092"/>
              <a:chOff x="2597446" y="1174501"/>
              <a:chExt cx="2348434" cy="493517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15" name="云形标注 82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2597446" y="1174501"/>
                <a:ext cx="2347932" cy="493517"/>
              </a:xfrm>
              <a:prstGeom prst="cloudCallout">
                <a:avLst>
                  <a:gd name="adj1" fmla="val 14684"/>
                  <a:gd name="adj2" fmla="val 86940"/>
                </a:avLst>
              </a:prstGeom>
              <a:grpFill/>
              <a:ln w="19050" algn="ctr">
                <a:solidFill>
                  <a:srgbClr val="825830"/>
                </a:solidFill>
                <a:rou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400" b="1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6" name="矩形 4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2835904" y="1237960"/>
                <a:ext cx="2109976" cy="342537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800" b="1" dirty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说一说生活中哪些问题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800" b="1" dirty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可以</a:t>
                </a:r>
                <a:r>
                  <a:rPr lang="zh-CN" altLang="en-US" sz="1800" b="1" dirty="0" smtClean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用</a:t>
                </a:r>
                <a:r>
                  <a:rPr lang="en-US" altLang="zh-CN" sz="1800" b="1" dirty="0" smtClean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      </a:t>
                </a:r>
                <a:r>
                  <a:rPr lang="zh-CN" altLang="en-US" sz="1800" b="1" dirty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解决。</a:t>
                </a: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10195" y="3168"/>
              <a:ext cx="1274" cy="1103"/>
              <a:chOff x="1910" y="2734"/>
              <a:chExt cx="1274" cy="1103"/>
            </a:xfrm>
          </p:grpSpPr>
          <p:sp>
            <p:nvSpPr>
              <p:cNvPr id="18" name="TextBox 2"/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2587" y="2734"/>
                <a:ext cx="597" cy="1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no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b="1" u="sng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19" name="TextBox 2"/>
              <p:cNvSpPr txBox="1"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1910" y="2976"/>
                <a:ext cx="896" cy="6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no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3</a:t>
                </a:r>
                <a:r>
                  <a:rPr lang="zh-CN" alt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×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>
            <p:custDataLst>
              <p:tags r:id="rId2"/>
            </p:custDataLst>
          </p:nvPr>
        </p:nvSpPr>
        <p:spPr>
          <a:xfrm>
            <a:off x="1307634" y="1155601"/>
            <a:ext cx="6547712" cy="919707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在分数的乘法中，我们还学习了倒数的知识，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如果两个数的乘积等于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，这两个数互为倒数。</a:t>
            </a:r>
          </a:p>
        </p:txBody>
      </p:sp>
      <p:cxnSp>
        <p:nvCxnSpPr>
          <p:cNvPr id="5" name="直接箭头连接符 4"/>
          <p:cNvCxnSpPr/>
          <p:nvPr>
            <p:custDataLst>
              <p:tags r:id="rId3"/>
            </p:custDataLst>
          </p:nvPr>
        </p:nvCxnSpPr>
        <p:spPr>
          <a:xfrm flipH="1">
            <a:off x="2238380" y="2203623"/>
            <a:ext cx="72008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6" name="对象 5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374284" y="2779687"/>
          <a:ext cx="1080120" cy="5012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公式" r:id="rId15" imgW="558800" imgH="393700" progId="Equation.3">
                  <p:embed/>
                </p:oleObj>
              </mc:Choice>
              <mc:Fallback>
                <p:oleObj name="公式" r:id="rId15" imgW="558800" imgH="393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4284" y="2779687"/>
                        <a:ext cx="1080120" cy="5012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875586" y="3459857"/>
          <a:ext cx="83502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公式" r:id="rId17" imgW="431800" imgH="393700" progId="Equation.3">
                  <p:embed/>
                </p:oleObj>
              </mc:Choice>
              <mc:Fallback>
                <p:oleObj name="公式" r:id="rId17" imgW="431800" imgH="3937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5586" y="3459857"/>
                        <a:ext cx="835025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1"/>
          <p:cNvSpPr txBox="1"/>
          <p:nvPr>
            <p:custDataLst>
              <p:tags r:id="rId6"/>
            </p:custDataLst>
          </p:nvPr>
        </p:nvSpPr>
        <p:spPr>
          <a:xfrm>
            <a:off x="1638603" y="3532162"/>
            <a:ext cx="201622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互为倒数</a:t>
            </a:r>
          </a:p>
        </p:txBody>
      </p:sp>
      <p:cxnSp>
        <p:nvCxnSpPr>
          <p:cNvPr id="24" name="直接箭头连接符 23"/>
          <p:cNvCxnSpPr/>
          <p:nvPr>
            <p:custDataLst>
              <p:tags r:id="rId7"/>
            </p:custDataLst>
          </p:nvPr>
        </p:nvCxnSpPr>
        <p:spPr>
          <a:xfrm>
            <a:off x="4230891" y="2131615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6" name="Object 4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3834587" y="2779886"/>
          <a:ext cx="1008062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公式" r:id="rId19" imgW="520700" imgH="393700" progId="Equation.3">
                  <p:embed/>
                </p:oleObj>
              </mc:Choice>
              <mc:Fallback>
                <p:oleObj name="公式" r:id="rId19" imgW="520700" imgH="3937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4587" y="2779886"/>
                        <a:ext cx="1008062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31"/>
          <p:cNvSpPr txBox="1"/>
          <p:nvPr>
            <p:custDataLst>
              <p:tags r:id="rId9"/>
            </p:custDataLst>
          </p:nvPr>
        </p:nvSpPr>
        <p:spPr>
          <a:xfrm>
            <a:off x="4374907" y="3534865"/>
            <a:ext cx="201622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互为倒数</a:t>
            </a:r>
          </a:p>
        </p:txBody>
      </p:sp>
      <p:graphicFrame>
        <p:nvGraphicFramePr>
          <p:cNvPr id="29" name="Object 6"/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3798843" y="3494658"/>
          <a:ext cx="73660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公式" r:id="rId21" imgW="381000" imgH="393700" progId="Equation.3">
                  <p:embed/>
                </p:oleObj>
              </mc:Choice>
              <mc:Fallback>
                <p:oleObj name="公式" r:id="rId21" imgW="381000" imgH="3937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8843" y="3494658"/>
                        <a:ext cx="736600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直接箭头连接符 30"/>
          <p:cNvCxnSpPr/>
          <p:nvPr>
            <p:custDataLst>
              <p:tags r:id="rId11"/>
            </p:custDataLst>
          </p:nvPr>
        </p:nvCxnSpPr>
        <p:spPr>
          <a:xfrm>
            <a:off x="5887075" y="2203623"/>
            <a:ext cx="72008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4"/>
          <p:cNvSpPr txBox="1"/>
          <p:nvPr>
            <p:custDataLst>
              <p:tags r:id="rId12"/>
            </p:custDataLst>
          </p:nvPr>
        </p:nvSpPr>
        <p:spPr>
          <a:xfrm>
            <a:off x="6247115" y="2811625"/>
            <a:ext cx="201622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0.25×4=1</a:t>
            </a:r>
          </a:p>
        </p:txBody>
      </p:sp>
      <p:sp>
        <p:nvSpPr>
          <p:cNvPr id="37" name="TextBox 35"/>
          <p:cNvSpPr txBox="1"/>
          <p:nvPr>
            <p:custDataLst>
              <p:tags r:id="rId13"/>
            </p:custDataLst>
          </p:nvPr>
        </p:nvSpPr>
        <p:spPr>
          <a:xfrm>
            <a:off x="6175107" y="3532162"/>
            <a:ext cx="2232248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0.25</a:t>
            </a: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互为倒数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3" grpId="0"/>
      <p:bldP spid="28" grpId="0"/>
      <p:bldP spid="34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0" y="86360"/>
            <a:ext cx="3063240" cy="604520"/>
          </a:xfrm>
          <a:prstGeom prst="rect">
            <a:avLst/>
          </a:prstGeom>
        </p:spPr>
      </p:pic>
      <p:pic>
        <p:nvPicPr>
          <p:cNvPr id="5" name="图片 4" descr="图片4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755" y="2964180"/>
            <a:ext cx="926465" cy="1188720"/>
          </a:xfrm>
          <a:prstGeom prst="rect">
            <a:avLst/>
          </a:prstGeom>
        </p:spPr>
      </p:pic>
      <p:sp>
        <p:nvSpPr>
          <p:cNvPr id="6" name="圆角矩形标注 5"/>
          <p:cNvSpPr/>
          <p:nvPr/>
        </p:nvSpPr>
        <p:spPr>
          <a:xfrm>
            <a:off x="1918335" y="2571750"/>
            <a:ext cx="6388735" cy="2055495"/>
          </a:xfrm>
          <a:prstGeom prst="wedgeRoundRectCallout">
            <a:avLst>
              <a:gd name="adj1" fmla="val -57386"/>
              <a:gd name="adj2" fmla="val -4191"/>
              <a:gd name="adj3" fmla="val 16667"/>
            </a:avLst>
          </a:prstGeom>
          <a:solidFill>
            <a:schemeClr val="bg1"/>
          </a:solidFill>
        </p:spPr>
        <p:style>
          <a:lnRef idx="3">
            <a:schemeClr val="accent2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l"/>
            <a:r>
              <a:rPr 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有联系的，整数加减时相同数位对齐，是因为计数单位相同的数才能直接相加减，分母不同的分数相加减，分数单位不同，不能直接相加减，先要通分，化成分数单位相同的分数，才能直接加减。</a:t>
            </a:r>
          </a:p>
        </p:txBody>
      </p:sp>
      <p:pic>
        <p:nvPicPr>
          <p:cNvPr id="11" name="图片 10" descr="图片3"/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34125" y="1205230"/>
            <a:ext cx="975360" cy="1182370"/>
          </a:xfrm>
          <a:prstGeom prst="rect">
            <a:avLst/>
          </a:prstGeom>
        </p:spPr>
      </p:pic>
      <p:sp>
        <p:nvSpPr>
          <p:cNvPr id="12" name="圆角矩形标注 11"/>
          <p:cNvSpPr/>
          <p:nvPr/>
        </p:nvSpPr>
        <p:spPr>
          <a:xfrm>
            <a:off x="1682750" y="1198245"/>
            <a:ext cx="3983355" cy="1189355"/>
          </a:xfrm>
          <a:prstGeom prst="wedgeRoundRectCallout">
            <a:avLst>
              <a:gd name="adj1" fmla="val 58850"/>
              <a:gd name="adj2" fmla="val 7869"/>
              <a:gd name="adj3" fmla="val 16667"/>
            </a:avLst>
          </a:prstGeom>
          <a:solidFill>
            <a:schemeClr val="bg1"/>
          </a:solidFill>
        </p:spPr>
        <p:style>
          <a:lnRef idx="3">
            <a:schemeClr val="accent2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l"/>
            <a:r>
              <a:rPr 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分母不同的分数相加减，要先通分，和整数加减时相同数位对齐有联系吗？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bldLvl="0" animBg="1"/>
      <p:bldP spid="12" grpId="1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0" y="86360"/>
            <a:ext cx="3063240" cy="604520"/>
          </a:xfrm>
          <a:prstGeom prst="rect">
            <a:avLst/>
          </a:prstGeom>
        </p:spPr>
      </p:pic>
      <p:pic>
        <p:nvPicPr>
          <p:cNvPr id="4" name="图片 3" descr="图片3"/>
          <p:cNvPicPr>
            <a:picLocks noChangeAspect="1"/>
          </p:cNvPicPr>
          <p:nvPr/>
        </p:nvPicPr>
        <p:blipFill>
          <a:blip r:embed="rId7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33895" y="2453640"/>
            <a:ext cx="975360" cy="1182370"/>
          </a:xfrm>
          <a:prstGeom prst="rect">
            <a:avLst/>
          </a:prstGeom>
        </p:spPr>
      </p:pic>
      <p:pic>
        <p:nvPicPr>
          <p:cNvPr id="5" name="图片 4" descr="图片4"/>
          <p:cNvPicPr>
            <a:picLocks noChangeAspect="1"/>
          </p:cNvPicPr>
          <p:nvPr/>
        </p:nvPicPr>
        <p:blipFill>
          <a:blip r:embed="rId8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25245" y="1061085"/>
            <a:ext cx="926465" cy="1188720"/>
          </a:xfrm>
          <a:prstGeom prst="rect">
            <a:avLst/>
          </a:prstGeom>
        </p:spPr>
      </p:pic>
      <p:sp>
        <p:nvSpPr>
          <p:cNvPr id="6" name="圆角矩形标注 5"/>
          <p:cNvSpPr/>
          <p:nvPr>
            <p:custDataLst>
              <p:tags r:id="rId2"/>
            </p:custDataLst>
          </p:nvPr>
        </p:nvSpPr>
        <p:spPr>
          <a:xfrm>
            <a:off x="2700020" y="921385"/>
            <a:ext cx="4634230" cy="837565"/>
          </a:xfrm>
          <a:prstGeom prst="wedgeRoundRectCallout">
            <a:avLst>
              <a:gd name="adj1" fmla="val -60115"/>
              <a:gd name="adj2" fmla="val -2173"/>
              <a:gd name="adj3" fmla="val 16667"/>
            </a:avLst>
          </a:prstGeom>
          <a:solidFill>
            <a:schemeClr val="bg1"/>
          </a:solidFill>
        </p:spPr>
        <p:style>
          <a:lnRef idx="3">
            <a:schemeClr val="accent2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l"/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一尺之棰，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日取其半，万世不竭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，截到最后真的截不完吗？</a:t>
            </a:r>
          </a:p>
        </p:txBody>
      </p:sp>
      <p:sp>
        <p:nvSpPr>
          <p:cNvPr id="2" name="圆角矩形标注 1"/>
          <p:cNvSpPr/>
          <p:nvPr>
            <p:custDataLst>
              <p:tags r:id="rId3"/>
            </p:custDataLst>
          </p:nvPr>
        </p:nvSpPr>
        <p:spPr>
          <a:xfrm>
            <a:off x="929640" y="3161030"/>
            <a:ext cx="5770245" cy="1608455"/>
          </a:xfrm>
          <a:prstGeom prst="wedgeRoundRectCallout">
            <a:avLst>
              <a:gd name="adj1" fmla="val 53263"/>
              <a:gd name="adj2" fmla="val -37651"/>
              <a:gd name="adj3" fmla="val 16667"/>
            </a:avLst>
          </a:prstGeom>
          <a:solidFill>
            <a:schemeClr val="bg1"/>
          </a:solidFill>
        </p:spPr>
        <p:style>
          <a:lnRef idx="3">
            <a:schemeClr val="accent2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l"/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日取其半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，说明无论截取多少次，总有一半留下。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一尺之棰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是有限的物体，但它却可以无限地分割下去，所以截到最后，真的截不完。</a:t>
            </a:r>
          </a:p>
        </p:txBody>
      </p:sp>
      <p:sp>
        <p:nvSpPr>
          <p:cNvPr id="3" name="圆角矩形标注 2"/>
          <p:cNvSpPr/>
          <p:nvPr>
            <p:custDataLst>
              <p:tags r:id="rId4"/>
            </p:custDataLst>
          </p:nvPr>
        </p:nvSpPr>
        <p:spPr>
          <a:xfrm>
            <a:off x="2251710" y="2040890"/>
            <a:ext cx="4359275" cy="838200"/>
          </a:xfrm>
          <a:prstGeom prst="wedgeRoundRectCallout">
            <a:avLst>
              <a:gd name="adj1" fmla="val 54879"/>
              <a:gd name="adj2" fmla="val 46287"/>
              <a:gd name="adj3" fmla="val 16667"/>
            </a:avLst>
          </a:prstGeom>
          <a:solidFill>
            <a:schemeClr val="bg1"/>
          </a:solidFill>
        </p:spPr>
        <p:style>
          <a:lnRef idx="3">
            <a:schemeClr val="accent2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l"/>
            <a:r>
              <a:rPr 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这句话的意思是：一尺的木棍，每天截掉一半永远也截不完。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2" grpId="0" bldLvl="0" animBg="1"/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710" y="31115"/>
            <a:ext cx="3352165" cy="66421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70230" y="790575"/>
            <a:ext cx="6822440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请你结合前面的数学学习写一篇数学日记。</a:t>
            </a:r>
          </a:p>
        </p:txBody>
      </p:sp>
      <p:pic>
        <p:nvPicPr>
          <p:cNvPr id="11" name="图片 10" descr="图片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86550" y="2571750"/>
            <a:ext cx="975360" cy="1182370"/>
          </a:xfrm>
          <a:prstGeom prst="rect">
            <a:avLst/>
          </a:prstGeom>
        </p:spPr>
      </p:pic>
      <p:sp>
        <p:nvSpPr>
          <p:cNvPr id="12" name="圆角矩形标注 11"/>
          <p:cNvSpPr/>
          <p:nvPr>
            <p:custDataLst>
              <p:tags r:id="rId3"/>
            </p:custDataLst>
          </p:nvPr>
        </p:nvSpPr>
        <p:spPr>
          <a:xfrm>
            <a:off x="1712595" y="2571750"/>
            <a:ext cx="4615180" cy="1062990"/>
          </a:xfrm>
          <a:prstGeom prst="wedgeRoundRectCallout">
            <a:avLst>
              <a:gd name="adj1" fmla="val 58850"/>
              <a:gd name="adj2" fmla="val 7869"/>
              <a:gd name="adj3" fmla="val 16667"/>
            </a:avLst>
          </a:prstGeom>
          <a:solidFill>
            <a:schemeClr val="bg1"/>
          </a:solidFill>
        </p:spPr>
        <p:style>
          <a:lnRef idx="3">
            <a:schemeClr val="accent2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l"/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可以写一写自己的学习收获和不足。</a:t>
            </a:r>
            <a:r>
              <a:rPr 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注意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日</a:t>
            </a:r>
            <a:r>
              <a:rPr 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记</a:t>
            </a: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的书写格式哟！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DYyNmExZWZhZTZjYzk4YjkxOTFlMDhkMzhlMjUwM2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1217</Words>
  <Application>Microsoft Office PowerPoint</Application>
  <PresentationFormat>全屏显示(16:9)</PresentationFormat>
  <Paragraphs>368</Paragraphs>
  <Slides>25</Slides>
  <Notes>2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7" baseType="lpstr">
      <vt:lpstr>Office 主题</vt:lpstr>
      <vt:lpstr>公式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Administrator</cp:lastModifiedBy>
  <cp:revision>93</cp:revision>
  <dcterms:created xsi:type="dcterms:W3CDTF">2019-09-02T08:53:00Z</dcterms:created>
  <dcterms:modified xsi:type="dcterms:W3CDTF">2024-02-04T09:15:53Z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9522E8E9D7724758890C1B56D11E9C65_13</vt:lpwstr>
  </property>
  <property fmtid="{D5CDD505-2E9C-101B-9397-08002B2CF9AE}" pid="3" name="KSOProductBuildVer">
    <vt:lpwstr>2052-12.1.0.16120</vt:lpwstr>
  </property>
</Properties>
</file>