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image" Target="../media/image1.png"/><Relationship Id="rId3" Type="http://schemas.openxmlformats.org/officeDocument/2006/relationships/tags" Target="../tags/tag6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image" Target="../media/image2.png"/><Relationship Id="rId3" Type="http://schemas.openxmlformats.org/officeDocument/2006/relationships/tags" Target="../tags/tag6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openxmlformats.org/officeDocument/2006/relationships/tags" Target="../tags/tag67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4.png"/><Relationship Id="rId3" Type="http://schemas.openxmlformats.org/officeDocument/2006/relationships/tags" Target="../tags/tag69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5.png"/><Relationship Id="rId3" Type="http://schemas.openxmlformats.org/officeDocument/2006/relationships/tags" Target="../tags/tag71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image" Target="../media/image6.png"/><Relationship Id="rId3" Type="http://schemas.openxmlformats.org/officeDocument/2006/relationships/tags" Target="../tags/tag73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7.png"/><Relationship Id="rId3" Type="http://schemas.openxmlformats.org/officeDocument/2006/relationships/tags" Target="../tags/tag75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001-0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5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00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5923cb2c137efc7bf1f8d3c85c901eed.mp4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13835" y="0"/>
            <a:ext cx="385699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00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003-00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00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MEDIACOVER_FLAG" val="1"/>
  <p:tag name="KSO_WM_UNIT_MEDIACOVER_BTN_STATE" val="1"/>
  <p:tag name="KSO_WM_UNIT_MEDIACOVER_BTNRECT" val="0*0*0*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Mr.Lee</cp:lastModifiedBy>
  <cp:revision>158</cp:revision>
  <dcterms:created xsi:type="dcterms:W3CDTF">2019-06-19T02:08:00Z</dcterms:created>
  <dcterms:modified xsi:type="dcterms:W3CDTF">2025-09-10T01:52:49Z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53614AD34C404CA0AC70905DD6355B48_11</vt:lpwstr>
  </property>
</Properties>
</file>