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6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5781675" y="3429000"/>
            <a:ext cx="3073400" cy="34290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p>
            <a:pPr algn="ctr"/>
            <a:r>
              <a:rPr lang="zh-CN" altLang="en-US" sz="2800">
                <a:solidFill>
                  <a:srgbClr val="EEE9A4"/>
                </a:solidFill>
                <a:latin typeface="华康华综体W5" panose="040B0509000000000000" charset="-122"/>
                <a:ea typeface="华康华综体W5" panose="040B0509000000000000" charset="-122"/>
                <a:cs typeface="华康华综体W5" panose="040B0509000000000000" charset="-122"/>
              </a:rPr>
              <a:t>自信开口</a:t>
            </a:r>
            <a:r>
              <a:rPr lang="en-US" altLang="zh-CN" sz="2800">
                <a:solidFill>
                  <a:srgbClr val="EEE9A4"/>
                </a:solidFill>
                <a:latin typeface="华康华综体W5" panose="040B0509000000000000" charset="-122"/>
                <a:ea typeface="华康华综体W5" panose="040B0509000000000000" charset="-122"/>
                <a:cs typeface="华康华综体W5" panose="040B0509000000000000" charset="-122"/>
              </a:rPr>
              <a:t> </a:t>
            </a:r>
            <a:r>
              <a:rPr lang="zh-CN" altLang="en-US" sz="2800">
                <a:solidFill>
                  <a:srgbClr val="EEE9A4"/>
                </a:solidFill>
                <a:latin typeface="华康华综体W5" panose="040B0509000000000000" charset="-122"/>
                <a:ea typeface="华康华综体W5" panose="040B0509000000000000" charset="-122"/>
                <a:cs typeface="华康华综体W5" panose="040B0509000000000000" charset="-122"/>
              </a:rPr>
              <a:t>畅说英语</a:t>
            </a:r>
            <a:endParaRPr lang="zh-CN" altLang="en-US" sz="2800">
              <a:solidFill>
                <a:srgbClr val="EEE9A4"/>
              </a:solidFill>
              <a:latin typeface="华康华综体W5" panose="040B0509000000000000" charset="-122"/>
              <a:ea typeface="华康华综体W5" panose="040B0509000000000000" charset="-122"/>
              <a:cs typeface="华康华综体W5" panose="040B0509000000000000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5883910" y="4105275"/>
            <a:ext cx="2799080" cy="40640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p>
            <a:pPr algn="ctr"/>
            <a:r>
              <a:rPr lang="zh-CN" altLang="en-US" sz="2050" b="1">
                <a:solidFill>
                  <a:srgbClr val="EFFBF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高花亭小学英语教研组</a:t>
            </a:r>
            <a:endParaRPr lang="zh-CN" altLang="en-US" sz="2050" b="1">
              <a:solidFill>
                <a:srgbClr val="EFFBF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6440805" y="4449128"/>
            <a:ext cx="1590040" cy="42989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p>
            <a:pPr algn="ctr"/>
            <a:r>
              <a:rPr lang="en-US" altLang="en-US" sz="2200" b="1">
                <a:solidFill>
                  <a:srgbClr val="EEFBF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2025</a:t>
            </a:r>
            <a:r>
              <a:rPr lang="zh-CN" altLang="en-US" sz="2200" b="1">
                <a:solidFill>
                  <a:srgbClr val="EEFBF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2200" b="1">
                <a:solidFill>
                  <a:srgbClr val="EEFBF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12</a:t>
            </a:r>
            <a:r>
              <a:rPr lang="zh-CN" altLang="en-US" sz="2200" b="1">
                <a:solidFill>
                  <a:srgbClr val="EEFBF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endParaRPr lang="zh-CN" altLang="en-US" sz="2200" b="1">
              <a:solidFill>
                <a:srgbClr val="EEFBF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5071110" y="1296035"/>
            <a:ext cx="4494530" cy="2255520"/>
          </a:xfrm>
          <a:prstGeom prst="rect">
            <a:avLst/>
          </a:prstGeom>
          <a:noFill/>
        </p:spPr>
        <p:txBody>
          <a:bodyPr wrap="none" rtlCol="0" anchor="ctr" anchorCtr="1">
            <a:noAutofit/>
          </a:bodyPr>
          <a:p>
            <a:pPr algn="ctr"/>
            <a:r>
              <a:rPr lang="en-US" altLang="zh-CN" sz="6600" b="1">
                <a:solidFill>
                  <a:srgbClr val="F9E58C"/>
                </a:solidFill>
                <a:latin typeface="方正细珊瑚简体" panose="02000000000000000000" charset="-122"/>
                <a:ea typeface="方正细珊瑚简体" panose="02000000000000000000" charset="-122"/>
                <a:cs typeface="方正细珊瑚简体" panose="02000000000000000000" charset="-122"/>
              </a:rPr>
              <a:t>Spring Voice</a:t>
            </a:r>
            <a:endParaRPr lang="en-US" altLang="zh-CN" sz="6600" b="1">
              <a:solidFill>
                <a:srgbClr val="F9E58C"/>
              </a:solidFill>
              <a:latin typeface="方正细珊瑚简体" panose="02000000000000000000" charset="-122"/>
              <a:ea typeface="方正细珊瑚简体" panose="02000000000000000000" charset="-122"/>
              <a:cs typeface="方正细珊瑚简体" panose="02000000000000000000" charset="-122"/>
            </a:endParaRPr>
          </a:p>
          <a:p>
            <a:pPr algn="ctr"/>
            <a:r>
              <a:rPr lang="en-US" altLang="zh-CN" sz="6600" b="1">
                <a:solidFill>
                  <a:srgbClr val="F9E58C"/>
                </a:solidFill>
                <a:latin typeface="方正细珊瑚简体" panose="02000000000000000000" charset="-122"/>
                <a:ea typeface="方正细珊瑚简体" panose="02000000000000000000" charset="-122"/>
                <a:cs typeface="方正细珊瑚简体" panose="02000000000000000000" charset="-122"/>
              </a:rPr>
              <a:t>English</a:t>
            </a:r>
            <a:endParaRPr lang="en-US" altLang="zh-CN" sz="6600" b="1">
              <a:solidFill>
                <a:srgbClr val="F9E58C"/>
              </a:solidFill>
              <a:latin typeface="方正细珊瑚简体" panose="02000000000000000000" charset="-122"/>
              <a:ea typeface="方正细珊瑚简体" panose="02000000000000000000" charset="-122"/>
              <a:cs typeface="方正细珊瑚简体" panose="02000000000000000000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TYPE" val="b"/>
</p:tagLst>
</file>

<file path=ppt/tags/tag64.xml><?xml version="1.0" encoding="utf-8"?>
<p:tagLst xmlns:p="http://schemas.openxmlformats.org/presentationml/2006/main">
  <p:tag name="KSO_WM_UNIT_TYPE" val="f"/>
  <p:tag name="KSO_WM_UNIT_TEXT_SUBTYPE" val="b"/>
</p:tagLst>
</file>

<file path=ppt/tags/tag65.xml><?xml version="1.0" encoding="utf-8"?>
<p:tagLst xmlns:p="http://schemas.openxmlformats.org/presentationml/2006/main">
  <p:tag name="KSO_WM_UNIT_TYPE" val="f"/>
  <p:tag name="KSO_WM_UNIT_TEXT_SUBTYPE" val="c"/>
</p:tagLst>
</file>

<file path=ppt/tags/tag66.xml><?xml version="1.0" encoding="utf-8"?>
<p:tagLst xmlns:p="http://schemas.openxmlformats.org/presentationml/2006/main">
  <p:tag name="KSO_WM_UNIT_TYPE" val="a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WPS 演示</Application>
  <PresentationFormat>宽屏</PresentationFormat>
  <Paragraphs>9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3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华康华综体W5</vt:lpstr>
      <vt:lpstr>黑体</vt:lpstr>
      <vt:lpstr>方正细珊瑚简体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瘦底影</cp:lastModifiedBy>
  <cp:revision>157</cp:revision>
  <dcterms:created xsi:type="dcterms:W3CDTF">2019-06-19T02:08:00Z</dcterms:created>
  <dcterms:modified xsi:type="dcterms:W3CDTF">2025-12-26T02:30:13Z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EA6D559C5A7745D8A2EBCB17ADA1A686_11</vt:lpwstr>
  </property>
</Properties>
</file>