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37" r:id="rId3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CEF"/>
    <a:srgbClr val="FFFDD4"/>
    <a:srgbClr val="FFEF79"/>
    <a:srgbClr val="F5A95B"/>
    <a:srgbClr val="E5E5E5"/>
    <a:srgbClr val="28D6D5"/>
    <a:srgbClr val="124D9C"/>
    <a:srgbClr val="D9B142"/>
    <a:srgbClr val="20160A"/>
    <a:srgbClr val="2B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00" autoAdjust="0"/>
  </p:normalViewPr>
  <p:slideViewPr>
    <p:cSldViewPr showGuides="1">
      <p:cViewPr>
        <p:scale>
          <a:sx n="95" d="100"/>
          <a:sy n="95" d="100"/>
        </p:scale>
        <p:origin x="984" y="930"/>
      </p:cViewPr>
      <p:guideLst>
        <p:guide orient="horz" pos="162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9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microsoft.com/office/2007/relationships/hdphoto" Target="../media/image6.wdp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30"/>
          <a:stretch>
            <a:fillRect/>
          </a:stretch>
        </p:blipFill>
        <p:spPr>
          <a:xfrm>
            <a:off x="0" y="1"/>
            <a:ext cx="9144000" cy="514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30"/>
          <a:stretch>
            <a:fillRect/>
          </a:stretch>
        </p:blipFill>
        <p:spPr>
          <a:xfrm>
            <a:off x="0" y="1"/>
            <a:ext cx="9144000" cy="514894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228600" y="666749"/>
            <a:ext cx="8706678" cy="393506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473902" y="4052481"/>
            <a:ext cx="1945698" cy="566331"/>
            <a:chOff x="3159702" y="3857747"/>
            <a:chExt cx="2402898" cy="699407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02" y="3943350"/>
              <a:ext cx="1828800" cy="61380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67"/>
            <a:stretch>
              <a:fillRect/>
            </a:stretch>
          </p:blipFill>
          <p:spPr>
            <a:xfrm flipH="1">
              <a:off x="4607502" y="3857747"/>
              <a:ext cx="955098" cy="69940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 userDrawn="1"/>
        </p:nvGrpSpPr>
        <p:grpSpPr>
          <a:xfrm>
            <a:off x="4378902" y="4019550"/>
            <a:ext cx="1945698" cy="566331"/>
            <a:chOff x="3159702" y="3857747"/>
            <a:chExt cx="2402898" cy="6994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02" y="3943350"/>
              <a:ext cx="1828800" cy="61380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67"/>
            <a:stretch>
              <a:fillRect/>
            </a:stretch>
          </p:blipFill>
          <p:spPr>
            <a:xfrm flipH="1">
              <a:off x="4607502" y="3857747"/>
              <a:ext cx="955098" cy="6994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943350"/>
            <a:ext cx="91440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3" y="4705350"/>
            <a:ext cx="9153679" cy="439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microsoft.com/office/2007/relationships/hdphoto" Target="../media/image8.wdp"/><Relationship Id="rId7" Type="http://schemas.openxmlformats.org/officeDocument/2006/relationships/image" Target="../media/image14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4744"/>
            <a:ext cx="2209799" cy="13834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2951848"/>
            <a:ext cx="1875388" cy="12435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16" y="3851035"/>
            <a:ext cx="5071059" cy="701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851035"/>
            <a:ext cx="9144000" cy="1292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" y="4540714"/>
            <a:ext cx="9153679" cy="5944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3400" y="2647950"/>
            <a:ext cx="84258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spc="400" dirty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庆祝第</a:t>
            </a:r>
            <a:r>
              <a:rPr lang="en-US" altLang="zh-CN" sz="3200" spc="400" dirty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41</a:t>
            </a:r>
            <a:r>
              <a:rPr lang="zh-CN" altLang="en-US" sz="3200" spc="400" dirty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个教师节暨师德师风宣讲活动</a:t>
            </a:r>
            <a:endParaRPr lang="zh-CN" altLang="en-US" sz="3200" spc="400" dirty="0">
              <a:gradFill>
                <a:gsLst>
                  <a:gs pos="0">
                    <a:srgbClr val="FFFDD4"/>
                  </a:gs>
                  <a:gs pos="100000">
                    <a:srgbClr val="FFEF7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9880" y="209550"/>
            <a:ext cx="6047105" cy="930275"/>
            <a:chOff x="1288" y="454"/>
            <a:chExt cx="9523" cy="1465"/>
          </a:xfrm>
        </p:grpSpPr>
        <p:pic>
          <p:nvPicPr>
            <p:cNvPr id="8" name="图片 1" descr="高花亭标志_看图王"/>
            <p:cNvPicPr>
              <a:picLocks noChangeAspect="1"/>
            </p:cNvPicPr>
            <p:nvPr/>
          </p:nvPicPr>
          <p:blipFill>
            <a:blip r:embed="rId9"/>
            <a:srcRect l="6777" t="3436" r="6741" b="3927"/>
            <a:stretch>
              <a:fillRect/>
            </a:stretch>
          </p:blipFill>
          <p:spPr>
            <a:xfrm>
              <a:off x="1288" y="454"/>
              <a:ext cx="1533" cy="1465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080" y="694"/>
              <a:ext cx="7731" cy="10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40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  <a:sym typeface="华康行楷体 W5" panose="03000509000000000000" charset="-122"/>
                </a:rPr>
                <a:t>安庆市高花亭小学</a:t>
              </a:r>
              <a:endParaRPr lang="zh-CN" altLang="en-US" sz="4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华康行楷体 W5" panose="03000509000000000000" charset="-122"/>
              </a:endParaRPr>
            </a:p>
          </p:txBody>
        </p:sp>
      </p:grpSp>
      <p:sp>
        <p:nvSpPr>
          <p:cNvPr id="10" name="矩形 9" descr="7b0a2020202022776f7264617274223a2022220a7d0a"/>
          <p:cNvSpPr/>
          <p:nvPr/>
        </p:nvSpPr>
        <p:spPr>
          <a:xfrm>
            <a:off x="533400" y="1511935"/>
            <a:ext cx="8227695" cy="930910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>
            <a:normAutofit lnSpcReduction="10000"/>
            <a:scene3d>
              <a:camera prst="obliqueTopRight"/>
              <a:lightRig rig="glow" dir="t">
                <a:rot lat="0" lon="0" rev="0"/>
              </a:lightRig>
            </a:scene3d>
            <a:sp3d extrusionH="164757" contourW="6590" prstMaterial="matte">
              <a:extrusionClr>
                <a:srgbClr val="7E4C03"/>
              </a:extrusionClr>
              <a:contourClr>
                <a:srgbClr val="FFF9BE"/>
              </a:contourClr>
            </a:sp3d>
          </a:bodyPr>
          <a:p>
            <a:pPr algn="ctr"/>
            <a:r>
              <a:rPr lang="zh-CN" altLang="en-US" sz="4800" b="1">
                <a:ln w="19771" cmpd="sng">
                  <a:solidFill>
                    <a:srgbClr val="E08C20"/>
                  </a:solidFill>
                </a:ln>
                <a:gradFill>
                  <a:gsLst>
                    <a:gs pos="100000">
                      <a:srgbClr val="FFCF71"/>
                    </a:gs>
                    <a:gs pos="0">
                      <a:srgbClr val="FFFFDD"/>
                    </a:gs>
                  </a:gsLst>
                  <a:lin ang="4260000" scaled="0"/>
                </a:gradFill>
                <a:effectLst>
                  <a:outerShdw blurRad="6590" dist="38100" dir="3480000" algn="tl" rotWithShape="0">
                    <a:srgbClr val="A23100">
                      <a:alpha val="52000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  <a:cs typeface="汉仪综艺体简" panose="02010600000101010101" charset="-122"/>
                <a:sym typeface="汉仪方叠体简" panose="02010600000101010101" charset="-122"/>
              </a:rPr>
              <a:t>铸师魂 强师能 育未来</a:t>
            </a:r>
            <a:endParaRPr lang="zh-CN" altLang="en-US" sz="4800" b="1">
              <a:ln w="19771" cmpd="sng">
                <a:solidFill>
                  <a:srgbClr val="E08C20"/>
                </a:solidFill>
              </a:ln>
              <a:gradFill>
                <a:gsLst>
                  <a:gs pos="100000">
                    <a:srgbClr val="FFCF71"/>
                  </a:gs>
                  <a:gs pos="0">
                    <a:srgbClr val="FFFFDD"/>
                  </a:gs>
                </a:gsLst>
                <a:lin ang="4260000" scaled="0"/>
              </a:gradFill>
              <a:effectLst>
                <a:outerShdw blurRad="6590" dist="38100" dir="3480000" algn="tl" rotWithShape="0">
                  <a:srgbClr val="A23100">
                    <a:alpha val="52000"/>
                  </a:srgbClr>
                </a:outerShdw>
              </a:effectLst>
              <a:latin typeface="汉仪综艺体简" panose="02010600000101010101" charset="-122"/>
              <a:ea typeface="汉仪综艺体简" panose="02010600000101010101" charset="-122"/>
              <a:cs typeface="汉仪综艺体简" panose="02010600000101010101" charset="-122"/>
              <a:sym typeface="汉仪方叠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resource_record_key" val="{&quot;12&quot;:[25001596,25005153,25004618,25002166,25037507]}"/>
</p:tagLst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全屏显示(16:9)</PresentationFormat>
  <Paragraphs>6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华康行楷体 W5</vt:lpstr>
      <vt:lpstr>汉仪综艺体简</vt:lpstr>
      <vt:lpstr>汉仪方叠体简</vt:lpstr>
      <vt:lpstr>Arial Unicode MS</vt:lpstr>
      <vt:lpstr>Arial Black</vt:lpstr>
      <vt:lpstr>Calibri</vt:lpstr>
      <vt:lpstr>华文行楷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Mr.Lee</cp:lastModifiedBy>
  <cp:revision>6</cp:revision>
  <dcterms:created xsi:type="dcterms:W3CDTF">2019-05-13T05:48:00Z</dcterms:created>
  <dcterms:modified xsi:type="dcterms:W3CDTF">2025-09-10T01:19:32Z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EF884194FAF54228A41437FE3B0D7935_13</vt:lpwstr>
  </property>
  <property fmtid="{D5CDD505-2E9C-101B-9397-08002B2CF9AE}" pid="3" name="KSOProductBuildVer">
    <vt:lpwstr>2052-12.1.0.22529</vt:lpwstr>
  </property>
</Properties>
</file>