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embeddedFontLst>
    <p:embeddedFont>
      <p:font typeface="汉仪晓波舒黑W" panose="00020600040101010101" charset="-122"/>
      <p:regular r:id="rId8"/>
    </p:embeddedFont>
    <p:embeddedFont>
      <p:font typeface="微软雅黑" panose="020B0503020204020204" charset="-122"/>
      <p:regular r:id="rId9"/>
    </p:embeddedFont>
    <p:embeddedFont>
      <p:font typeface="思源黑体 CN Light" panose="020B0300000000000000" charset="-122"/>
      <p:regular r:id="rId10"/>
    </p:embeddedFont>
    <p:embeddedFont>
      <p:font typeface="等线" panose="02010600030101010101" charset="-122"/>
      <p:regular r:id="rId1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191A"/>
    <a:srgbClr val="E7371F"/>
    <a:srgbClr val="FFEA8C"/>
    <a:srgbClr val="FFD49C"/>
    <a:srgbClr val="F99F58"/>
    <a:srgbClr val="FEF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2.fntdata"/><Relationship Id="rId8" Type="http://schemas.openxmlformats.org/officeDocument/2006/relationships/font" Target="fonts/font1.fntdata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font" Target="fonts/font4.fntdata"/><Relationship Id="rId10" Type="http://schemas.openxmlformats.org/officeDocument/2006/relationships/font" Target="fonts/font3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5CCD-22BC-4CD2-BA6A-B7991225BE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469EB-46EF-4387-B11F-01B36297E9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emplates\picture_hover\&amp;pky91188785518&amp;"/>
          <p:cNvPicPr>
            <a:picLocks noChangeAspect="1"/>
          </p:cNvPicPr>
          <p:nvPr userDrawn="1"/>
        </p:nvPicPr>
        <p:blipFill>
          <a:blip r:embed="rId2"/>
          <a:srcRect l="5556" r="5556"/>
          <a:stretch>
            <a:fillRect/>
          </a:stretch>
        </p:blipFill>
        <p:spPr>
          <a:xfrm>
            <a:off x="-12032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emplates\picture_hover\&amp;pky91188785518&amp;"/>
          <p:cNvPicPr>
            <a:picLocks noChangeAspect="1"/>
          </p:cNvPicPr>
          <p:nvPr userDrawn="1"/>
        </p:nvPicPr>
        <p:blipFill>
          <a:blip r:embed="rId2"/>
          <a:srcRect l="5556" r="5556"/>
          <a:stretch>
            <a:fillRect/>
          </a:stretch>
        </p:blipFill>
        <p:spPr>
          <a:xfrm>
            <a:off x="-12032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: 圆角 7"/>
          <p:cNvSpPr/>
          <p:nvPr userDrawn="1"/>
        </p:nvSpPr>
        <p:spPr>
          <a:xfrm>
            <a:off x="200527" y="210553"/>
            <a:ext cx="11790947" cy="6436895"/>
          </a:xfrm>
          <a:prstGeom prst="roundRect">
            <a:avLst>
              <a:gd name="adj" fmla="val 1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3880185" y="208807"/>
            <a:ext cx="4431630" cy="822157"/>
            <a:chOff x="3942348" y="256935"/>
            <a:chExt cx="4431630" cy="822157"/>
          </a:xfrm>
        </p:grpSpPr>
        <p:pic>
          <p:nvPicPr>
            <p:cNvPr id="3" name="图片 2" descr="templates\picture_hover\&amp;pky95177352523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42348" y="256935"/>
              <a:ext cx="822157" cy="822157"/>
            </a:xfrm>
            <a:prstGeom prst="rect">
              <a:avLst/>
            </a:prstGeom>
          </p:spPr>
        </p:pic>
        <p:pic>
          <p:nvPicPr>
            <p:cNvPr id="4" name="图片 3" descr="templates\picture_hover\&amp;pky95177352523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551821" y="256935"/>
              <a:ext cx="822157" cy="82215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97A91-79B0-4FA8-94AE-58D1DF4F3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2CF9-034A-4C4E-8523-1F2A784F19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17295" y="937895"/>
            <a:ext cx="988695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A8C"/>
                    </a:gs>
                    <a:gs pos="100000">
                      <a:srgbClr val="F99F58"/>
                    </a:gs>
                  </a:gsLst>
                  <a:lin ang="5400000" scaled="1"/>
                </a:gradFill>
                <a:effectLst>
                  <a:outerShdw blurRad="190500" dist="38100" dir="5400000" algn="t" rotWithShape="0">
                    <a:prstClr val="black">
                      <a:alpha val="30000"/>
                    </a:prstClr>
                  </a:outerShdw>
                </a:effectLst>
                <a:latin typeface="汉仪晓波舒黑W" panose="00020600040101010101" charset="-122"/>
                <a:ea typeface="汉仪晓波舒黑W" panose="00020600040101010101" charset="-122"/>
                <a:cs typeface="+mn-ea"/>
                <a:sym typeface="+mn-lt"/>
              </a:rPr>
              <a:t>区委第一巡察组巡察</a:t>
            </a:r>
            <a:endParaRPr lang="zh-CN" altLang="en-US" sz="6600" dirty="0">
              <a:gradFill>
                <a:gsLst>
                  <a:gs pos="0">
                    <a:srgbClr val="FFEA8C"/>
                  </a:gs>
                  <a:gs pos="100000">
                    <a:srgbClr val="F99F58"/>
                  </a:gs>
                </a:gsLst>
                <a:lin ang="5400000" scaled="1"/>
              </a:gradFill>
              <a:effectLst>
                <a:outerShdw blurRad="190500" dist="38100" dir="5400000" algn="t" rotWithShape="0">
                  <a:prstClr val="black">
                    <a:alpha val="30000"/>
                  </a:prstClr>
                </a:outerShdw>
              </a:effectLst>
              <a:latin typeface="汉仪晓波舒黑W" panose="00020600040101010101" charset="-122"/>
              <a:ea typeface="汉仪晓波舒黑W" panose="00020600040101010101" charset="-122"/>
              <a:cs typeface="+mn-ea"/>
              <a:sym typeface="+mn-lt"/>
            </a:endParaRPr>
          </a:p>
          <a:p>
            <a:pPr algn="ctr"/>
            <a:r>
              <a:rPr lang="zh-CN" altLang="en-US" sz="6600" dirty="0">
                <a:gradFill>
                  <a:gsLst>
                    <a:gs pos="0">
                      <a:srgbClr val="FFEA8C"/>
                    </a:gs>
                    <a:gs pos="100000">
                      <a:srgbClr val="F99F58"/>
                    </a:gs>
                  </a:gsLst>
                  <a:lin ang="5400000" scaled="1"/>
                </a:gradFill>
                <a:effectLst>
                  <a:outerShdw blurRad="190500" dist="38100" dir="5400000" algn="t" rotWithShape="0">
                    <a:prstClr val="black">
                      <a:alpha val="30000"/>
                    </a:prstClr>
                  </a:outerShdw>
                </a:effectLst>
                <a:latin typeface="汉仪晓波舒黑W" panose="00020600040101010101" charset="-122"/>
                <a:ea typeface="汉仪晓波舒黑W" panose="00020600040101010101" charset="-122"/>
                <a:cs typeface="+mn-ea"/>
                <a:sym typeface="+mn-lt"/>
              </a:rPr>
              <a:t>安庆市高花亭小学党支部</a:t>
            </a:r>
            <a:endParaRPr lang="zh-CN" altLang="en-US" sz="6600" dirty="0">
              <a:gradFill>
                <a:gsLst>
                  <a:gs pos="0">
                    <a:srgbClr val="FFEA8C"/>
                  </a:gs>
                  <a:gs pos="100000">
                    <a:srgbClr val="F99F58"/>
                  </a:gs>
                </a:gsLst>
                <a:lin ang="5400000" scaled="1"/>
              </a:gradFill>
              <a:effectLst>
                <a:outerShdw blurRad="190500" dist="38100" dir="5400000" algn="t" rotWithShape="0">
                  <a:prstClr val="black">
                    <a:alpha val="30000"/>
                  </a:prstClr>
                </a:outerShdw>
              </a:effectLst>
              <a:latin typeface="汉仪晓波舒黑W" panose="00020600040101010101" charset="-122"/>
              <a:ea typeface="汉仪晓波舒黑W" panose="00020600040101010101" charset="-122"/>
              <a:cs typeface="+mn-ea"/>
              <a:sym typeface="+mn-lt"/>
            </a:endParaRPr>
          </a:p>
          <a:p>
            <a:pPr algn="ctr"/>
            <a:r>
              <a:rPr lang="zh-CN" altLang="en-US" sz="6600" dirty="0">
                <a:gradFill>
                  <a:gsLst>
                    <a:gs pos="0">
                      <a:srgbClr val="FFEA8C"/>
                    </a:gs>
                    <a:gs pos="100000">
                      <a:srgbClr val="F99F58"/>
                    </a:gs>
                  </a:gsLst>
                  <a:lin ang="5400000" scaled="1"/>
                </a:gradFill>
                <a:effectLst>
                  <a:outerShdw blurRad="190500" dist="38100" dir="5400000" algn="t" rotWithShape="0">
                    <a:prstClr val="black">
                      <a:alpha val="30000"/>
                    </a:prstClr>
                  </a:outerShdw>
                </a:effectLst>
                <a:latin typeface="汉仪晓波舒黑W" panose="00020600040101010101" charset="-122"/>
                <a:ea typeface="汉仪晓波舒黑W" panose="00020600040101010101" charset="-122"/>
                <a:cs typeface="+mn-ea"/>
                <a:sym typeface="+mn-lt"/>
              </a:rPr>
              <a:t>情况反馈</a:t>
            </a:r>
            <a:r>
              <a:rPr lang="zh-CN" altLang="en-US" sz="6600" dirty="0">
                <a:gradFill>
                  <a:gsLst>
                    <a:gs pos="0">
                      <a:srgbClr val="FFEA8C"/>
                    </a:gs>
                    <a:gs pos="100000">
                      <a:srgbClr val="F99F58"/>
                    </a:gs>
                  </a:gsLst>
                  <a:lin ang="5400000" scaled="1"/>
                </a:gradFill>
                <a:effectLst>
                  <a:outerShdw blurRad="190500" dist="38100" dir="5400000" algn="t" rotWithShape="0">
                    <a:prstClr val="black">
                      <a:alpha val="30000"/>
                    </a:prstClr>
                  </a:outerShdw>
                </a:effectLst>
                <a:latin typeface="汉仪晓波舒黑W" panose="00020600040101010101" charset="-122"/>
                <a:ea typeface="汉仪晓波舒黑W" panose="00020600040101010101" charset="-122"/>
                <a:cs typeface="+mn-ea"/>
                <a:sym typeface="+mn-lt"/>
              </a:rPr>
              <a:t>会</a:t>
            </a:r>
            <a:endParaRPr lang="zh-CN" altLang="en-US" sz="6600" dirty="0">
              <a:gradFill>
                <a:gsLst>
                  <a:gs pos="0">
                    <a:srgbClr val="FFEA8C"/>
                  </a:gs>
                  <a:gs pos="100000">
                    <a:srgbClr val="F99F58"/>
                  </a:gs>
                </a:gsLst>
                <a:lin ang="5400000" scaled="1"/>
              </a:gradFill>
              <a:effectLst>
                <a:outerShdw blurRad="190500" dist="38100" dir="5400000" algn="t" rotWithShape="0">
                  <a:prstClr val="black">
                    <a:alpha val="30000"/>
                  </a:prstClr>
                </a:outerShdw>
              </a:effectLst>
              <a:latin typeface="汉仪晓波舒黑W" panose="00020600040101010101" charset="-122"/>
              <a:ea typeface="汉仪晓波舒黑W" panose="00020600040101010101" charset="-122"/>
              <a:cs typeface="+mn-ea"/>
              <a:sym typeface="+mn-lt"/>
            </a:endParaRPr>
          </a:p>
        </p:txBody>
      </p:sp>
      <p:pic>
        <p:nvPicPr>
          <p:cNvPr id="12" name="图片 11" descr="templates\picture_hover\&amp;pky8160129526&amp;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362860">
            <a:off x="318360" y="2844254"/>
            <a:ext cx="511295" cy="5112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30040" y="4502785"/>
            <a:ext cx="4061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xue2e34">
      <a:majorFont>
        <a:latin typeface="思源黑体 CN Light"/>
        <a:ea typeface="思源黑体 CN Normal"/>
        <a:cs typeface=""/>
      </a:majorFont>
      <a:minorFont>
        <a:latin typeface="思源黑体 CN Light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WPS 演示</Application>
  <PresentationFormat>宽屏</PresentationFormat>
  <Paragraphs>6</Paragraphs>
  <Slides>1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3" baseType="lpstr">
      <vt:lpstr>Arial</vt:lpstr>
      <vt:lpstr>宋体</vt:lpstr>
      <vt:lpstr>Wingdings</vt:lpstr>
      <vt:lpstr>汉仪晓波舒黑W</vt:lpstr>
      <vt:lpstr>微软雅黑</vt:lpstr>
      <vt:lpstr>Arial Unicode MS</vt:lpstr>
      <vt:lpstr>思源黑体 CN Normal</vt:lpstr>
      <vt:lpstr>黑体</vt:lpstr>
      <vt:lpstr>思源黑体 CN Light</vt:lpstr>
      <vt:lpstr>等线</vt:lpstr>
      <vt:lpstr>Calibri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萧萧演示</dc:creator>
  <cp:lastModifiedBy>麻雀老师</cp:lastModifiedBy>
  <cp:revision>7</cp:revision>
  <dcterms:created xsi:type="dcterms:W3CDTF">2022-11-17T12:08:00Z</dcterms:created>
  <dcterms:modified xsi:type="dcterms:W3CDTF">2026-01-05T06:57:44Z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KSOTemplateUUID">
    <vt:lpwstr>v1.0_mb_IF/ihoCSglxIbv0Wsg2N1w==</vt:lpwstr>
  </property>
  <property fmtid="{D5CDD505-2E9C-101B-9397-08002B2CF9AE}" pid="4" name="ICV">
    <vt:lpwstr>970941CB0D054621942559AB5CD7C500_11</vt:lpwstr>
  </property>
</Properties>
</file>