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7" r:id="rId3"/>
  </p:sldIdLst>
  <p:sldSz cx="12192000" cy="6858000"/>
  <p:notesSz cx="6858000" cy="9144000"/>
  <p:embeddedFontLst>
    <p:embeddedFont>
      <p:font typeface="汉仪正圆-55W" panose="00020600040101010101" charset="-122"/>
      <p:regular r:id="rId9"/>
    </p:embeddedFont>
    <p:embeddedFont>
      <p:font typeface="汉仪雅酷黑 65W" panose="020B0604020202020204" charset="-122"/>
      <p:regular r:id="rId10"/>
    </p:embeddedFont>
  </p:embeddedFontLst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1F0B"/>
    <a:srgbClr val="A54B00"/>
    <a:srgbClr val="FD981D"/>
    <a:srgbClr val="D72B15"/>
    <a:srgbClr val="FFF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.xml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正圆-55W" panose="00020600040101010101" charset="-122"/>
              </a:rPr>
            </a:fld>
            <a:endParaRPr lang="zh-CN" altLang="en-US">
              <a:cs typeface="汉仪正圆-55W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正圆-55W" panose="00020600040101010101" charset="-122"/>
              </a:rPr>
            </a:fld>
            <a:endParaRPr lang="zh-CN" altLang="en-US">
              <a:cs typeface="汉仪正圆-55W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正圆-55W" panose="00020600040101010101" charset="-122"/>
        <a:ea typeface="汉仪正圆-55W" panose="00020600040101010101" charset="-122"/>
        <a:cs typeface="汉仪正圆-55W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正圆-55W" panose="00020600040101010101" charset="-122"/>
        <a:ea typeface="汉仪正圆-55W" panose="00020600040101010101" charset="-122"/>
        <a:cs typeface="汉仪正圆-55W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正圆-55W" panose="00020600040101010101" charset="-122"/>
        <a:ea typeface="汉仪正圆-55W" panose="00020600040101010101" charset="-122"/>
        <a:cs typeface="汉仪正圆-55W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正圆-55W" panose="00020600040101010101" charset="-122"/>
        <a:ea typeface="汉仪正圆-55W" panose="00020600040101010101" charset="-122"/>
        <a:cs typeface="汉仪正圆-55W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正圆-55W" panose="00020600040101010101" charset="-122"/>
        <a:ea typeface="汉仪正圆-55W" panose="00020600040101010101" charset="-122"/>
        <a:cs typeface="汉仪正圆-55W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3175" y="1905"/>
            <a:ext cx="12200906" cy="6873875"/>
            <a:chOff x="-5" y="3"/>
            <a:chExt cx="19214" cy="10825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"/>
              <a:ext cx="19200" cy="108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20"/>
            <a:stretch>
              <a:fillRect/>
            </a:stretch>
          </p:blipFill>
          <p:spPr>
            <a:xfrm>
              <a:off x="0" y="7308"/>
              <a:ext cx="19200" cy="349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4" b="31921"/>
            <a:stretch>
              <a:fillRect/>
            </a:stretch>
          </p:blipFill>
          <p:spPr>
            <a:xfrm>
              <a:off x="-5" y="17"/>
              <a:ext cx="19200" cy="76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" y="4398"/>
              <a:ext cx="3945" cy="612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" y="3940"/>
              <a:ext cx="3945" cy="612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06"/>
            <a:stretch>
              <a:fillRect/>
            </a:stretch>
          </p:blipFill>
          <p:spPr>
            <a:xfrm>
              <a:off x="-5" y="7642"/>
              <a:ext cx="19200" cy="3186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" y="8152"/>
              <a:ext cx="2370" cy="23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" t="25088" r="118" b="30702"/>
            <a:stretch>
              <a:fillRect/>
            </a:stretch>
          </p:blipFill>
          <p:spPr>
            <a:xfrm>
              <a:off x="4948" y="6202"/>
              <a:ext cx="9322" cy="4150"/>
            </a:xfrm>
            <a:prstGeom prst="rect">
              <a:avLst/>
            </a:prstGeom>
          </p:spPr>
        </p:pic>
        <p:sp>
          <p:nvSpPr>
            <p:cNvPr id="9" name="圆角矩形 8"/>
            <p:cNvSpPr/>
            <p:nvPr/>
          </p:nvSpPr>
          <p:spPr>
            <a:xfrm>
              <a:off x="216" y="241"/>
              <a:ext cx="18815" cy="10408"/>
            </a:xfrm>
            <a:prstGeom prst="roundRect">
              <a:avLst>
                <a:gd name="adj" fmla="val 2352"/>
              </a:avLst>
            </a:prstGeom>
            <a:solidFill>
              <a:schemeClr val="bg1"/>
            </a:solidFill>
            <a:ln w="25400">
              <a:solidFill>
                <a:srgbClr val="A5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正圆-55W" panose="00020600040101010101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695"/>
          </a:xfrm>
        </p:spPr>
        <p:txBody>
          <a:bodyPr/>
          <a:lstStyle>
            <a:lvl1pPr>
              <a:defRPr sz="3200">
                <a:latin typeface="汉仪正圆-55W" panose="00020600040101010101" charset="-122"/>
                <a:ea typeface="汉仪正圆-55W" panose="00020600040101010101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5025" y="1255395"/>
            <a:ext cx="10515600" cy="4351338"/>
          </a:xfrm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buNone/>
              <a:defRPr sz="2400">
                <a:latin typeface="汉仪正圆-55W" panose="00020600040101010101" charset="-122"/>
                <a:ea typeface="汉仪正圆-55W" panose="0002060004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buNone/>
              <a:defRPr sz="2400">
                <a:latin typeface="汉仪正圆-55W" panose="00020600040101010101" charset="-122"/>
                <a:ea typeface="汉仪正圆-55W" panose="00020600040101010101" charset="-122"/>
              </a:defRPr>
            </a:lvl2pPr>
            <a:lvl3pPr marL="914400" indent="0" eaLnBrk="1" fontAlgn="auto" latinLnBrk="0" hangingPunct="1">
              <a:lnSpc>
                <a:spcPct val="120000"/>
              </a:lnSpc>
              <a:buNone/>
              <a:defRPr sz="2400">
                <a:latin typeface="汉仪正圆-55W" panose="00020600040101010101" charset="-122"/>
                <a:ea typeface="汉仪正圆-55W" panose="00020600040101010101" charset="-122"/>
              </a:defRPr>
            </a:lvl3pPr>
            <a:lvl4pPr marL="1371600" indent="0" eaLnBrk="1" fontAlgn="auto" latinLnBrk="0" hangingPunct="1">
              <a:lnSpc>
                <a:spcPct val="120000"/>
              </a:lnSpc>
              <a:buNone/>
              <a:defRPr sz="2400">
                <a:latin typeface="汉仪正圆-55W" panose="00020600040101010101" charset="-122"/>
                <a:ea typeface="汉仪正圆-55W" panose="00020600040101010101" charset="-122"/>
              </a:defRPr>
            </a:lvl4pPr>
            <a:lvl5pPr marL="1828800" indent="0" eaLnBrk="1" fontAlgn="auto" latinLnBrk="0" hangingPunct="1">
              <a:lnSpc>
                <a:spcPct val="120000"/>
              </a:lnSpc>
              <a:buNone/>
              <a:defRPr sz="2400">
                <a:latin typeface="汉仪正圆-55W" panose="00020600040101010101" charset="-122"/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jpe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0"/>
          <a:stretch>
            <a:fillRect/>
          </a:stretch>
        </p:blipFill>
        <p:spPr>
          <a:xfrm>
            <a:off x="0" y="4640609"/>
            <a:ext cx="12192000" cy="2217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31921"/>
          <a:stretch>
            <a:fillRect/>
          </a:stretch>
        </p:blipFill>
        <p:spPr>
          <a:xfrm>
            <a:off x="-3175" y="10795"/>
            <a:ext cx="12192000" cy="48418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4350" y="1028065"/>
            <a:ext cx="11289030" cy="1091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6500">
                <a:solidFill>
                  <a:srgbClr val="A54B00"/>
                </a:solidFill>
                <a:latin typeface="汉仪雅酷黑 65W" panose="020B0604020202020204" charset="-122"/>
                <a:ea typeface="汉仪雅酷黑 65W" panose="020B0604020202020204" charset="-122"/>
                <a:cs typeface="汉仪正圆-55W" panose="00020600040101010101" charset="-122"/>
              </a:rPr>
              <a:t>高花亭小学秋季安全工作会议</a:t>
            </a:r>
            <a:endParaRPr lang="zh-CN" altLang="en-US" sz="6500">
              <a:solidFill>
                <a:srgbClr val="A54B00"/>
              </a:solidFill>
              <a:latin typeface="汉仪雅酷黑 65W" panose="020B0604020202020204" charset="-122"/>
              <a:ea typeface="汉仪雅酷黑 65W" panose="020B0604020202020204" charset="-122"/>
              <a:cs typeface="汉仪正圆-55W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21685" y="2687320"/>
            <a:ext cx="556006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500"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rPr>
              <a:t>校园安全与后勤人员工作会</a:t>
            </a:r>
            <a:endParaRPr lang="zh-CN" altLang="en-US" sz="2500"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82" y="2792818"/>
            <a:ext cx="2505249" cy="38889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7" y="2501988"/>
            <a:ext cx="2505249" cy="3888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6"/>
          <a:stretch>
            <a:fillRect/>
          </a:stretch>
        </p:blipFill>
        <p:spPr>
          <a:xfrm>
            <a:off x="-3175" y="4852670"/>
            <a:ext cx="12192000" cy="202311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176520"/>
            <a:ext cx="1504950" cy="1504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25088" r="118" b="30702"/>
          <a:stretch>
            <a:fillRect/>
          </a:stretch>
        </p:blipFill>
        <p:spPr>
          <a:xfrm>
            <a:off x="3142080" y="3937965"/>
            <a:ext cx="5919537" cy="263555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2941003" y="2617470"/>
            <a:ext cx="6321425" cy="59880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D72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正圆-55W" panose="00020600040101010101" charset="-122"/>
            </a:endParaRPr>
          </a:p>
        </p:txBody>
      </p:sp>
      <p:pic>
        <p:nvPicPr>
          <p:cNvPr id="2" name="图片 1" descr="642px-高花亭小学校徽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5" y="-52705"/>
            <a:ext cx="1026160" cy="957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7270" y="3415665"/>
            <a:ext cx="276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18</a:t>
            </a:r>
            <a:r>
              <a:rPr lang="zh-CN" altLang="en-US"/>
              <a:t>日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MWU2YTU4ZjJhZDkzMDkyM2E5YzNmMjllOGNkYjFmZT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汉仪正圆-55W"/>
        <a:font script="Hebr" typeface="汉仪正圆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汉仪正圆-55W"/>
        <a:font script="Hebr" typeface="汉仪正圆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汉仪正圆-55W"/>
        <a:font script="Hebr" typeface="汉仪正圆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WPS 演示</Application>
  <PresentationFormat>宽屏</PresentationFormat>
  <Paragraphs>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汉仪正圆-55W</vt:lpstr>
      <vt:lpstr>汉仪雅酷黑 65W</vt:lpstr>
      <vt:lpstr>汉仪雅酷黑 45W</vt:lpstr>
      <vt:lpstr>黑体</vt:lpstr>
      <vt:lpstr>微软雅黑</vt:lpstr>
      <vt:lpstr>Arial Unicode MS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Jarod</cp:lastModifiedBy>
  <cp:revision>2</cp:revision>
  <dcterms:created xsi:type="dcterms:W3CDTF">2022-10-28T03:50:00Z</dcterms:created>
  <dcterms:modified xsi:type="dcterms:W3CDTF">2025-09-18T00:28:29Z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BBEDD1CD8B6F4D46A9103D5F61E104CA_11</vt:lpwstr>
  </property>
  <property fmtid="{D5CDD505-2E9C-101B-9397-08002B2CF9AE}" pid="3" name="KSOProductBuildVer">
    <vt:lpwstr>2052-12.1.0.22529</vt:lpwstr>
  </property>
  <property fmtid="{D5CDD505-2E9C-101B-9397-08002B2CF9AE}" pid="4" name="KSOTemplateUUID">
    <vt:lpwstr>v1.0_mb_yR8Y02eHqDtT6nbkeryc4w==</vt:lpwstr>
  </property>
</Properties>
</file>