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sldIdLst>
    <p:sldId id="437" r:id="rId2"/>
  </p:sldIdLst>
  <p:sldSz cx="9144000" cy="5143500" type="screen16x9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  <a:srgbClr val="FFFDD4"/>
    <a:srgbClr val="FFEF79"/>
    <a:srgbClr val="F5A95B"/>
    <a:srgbClr val="E5E5E5"/>
    <a:srgbClr val="28D6D5"/>
    <a:srgbClr val="124D9C"/>
    <a:srgbClr val="D9B142"/>
    <a:srgbClr val="20160A"/>
    <a:srgbClr val="2B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00" autoAdjust="0"/>
  </p:normalViewPr>
  <p:slideViewPr>
    <p:cSldViewPr showGuides="1">
      <p:cViewPr varScale="1">
        <p:scale>
          <a:sx n="142" d="100"/>
          <a:sy n="142" d="100"/>
        </p:scale>
        <p:origin x="72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>
            <a:fillRect/>
          </a:stretch>
        </p:blipFill>
        <p:spPr>
          <a:xfrm>
            <a:off x="0" y="1"/>
            <a:ext cx="9144000" cy="514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>
            <a:fillRect/>
          </a:stretch>
        </p:blipFill>
        <p:spPr>
          <a:xfrm>
            <a:off x="0" y="1"/>
            <a:ext cx="9144000" cy="514894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28600" y="666749"/>
            <a:ext cx="8706678" cy="393506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2473902" y="4052481"/>
            <a:ext cx="1945698" cy="566331"/>
            <a:chOff x="3159702" y="3857747"/>
            <a:chExt cx="2402898" cy="699407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02" y="3943350"/>
              <a:ext cx="1828800" cy="61380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67"/>
            <a:stretch>
              <a:fillRect/>
            </a:stretch>
          </p:blipFill>
          <p:spPr>
            <a:xfrm flipH="1">
              <a:off x="4607502" y="3857747"/>
              <a:ext cx="955098" cy="69940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 userDrawn="1"/>
        </p:nvGrpSpPr>
        <p:grpSpPr>
          <a:xfrm>
            <a:off x="4378902" y="4019550"/>
            <a:ext cx="1945698" cy="566331"/>
            <a:chOff x="3159702" y="3857747"/>
            <a:chExt cx="2402898" cy="6994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02" y="3943350"/>
              <a:ext cx="1828800" cy="61380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67"/>
            <a:stretch>
              <a:fillRect/>
            </a:stretch>
          </p:blipFill>
          <p:spPr>
            <a:xfrm flipH="1">
              <a:off x="4607502" y="3857747"/>
              <a:ext cx="955098" cy="6994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943350"/>
            <a:ext cx="914400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3" y="4705350"/>
            <a:ext cx="9153679" cy="439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4744"/>
            <a:ext cx="2209799" cy="1383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2951848"/>
            <a:ext cx="1875388" cy="12435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16" y="3851035"/>
            <a:ext cx="5071059" cy="701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851035"/>
            <a:ext cx="9144000" cy="1292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" y="4540714"/>
            <a:ext cx="9153679" cy="5944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3400" y="1782512"/>
            <a:ext cx="842581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spc="400" dirty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第七届第二次教职工代表大会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2400" y="209550"/>
            <a:ext cx="6395720" cy="1080135"/>
            <a:chOff x="1040" y="454"/>
            <a:chExt cx="10072" cy="1701"/>
          </a:xfrm>
        </p:grpSpPr>
        <p:pic>
          <p:nvPicPr>
            <p:cNvPr id="8" name="图片 1" descr="高花亭标志_看图王"/>
            <p:cNvPicPr>
              <a:picLocks noChangeAspect="1"/>
            </p:cNvPicPr>
            <p:nvPr/>
          </p:nvPicPr>
          <p:blipFill>
            <a:blip r:embed="rId13"/>
            <a:srcRect l="6777" t="3436" r="6741" b="3927"/>
            <a:stretch>
              <a:fillRect/>
            </a:stretch>
          </p:blipFill>
          <p:spPr>
            <a:xfrm>
              <a:off x="1040" y="454"/>
              <a:ext cx="1781" cy="1701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960" y="761"/>
              <a:ext cx="8152" cy="10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4000" dirty="0">
                  <a:solidFill>
                    <a:schemeClr val="bg2">
                      <a:lumMod val="95000"/>
                    </a:schemeClr>
                  </a:solidFill>
                  <a:latin typeface="仿宋" panose="02010609060101010101" pitchFamily="49" charset="-122"/>
                  <a:ea typeface="微软雅黑" panose="020B0503020204020204" pitchFamily="34" charset="-122"/>
                  <a:sym typeface="华康行楷体 W5" panose="03000509000000000000" charset="-122"/>
                </a:rPr>
                <a:t>安庆市高花亭小学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2819400" y="3213863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</a:t>
            </a:r>
            <a:r>
              <a:rPr lang="zh-CN" altLang="en-US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 sz="2800" spc="400" dirty="0" smtClean="0">
                <a:gradFill>
                  <a:gsLst>
                    <a:gs pos="0">
                      <a:srgbClr val="FFFDD4"/>
                    </a:gs>
                    <a:gs pos="100000">
                      <a:srgbClr val="FFEF7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800" spc="400" dirty="0">
              <a:gradFill>
                <a:gsLst>
                  <a:gs pos="0">
                    <a:srgbClr val="FFFDD4"/>
                  </a:gs>
                  <a:gs pos="100000">
                    <a:srgbClr val="FFEF7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15中华人民共和国国歌(乐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86" y="4736036"/>
            <a:ext cx="413067" cy="413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全屏显示(16:9)</PresentationFormat>
  <Paragraphs>4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仿宋</vt:lpstr>
      <vt:lpstr>华康行楷体 W5</vt:lpstr>
      <vt:lpstr>宋体</vt:lpstr>
      <vt:lpstr>微软雅黑</vt:lpstr>
      <vt:lpstr>Arial</vt:lpstr>
      <vt:lpstr>Arial Black</vt:lpstr>
      <vt:lpstr>Calibri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2019-05-13T05:48:00Z</dcterms:created>
  <dcterms:modified xsi:type="dcterms:W3CDTF">2025-08-28T01:54:29Z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8867FD8A662343139EDBB949CD673125_13</vt:lpwstr>
  </property>
  <property fmtid="{D5CDD505-2E9C-101B-9397-08002B2CF9AE}" pid="3" name="KSOProductBuildVer">
    <vt:lpwstr>2052-12.1.0.22529</vt:lpwstr>
  </property>
</Properties>
</file>