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5959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377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49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80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921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575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373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609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729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551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616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B3DF8BD-117D-4B41-9ADF-8DA8F4134E31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95FEBA7-37AC-45DC-946C-2998B8DBB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853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4800" b="1" dirty="0"/>
              <a:t>基于项目式学习的小学英语单元整体教学实践研究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62100" y="4605868"/>
            <a:ext cx="9070848" cy="53339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安庆市大观区教研室</a:t>
            </a:r>
            <a:endParaRPr lang="en-US" altLang="zh-CN" dirty="0" smtClean="0"/>
          </a:p>
          <a:p>
            <a:r>
              <a:rPr lang="en-US" altLang="zh-CN" dirty="0" smtClean="0"/>
              <a:t>2025</a:t>
            </a:r>
            <a:r>
              <a:rPr lang="zh-CN" altLang="en-US" dirty="0" smtClean="0"/>
              <a:t>年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28</a:t>
            </a:r>
            <a:r>
              <a:rPr lang="zh-CN" altLang="en-US" dirty="0" smtClean="0"/>
              <a:t>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2570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47800" y="1811867"/>
            <a:ext cx="9182494" cy="2870196"/>
          </a:xfrm>
        </p:spPr>
        <p:txBody>
          <a:bodyPr/>
          <a:lstStyle/>
          <a:p>
            <a:r>
              <a:rPr lang="zh-CN" altLang="en-US" sz="4800" b="1" dirty="0"/>
              <a:t>基于智慧环境下的小学英语学科“大单元”整体作业设计与研究</a:t>
            </a:r>
          </a:p>
        </p:txBody>
      </p:sp>
      <p:sp>
        <p:nvSpPr>
          <p:cNvPr id="5" name="副标题 2"/>
          <p:cNvSpPr txBox="1">
            <a:spLocks/>
          </p:cNvSpPr>
          <p:nvPr/>
        </p:nvSpPr>
        <p:spPr>
          <a:xfrm>
            <a:off x="1559446" y="4339170"/>
            <a:ext cx="9070848" cy="5333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/>
              <a:t>安庆市大观区教研室</a:t>
            </a:r>
            <a:endParaRPr lang="en-US" altLang="zh-CN" dirty="0" smtClean="0"/>
          </a:p>
          <a:p>
            <a:r>
              <a:rPr lang="en-US" altLang="zh-CN" dirty="0" smtClean="0"/>
              <a:t>2025</a:t>
            </a:r>
            <a:r>
              <a:rPr lang="zh-CN" altLang="en-US" dirty="0" smtClean="0"/>
              <a:t>年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28</a:t>
            </a:r>
            <a:r>
              <a:rPr lang="zh-CN" altLang="en-US" dirty="0" smtClean="0"/>
              <a:t>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472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10</TotalTime>
  <Words>80</Words>
  <Application>Microsoft Office PowerPoint</Application>
  <PresentationFormat>宽屏</PresentationFormat>
  <Paragraphs>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Century Gothic</vt:lpstr>
      <vt:lpstr>Garamond</vt:lpstr>
      <vt:lpstr>宋体</vt:lpstr>
      <vt:lpstr>肥皂</vt:lpstr>
      <vt:lpstr>基于项目式学习的小学英语单元整体教学实践研究</vt:lpstr>
      <vt:lpstr>基于智慧环境下的小学英语学科“大单元”整体作业设计与研究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基于项目式学习的小学英语单元整体教学实践研究</dc:title>
  <dc:creator>Administrator</dc:creator>
  <cp:lastModifiedBy>Administrator</cp:lastModifiedBy>
  <cp:revision>2</cp:revision>
  <dcterms:created xsi:type="dcterms:W3CDTF">2025-09-28T08:23:19Z</dcterms:created>
  <dcterms:modified xsi:type="dcterms:W3CDTF">2025-09-28T08:36:54Z</dcterms:modified>
</cp:coreProperties>
</file>