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64" r:id="rId4"/>
    <p:sldId id="26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2f2512ce3063166004766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49070" y="2100580"/>
            <a:ext cx="9326880" cy="26562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indent="0" algn="ctr" fontAlgn="auto">
              <a:lnSpc>
                <a:spcPts val="10000"/>
              </a:lnSpc>
            </a:pP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sym typeface="+mn-ea"/>
              </a:rPr>
              <a:t>全体教师会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sym typeface="+mn-ea"/>
              </a:rPr>
              <a:t>暨课后服务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/>
              <a:sym typeface="+mn-ea"/>
            </a:endParaRPr>
          </a:p>
          <a:p>
            <a:pPr indent="0" algn="ctr" fontAlgn="auto">
              <a:lnSpc>
                <a:spcPts val="10000"/>
              </a:lnSpc>
            </a:pP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sym typeface="+mn-ea"/>
              </a:rPr>
              <a:t>培</a:t>
            </a:r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sym typeface="+mn-ea"/>
              </a:rPr>
              <a:t> 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sym typeface="+mn-ea"/>
              </a:rPr>
              <a:t>训</a:t>
            </a:r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sym typeface="+mn-ea"/>
              </a:rPr>
              <a:t> 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sym typeface="+mn-ea"/>
              </a:rPr>
              <a:t>会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pic>
        <p:nvPicPr>
          <p:cNvPr id="3" name="图片 1" descr="高花亭标志_看图王"/>
          <p:cNvPicPr>
            <a:picLocks noChangeAspect="1"/>
          </p:cNvPicPr>
          <p:nvPr/>
        </p:nvPicPr>
        <p:blipFill>
          <a:blip r:embed="rId2"/>
          <a:srcRect l="6777" t="3436" r="6741" b="3927"/>
          <a:stretch>
            <a:fillRect/>
          </a:stretch>
        </p:blipFill>
        <p:spPr>
          <a:xfrm>
            <a:off x="864235" y="348615"/>
            <a:ext cx="1520190" cy="1520190"/>
          </a:xfrm>
          <a:prstGeom prst="ellipse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30395" y="5346065"/>
            <a:ext cx="33324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2026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年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月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13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日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c87b1d3dabe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3670" y="2204085"/>
            <a:ext cx="11917680" cy="26562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indent="0" algn="ctr" fontAlgn="auto">
              <a:lnSpc>
                <a:spcPts val="10000"/>
              </a:lnSpc>
            </a:pPr>
            <a:r>
              <a:rPr lang="zh-CN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关于树立和践行正确政绩观学习</a:t>
            </a:r>
            <a:endParaRPr lang="zh-CN" sz="6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  <a:p>
            <a:pPr indent="0" algn="ctr" fontAlgn="auto">
              <a:lnSpc>
                <a:spcPts val="10000"/>
              </a:lnSpc>
            </a:pPr>
            <a:r>
              <a:rPr lang="zh-CN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部</a:t>
            </a:r>
            <a:r>
              <a:rPr lang="en-US" altLang="zh-CN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 </a:t>
            </a:r>
            <a:r>
              <a:rPr lang="zh-CN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署</a:t>
            </a:r>
            <a:r>
              <a:rPr lang="en-US" altLang="zh-CN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 </a:t>
            </a:r>
            <a:r>
              <a:rPr lang="zh-CN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会</a:t>
            </a:r>
            <a:endParaRPr lang="zh-CN" altLang="en-US" sz="6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pic>
        <p:nvPicPr>
          <p:cNvPr id="3" name="图片 1" descr="高花亭标志_看图王"/>
          <p:cNvPicPr>
            <a:picLocks noChangeAspect="1"/>
          </p:cNvPicPr>
          <p:nvPr/>
        </p:nvPicPr>
        <p:blipFill>
          <a:blip r:embed="rId2"/>
          <a:srcRect l="6777" t="3436" r="6741" b="3927"/>
          <a:stretch>
            <a:fillRect/>
          </a:stretch>
        </p:blipFill>
        <p:spPr>
          <a:xfrm>
            <a:off x="746125" y="403225"/>
            <a:ext cx="1654810" cy="1654810"/>
          </a:xfrm>
          <a:prstGeom prst="ellipse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30395" y="5279390"/>
            <a:ext cx="33324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2026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年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月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13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日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3da35e2a0f731675245026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50390" y="2421890"/>
            <a:ext cx="8907780" cy="18548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pPr algn="ctr"/>
            <a:r>
              <a:rPr lang="zh-CN" altLang="en-US" sz="8800" b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安全教育专会</a:t>
            </a:r>
            <a:endParaRPr lang="zh-CN" altLang="en-US" sz="8800" b="1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图片 1" descr="高花亭标志_看图王"/>
          <p:cNvPicPr>
            <a:picLocks noChangeAspect="1"/>
          </p:cNvPicPr>
          <p:nvPr/>
        </p:nvPicPr>
        <p:blipFill>
          <a:blip r:embed="rId2"/>
          <a:srcRect l="6777" t="3436" r="6741" b="3927"/>
          <a:stretch>
            <a:fillRect/>
          </a:stretch>
        </p:blipFill>
        <p:spPr>
          <a:xfrm>
            <a:off x="746125" y="403225"/>
            <a:ext cx="1654810" cy="1654810"/>
          </a:xfrm>
          <a:prstGeom prst="ellipse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77105" y="5093970"/>
            <a:ext cx="34594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2026 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年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月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13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日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commondata" val="eyJoZGlkIjoiZTM0NDY2NjRjNjZmYzhkZDgzNzU1YTU4ODhjODFkNzk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演示</Application>
  <PresentationFormat>宽屏</PresentationFormat>
  <Paragraphs>14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小哥</cp:lastModifiedBy>
  <cp:revision>169</cp:revision>
  <dcterms:created xsi:type="dcterms:W3CDTF">2019-06-19T02:08:00Z</dcterms:created>
  <dcterms:modified xsi:type="dcterms:W3CDTF">2026-03-13T06:34:12Z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AAA22D387EC648FC824BA18C654FD5B3_13</vt:lpwstr>
  </property>
</Properties>
</file>