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7.svg" ContentType="image/svg+xml"/>
  <Override PartName="/ppt/media/image29.svg" ContentType="image/svg+xml"/>
  <Override PartName="/ppt/media/image31.svg" ContentType="image/svg+xml"/>
  <Override PartName="/ppt/media/image40.svg" ContentType="image/svg+xml"/>
  <Override PartName="/ppt/media/image41.svg" ContentType="image/svg+xml"/>
  <Override PartName="/ppt/media/image42.svg" ContentType="image/svg+xml"/>
  <Override PartName="/ppt/media/image44.svg" ContentType="image/svg+xml"/>
  <Override PartName="/ppt/media/image45.svg" ContentType="image/svg+xml"/>
  <Override PartName="/ppt/media/image46.svg" ContentType="image/svg+xml"/>
  <Override PartName="/ppt/media/image59.svg" ContentType="image/svg+xml"/>
  <Override PartName="/ppt/media/image61.svg" ContentType="image/svg+xml"/>
  <Override PartName="/ppt/media/image63.svg" ContentType="image/svg+xml"/>
  <Override PartName="/ppt/media/image65.svg" ContentType="image/svg+xml"/>
  <Override PartName="/ppt/media/image66.svg" ContentType="image/svg+xml"/>
  <Override PartName="/ppt/media/image67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44"/>
  </p:notesMasterIdLst>
  <p:sldIdLst>
    <p:sldId id="312" r:id="rId4"/>
    <p:sldId id="309" r:id="rId5"/>
    <p:sldId id="311" r:id="rId6"/>
    <p:sldId id="310" r:id="rId7"/>
    <p:sldId id="313" r:id="rId8"/>
    <p:sldId id="316" r:id="rId9"/>
    <p:sldId id="315" r:id="rId10"/>
    <p:sldId id="318" r:id="rId11"/>
    <p:sldId id="314" r:id="rId12"/>
    <p:sldId id="317" r:id="rId13"/>
    <p:sldId id="260" r:id="rId14"/>
    <p:sldId id="261" r:id="rId15"/>
    <p:sldId id="262" r:id="rId16"/>
    <p:sldId id="292" r:id="rId17"/>
    <p:sldId id="301" r:id="rId18"/>
    <p:sldId id="265" r:id="rId19"/>
    <p:sldId id="293" r:id="rId20"/>
    <p:sldId id="294" r:id="rId21"/>
    <p:sldId id="295" r:id="rId22"/>
    <p:sldId id="269" r:id="rId23"/>
    <p:sldId id="296" r:id="rId24"/>
    <p:sldId id="297" r:id="rId25"/>
    <p:sldId id="272" r:id="rId26"/>
    <p:sldId id="298" r:id="rId27"/>
    <p:sldId id="299" r:id="rId28"/>
    <p:sldId id="300" r:id="rId29"/>
    <p:sldId id="276" r:id="rId30"/>
    <p:sldId id="277" r:id="rId31"/>
    <p:sldId id="278" r:id="rId32"/>
    <p:sldId id="279" r:id="rId33"/>
    <p:sldId id="302" r:id="rId34"/>
    <p:sldId id="281" r:id="rId35"/>
    <p:sldId id="303" r:id="rId36"/>
    <p:sldId id="304" r:id="rId37"/>
    <p:sldId id="305" r:id="rId38"/>
    <p:sldId id="306" r:id="rId39"/>
    <p:sldId id="285" r:id="rId40"/>
    <p:sldId id="289" r:id="rId41"/>
    <p:sldId id="307" r:id="rId42"/>
    <p:sldId id="291" r:id="rId43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notesMaster" Target="notesMasters/notesMaster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image" Target="../media/image1.jpeg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image" Target="../media/image1.jpeg"/><Relationship Id="rId2" Type="http://schemas.openxmlformats.org/officeDocument/2006/relationships/tags" Target="../tags/tag75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image" Target="../media/image1.jpeg"/><Relationship Id="rId2" Type="http://schemas.openxmlformats.org/officeDocument/2006/relationships/tags" Target="../tags/tag80.xml"/><Relationship Id="rId15" Type="http://schemas.openxmlformats.org/officeDocument/2006/relationships/tags" Target="../tags/tag92.xml"/><Relationship Id="rId14" Type="http://schemas.openxmlformats.org/officeDocument/2006/relationships/tags" Target="../tags/tag91.xml"/><Relationship Id="rId13" Type="http://schemas.openxmlformats.org/officeDocument/2006/relationships/tags" Target="../tags/tag90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image" Target="../media/image1.jpeg"/><Relationship Id="rId2" Type="http://schemas.openxmlformats.org/officeDocument/2006/relationships/tags" Target="../tags/tag93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8" Type="http://schemas.openxmlformats.org/officeDocument/2006/relationships/tags" Target="../tags/tag113.xml"/><Relationship Id="rId17" Type="http://schemas.openxmlformats.org/officeDocument/2006/relationships/tags" Target="../tags/tag112.xml"/><Relationship Id="rId16" Type="http://schemas.openxmlformats.org/officeDocument/2006/relationships/tags" Target="../tags/tag111.xml"/><Relationship Id="rId15" Type="http://schemas.openxmlformats.org/officeDocument/2006/relationships/tags" Target="../tags/tag110.xml"/><Relationship Id="rId14" Type="http://schemas.openxmlformats.org/officeDocument/2006/relationships/tags" Target="../tags/tag109.xml"/><Relationship Id="rId13" Type="http://schemas.openxmlformats.org/officeDocument/2006/relationships/tags" Target="../tags/tag108.xml"/><Relationship Id="rId12" Type="http://schemas.openxmlformats.org/officeDocument/2006/relationships/tags" Target="../tags/tag107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1" Type="http://schemas.openxmlformats.org/officeDocument/2006/relationships/tags" Target="../tags/tag133.xml"/><Relationship Id="rId20" Type="http://schemas.openxmlformats.org/officeDocument/2006/relationships/tags" Target="../tags/tag132.xml"/><Relationship Id="rId2" Type="http://schemas.openxmlformats.org/officeDocument/2006/relationships/tags" Target="../tags/tag114.xml"/><Relationship Id="rId19" Type="http://schemas.openxmlformats.org/officeDocument/2006/relationships/tags" Target="../tags/tag131.xml"/><Relationship Id="rId18" Type="http://schemas.openxmlformats.org/officeDocument/2006/relationships/tags" Target="../tags/tag130.xml"/><Relationship Id="rId17" Type="http://schemas.openxmlformats.org/officeDocument/2006/relationships/tags" Target="../tags/tag129.xml"/><Relationship Id="rId16" Type="http://schemas.openxmlformats.org/officeDocument/2006/relationships/tags" Target="../tags/tag128.xml"/><Relationship Id="rId15" Type="http://schemas.openxmlformats.org/officeDocument/2006/relationships/tags" Target="../tags/tag127.xml"/><Relationship Id="rId14" Type="http://schemas.openxmlformats.org/officeDocument/2006/relationships/tags" Target="../tags/tag126.xml"/><Relationship Id="rId13" Type="http://schemas.openxmlformats.org/officeDocument/2006/relationships/tags" Target="../tags/tag125.xml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tags" Target="../tags/tag140.xml"/><Relationship Id="rId7" Type="http://schemas.openxmlformats.org/officeDocument/2006/relationships/tags" Target="../tags/tag139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1" Type="http://schemas.openxmlformats.org/officeDocument/2006/relationships/tags" Target="../tags/tag143.xml"/><Relationship Id="rId10" Type="http://schemas.openxmlformats.org/officeDocument/2006/relationships/tags" Target="../tags/tag142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5" Type="http://schemas.openxmlformats.org/officeDocument/2006/relationships/tags" Target="../tags/tag157.xml"/><Relationship Id="rId14" Type="http://schemas.openxmlformats.org/officeDocument/2006/relationships/tags" Target="../tags/tag156.xml"/><Relationship Id="rId13" Type="http://schemas.openxmlformats.org/officeDocument/2006/relationships/tags" Target="../tags/tag155.xml"/><Relationship Id="rId12" Type="http://schemas.openxmlformats.org/officeDocument/2006/relationships/tags" Target="../tags/tag154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4" Type="http://schemas.openxmlformats.org/officeDocument/2006/relationships/tags" Target="../tags/tag170.xml"/><Relationship Id="rId13" Type="http://schemas.openxmlformats.org/officeDocument/2006/relationships/tags" Target="../tags/tag169.xml"/><Relationship Id="rId12" Type="http://schemas.openxmlformats.org/officeDocument/2006/relationships/tags" Target="../tags/tag168.xml"/><Relationship Id="rId11" Type="http://schemas.openxmlformats.org/officeDocument/2006/relationships/tags" Target="../tags/tag167.xml"/><Relationship Id="rId10" Type="http://schemas.openxmlformats.org/officeDocument/2006/relationships/tags" Target="../tags/tag166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tags" Target="../tags/tag180.xml"/><Relationship Id="rId7" Type="http://schemas.openxmlformats.org/officeDocument/2006/relationships/tags" Target="../tags/tag179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7" Type="http://schemas.openxmlformats.org/officeDocument/2006/relationships/tags" Target="../tags/tag189.xml"/><Relationship Id="rId16" Type="http://schemas.openxmlformats.org/officeDocument/2006/relationships/tags" Target="../tags/tag188.xml"/><Relationship Id="rId15" Type="http://schemas.openxmlformats.org/officeDocument/2006/relationships/tags" Target="../tags/tag187.xml"/><Relationship Id="rId14" Type="http://schemas.openxmlformats.org/officeDocument/2006/relationships/tags" Target="../tags/tag186.xml"/><Relationship Id="rId13" Type="http://schemas.openxmlformats.org/officeDocument/2006/relationships/tags" Target="../tags/tag185.xml"/><Relationship Id="rId12" Type="http://schemas.openxmlformats.org/officeDocument/2006/relationships/tags" Target="../tags/tag184.xml"/><Relationship Id="rId11" Type="http://schemas.openxmlformats.org/officeDocument/2006/relationships/tags" Target="../tags/tag183.xml"/><Relationship Id="rId10" Type="http://schemas.openxmlformats.org/officeDocument/2006/relationships/tags" Target="../tags/tag182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4" Type="http://schemas.openxmlformats.org/officeDocument/2006/relationships/tags" Target="../tags/tag192.xml"/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openxmlformats.org/officeDocument/2006/relationships/tags" Target="../tags/tag199.xml"/><Relationship Id="rId7" Type="http://schemas.openxmlformats.org/officeDocument/2006/relationships/tags" Target="../tags/tag198.xml"/><Relationship Id="rId6" Type="http://schemas.openxmlformats.org/officeDocument/2006/relationships/tags" Target="../tags/tag197.xml"/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2" Type="http://schemas.openxmlformats.org/officeDocument/2006/relationships/tags" Target="../tags/tag203.xml"/><Relationship Id="rId11" Type="http://schemas.openxmlformats.org/officeDocument/2006/relationships/tags" Target="../tags/tag202.xml"/><Relationship Id="rId10" Type="http://schemas.openxmlformats.org/officeDocument/2006/relationships/tags" Target="../tags/tag201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11.xml"/><Relationship Id="rId8" Type="http://schemas.openxmlformats.org/officeDocument/2006/relationships/tags" Target="../tags/tag210.xml"/><Relationship Id="rId7" Type="http://schemas.openxmlformats.org/officeDocument/2006/relationships/tags" Target="../tags/tag209.xml"/><Relationship Id="rId6" Type="http://schemas.openxmlformats.org/officeDocument/2006/relationships/tags" Target="../tags/tag208.xml"/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4" Type="http://schemas.openxmlformats.org/officeDocument/2006/relationships/tags" Target="../tags/tag216.xml"/><Relationship Id="rId13" Type="http://schemas.openxmlformats.org/officeDocument/2006/relationships/tags" Target="../tags/tag215.xml"/><Relationship Id="rId12" Type="http://schemas.openxmlformats.org/officeDocument/2006/relationships/tags" Target="../tags/tag214.xml"/><Relationship Id="rId11" Type="http://schemas.openxmlformats.org/officeDocument/2006/relationships/tags" Target="../tags/tag213.xml"/><Relationship Id="rId10" Type="http://schemas.openxmlformats.org/officeDocument/2006/relationships/tags" Target="../tags/tag212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24.xml"/><Relationship Id="rId8" Type="http://schemas.openxmlformats.org/officeDocument/2006/relationships/tags" Target="../tags/tag223.xml"/><Relationship Id="rId7" Type="http://schemas.openxmlformats.org/officeDocument/2006/relationships/tags" Target="../tags/tag222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5" Type="http://schemas.openxmlformats.org/officeDocument/2006/relationships/tags" Target="../tags/tag230.xml"/><Relationship Id="rId14" Type="http://schemas.openxmlformats.org/officeDocument/2006/relationships/tags" Target="../tags/tag229.xml"/><Relationship Id="rId13" Type="http://schemas.openxmlformats.org/officeDocument/2006/relationships/tags" Target="../tags/tag228.xml"/><Relationship Id="rId12" Type="http://schemas.openxmlformats.org/officeDocument/2006/relationships/tags" Target="../tags/tag227.xml"/><Relationship Id="rId11" Type="http://schemas.openxmlformats.org/officeDocument/2006/relationships/tags" Target="../tags/tag226.xml"/><Relationship Id="rId10" Type="http://schemas.openxmlformats.org/officeDocument/2006/relationships/tags" Target="../tags/tag225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238.xml"/><Relationship Id="rId8" Type="http://schemas.openxmlformats.org/officeDocument/2006/relationships/tags" Target="../tags/tag237.xml"/><Relationship Id="rId7" Type="http://schemas.openxmlformats.org/officeDocument/2006/relationships/tags" Target="../tags/tag236.xml"/><Relationship Id="rId6" Type="http://schemas.openxmlformats.org/officeDocument/2006/relationships/tags" Target="../tags/tag235.xml"/><Relationship Id="rId5" Type="http://schemas.openxmlformats.org/officeDocument/2006/relationships/tags" Target="../tags/tag234.xml"/><Relationship Id="rId4" Type="http://schemas.openxmlformats.org/officeDocument/2006/relationships/tags" Target="../tags/tag233.xml"/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5" Type="http://schemas.openxmlformats.org/officeDocument/2006/relationships/tags" Target="../tags/tag244.xml"/><Relationship Id="rId14" Type="http://schemas.openxmlformats.org/officeDocument/2006/relationships/tags" Target="../tags/tag243.xml"/><Relationship Id="rId13" Type="http://schemas.openxmlformats.org/officeDocument/2006/relationships/tags" Target="../tags/tag242.xml"/><Relationship Id="rId12" Type="http://schemas.openxmlformats.org/officeDocument/2006/relationships/tags" Target="../tags/tag241.xml"/><Relationship Id="rId11" Type="http://schemas.openxmlformats.org/officeDocument/2006/relationships/tags" Target="../tags/tag240.xml"/><Relationship Id="rId10" Type="http://schemas.openxmlformats.org/officeDocument/2006/relationships/tags" Target="../tags/tag239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4" Type="http://schemas.openxmlformats.org/officeDocument/2006/relationships/tags" Target="../tags/tag247.xml"/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tags" Target="../tags/tag254.xml"/><Relationship Id="rId7" Type="http://schemas.openxmlformats.org/officeDocument/2006/relationships/tags" Target="../tags/tag253.xml"/><Relationship Id="rId6" Type="http://schemas.openxmlformats.org/officeDocument/2006/relationships/tags" Target="../tags/tag252.xml"/><Relationship Id="rId5" Type="http://schemas.openxmlformats.org/officeDocument/2006/relationships/tags" Target="../tags/tag251.xml"/><Relationship Id="rId4" Type="http://schemas.openxmlformats.org/officeDocument/2006/relationships/tags" Target="../tags/tag250.xml"/><Relationship Id="rId3" Type="http://schemas.openxmlformats.org/officeDocument/2006/relationships/tags" Target="../tags/tag249.xml"/><Relationship Id="rId2" Type="http://schemas.openxmlformats.org/officeDocument/2006/relationships/tags" Target="../tags/tag248.xml"/><Relationship Id="rId17" Type="http://schemas.openxmlformats.org/officeDocument/2006/relationships/tags" Target="../tags/tag263.xml"/><Relationship Id="rId16" Type="http://schemas.openxmlformats.org/officeDocument/2006/relationships/tags" Target="../tags/tag262.xml"/><Relationship Id="rId15" Type="http://schemas.openxmlformats.org/officeDocument/2006/relationships/tags" Target="../tags/tag261.xml"/><Relationship Id="rId14" Type="http://schemas.openxmlformats.org/officeDocument/2006/relationships/tags" Target="../tags/tag260.xml"/><Relationship Id="rId13" Type="http://schemas.openxmlformats.org/officeDocument/2006/relationships/tags" Target="../tags/tag259.xml"/><Relationship Id="rId12" Type="http://schemas.openxmlformats.org/officeDocument/2006/relationships/tags" Target="../tags/tag258.xml"/><Relationship Id="rId11" Type="http://schemas.openxmlformats.org/officeDocument/2006/relationships/tags" Target="../tags/tag257.xml"/><Relationship Id="rId10" Type="http://schemas.openxmlformats.org/officeDocument/2006/relationships/tags" Target="../tags/tag256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271.xml"/><Relationship Id="rId8" Type="http://schemas.openxmlformats.org/officeDocument/2006/relationships/tags" Target="../tags/tag270.xml"/><Relationship Id="rId7" Type="http://schemas.openxmlformats.org/officeDocument/2006/relationships/tags" Target="../tags/tag269.xml"/><Relationship Id="rId6" Type="http://schemas.openxmlformats.org/officeDocument/2006/relationships/tags" Target="../tags/tag268.xml"/><Relationship Id="rId5" Type="http://schemas.openxmlformats.org/officeDocument/2006/relationships/tags" Target="../tags/tag267.xml"/><Relationship Id="rId4" Type="http://schemas.openxmlformats.org/officeDocument/2006/relationships/tags" Target="../tags/tag266.xml"/><Relationship Id="rId3" Type="http://schemas.openxmlformats.org/officeDocument/2006/relationships/tags" Target="../tags/tag265.xml"/><Relationship Id="rId2" Type="http://schemas.openxmlformats.org/officeDocument/2006/relationships/tags" Target="../tags/tag264.xml"/><Relationship Id="rId17" Type="http://schemas.openxmlformats.org/officeDocument/2006/relationships/tags" Target="../tags/tag279.xml"/><Relationship Id="rId16" Type="http://schemas.openxmlformats.org/officeDocument/2006/relationships/tags" Target="../tags/tag278.xml"/><Relationship Id="rId15" Type="http://schemas.openxmlformats.org/officeDocument/2006/relationships/tags" Target="../tags/tag277.xml"/><Relationship Id="rId14" Type="http://schemas.openxmlformats.org/officeDocument/2006/relationships/tags" Target="../tags/tag276.xml"/><Relationship Id="rId13" Type="http://schemas.openxmlformats.org/officeDocument/2006/relationships/tags" Target="../tags/tag275.xml"/><Relationship Id="rId12" Type="http://schemas.openxmlformats.org/officeDocument/2006/relationships/tags" Target="../tags/tag274.xml"/><Relationship Id="rId11" Type="http://schemas.openxmlformats.org/officeDocument/2006/relationships/tags" Target="../tags/tag273.xml"/><Relationship Id="rId10" Type="http://schemas.openxmlformats.org/officeDocument/2006/relationships/tags" Target="../tags/tag272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287.xml"/><Relationship Id="rId8" Type="http://schemas.openxmlformats.org/officeDocument/2006/relationships/tags" Target="../tags/tag286.xml"/><Relationship Id="rId7" Type="http://schemas.openxmlformats.org/officeDocument/2006/relationships/tags" Target="../tags/tag285.xml"/><Relationship Id="rId6" Type="http://schemas.openxmlformats.org/officeDocument/2006/relationships/tags" Target="../tags/tag284.xml"/><Relationship Id="rId5" Type="http://schemas.openxmlformats.org/officeDocument/2006/relationships/tags" Target="../tags/tag283.xml"/><Relationship Id="rId4" Type="http://schemas.openxmlformats.org/officeDocument/2006/relationships/tags" Target="../tags/tag282.xml"/><Relationship Id="rId3" Type="http://schemas.openxmlformats.org/officeDocument/2006/relationships/tags" Target="../tags/tag281.xml"/><Relationship Id="rId2" Type="http://schemas.openxmlformats.org/officeDocument/2006/relationships/tags" Target="../tags/tag280.xml"/><Relationship Id="rId14" Type="http://schemas.openxmlformats.org/officeDocument/2006/relationships/tags" Target="../tags/tag292.xml"/><Relationship Id="rId13" Type="http://schemas.openxmlformats.org/officeDocument/2006/relationships/tags" Target="../tags/tag291.xml"/><Relationship Id="rId12" Type="http://schemas.openxmlformats.org/officeDocument/2006/relationships/tags" Target="../tags/tag290.xml"/><Relationship Id="rId11" Type="http://schemas.openxmlformats.org/officeDocument/2006/relationships/tags" Target="../tags/tag289.xml"/><Relationship Id="rId10" Type="http://schemas.openxmlformats.org/officeDocument/2006/relationships/tags" Target="../tags/tag288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4" Type="http://schemas.openxmlformats.org/officeDocument/2006/relationships/tags" Target="../tags/tag295.xml"/><Relationship Id="rId3" Type="http://schemas.openxmlformats.org/officeDocument/2006/relationships/tags" Target="../tags/tag294.xml"/><Relationship Id="rId2" Type="http://schemas.openxmlformats.org/officeDocument/2006/relationships/tags" Target="../tags/tag293.xm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303.xml"/><Relationship Id="rId8" Type="http://schemas.openxmlformats.org/officeDocument/2006/relationships/tags" Target="../tags/tag302.xml"/><Relationship Id="rId7" Type="http://schemas.openxmlformats.org/officeDocument/2006/relationships/tags" Target="../tags/tag301.xml"/><Relationship Id="rId6" Type="http://schemas.openxmlformats.org/officeDocument/2006/relationships/tags" Target="../tags/tag300.xml"/><Relationship Id="rId5" Type="http://schemas.openxmlformats.org/officeDocument/2006/relationships/tags" Target="../tags/tag299.xml"/><Relationship Id="rId4" Type="http://schemas.openxmlformats.org/officeDocument/2006/relationships/tags" Target="../tags/tag298.xml"/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2" Type="http://schemas.openxmlformats.org/officeDocument/2006/relationships/tags" Target="../tags/tag306.xml"/><Relationship Id="rId11" Type="http://schemas.openxmlformats.org/officeDocument/2006/relationships/tags" Target="../tags/tag305.xml"/><Relationship Id="rId10" Type="http://schemas.openxmlformats.org/officeDocument/2006/relationships/tags" Target="../tags/tag304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314.xml"/><Relationship Id="rId8" Type="http://schemas.openxmlformats.org/officeDocument/2006/relationships/tags" Target="../tags/tag313.xml"/><Relationship Id="rId7" Type="http://schemas.openxmlformats.org/officeDocument/2006/relationships/tags" Target="../tags/tag312.xml"/><Relationship Id="rId6" Type="http://schemas.openxmlformats.org/officeDocument/2006/relationships/tags" Target="../tags/tag311.xml"/><Relationship Id="rId5" Type="http://schemas.openxmlformats.org/officeDocument/2006/relationships/tags" Target="../tags/tag310.xml"/><Relationship Id="rId4" Type="http://schemas.openxmlformats.org/officeDocument/2006/relationships/tags" Target="../tags/tag309.xml"/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7" Type="http://schemas.openxmlformats.org/officeDocument/2006/relationships/tags" Target="../tags/tag322.xml"/><Relationship Id="rId16" Type="http://schemas.openxmlformats.org/officeDocument/2006/relationships/tags" Target="../tags/tag321.xml"/><Relationship Id="rId15" Type="http://schemas.openxmlformats.org/officeDocument/2006/relationships/tags" Target="../tags/tag320.xml"/><Relationship Id="rId14" Type="http://schemas.openxmlformats.org/officeDocument/2006/relationships/tags" Target="../tags/tag319.xml"/><Relationship Id="rId13" Type="http://schemas.openxmlformats.org/officeDocument/2006/relationships/tags" Target="../tags/tag318.xml"/><Relationship Id="rId12" Type="http://schemas.openxmlformats.org/officeDocument/2006/relationships/tags" Target="../tags/tag317.xml"/><Relationship Id="rId11" Type="http://schemas.openxmlformats.org/officeDocument/2006/relationships/tags" Target="../tags/tag316.xml"/><Relationship Id="rId10" Type="http://schemas.openxmlformats.org/officeDocument/2006/relationships/tags" Target="../tags/tag315.xm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330.xml"/><Relationship Id="rId8" Type="http://schemas.openxmlformats.org/officeDocument/2006/relationships/tags" Target="../tags/tag329.xml"/><Relationship Id="rId7" Type="http://schemas.openxmlformats.org/officeDocument/2006/relationships/tags" Target="../tags/tag328.xml"/><Relationship Id="rId6" Type="http://schemas.openxmlformats.org/officeDocument/2006/relationships/tags" Target="../tags/tag327.xml"/><Relationship Id="rId5" Type="http://schemas.openxmlformats.org/officeDocument/2006/relationships/tags" Target="../tags/tag326.xml"/><Relationship Id="rId4" Type="http://schemas.openxmlformats.org/officeDocument/2006/relationships/tags" Target="../tags/tag325.xml"/><Relationship Id="rId3" Type="http://schemas.openxmlformats.org/officeDocument/2006/relationships/tags" Target="../tags/tag324.xml"/><Relationship Id="rId2" Type="http://schemas.openxmlformats.org/officeDocument/2006/relationships/tags" Target="../tags/tag323.xml"/><Relationship Id="rId17" Type="http://schemas.openxmlformats.org/officeDocument/2006/relationships/tags" Target="../tags/tag338.xml"/><Relationship Id="rId16" Type="http://schemas.openxmlformats.org/officeDocument/2006/relationships/tags" Target="../tags/tag337.xml"/><Relationship Id="rId15" Type="http://schemas.openxmlformats.org/officeDocument/2006/relationships/tags" Target="../tags/tag336.xml"/><Relationship Id="rId14" Type="http://schemas.openxmlformats.org/officeDocument/2006/relationships/tags" Target="../tags/tag335.xml"/><Relationship Id="rId13" Type="http://schemas.openxmlformats.org/officeDocument/2006/relationships/tags" Target="../tags/tag334.xml"/><Relationship Id="rId12" Type="http://schemas.openxmlformats.org/officeDocument/2006/relationships/tags" Target="../tags/tag333.xml"/><Relationship Id="rId11" Type="http://schemas.openxmlformats.org/officeDocument/2006/relationships/tags" Target="../tags/tag332.xml"/><Relationship Id="rId10" Type="http://schemas.openxmlformats.org/officeDocument/2006/relationships/tags" Target="../tags/tag331.xml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346.xml"/><Relationship Id="rId8" Type="http://schemas.openxmlformats.org/officeDocument/2006/relationships/tags" Target="../tags/tag345.xml"/><Relationship Id="rId7" Type="http://schemas.openxmlformats.org/officeDocument/2006/relationships/tags" Target="../tags/tag344.xml"/><Relationship Id="rId6" Type="http://schemas.openxmlformats.org/officeDocument/2006/relationships/tags" Target="../tags/tag343.xml"/><Relationship Id="rId5" Type="http://schemas.openxmlformats.org/officeDocument/2006/relationships/tags" Target="../tags/tag342.xml"/><Relationship Id="rId4" Type="http://schemas.openxmlformats.org/officeDocument/2006/relationships/tags" Target="../tags/tag341.xml"/><Relationship Id="rId3" Type="http://schemas.openxmlformats.org/officeDocument/2006/relationships/tags" Target="../tags/tag340.xml"/><Relationship Id="rId2" Type="http://schemas.openxmlformats.org/officeDocument/2006/relationships/tags" Target="../tags/tag339.xml"/><Relationship Id="rId12" Type="http://schemas.openxmlformats.org/officeDocument/2006/relationships/tags" Target="../tags/tag349.xml"/><Relationship Id="rId11" Type="http://schemas.openxmlformats.org/officeDocument/2006/relationships/tags" Target="../tags/tag348.xml"/><Relationship Id="rId10" Type="http://schemas.openxmlformats.org/officeDocument/2006/relationships/tags" Target="../tags/tag347.xml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357.xml"/><Relationship Id="rId8" Type="http://schemas.openxmlformats.org/officeDocument/2006/relationships/tags" Target="../tags/tag356.xml"/><Relationship Id="rId7" Type="http://schemas.openxmlformats.org/officeDocument/2006/relationships/tags" Target="../tags/tag355.xml"/><Relationship Id="rId6" Type="http://schemas.openxmlformats.org/officeDocument/2006/relationships/tags" Target="../tags/tag354.xml"/><Relationship Id="rId5" Type="http://schemas.openxmlformats.org/officeDocument/2006/relationships/tags" Target="../tags/tag353.xml"/><Relationship Id="rId4" Type="http://schemas.openxmlformats.org/officeDocument/2006/relationships/tags" Target="../tags/tag352.xml"/><Relationship Id="rId3" Type="http://schemas.openxmlformats.org/officeDocument/2006/relationships/tags" Target="../tags/tag351.xml"/><Relationship Id="rId2" Type="http://schemas.openxmlformats.org/officeDocument/2006/relationships/tags" Target="../tags/tag350.xml"/><Relationship Id="rId14" Type="http://schemas.openxmlformats.org/officeDocument/2006/relationships/tags" Target="../tags/tag362.xml"/><Relationship Id="rId13" Type="http://schemas.openxmlformats.org/officeDocument/2006/relationships/tags" Target="../tags/tag361.xml"/><Relationship Id="rId12" Type="http://schemas.openxmlformats.org/officeDocument/2006/relationships/tags" Target="../tags/tag360.xml"/><Relationship Id="rId11" Type="http://schemas.openxmlformats.org/officeDocument/2006/relationships/tags" Target="../tags/tag359.xml"/><Relationship Id="rId10" Type="http://schemas.openxmlformats.org/officeDocument/2006/relationships/tags" Target="../tags/tag358.xml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370.xml"/><Relationship Id="rId8" Type="http://schemas.openxmlformats.org/officeDocument/2006/relationships/tags" Target="../tags/tag369.xml"/><Relationship Id="rId7" Type="http://schemas.openxmlformats.org/officeDocument/2006/relationships/tags" Target="../tags/tag368.xml"/><Relationship Id="rId6" Type="http://schemas.openxmlformats.org/officeDocument/2006/relationships/tags" Target="../tags/tag367.xml"/><Relationship Id="rId5" Type="http://schemas.openxmlformats.org/officeDocument/2006/relationships/tags" Target="../tags/tag366.xml"/><Relationship Id="rId4" Type="http://schemas.openxmlformats.org/officeDocument/2006/relationships/tags" Target="../tags/tag365.xml"/><Relationship Id="rId3" Type="http://schemas.openxmlformats.org/officeDocument/2006/relationships/tags" Target="../tags/tag364.xml"/><Relationship Id="rId2" Type="http://schemas.openxmlformats.org/officeDocument/2006/relationships/tags" Target="../tags/tag363.xml"/><Relationship Id="rId17" Type="http://schemas.openxmlformats.org/officeDocument/2006/relationships/tags" Target="../tags/tag378.xml"/><Relationship Id="rId16" Type="http://schemas.openxmlformats.org/officeDocument/2006/relationships/tags" Target="../tags/tag377.xml"/><Relationship Id="rId15" Type="http://schemas.openxmlformats.org/officeDocument/2006/relationships/tags" Target="../tags/tag376.xml"/><Relationship Id="rId14" Type="http://schemas.openxmlformats.org/officeDocument/2006/relationships/tags" Target="../tags/tag375.xml"/><Relationship Id="rId13" Type="http://schemas.openxmlformats.org/officeDocument/2006/relationships/tags" Target="../tags/tag374.xml"/><Relationship Id="rId12" Type="http://schemas.openxmlformats.org/officeDocument/2006/relationships/tags" Target="../tags/tag373.xml"/><Relationship Id="rId11" Type="http://schemas.openxmlformats.org/officeDocument/2006/relationships/tags" Target="../tags/tag372.xml"/><Relationship Id="rId10" Type="http://schemas.openxmlformats.org/officeDocument/2006/relationships/tags" Target="../tags/tag371.xml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386.xml"/><Relationship Id="rId8" Type="http://schemas.openxmlformats.org/officeDocument/2006/relationships/tags" Target="../tags/tag385.xml"/><Relationship Id="rId7" Type="http://schemas.openxmlformats.org/officeDocument/2006/relationships/tags" Target="../tags/tag384.xml"/><Relationship Id="rId6" Type="http://schemas.openxmlformats.org/officeDocument/2006/relationships/tags" Target="../tags/tag383.xml"/><Relationship Id="rId5" Type="http://schemas.openxmlformats.org/officeDocument/2006/relationships/tags" Target="../tags/tag382.xml"/><Relationship Id="rId4" Type="http://schemas.openxmlformats.org/officeDocument/2006/relationships/tags" Target="../tags/tag381.xml"/><Relationship Id="rId3" Type="http://schemas.openxmlformats.org/officeDocument/2006/relationships/tags" Target="../tags/tag380.xml"/><Relationship Id="rId2" Type="http://schemas.openxmlformats.org/officeDocument/2006/relationships/tags" Target="../tags/tag379.xml"/><Relationship Id="rId15" Type="http://schemas.openxmlformats.org/officeDocument/2006/relationships/tags" Target="../tags/tag392.xml"/><Relationship Id="rId14" Type="http://schemas.openxmlformats.org/officeDocument/2006/relationships/tags" Target="../tags/tag391.xml"/><Relationship Id="rId13" Type="http://schemas.openxmlformats.org/officeDocument/2006/relationships/tags" Target="../tags/tag390.xml"/><Relationship Id="rId12" Type="http://schemas.openxmlformats.org/officeDocument/2006/relationships/tags" Target="../tags/tag389.xml"/><Relationship Id="rId11" Type="http://schemas.openxmlformats.org/officeDocument/2006/relationships/tags" Target="../tags/tag388.xml"/><Relationship Id="rId10" Type="http://schemas.openxmlformats.org/officeDocument/2006/relationships/tags" Target="../tags/tag387.xml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400.xml"/><Relationship Id="rId8" Type="http://schemas.openxmlformats.org/officeDocument/2006/relationships/tags" Target="../tags/tag399.xml"/><Relationship Id="rId7" Type="http://schemas.openxmlformats.org/officeDocument/2006/relationships/tags" Target="../tags/tag398.xml"/><Relationship Id="rId6" Type="http://schemas.openxmlformats.org/officeDocument/2006/relationships/tags" Target="../tags/tag397.xml"/><Relationship Id="rId5" Type="http://schemas.openxmlformats.org/officeDocument/2006/relationships/tags" Target="../tags/tag396.xml"/><Relationship Id="rId4" Type="http://schemas.openxmlformats.org/officeDocument/2006/relationships/tags" Target="../tags/tag395.xml"/><Relationship Id="rId3" Type="http://schemas.openxmlformats.org/officeDocument/2006/relationships/tags" Target="../tags/tag394.xml"/><Relationship Id="rId2" Type="http://schemas.openxmlformats.org/officeDocument/2006/relationships/tags" Target="../tags/tag393.xml"/><Relationship Id="rId17" Type="http://schemas.openxmlformats.org/officeDocument/2006/relationships/tags" Target="../tags/tag408.xml"/><Relationship Id="rId16" Type="http://schemas.openxmlformats.org/officeDocument/2006/relationships/tags" Target="../tags/tag407.xml"/><Relationship Id="rId15" Type="http://schemas.openxmlformats.org/officeDocument/2006/relationships/tags" Target="../tags/tag406.xml"/><Relationship Id="rId14" Type="http://schemas.openxmlformats.org/officeDocument/2006/relationships/tags" Target="../tags/tag405.xml"/><Relationship Id="rId13" Type="http://schemas.openxmlformats.org/officeDocument/2006/relationships/tags" Target="../tags/tag404.xml"/><Relationship Id="rId12" Type="http://schemas.openxmlformats.org/officeDocument/2006/relationships/tags" Target="../tags/tag403.xml"/><Relationship Id="rId11" Type="http://schemas.openxmlformats.org/officeDocument/2006/relationships/tags" Target="../tags/tag402.xml"/><Relationship Id="rId10" Type="http://schemas.openxmlformats.org/officeDocument/2006/relationships/tags" Target="../tags/tag401.xml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4" Type="http://schemas.openxmlformats.org/officeDocument/2006/relationships/tags" Target="../tags/tag411.xml"/><Relationship Id="rId3" Type="http://schemas.openxmlformats.org/officeDocument/2006/relationships/tags" Target="../tags/tag410.xml"/><Relationship Id="rId2" Type="http://schemas.openxmlformats.org/officeDocument/2006/relationships/tags" Target="../tags/tag409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5155" y="6314440"/>
            <a:ext cx="2707005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609600"/>
            <a:ext cx="10973435" cy="5638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5155" y="6314440"/>
            <a:ext cx="2707005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3" name="页脚占位符 12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 descr="图片包含 工程绘图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2" t="14475" r="17865" b="11124"/>
          <a:stretch>
            <a:fillRect/>
          </a:stretch>
        </p:blipFill>
        <p:spPr>
          <a:xfrm>
            <a:off x="1" y="0"/>
            <a:ext cx="10430435" cy="6858000"/>
          </a:xfrm>
          <a:custGeom>
            <a:avLst/>
            <a:gdLst>
              <a:gd name="connsiteX0" fmla="*/ 0 w 10430435"/>
              <a:gd name="connsiteY0" fmla="*/ 0 h 6858000"/>
              <a:gd name="connsiteX1" fmla="*/ 10430435 w 10430435"/>
              <a:gd name="connsiteY1" fmla="*/ 0 h 6858000"/>
              <a:gd name="connsiteX2" fmla="*/ 10430435 w 10430435"/>
              <a:gd name="connsiteY2" fmla="*/ 6858000 h 6858000"/>
              <a:gd name="connsiteX3" fmla="*/ 0 w 1043043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0435" h="6858000">
                <a:moveTo>
                  <a:pt x="0" y="0"/>
                </a:moveTo>
                <a:lnTo>
                  <a:pt x="10430435" y="0"/>
                </a:lnTo>
                <a:lnTo>
                  <a:pt x="1043043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: 圆角 1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56100">
                <a:schemeClr val="bg2"/>
              </a:gs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6" name="标题 1"/>
          <p:cNvSpPr>
            <a:spLocks noGrp="1"/>
          </p:cNvSpPr>
          <p:nvPr userDrawn="1">
            <p:ph type="title" hasCustomPrompt="1"/>
            <p:custDataLst>
              <p:tags r:id="rId5"/>
            </p:custDataLst>
          </p:nvPr>
        </p:nvSpPr>
        <p:spPr>
          <a:xfrm>
            <a:off x="4791075" y="775335"/>
            <a:ext cx="1978025" cy="890905"/>
          </a:xfrm>
        </p:spPr>
        <p:txBody>
          <a:bodyPr wrap="square" anchor="b">
            <a:noAutofit/>
          </a:bodyPr>
          <a:lstStyle>
            <a:lvl1pPr algn="ctr">
              <a:defRPr kumimoji="0" lang="en-US" altLang="zh-CN" sz="6000" b="0" i="0" u="none" strike="noStrike" kern="1200" cap="none" spc="0" normalizeH="0" baseline="0" noProof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+mn-lt"/>
                <a:ea typeface="+mn-ea"/>
                <a:cs typeface="黑体" panose="02010609060101010101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9" name="灯片编号占位符 5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 userDrawn="1"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 userDrawn="1"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3" hasCustomPrompt="1"/>
            <p:custDataLst>
              <p:tags r:id="rId5"/>
            </p:custDataLst>
          </p:nvPr>
        </p:nvSpPr>
        <p:spPr>
          <a:xfrm>
            <a:off x="695960" y="1301750"/>
            <a:ext cx="10799088" cy="405553"/>
          </a:xfrm>
        </p:spPr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zh-CN" altLang="en-US" smtClean="0"/>
              <a:t>单击此处编辑副标题</a:t>
            </a:r>
            <a:endParaRPr lang="zh-CN" altLang="en-US" smtClean="0"/>
          </a:p>
        </p:txBody>
      </p:sp>
      <p:sp>
        <p:nvSpPr>
          <p:cNvPr id="7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封面页_1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VCG41N1389061329" descr="图片包含 工程绘图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14079" r="17865" b="11124"/>
          <a:stretch>
            <a:fillRect/>
          </a:stretch>
        </p:blipFill>
        <p:spPr>
          <a:xfrm>
            <a:off x="0" y="0"/>
            <a:ext cx="12192000" cy="689451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6" name="矩形: 圆角 65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6894830"/>
          </a:xfrm>
          <a:prstGeom prst="roundRect">
            <a:avLst>
              <a:gd name="adj" fmla="val 0"/>
            </a:avLst>
          </a:prstGeom>
          <a:gradFill>
            <a:gsLst>
              <a:gs pos="51000">
                <a:schemeClr val="bg2"/>
              </a:gs>
              <a:gs pos="0">
                <a:schemeClr val="bg2">
                  <a:alpha val="30000"/>
                </a:schemeClr>
              </a:gs>
              <a:gs pos="100000">
                <a:schemeClr val="bg2">
                  <a:alpha val="28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2145771" y="1981200"/>
            <a:ext cx="78750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1" name="Title 10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1903677" y="2489200"/>
            <a:ext cx="8384646" cy="18796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spcBef>
                <a:spcPct val="0"/>
              </a:spcBef>
              <a:spcAft>
                <a:spcPct val="0"/>
              </a:spcAft>
              <a:buNone/>
              <a:defRPr sz="6000" b="1" spc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0" scaled="1"/>
                </a:gradFill>
              </a:defRPr>
            </a:lvl1pPr>
          </a:lstStyle>
          <a:p>
            <a:r>
              <a:rPr lang="zh-CN" altLang="en-US"/>
              <a:t>单击此处添加文档标题</a:t>
            </a:r>
            <a:endParaRPr lang="zh-CN" alt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4812859" y="4859655"/>
            <a:ext cx="2540882" cy="533400"/>
          </a:xfrm>
          <a:noFill/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 sz="20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84" y="482457"/>
            <a:ext cx="10972888" cy="71120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56" y="1524000"/>
            <a:ext cx="10972888" cy="47244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5155" y="6314440"/>
            <a:ext cx="2707005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_1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图片 149" descr="图片包含 工程绘图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14079" r="17865" b="11124"/>
          <a:stretch>
            <a:fillRect/>
          </a:stretch>
        </p:blipFill>
        <p:spPr>
          <a:xfrm>
            <a:off x="0" y="0"/>
            <a:ext cx="12192000" cy="689451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6" name="矩形: 圆角 65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6895465"/>
          </a:xfrm>
          <a:prstGeom prst="roundRect">
            <a:avLst>
              <a:gd name="adj" fmla="val 0"/>
            </a:avLst>
          </a:prstGeom>
          <a:gradFill>
            <a:gsLst>
              <a:gs pos="56100">
                <a:schemeClr val="bg2"/>
              </a:gs>
              <a:gs pos="0">
                <a:schemeClr val="bg2">
                  <a:alpha val="30000"/>
                </a:schemeClr>
              </a:gs>
              <a:gs pos="100000">
                <a:schemeClr val="bg2">
                  <a:alpha val="28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5973445" y="3140710"/>
            <a:ext cx="245110" cy="244475"/>
            <a:chOff x="9407" y="8499"/>
            <a:chExt cx="386" cy="385"/>
          </a:xfrm>
        </p:grpSpPr>
        <p:sp>
          <p:nvSpPr>
            <p:cNvPr id="114" name="任意多边形: 形状 113"/>
            <p:cNvSpPr/>
            <p:nvPr>
              <p:custDataLst>
                <p:tags r:id="rId5"/>
              </p:custDataLst>
            </p:nvPr>
          </p:nvSpPr>
          <p:spPr>
            <a:xfrm rot="18900000">
              <a:off x="9555" y="8646"/>
              <a:ext cx="92" cy="92"/>
            </a:xfrm>
            <a:custGeom>
              <a:avLst/>
              <a:gdLst>
                <a:gd name="connsiteX0" fmla="*/ 0 w 48358"/>
                <a:gd name="connsiteY0" fmla="*/ 0 h 48358"/>
                <a:gd name="connsiteX1" fmla="*/ 48358 w 48358"/>
                <a:gd name="connsiteY1" fmla="*/ 0 h 48358"/>
                <a:gd name="connsiteX2" fmla="*/ 48358 w 48358"/>
                <a:gd name="connsiteY2" fmla="*/ 48358 h 48358"/>
                <a:gd name="connsiteX3" fmla="*/ 0 w 48358"/>
                <a:gd name="connsiteY3" fmla="*/ 48358 h 48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58" h="48358">
                  <a:moveTo>
                    <a:pt x="0" y="0"/>
                  </a:moveTo>
                  <a:lnTo>
                    <a:pt x="48358" y="0"/>
                  </a:lnTo>
                  <a:lnTo>
                    <a:pt x="48358" y="48358"/>
                  </a:lnTo>
                  <a:lnTo>
                    <a:pt x="0" y="48358"/>
                  </a:lnTo>
                  <a:close/>
                </a:path>
              </a:pathLst>
            </a:custGeom>
            <a:solidFill>
              <a:srgbClr val="66FFFF"/>
            </a:solidFill>
            <a:ln w="14214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>
                <a:cs typeface="黑体" panose="02010609060101010101" charset="-122"/>
              </a:endParaRPr>
            </a:p>
          </p:txBody>
        </p:sp>
        <p:sp>
          <p:nvSpPr>
            <p:cNvPr id="115" name="任意多边形: 形状 114"/>
            <p:cNvSpPr/>
            <p:nvPr>
              <p:custDataLst>
                <p:tags r:id="rId6"/>
              </p:custDataLst>
            </p:nvPr>
          </p:nvSpPr>
          <p:spPr>
            <a:xfrm>
              <a:off x="9461" y="8642"/>
              <a:ext cx="62" cy="102"/>
            </a:xfrm>
            <a:custGeom>
              <a:avLst/>
              <a:gdLst>
                <a:gd name="connsiteX0" fmla="*/ 27024 w 32713"/>
                <a:gd name="connsiteY0" fmla="*/ 0 h 54047"/>
                <a:gd name="connsiteX1" fmla="*/ 0 w 32713"/>
                <a:gd name="connsiteY1" fmla="*/ 27024 h 54047"/>
                <a:gd name="connsiteX2" fmla="*/ 27024 w 32713"/>
                <a:gd name="connsiteY2" fmla="*/ 54048 h 54047"/>
                <a:gd name="connsiteX3" fmla="*/ 32713 w 32713"/>
                <a:gd name="connsiteY3" fmla="*/ 48359 h 54047"/>
                <a:gd name="connsiteX4" fmla="*/ 11379 w 32713"/>
                <a:gd name="connsiteY4" fmla="*/ 27024 h 54047"/>
                <a:gd name="connsiteX5" fmla="*/ 32713 w 32713"/>
                <a:gd name="connsiteY5" fmla="*/ 4267 h 5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13" h="54047">
                  <a:moveTo>
                    <a:pt x="27024" y="0"/>
                  </a:moveTo>
                  <a:lnTo>
                    <a:pt x="0" y="27024"/>
                  </a:lnTo>
                  <a:lnTo>
                    <a:pt x="27024" y="54048"/>
                  </a:lnTo>
                  <a:lnTo>
                    <a:pt x="32713" y="48359"/>
                  </a:lnTo>
                  <a:lnTo>
                    <a:pt x="11379" y="27024"/>
                  </a:lnTo>
                  <a:lnTo>
                    <a:pt x="32713" y="4267"/>
                  </a:lnTo>
                  <a:close/>
                </a:path>
              </a:pathLst>
            </a:custGeom>
            <a:solidFill>
              <a:srgbClr val="66FFFF"/>
            </a:solidFill>
            <a:ln w="14214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>
                <a:cs typeface="黑体" panose="02010609060101010101" charset="-122"/>
              </a:endParaRPr>
            </a:p>
          </p:txBody>
        </p:sp>
        <p:sp>
          <p:nvSpPr>
            <p:cNvPr id="116" name="任意多边形: 形状 115"/>
            <p:cNvSpPr/>
            <p:nvPr>
              <p:custDataLst>
                <p:tags r:id="rId7"/>
              </p:custDataLst>
            </p:nvPr>
          </p:nvSpPr>
          <p:spPr>
            <a:xfrm>
              <a:off x="9547" y="8553"/>
              <a:ext cx="105" cy="65"/>
            </a:xfrm>
            <a:custGeom>
              <a:avLst/>
              <a:gdLst>
                <a:gd name="connsiteX0" fmla="*/ 0 w 55470"/>
                <a:gd name="connsiteY0" fmla="*/ 27024 h 34135"/>
                <a:gd name="connsiteX1" fmla="*/ 5689 w 55470"/>
                <a:gd name="connsiteY1" fmla="*/ 32713 h 34135"/>
                <a:gd name="connsiteX2" fmla="*/ 27024 w 55470"/>
                <a:gd name="connsiteY2" fmla="*/ 11379 h 34135"/>
                <a:gd name="connsiteX3" fmla="*/ 49781 w 55470"/>
                <a:gd name="connsiteY3" fmla="*/ 34136 h 34135"/>
                <a:gd name="connsiteX4" fmla="*/ 55470 w 55470"/>
                <a:gd name="connsiteY4" fmla="*/ 28446 h 34135"/>
                <a:gd name="connsiteX5" fmla="*/ 27024 w 55470"/>
                <a:gd name="connsiteY5" fmla="*/ 0 h 34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470" h="34135">
                  <a:moveTo>
                    <a:pt x="0" y="27024"/>
                  </a:moveTo>
                  <a:lnTo>
                    <a:pt x="5689" y="32713"/>
                  </a:lnTo>
                  <a:lnTo>
                    <a:pt x="27024" y="11379"/>
                  </a:lnTo>
                  <a:lnTo>
                    <a:pt x="49781" y="34136"/>
                  </a:lnTo>
                  <a:lnTo>
                    <a:pt x="55470" y="28446"/>
                  </a:lnTo>
                  <a:lnTo>
                    <a:pt x="27024" y="0"/>
                  </a:lnTo>
                  <a:close/>
                </a:path>
              </a:pathLst>
            </a:custGeom>
            <a:solidFill>
              <a:srgbClr val="66FFFF"/>
            </a:solidFill>
            <a:ln w="14214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>
                <a:cs typeface="黑体" panose="02010609060101010101" charset="-122"/>
              </a:endParaRPr>
            </a:p>
          </p:txBody>
        </p:sp>
        <p:sp>
          <p:nvSpPr>
            <p:cNvPr id="117" name="任意多边形: 形状 116"/>
            <p:cNvSpPr/>
            <p:nvPr>
              <p:custDataLst>
                <p:tags r:id="rId8"/>
              </p:custDataLst>
            </p:nvPr>
          </p:nvSpPr>
          <p:spPr>
            <a:xfrm>
              <a:off x="9547" y="8769"/>
              <a:ext cx="105" cy="62"/>
            </a:xfrm>
            <a:custGeom>
              <a:avLst/>
              <a:gdLst>
                <a:gd name="connsiteX0" fmla="*/ 49781 w 55470"/>
                <a:gd name="connsiteY0" fmla="*/ 0 h 32713"/>
                <a:gd name="connsiteX1" fmla="*/ 27024 w 55470"/>
                <a:gd name="connsiteY1" fmla="*/ 22757 h 32713"/>
                <a:gd name="connsiteX2" fmla="*/ 5689 w 55470"/>
                <a:gd name="connsiteY2" fmla="*/ 1422 h 32713"/>
                <a:gd name="connsiteX3" fmla="*/ 0 w 55470"/>
                <a:gd name="connsiteY3" fmla="*/ 5689 h 32713"/>
                <a:gd name="connsiteX4" fmla="*/ 27024 w 55470"/>
                <a:gd name="connsiteY4" fmla="*/ 32713 h 32713"/>
                <a:gd name="connsiteX5" fmla="*/ 55470 w 55470"/>
                <a:gd name="connsiteY5" fmla="*/ 5689 h 32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470" h="32713">
                  <a:moveTo>
                    <a:pt x="49781" y="0"/>
                  </a:moveTo>
                  <a:lnTo>
                    <a:pt x="27024" y="22757"/>
                  </a:lnTo>
                  <a:lnTo>
                    <a:pt x="5689" y="1422"/>
                  </a:lnTo>
                  <a:lnTo>
                    <a:pt x="0" y="5689"/>
                  </a:lnTo>
                  <a:lnTo>
                    <a:pt x="27024" y="32713"/>
                  </a:lnTo>
                  <a:lnTo>
                    <a:pt x="55470" y="5689"/>
                  </a:lnTo>
                  <a:close/>
                </a:path>
              </a:pathLst>
            </a:custGeom>
            <a:solidFill>
              <a:srgbClr val="66FFFF"/>
            </a:solidFill>
            <a:ln w="14214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>
                <a:cs typeface="黑体" panose="02010609060101010101" charset="-122"/>
              </a:endParaRPr>
            </a:p>
          </p:txBody>
        </p:sp>
        <p:sp>
          <p:nvSpPr>
            <p:cNvPr id="118" name="任意多边形: 形状 117"/>
            <p:cNvSpPr/>
            <p:nvPr>
              <p:custDataLst>
                <p:tags r:id="rId9"/>
              </p:custDataLst>
            </p:nvPr>
          </p:nvSpPr>
          <p:spPr>
            <a:xfrm>
              <a:off x="9677" y="8642"/>
              <a:ext cx="62" cy="102"/>
            </a:xfrm>
            <a:custGeom>
              <a:avLst/>
              <a:gdLst>
                <a:gd name="connsiteX0" fmla="*/ 0 w 32713"/>
                <a:gd name="connsiteY0" fmla="*/ 5689 h 54047"/>
                <a:gd name="connsiteX1" fmla="*/ 21335 w 32713"/>
                <a:gd name="connsiteY1" fmla="*/ 27024 h 54047"/>
                <a:gd name="connsiteX2" fmla="*/ 0 w 32713"/>
                <a:gd name="connsiteY2" fmla="*/ 48359 h 54047"/>
                <a:gd name="connsiteX3" fmla="*/ 5689 w 32713"/>
                <a:gd name="connsiteY3" fmla="*/ 54048 h 54047"/>
                <a:gd name="connsiteX4" fmla="*/ 32713 w 32713"/>
                <a:gd name="connsiteY4" fmla="*/ 27024 h 54047"/>
                <a:gd name="connsiteX5" fmla="*/ 5689 w 32713"/>
                <a:gd name="connsiteY5" fmla="*/ 0 h 5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13" h="54047">
                  <a:moveTo>
                    <a:pt x="0" y="5689"/>
                  </a:moveTo>
                  <a:lnTo>
                    <a:pt x="21335" y="27024"/>
                  </a:lnTo>
                  <a:lnTo>
                    <a:pt x="0" y="48359"/>
                  </a:lnTo>
                  <a:lnTo>
                    <a:pt x="5689" y="54048"/>
                  </a:lnTo>
                  <a:lnTo>
                    <a:pt x="32713" y="27024"/>
                  </a:lnTo>
                  <a:lnTo>
                    <a:pt x="5689" y="0"/>
                  </a:lnTo>
                  <a:close/>
                </a:path>
              </a:pathLst>
            </a:custGeom>
            <a:solidFill>
              <a:srgbClr val="66FFFF"/>
            </a:solidFill>
            <a:ln w="14214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>
                <a:cs typeface="黑体" panose="02010609060101010101" charset="-122"/>
              </a:endParaRPr>
            </a:p>
          </p:txBody>
        </p:sp>
        <p:sp>
          <p:nvSpPr>
            <p:cNvPr id="121" name="任意多边形: 形状 120"/>
            <p:cNvSpPr/>
            <p:nvPr>
              <p:custDataLst>
                <p:tags r:id="rId10"/>
              </p:custDataLst>
            </p:nvPr>
          </p:nvSpPr>
          <p:spPr>
            <a:xfrm>
              <a:off x="9407" y="8620"/>
              <a:ext cx="81" cy="146"/>
            </a:xfrm>
            <a:custGeom>
              <a:avLst/>
              <a:gdLst>
                <a:gd name="connsiteX0" fmla="*/ 8534 w 42669"/>
                <a:gd name="connsiteY0" fmla="*/ 38403 h 76805"/>
                <a:gd name="connsiteX1" fmla="*/ 42669 w 42669"/>
                <a:gd name="connsiteY1" fmla="*/ 4267 h 76805"/>
                <a:gd name="connsiteX2" fmla="*/ 38403 w 42669"/>
                <a:gd name="connsiteY2" fmla="*/ 0 h 76805"/>
                <a:gd name="connsiteX3" fmla="*/ 0 w 42669"/>
                <a:gd name="connsiteY3" fmla="*/ 38403 h 76805"/>
                <a:gd name="connsiteX4" fmla="*/ 38403 w 42669"/>
                <a:gd name="connsiteY4" fmla="*/ 76805 h 76805"/>
                <a:gd name="connsiteX5" fmla="*/ 41247 w 42669"/>
                <a:gd name="connsiteY5" fmla="*/ 72538 h 76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69" h="76805">
                  <a:moveTo>
                    <a:pt x="8534" y="38403"/>
                  </a:moveTo>
                  <a:lnTo>
                    <a:pt x="42669" y="4267"/>
                  </a:lnTo>
                  <a:lnTo>
                    <a:pt x="38403" y="0"/>
                  </a:lnTo>
                  <a:lnTo>
                    <a:pt x="0" y="38403"/>
                  </a:lnTo>
                  <a:lnTo>
                    <a:pt x="38403" y="76805"/>
                  </a:lnTo>
                  <a:lnTo>
                    <a:pt x="41247" y="72538"/>
                  </a:lnTo>
                  <a:close/>
                </a:path>
              </a:pathLst>
            </a:custGeom>
            <a:solidFill>
              <a:srgbClr val="66FFFF"/>
            </a:solidFill>
            <a:ln w="14214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>
                <a:cs typeface="黑体" panose="02010609060101010101" charset="-122"/>
              </a:endParaRPr>
            </a:p>
          </p:txBody>
        </p:sp>
        <p:sp>
          <p:nvSpPr>
            <p:cNvPr id="122" name="任意多边形: 形状 121"/>
            <p:cNvSpPr/>
            <p:nvPr>
              <p:custDataLst>
                <p:tags r:id="rId11"/>
              </p:custDataLst>
            </p:nvPr>
          </p:nvSpPr>
          <p:spPr>
            <a:xfrm>
              <a:off x="9529" y="8499"/>
              <a:ext cx="143" cy="81"/>
            </a:xfrm>
            <a:custGeom>
              <a:avLst/>
              <a:gdLst>
                <a:gd name="connsiteX0" fmla="*/ 36980 w 75382"/>
                <a:gd name="connsiteY0" fmla="*/ 8534 h 42669"/>
                <a:gd name="connsiteX1" fmla="*/ 71116 w 75382"/>
                <a:gd name="connsiteY1" fmla="*/ 42669 h 42669"/>
                <a:gd name="connsiteX2" fmla="*/ 75383 w 75382"/>
                <a:gd name="connsiteY2" fmla="*/ 38403 h 42669"/>
                <a:gd name="connsiteX3" fmla="*/ 36980 w 75382"/>
                <a:gd name="connsiteY3" fmla="*/ 0 h 42669"/>
                <a:gd name="connsiteX4" fmla="*/ 0 w 75382"/>
                <a:gd name="connsiteY4" fmla="*/ 38403 h 42669"/>
                <a:gd name="connsiteX5" fmla="*/ 4267 w 75382"/>
                <a:gd name="connsiteY5" fmla="*/ 42669 h 42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382" h="42669">
                  <a:moveTo>
                    <a:pt x="36980" y="8534"/>
                  </a:moveTo>
                  <a:lnTo>
                    <a:pt x="71116" y="42669"/>
                  </a:lnTo>
                  <a:lnTo>
                    <a:pt x="75383" y="38403"/>
                  </a:lnTo>
                  <a:lnTo>
                    <a:pt x="36980" y="0"/>
                  </a:lnTo>
                  <a:lnTo>
                    <a:pt x="0" y="38403"/>
                  </a:lnTo>
                  <a:lnTo>
                    <a:pt x="4267" y="42669"/>
                  </a:lnTo>
                  <a:close/>
                </a:path>
              </a:pathLst>
            </a:custGeom>
            <a:solidFill>
              <a:srgbClr val="66FFFF"/>
            </a:solidFill>
            <a:ln w="14214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>
                <a:cs typeface="黑体" panose="02010609060101010101" charset="-122"/>
              </a:endParaRPr>
            </a:p>
          </p:txBody>
        </p:sp>
        <p:sp>
          <p:nvSpPr>
            <p:cNvPr id="123" name="任意多边形: 形状 122"/>
            <p:cNvSpPr/>
            <p:nvPr>
              <p:custDataLst>
                <p:tags r:id="rId12"/>
              </p:custDataLst>
            </p:nvPr>
          </p:nvSpPr>
          <p:spPr>
            <a:xfrm>
              <a:off x="9529" y="8806"/>
              <a:ext cx="143" cy="78"/>
            </a:xfrm>
            <a:custGeom>
              <a:avLst/>
              <a:gdLst>
                <a:gd name="connsiteX0" fmla="*/ 72538 w 75382"/>
                <a:gd name="connsiteY0" fmla="*/ 0 h 41247"/>
                <a:gd name="connsiteX1" fmla="*/ 36980 w 75382"/>
                <a:gd name="connsiteY1" fmla="*/ 34136 h 41247"/>
                <a:gd name="connsiteX2" fmla="*/ 4267 w 75382"/>
                <a:gd name="connsiteY2" fmla="*/ 0 h 41247"/>
                <a:gd name="connsiteX3" fmla="*/ 0 w 75382"/>
                <a:gd name="connsiteY3" fmla="*/ 4267 h 41247"/>
                <a:gd name="connsiteX4" fmla="*/ 36980 w 75382"/>
                <a:gd name="connsiteY4" fmla="*/ 41247 h 41247"/>
                <a:gd name="connsiteX5" fmla="*/ 75383 w 75382"/>
                <a:gd name="connsiteY5" fmla="*/ 4267 h 41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382" h="41247">
                  <a:moveTo>
                    <a:pt x="72538" y="0"/>
                  </a:moveTo>
                  <a:lnTo>
                    <a:pt x="36980" y="34136"/>
                  </a:lnTo>
                  <a:lnTo>
                    <a:pt x="4267" y="0"/>
                  </a:lnTo>
                  <a:lnTo>
                    <a:pt x="0" y="4267"/>
                  </a:lnTo>
                  <a:lnTo>
                    <a:pt x="36980" y="41247"/>
                  </a:lnTo>
                  <a:lnTo>
                    <a:pt x="75383" y="4267"/>
                  </a:lnTo>
                  <a:close/>
                </a:path>
              </a:pathLst>
            </a:custGeom>
            <a:solidFill>
              <a:srgbClr val="66FFFF"/>
            </a:solidFill>
            <a:ln w="14214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>
                <a:cs typeface="黑体" panose="02010609060101010101" charset="-122"/>
              </a:endParaRPr>
            </a:p>
          </p:txBody>
        </p:sp>
        <p:sp>
          <p:nvSpPr>
            <p:cNvPr id="124" name="任意多边形: 形状 123"/>
            <p:cNvSpPr/>
            <p:nvPr>
              <p:custDataLst>
                <p:tags r:id="rId13"/>
              </p:custDataLst>
            </p:nvPr>
          </p:nvSpPr>
          <p:spPr>
            <a:xfrm>
              <a:off x="9715" y="8620"/>
              <a:ext cx="78" cy="143"/>
            </a:xfrm>
            <a:custGeom>
              <a:avLst/>
              <a:gdLst>
                <a:gd name="connsiteX0" fmla="*/ 2845 w 41247"/>
                <a:gd name="connsiteY0" fmla="*/ 0 h 75382"/>
                <a:gd name="connsiteX1" fmla="*/ 0 w 41247"/>
                <a:gd name="connsiteY1" fmla="*/ 4267 h 75382"/>
                <a:gd name="connsiteX2" fmla="*/ 32713 w 41247"/>
                <a:gd name="connsiteY2" fmla="*/ 38403 h 75382"/>
                <a:gd name="connsiteX3" fmla="*/ 0 w 41247"/>
                <a:gd name="connsiteY3" fmla="*/ 71116 h 75382"/>
                <a:gd name="connsiteX4" fmla="*/ 4267 w 41247"/>
                <a:gd name="connsiteY4" fmla="*/ 75383 h 75382"/>
                <a:gd name="connsiteX5" fmla="*/ 41247 w 41247"/>
                <a:gd name="connsiteY5" fmla="*/ 38403 h 7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247" h="75382">
                  <a:moveTo>
                    <a:pt x="2845" y="0"/>
                  </a:moveTo>
                  <a:lnTo>
                    <a:pt x="0" y="4267"/>
                  </a:lnTo>
                  <a:lnTo>
                    <a:pt x="32713" y="38403"/>
                  </a:lnTo>
                  <a:lnTo>
                    <a:pt x="0" y="71116"/>
                  </a:lnTo>
                  <a:lnTo>
                    <a:pt x="4267" y="75383"/>
                  </a:lnTo>
                  <a:lnTo>
                    <a:pt x="41247" y="38403"/>
                  </a:lnTo>
                  <a:close/>
                </a:path>
              </a:pathLst>
            </a:custGeom>
            <a:solidFill>
              <a:srgbClr val="66FFFF"/>
            </a:solidFill>
            <a:ln w="14214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>
                <a:cs typeface="黑体" panose="02010609060101010101" charset="-122"/>
              </a:endParaRPr>
            </a:p>
          </p:txBody>
        </p:sp>
      </p:grpSp>
      <p:sp>
        <p:nvSpPr>
          <p:cNvPr id="9" name="Title 8"/>
          <p:cNvSpPr>
            <a:spLocks noGrp="1"/>
          </p:cNvSpPr>
          <p:nvPr>
            <p:ph type="ctrTitle" idx="16385" hasCustomPrompt="1"/>
            <p:custDataLst>
              <p:tags r:id="rId14"/>
            </p:custDataLst>
          </p:nvPr>
        </p:nvSpPr>
        <p:spPr>
          <a:xfrm>
            <a:off x="1903942" y="3530600"/>
            <a:ext cx="8384117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spcBef>
                <a:spcPct val="0"/>
              </a:spcBef>
              <a:spcAft>
                <a:spcPct val="0"/>
              </a:spcAft>
              <a:buNone/>
              <a:defRPr sz="4800" b="0" spc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0" scaled="1"/>
                </a:gradFill>
              </a:defRPr>
            </a:lvl1pPr>
          </a:lstStyle>
          <a:p>
            <a:r>
              <a:rPr lang="zh-CN" altLang="en-US"/>
              <a:t>单击此处添加章节标题</a:t>
            </a:r>
            <a:endParaRPr lang="zh-CN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idx="16386" hasCustomPrompt="1"/>
            <p:custDataLst>
              <p:tags r:id="rId15"/>
            </p:custDataLst>
          </p:nvPr>
        </p:nvSpPr>
        <p:spPr>
          <a:xfrm>
            <a:off x="5355273" y="1654810"/>
            <a:ext cx="1527175" cy="1524000"/>
          </a:xfrm>
          <a:noFill/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_1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VCG41N1389061329" descr="图片包含 工程绘图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14079" r="17865" b="11124"/>
          <a:stretch>
            <a:fillRect/>
          </a:stretch>
        </p:blipFill>
        <p:spPr>
          <a:xfrm>
            <a:off x="0" y="0"/>
            <a:ext cx="12192000" cy="689451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6" name="矩形: 圆角 65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56100">
                <a:schemeClr val="bg2"/>
              </a:gs>
              <a:gs pos="0">
                <a:schemeClr val="bg2">
                  <a:alpha val="30000"/>
                </a:schemeClr>
              </a:gs>
              <a:gs pos="100000">
                <a:schemeClr val="bg2">
                  <a:alpha val="28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3364971" y="2667000"/>
            <a:ext cx="54493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3364089" y="3175000"/>
            <a:ext cx="5451122" cy="1016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spcBef>
                <a:spcPct val="0"/>
              </a:spcBef>
              <a:spcAft>
                <a:spcPct val="0"/>
              </a:spcAft>
              <a:buNone/>
              <a:defRPr sz="6400" b="1" spc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0" scaled="1"/>
                </a:gradFill>
              </a:defRPr>
            </a:lvl1pPr>
          </a:lstStyle>
          <a:p>
            <a:r>
              <a:rPr lang="zh-CN" altLang="en-US"/>
              <a:t>谢谢观看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05</a:t>
            </a:r>
            <a:endParaRPr lang="zh-CN" altLang="en-US" smtClean="0"/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4_1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588000" cy="2209800"/>
          </a:xfrm>
          <a:custGeom>
            <a:avLst/>
            <a:gdLst>
              <a:gd name="connisteX0" fmla="*/ 0 w 5588000"/>
              <a:gd name="connsiteY0" fmla="*/ 203200 h 2209800"/>
              <a:gd name="connisteX1" fmla="*/ 203200 w 5588000"/>
              <a:gd name="connsiteY1" fmla="*/ 0 h 2209800"/>
              <a:gd name="connisteX2" fmla="*/ 5384800 w 5588000"/>
              <a:gd name="connsiteY2" fmla="*/ 0 h 2209800"/>
              <a:gd name="connisteX3" fmla="*/ 5588000 w 5588000"/>
              <a:gd name="connsiteY3" fmla="*/ 203200 h 2209800"/>
              <a:gd name="connisteX4" fmla="*/ 5588000 w 5588000"/>
              <a:gd name="connsiteY4" fmla="*/ 2006600 h 2209800"/>
              <a:gd name="connisteX5" fmla="*/ 5384800 w 5588000"/>
              <a:gd name="connsiteY5" fmla="*/ 2209800 h 2209800"/>
              <a:gd name="connisteX6" fmla="*/ 203200 w 5588000"/>
              <a:gd name="connsiteY6" fmla="*/ 2209800 h 2209800"/>
              <a:gd name="connisteX7" fmla="*/ 0 w 5588000"/>
              <a:gd name="connsiteY7" fmla="*/ 2006600 h 2209800"/>
              <a:gd name="connisteX8" fmla="*/ 0 w 55880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588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384800" y="0"/>
                </a:lnTo>
                <a:cubicBezTo>
                  <a:pt x="5497024" y="0"/>
                  <a:pt x="5588000" y="90976"/>
                  <a:pt x="5588000" y="203200"/>
                </a:cubicBezTo>
                <a:lnTo>
                  <a:pt x="5588000" y="2006600"/>
                </a:lnTo>
                <a:cubicBezTo>
                  <a:pt x="5588000" y="2118824"/>
                  <a:pt x="5497024" y="2209800"/>
                  <a:pt x="53848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02400" y="1587500"/>
            <a:ext cx="5080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02400" y="2146300"/>
            <a:ext cx="5080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内容占位符 14"/>
          <p:cNvSpPr>
            <a:spLocks noGrp="1"/>
          </p:cNvSpPr>
          <p:nvPr>
            <p:ph idx="16391" hasCustomPrompt="1"/>
            <p:custDataLst>
              <p:tags r:id="rId9"/>
            </p:custDataLst>
          </p:nvPr>
        </p:nvSpPr>
        <p:spPr>
          <a:xfrm>
            <a:off x="609600" y="4038600"/>
            <a:ext cx="5588000" cy="2209800"/>
          </a:xfrm>
          <a:custGeom>
            <a:avLst/>
            <a:gdLst>
              <a:gd name="connisteX0" fmla="*/ 0 w 5588000"/>
              <a:gd name="connsiteY0" fmla="*/ 203200 h 2209800"/>
              <a:gd name="connisteX1" fmla="*/ 203200 w 5588000"/>
              <a:gd name="connsiteY1" fmla="*/ 0 h 2209800"/>
              <a:gd name="connisteX2" fmla="*/ 5384800 w 5588000"/>
              <a:gd name="connsiteY2" fmla="*/ 0 h 2209800"/>
              <a:gd name="connisteX3" fmla="*/ 5588000 w 5588000"/>
              <a:gd name="connsiteY3" fmla="*/ 203200 h 2209800"/>
              <a:gd name="connisteX4" fmla="*/ 5588000 w 5588000"/>
              <a:gd name="connsiteY4" fmla="*/ 2006600 h 2209800"/>
              <a:gd name="connisteX5" fmla="*/ 5384800 w 5588000"/>
              <a:gd name="connsiteY5" fmla="*/ 2209800 h 2209800"/>
              <a:gd name="connisteX6" fmla="*/ 203200 w 5588000"/>
              <a:gd name="connsiteY6" fmla="*/ 2209800 h 2209800"/>
              <a:gd name="connisteX7" fmla="*/ 0 w 5588000"/>
              <a:gd name="connsiteY7" fmla="*/ 2006600 h 2209800"/>
              <a:gd name="connisteX8" fmla="*/ 0 w 55880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588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384800" y="0"/>
                </a:lnTo>
                <a:cubicBezTo>
                  <a:pt x="5497024" y="0"/>
                  <a:pt x="5588000" y="90976"/>
                  <a:pt x="5588000" y="203200"/>
                </a:cubicBezTo>
                <a:lnTo>
                  <a:pt x="5588000" y="2006600"/>
                </a:lnTo>
                <a:cubicBezTo>
                  <a:pt x="5588000" y="2118824"/>
                  <a:pt x="5497024" y="2209800"/>
                  <a:pt x="53848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502400" y="4102100"/>
            <a:ext cx="5080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502400" y="4660900"/>
            <a:ext cx="5080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8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0 h 5638800"/>
              <a:gd name="connisteX1" fmla="*/ 4038600 w 4038600"/>
              <a:gd name="connsiteY1" fmla="*/ 0 h 5638800"/>
              <a:gd name="connisteX2" fmla="*/ 4038600 w 4038600"/>
              <a:gd name="connsiteY2" fmla="*/ 5638800 h 5638800"/>
              <a:gd name="connisteX3" fmla="*/ 0 w 4038600"/>
              <a:gd name="connsiteY3" fmla="*/ 5638800 h 5638800"/>
              <a:gd name="connisteX4" fmla="*/ 0 w 40386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038600" h="5638800">
                <a:moveTo>
                  <a:pt x="0" y="0"/>
                </a:moveTo>
                <a:lnTo>
                  <a:pt x="4038600" y="0"/>
                </a:lnTo>
                <a:lnTo>
                  <a:pt x="40386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5257800" y="16764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1676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1844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5257800" y="34036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34036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39116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9" name="装饰  8"/>
          <p:cNvSpPr>
            <a:spLocks noGrp="1"/>
          </p:cNvSpPr>
          <p:nvPr>
            <p:ph type="body" idx="16395" hasCustomPrompt="1"/>
            <p:custDataLst>
              <p:tags r:id="rId13"/>
            </p:custDataLst>
          </p:nvPr>
        </p:nvSpPr>
        <p:spPr>
          <a:xfrm>
            <a:off x="5257800" y="51308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5410200" y="51308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410200" y="56388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9_1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1828800 h 2032000"/>
              <a:gd name="connisteX5" fmla="*/ 3251200 w 3454400"/>
              <a:gd name="connsiteY5" fmla="*/ 2032000 h 2032000"/>
              <a:gd name="connisteX6" fmla="*/ 203200 w 3454400"/>
              <a:gd name="connsiteY6" fmla="*/ 2032000 h 2032000"/>
              <a:gd name="connisteX7" fmla="*/ 0 w 3454400"/>
              <a:gd name="connsiteY7" fmla="*/ 1828800 h 2032000"/>
              <a:gd name="connisteX8" fmla="*/ 0 w 3454400"/>
              <a:gd name="connsiteY8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828800"/>
                </a:lnTo>
                <a:cubicBezTo>
                  <a:pt x="3454400" y="1941024"/>
                  <a:pt x="3363424" y="2032000"/>
                  <a:pt x="32512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45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内容占位符 14"/>
          <p:cNvSpPr>
            <a:spLocks noGrp="1"/>
          </p:cNvSpPr>
          <p:nvPr>
            <p:ph idx="16393" hasCustomPrompt="1"/>
            <p:custDataLst>
              <p:tags r:id="rId9"/>
            </p:custDataLst>
          </p:nvPr>
        </p:nvSpPr>
        <p:spPr>
          <a:xfrm>
            <a:off x="43688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1828800 h 2032000"/>
              <a:gd name="connisteX5" fmla="*/ 3251200 w 3454400"/>
              <a:gd name="connsiteY5" fmla="*/ 2032000 h 2032000"/>
              <a:gd name="connisteX6" fmla="*/ 203200 w 3454400"/>
              <a:gd name="connsiteY6" fmla="*/ 2032000 h 2032000"/>
              <a:gd name="connisteX7" fmla="*/ 0 w 3454400"/>
              <a:gd name="connsiteY7" fmla="*/ 1828800 h 2032000"/>
              <a:gd name="connisteX8" fmla="*/ 0 w 3454400"/>
              <a:gd name="connsiteY8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828800"/>
                </a:lnTo>
                <a:cubicBezTo>
                  <a:pt x="3454400" y="1941024"/>
                  <a:pt x="3363424" y="2032000"/>
                  <a:pt x="32512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368800" y="38608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368800" y="4419600"/>
            <a:ext cx="345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8" name="内容占位符 17"/>
          <p:cNvSpPr>
            <a:spLocks noGrp="1"/>
          </p:cNvSpPr>
          <p:nvPr>
            <p:ph idx="16394" hasCustomPrompt="1"/>
            <p:custDataLst>
              <p:tags r:id="rId12"/>
            </p:custDataLst>
          </p:nvPr>
        </p:nvSpPr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1828800 h 2032000"/>
              <a:gd name="connisteX5" fmla="*/ 3251200 w 3454400"/>
              <a:gd name="connsiteY5" fmla="*/ 2032000 h 2032000"/>
              <a:gd name="connisteX6" fmla="*/ 203200 w 3454400"/>
              <a:gd name="connsiteY6" fmla="*/ 2032000 h 2032000"/>
              <a:gd name="connisteX7" fmla="*/ 0 w 3454400"/>
              <a:gd name="connsiteY7" fmla="*/ 1828800 h 2032000"/>
              <a:gd name="connisteX8" fmla="*/ 0 w 3454400"/>
              <a:gd name="connsiteY8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828800"/>
                </a:lnTo>
                <a:cubicBezTo>
                  <a:pt x="3454400" y="1941024"/>
                  <a:pt x="3363424" y="2032000"/>
                  <a:pt x="32512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8128000" y="38608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128000" y="4419600"/>
            <a:ext cx="345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上左标下左内后右背景-有背景-有间隙-3">
    <p:bg>
      <p:bgRef idx="1001">
        <a:schemeClr val="bg2"/>
      </p:bgRef>
    </p:bg>
    <p:spTree>
      <p:nvGrpSpPr>
        <p:cNvPr id="1" name=""/>
        <p:cNvGrpSpPr/>
        <p:nvPr/>
      </p:nvGrpSpPr>
      <p:grpSpPr/>
      <p:sp>
        <p:nvSpPr>
          <p:cNvPr id="2" name="图片占位符 1"/>
          <p:cNvSpPr>
            <a:spLocks noGrp="1"/>
          </p:cNvSpPr>
          <p:nvPr>
            <p:ph type="pic" idx="10"/>
            <p:custDataLst>
              <p:tags r:id="rId2"/>
            </p:custDataLst>
          </p:nvPr>
        </p:nvSpPr>
        <p:spPr>
          <a:xfrm>
            <a:off x="7924800" y="0"/>
            <a:ext cx="4267200" cy="685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 idx="11" hasCustomPrompt="1"/>
            <p:custDataLst>
              <p:tags r:id="rId3"/>
            </p:custDataLst>
          </p:nvPr>
        </p:nvSpPr>
        <p:spPr>
          <a:xfrm>
            <a:off x="609600" y="482505"/>
            <a:ext cx="8534400" cy="711100"/>
          </a:xfrm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10000"/>
              </a:lnSpc>
              <a:defRPr sz="3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t>单击此处添加标题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2" hasCustomPrompt="1"/>
            <p:custDataLst>
              <p:tags r:id="rId4"/>
            </p:custDataLst>
          </p:nvPr>
        </p:nvSpPr>
        <p:spPr>
          <a:xfrm>
            <a:off x="609600" y="1523711"/>
            <a:ext cx="8534400" cy="4724695"/>
          </a:xfrm>
        </p:spPr>
        <p:txBody>
          <a:bodyPr wrap="square" lIns="0" tIns="0" rIns="0" bIns="0" anchor="t">
            <a:noAutofit/>
          </a:bodyPr>
          <a:lstStyle>
            <a:lvl5pPr indent="0" algn="l">
              <a:buNone/>
              <a:defRPr sz="1200" b="0" i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4"/>
            <a:r>
              <a:rPr lang="zh-CN" altLang="en-US" smtClean="0"/>
              <a:t>单击此处添加文本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_17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t>单击此处添加标题</a:t>
            </a:r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8608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4196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43688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38608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44196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38608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44196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上左标下左内后右背景-有背景-有间隙-3">
    <p:bg>
      <p:bgRef idx="1001">
        <a:schemeClr val="bg2"/>
      </p:bgRef>
    </p:bg>
    <p:spTree>
      <p:nvGrpSpPr>
        <p:cNvPr id="1" name=""/>
        <p:cNvGrpSpPr/>
        <p:nvPr/>
      </p:nvGrpSpPr>
      <p:grpSpPr/>
      <p:sp>
        <p:nvSpPr>
          <p:cNvPr id="2" name="图片占位符 1"/>
          <p:cNvSpPr>
            <a:spLocks noGrp="1"/>
          </p:cNvSpPr>
          <p:nvPr>
            <p:ph type="pic" idx="10"/>
            <p:custDataLst>
              <p:tags r:id="rId2"/>
            </p:custDataLst>
          </p:nvPr>
        </p:nvSpPr>
        <p:spPr>
          <a:xfrm>
            <a:off x="7924800" y="0"/>
            <a:ext cx="4267200" cy="685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 idx="11" hasCustomPrompt="1"/>
            <p:custDataLst>
              <p:tags r:id="rId3"/>
            </p:custDataLst>
          </p:nvPr>
        </p:nvSpPr>
        <p:spPr>
          <a:xfrm>
            <a:off x="609600" y="482505"/>
            <a:ext cx="8534400" cy="711100"/>
          </a:xfrm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10000"/>
              </a:lnSpc>
              <a:defRPr sz="3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2" hasCustomPrompt="1"/>
            <p:custDataLst>
              <p:tags r:id="rId4"/>
            </p:custDataLst>
          </p:nvPr>
        </p:nvSpPr>
        <p:spPr>
          <a:xfrm>
            <a:off x="609600" y="1523711"/>
            <a:ext cx="8534400" cy="4724695"/>
          </a:xfrm>
        </p:spPr>
        <p:txBody>
          <a:bodyPr wrap="square" lIns="0" tIns="0" rIns="0" bIns="0" anchor="t">
            <a:noAutofit/>
          </a:bodyPr>
          <a:lstStyle>
            <a:lvl1pPr indent="0" algn="l">
              <a:buNone/>
              <a:defRPr sz="1200" b="0" i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单击此处添加文本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5155" y="6314440"/>
            <a:ext cx="2707005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17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1750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609600"/>
            <a:ext cx="10972800" cy="2032000"/>
          </a:xfrm>
          <a:custGeom>
            <a:avLst/>
            <a:gdLst>
              <a:gd name="connisteX0" fmla="*/ 0 w 10972800"/>
              <a:gd name="connsiteY0" fmla="*/ 203200 h 2032000"/>
              <a:gd name="connisteX1" fmla="*/ 203200 w 10972800"/>
              <a:gd name="connsiteY1" fmla="*/ 0 h 2032000"/>
              <a:gd name="connisteX2" fmla="*/ 10769600 w 10972800"/>
              <a:gd name="connsiteY2" fmla="*/ 0 h 2032000"/>
              <a:gd name="connisteX3" fmla="*/ 10972800 w 10972800"/>
              <a:gd name="connsiteY3" fmla="*/ 203200 h 2032000"/>
              <a:gd name="connisteX4" fmla="*/ 10972800 w 10972800"/>
              <a:gd name="connsiteY4" fmla="*/ 1828800 h 2032000"/>
              <a:gd name="connisteX5" fmla="*/ 10769600 w 10972800"/>
              <a:gd name="connsiteY5" fmla="*/ 2032000 h 2032000"/>
              <a:gd name="connisteX6" fmla="*/ 203200 w 10972800"/>
              <a:gd name="connsiteY6" fmla="*/ 2032000 h 2032000"/>
              <a:gd name="connisteX7" fmla="*/ 0 w 10972800"/>
              <a:gd name="connsiteY7" fmla="*/ 1828800 h 2032000"/>
              <a:gd name="connisteX8" fmla="*/ 0 w 10972800"/>
              <a:gd name="connsiteY8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828800"/>
                </a:lnTo>
                <a:cubicBezTo>
                  <a:pt x="10972800" y="1941024"/>
                  <a:pt x="10881824" y="2032000"/>
                  <a:pt x="107696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buNone/>
              <a:defRPr sz="24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buNone/>
              <a:defRPr sz="16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buNone/>
              <a:defRPr sz="24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buNone/>
              <a:defRPr sz="16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buNone/>
              <a:defRPr sz="24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buNone/>
              <a:defRPr sz="16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3_1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09600" y="19304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装饰  2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609600" y="2489200"/>
            <a:ext cx="3454400" cy="3352800"/>
          </a:xfrm>
          <a:custGeom>
            <a:avLst/>
            <a:gdLst>
              <a:gd name="connisteX0" fmla="*/ 0 w 3454400"/>
              <a:gd name="connsiteY0" fmla="*/ 203200 h 3352800"/>
              <a:gd name="connisteX1" fmla="*/ 203200 w 3454400"/>
              <a:gd name="connsiteY1" fmla="*/ 0 h 3352800"/>
              <a:gd name="connisteX2" fmla="*/ 3251200 w 3454400"/>
              <a:gd name="connsiteY2" fmla="*/ 0 h 3352800"/>
              <a:gd name="connisteX3" fmla="*/ 3454400 w 3454400"/>
              <a:gd name="connsiteY3" fmla="*/ 203200 h 3352800"/>
              <a:gd name="connisteX4" fmla="*/ 3454400 w 3454400"/>
              <a:gd name="connsiteY4" fmla="*/ 3149600 h 3352800"/>
              <a:gd name="connisteX5" fmla="*/ 3251200 w 3454400"/>
              <a:gd name="connsiteY5" fmla="*/ 3352800 h 3352800"/>
              <a:gd name="connisteX6" fmla="*/ 203200 w 3454400"/>
              <a:gd name="connsiteY6" fmla="*/ 3352800 h 3352800"/>
              <a:gd name="connisteX7" fmla="*/ 0 w 3454400"/>
              <a:gd name="connsiteY7" fmla="*/ 3149600 h 3352800"/>
              <a:gd name="connisteX8" fmla="*/ 0 w 3454400"/>
              <a:gd name="connsiteY8" fmla="*/ 203200 h 335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3352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149600"/>
                </a:lnTo>
                <a:cubicBezTo>
                  <a:pt x="3454400" y="3261824"/>
                  <a:pt x="3363424" y="3352800"/>
                  <a:pt x="3251200" y="3352800"/>
                </a:cubicBezTo>
                <a:lnTo>
                  <a:pt x="203200" y="3352800"/>
                </a:lnTo>
                <a:cubicBezTo>
                  <a:pt x="90976" y="3352800"/>
                  <a:pt x="0" y="3261824"/>
                  <a:pt x="0" y="3149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32512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368800" y="19304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3" hasCustomPrompt="1"/>
            <p:custDataLst>
              <p:tags r:id="rId10"/>
            </p:custDataLst>
          </p:nvPr>
        </p:nvSpPr>
        <p:spPr>
          <a:xfrm>
            <a:off x="4368800" y="2489200"/>
            <a:ext cx="3454400" cy="3352800"/>
          </a:xfrm>
          <a:custGeom>
            <a:avLst/>
            <a:gdLst>
              <a:gd name="connisteX0" fmla="*/ 0 w 3454400"/>
              <a:gd name="connsiteY0" fmla="*/ 203200 h 3352800"/>
              <a:gd name="connisteX1" fmla="*/ 203200 w 3454400"/>
              <a:gd name="connsiteY1" fmla="*/ 0 h 3352800"/>
              <a:gd name="connisteX2" fmla="*/ 3251200 w 3454400"/>
              <a:gd name="connsiteY2" fmla="*/ 0 h 3352800"/>
              <a:gd name="connisteX3" fmla="*/ 3454400 w 3454400"/>
              <a:gd name="connsiteY3" fmla="*/ 203200 h 3352800"/>
              <a:gd name="connisteX4" fmla="*/ 3454400 w 3454400"/>
              <a:gd name="connsiteY4" fmla="*/ 3149600 h 3352800"/>
              <a:gd name="connisteX5" fmla="*/ 3251200 w 3454400"/>
              <a:gd name="connsiteY5" fmla="*/ 3352800 h 3352800"/>
              <a:gd name="connisteX6" fmla="*/ 203200 w 3454400"/>
              <a:gd name="connsiteY6" fmla="*/ 3352800 h 3352800"/>
              <a:gd name="connisteX7" fmla="*/ 0 w 3454400"/>
              <a:gd name="connsiteY7" fmla="*/ 3149600 h 3352800"/>
              <a:gd name="connisteX8" fmla="*/ 0 w 3454400"/>
              <a:gd name="connsiteY8" fmla="*/ 203200 h 335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3352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149600"/>
                </a:lnTo>
                <a:cubicBezTo>
                  <a:pt x="3454400" y="3261824"/>
                  <a:pt x="3363424" y="3352800"/>
                  <a:pt x="3251200" y="3352800"/>
                </a:cubicBezTo>
                <a:lnTo>
                  <a:pt x="203200" y="3352800"/>
                </a:lnTo>
                <a:cubicBezTo>
                  <a:pt x="90976" y="3352800"/>
                  <a:pt x="0" y="3261824"/>
                  <a:pt x="0" y="3149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73600" y="32512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8128000" y="19304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装饰  8"/>
          <p:cNvSpPr>
            <a:spLocks noGrp="1"/>
          </p:cNvSpPr>
          <p:nvPr>
            <p:ph type="body" idx="16394" hasCustomPrompt="1"/>
            <p:custDataLst>
              <p:tags r:id="rId13"/>
            </p:custDataLst>
          </p:nvPr>
        </p:nvSpPr>
        <p:spPr>
          <a:xfrm>
            <a:off x="8128000" y="2489200"/>
            <a:ext cx="3454400" cy="3352800"/>
          </a:xfrm>
          <a:custGeom>
            <a:avLst/>
            <a:gdLst>
              <a:gd name="connisteX0" fmla="*/ 0 w 3454400"/>
              <a:gd name="connsiteY0" fmla="*/ 203200 h 3352800"/>
              <a:gd name="connisteX1" fmla="*/ 203200 w 3454400"/>
              <a:gd name="connsiteY1" fmla="*/ 0 h 3352800"/>
              <a:gd name="connisteX2" fmla="*/ 3251200 w 3454400"/>
              <a:gd name="connsiteY2" fmla="*/ 0 h 3352800"/>
              <a:gd name="connisteX3" fmla="*/ 3454400 w 3454400"/>
              <a:gd name="connsiteY3" fmla="*/ 203200 h 3352800"/>
              <a:gd name="connisteX4" fmla="*/ 3454400 w 3454400"/>
              <a:gd name="connsiteY4" fmla="*/ 3149600 h 3352800"/>
              <a:gd name="connisteX5" fmla="*/ 3251200 w 3454400"/>
              <a:gd name="connsiteY5" fmla="*/ 3352800 h 3352800"/>
              <a:gd name="connisteX6" fmla="*/ 203200 w 3454400"/>
              <a:gd name="connsiteY6" fmla="*/ 3352800 h 3352800"/>
              <a:gd name="connisteX7" fmla="*/ 0 w 3454400"/>
              <a:gd name="connsiteY7" fmla="*/ 3149600 h 3352800"/>
              <a:gd name="connisteX8" fmla="*/ 0 w 3454400"/>
              <a:gd name="connsiteY8" fmla="*/ 203200 h 335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3352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149600"/>
                </a:lnTo>
                <a:cubicBezTo>
                  <a:pt x="3454400" y="3261824"/>
                  <a:pt x="3363424" y="3352800"/>
                  <a:pt x="3251200" y="3352800"/>
                </a:cubicBezTo>
                <a:lnTo>
                  <a:pt x="203200" y="3352800"/>
                </a:lnTo>
                <a:cubicBezTo>
                  <a:pt x="90976" y="3352800"/>
                  <a:pt x="0" y="3261824"/>
                  <a:pt x="0" y="3149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432800" y="32512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9_17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4013200"/>
            <a:ext cx="10972800" cy="2235200"/>
          </a:xfrm>
          <a:custGeom>
            <a:avLst/>
            <a:gdLst>
              <a:gd name="connisteX0" fmla="*/ 0 w 10972800"/>
              <a:gd name="connsiteY0" fmla="*/ 203200 h 2235200"/>
              <a:gd name="connisteX1" fmla="*/ 203200 w 10972800"/>
              <a:gd name="connsiteY1" fmla="*/ 0 h 2235200"/>
              <a:gd name="connisteX2" fmla="*/ 10769600 w 10972800"/>
              <a:gd name="connsiteY2" fmla="*/ 0 h 2235200"/>
              <a:gd name="connisteX3" fmla="*/ 10972800 w 10972800"/>
              <a:gd name="connsiteY3" fmla="*/ 203200 h 2235200"/>
              <a:gd name="connisteX4" fmla="*/ 10972800 w 10972800"/>
              <a:gd name="connsiteY4" fmla="*/ 2032000 h 2235200"/>
              <a:gd name="connisteX5" fmla="*/ 10769600 w 10972800"/>
              <a:gd name="connsiteY5" fmla="*/ 2235200 h 2235200"/>
              <a:gd name="connisteX6" fmla="*/ 203200 w 10972800"/>
              <a:gd name="connsiteY6" fmla="*/ 2235200 h 2235200"/>
              <a:gd name="connisteX7" fmla="*/ 0 w 10972800"/>
              <a:gd name="connsiteY7" fmla="*/ 2032000 h 2235200"/>
              <a:gd name="connisteX8" fmla="*/ 0 w 10972800"/>
              <a:gd name="connsiteY8" fmla="*/ 203200 h 2235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235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032000"/>
                </a:lnTo>
                <a:cubicBezTo>
                  <a:pt x="10972800" y="2144224"/>
                  <a:pt x="10881824" y="2235200"/>
                  <a:pt x="10769600" y="2235200"/>
                </a:cubicBezTo>
                <a:lnTo>
                  <a:pt x="203200" y="2235200"/>
                </a:lnTo>
                <a:cubicBezTo>
                  <a:pt x="90976" y="2235200"/>
                  <a:pt x="0" y="2144224"/>
                  <a:pt x="0" y="2032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609600" y="15240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15240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2032000"/>
            <a:ext cx="3098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470400" y="15240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4622800" y="15240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4622800" y="2032000"/>
            <a:ext cx="3098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9" name="装饰  8"/>
          <p:cNvSpPr>
            <a:spLocks noGrp="1"/>
          </p:cNvSpPr>
          <p:nvPr>
            <p:ph type="body" idx="16395" hasCustomPrompt="1"/>
            <p:custDataLst>
              <p:tags r:id="rId13"/>
            </p:custDataLst>
          </p:nvPr>
        </p:nvSpPr>
        <p:spPr>
          <a:xfrm>
            <a:off x="8331200" y="15240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8483600" y="15240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8483600" y="2032000"/>
            <a:ext cx="3098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29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7391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8610600" y="0"/>
            <a:ext cx="3581400" cy="6858000"/>
          </a:xfrm>
          <a:custGeom>
            <a:avLst/>
            <a:gdLst>
              <a:gd name="connisteX0" fmla="*/ 0 w 3581400"/>
              <a:gd name="connsiteY0" fmla="*/ 0 h 6858000"/>
              <a:gd name="connisteX1" fmla="*/ 3581400 w 3581400"/>
              <a:gd name="connsiteY1" fmla="*/ 0 h 6858000"/>
              <a:gd name="connisteX2" fmla="*/ 3581400 w 3581400"/>
              <a:gd name="connsiteY2" fmla="*/ 6858000 h 6858000"/>
              <a:gd name="connisteX3" fmla="*/ 0 w 3581400"/>
              <a:gd name="connsiteY3" fmla="*/ 6858000 h 6858000"/>
              <a:gd name="connisteX4" fmla="*/ 0 w 3581400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581400" h="6858000">
                <a:moveTo>
                  <a:pt x="0" y="0"/>
                </a:moveTo>
                <a:lnTo>
                  <a:pt x="3581400" y="0"/>
                </a:lnTo>
                <a:lnTo>
                  <a:pt x="35814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609600" y="22860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2860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27940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609600" y="37084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37084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42164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9" name="装饰  8"/>
          <p:cNvSpPr>
            <a:spLocks noGrp="1"/>
          </p:cNvSpPr>
          <p:nvPr>
            <p:ph type="body" idx="16395" hasCustomPrompt="1"/>
            <p:custDataLst>
              <p:tags r:id="rId13"/>
            </p:custDataLst>
          </p:nvPr>
        </p:nvSpPr>
        <p:spPr>
          <a:xfrm>
            <a:off x="609600" y="51308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762000" y="51308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762000" y="56388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上左标下左内后右背景-有背景-有间隙-2">
    <p:bg>
      <p:bgRef idx="1001">
        <a:schemeClr val="bg2"/>
      </p:bgRef>
    </p:bg>
    <p:spTree>
      <p:nvGrpSpPr>
        <p:cNvPr id="1" name=""/>
        <p:cNvGrpSpPr/>
        <p:nvPr/>
      </p:nvGrpSpPr>
      <p:grpSpPr/>
      <p:sp>
        <p:nvSpPr>
          <p:cNvPr id="2" name="图片占位符 1"/>
          <p:cNvSpPr>
            <a:spLocks noGrp="1"/>
          </p:cNvSpPr>
          <p:nvPr>
            <p:ph type="pic" idx="10"/>
            <p:custDataLst>
              <p:tags r:id="rId2"/>
            </p:custDataLst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 idx="11" hasCustomPrompt="1"/>
            <p:custDataLst>
              <p:tags r:id="rId3"/>
            </p:custDataLst>
          </p:nvPr>
        </p:nvSpPr>
        <p:spPr>
          <a:xfrm>
            <a:off x="609600" y="482505"/>
            <a:ext cx="6858000" cy="711100"/>
          </a:xfrm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10000"/>
              </a:lnSpc>
              <a:defRPr sz="3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t>单击此处添加标题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2" hasCustomPrompt="1"/>
            <p:custDataLst>
              <p:tags r:id="rId4"/>
            </p:custDataLst>
          </p:nvPr>
        </p:nvSpPr>
        <p:spPr>
          <a:xfrm>
            <a:off x="609600" y="1523711"/>
            <a:ext cx="6858000" cy="4724695"/>
          </a:xfrm>
        </p:spPr>
        <p:txBody>
          <a:bodyPr wrap="square" lIns="0" tIns="0" rIns="0" bIns="0" anchor="t">
            <a:noAutofit/>
          </a:bodyPr>
          <a:lstStyle>
            <a:lvl1pPr indent="0" algn="l">
              <a:buNone/>
              <a:defRPr sz="1200" b="0" i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单击此处添加文本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7_16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5" hasCustomPrompt="1"/>
            <p:custDataLst>
              <p:tags r:id="rId6"/>
            </p:custDataLst>
          </p:nvPr>
        </p:nvSpPr>
        <p:spPr>
          <a:xfrm>
            <a:off x="609600" y="2260600"/>
            <a:ext cx="1219200" cy="1219200"/>
          </a:xfrm>
          <a:custGeom>
            <a:avLst/>
            <a:gdLst>
              <a:gd name="connisteX0" fmla="*/ 0 w 1219200"/>
              <a:gd name="connsiteY0" fmla="*/ 304800 h 1219200"/>
              <a:gd name="connisteX1" fmla="*/ 304800 w 1219200"/>
              <a:gd name="connsiteY1" fmla="*/ 0 h 1219200"/>
              <a:gd name="connisteX2" fmla="*/ 914400 w 1219200"/>
              <a:gd name="connsiteY2" fmla="*/ 0 h 1219200"/>
              <a:gd name="connisteX3" fmla="*/ 1219200 w 1219200"/>
              <a:gd name="connsiteY3" fmla="*/ 304800 h 1219200"/>
              <a:gd name="connisteX4" fmla="*/ 1219200 w 1219200"/>
              <a:gd name="connsiteY4" fmla="*/ 914400 h 1219200"/>
              <a:gd name="connisteX5" fmla="*/ 914400 w 1219200"/>
              <a:gd name="connsiteY5" fmla="*/ 1219200 h 1219200"/>
              <a:gd name="connisteX6" fmla="*/ 304800 w 1219200"/>
              <a:gd name="connsiteY6" fmla="*/ 1219200 h 1219200"/>
              <a:gd name="connisteX7" fmla="*/ 0 w 1219200"/>
              <a:gd name="connsiteY7" fmla="*/ 914400 h 1219200"/>
              <a:gd name="connisteX8" fmla="*/ 0 w 1219200"/>
              <a:gd name="connsiteY8" fmla="*/ 3048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914400" y="0"/>
                </a:lnTo>
                <a:cubicBezTo>
                  <a:pt x="1082736" y="0"/>
                  <a:pt x="1219200" y="136464"/>
                  <a:pt x="1219200" y="304800"/>
                </a:cubicBezTo>
                <a:lnTo>
                  <a:pt x="1219200" y="914400"/>
                </a:lnTo>
                <a:cubicBezTo>
                  <a:pt x="1219200" y="1082736"/>
                  <a:pt x="1082736" y="1219200"/>
                  <a:pt x="914400" y="1219200"/>
                </a:cubicBezTo>
                <a:lnTo>
                  <a:pt x="304800" y="1219200"/>
                </a:lnTo>
                <a:cubicBezTo>
                  <a:pt x="136464" y="1219200"/>
                  <a:pt x="0" y="1082736"/>
                  <a:pt x="0" y="9144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857250" y="25654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6096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609600" y="42926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6" hasCustomPrompt="1"/>
            <p:custDataLst>
              <p:tags r:id="rId10"/>
            </p:custDataLst>
          </p:nvPr>
        </p:nvSpPr>
        <p:spPr>
          <a:xfrm>
            <a:off x="4470400" y="2260600"/>
            <a:ext cx="1219200" cy="1219200"/>
          </a:xfrm>
          <a:custGeom>
            <a:avLst/>
            <a:gdLst>
              <a:gd name="connisteX0" fmla="*/ 0 w 1219200"/>
              <a:gd name="connsiteY0" fmla="*/ 304800 h 1219200"/>
              <a:gd name="connisteX1" fmla="*/ 304800 w 1219200"/>
              <a:gd name="connsiteY1" fmla="*/ 0 h 1219200"/>
              <a:gd name="connisteX2" fmla="*/ 914400 w 1219200"/>
              <a:gd name="connsiteY2" fmla="*/ 0 h 1219200"/>
              <a:gd name="connisteX3" fmla="*/ 1219200 w 1219200"/>
              <a:gd name="connsiteY3" fmla="*/ 304800 h 1219200"/>
              <a:gd name="connisteX4" fmla="*/ 1219200 w 1219200"/>
              <a:gd name="connsiteY4" fmla="*/ 914400 h 1219200"/>
              <a:gd name="connisteX5" fmla="*/ 914400 w 1219200"/>
              <a:gd name="connsiteY5" fmla="*/ 1219200 h 1219200"/>
              <a:gd name="connisteX6" fmla="*/ 304800 w 1219200"/>
              <a:gd name="connsiteY6" fmla="*/ 1219200 h 1219200"/>
              <a:gd name="connisteX7" fmla="*/ 0 w 1219200"/>
              <a:gd name="connsiteY7" fmla="*/ 914400 h 1219200"/>
              <a:gd name="connisteX8" fmla="*/ 0 w 1219200"/>
              <a:gd name="connsiteY8" fmla="*/ 3048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914400" y="0"/>
                </a:lnTo>
                <a:cubicBezTo>
                  <a:pt x="1082736" y="0"/>
                  <a:pt x="1219200" y="136464"/>
                  <a:pt x="1219200" y="304800"/>
                </a:cubicBezTo>
                <a:lnTo>
                  <a:pt x="1219200" y="914400"/>
                </a:lnTo>
                <a:cubicBezTo>
                  <a:pt x="1219200" y="1082736"/>
                  <a:pt x="1082736" y="1219200"/>
                  <a:pt x="914400" y="1219200"/>
                </a:cubicBezTo>
                <a:lnTo>
                  <a:pt x="304800" y="1219200"/>
                </a:lnTo>
                <a:cubicBezTo>
                  <a:pt x="136464" y="1219200"/>
                  <a:pt x="0" y="1082736"/>
                  <a:pt x="0" y="9144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4718050" y="25654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44704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4470400" y="42926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331200" y="2260600"/>
            <a:ext cx="1219200" cy="1219200"/>
          </a:xfrm>
          <a:custGeom>
            <a:avLst/>
            <a:gdLst>
              <a:gd name="connisteX0" fmla="*/ 0 w 1219200"/>
              <a:gd name="connsiteY0" fmla="*/ 304800 h 1219200"/>
              <a:gd name="connisteX1" fmla="*/ 304800 w 1219200"/>
              <a:gd name="connsiteY1" fmla="*/ 0 h 1219200"/>
              <a:gd name="connisteX2" fmla="*/ 914400 w 1219200"/>
              <a:gd name="connsiteY2" fmla="*/ 0 h 1219200"/>
              <a:gd name="connisteX3" fmla="*/ 1219200 w 1219200"/>
              <a:gd name="connsiteY3" fmla="*/ 304800 h 1219200"/>
              <a:gd name="connisteX4" fmla="*/ 1219200 w 1219200"/>
              <a:gd name="connsiteY4" fmla="*/ 914400 h 1219200"/>
              <a:gd name="connisteX5" fmla="*/ 914400 w 1219200"/>
              <a:gd name="connsiteY5" fmla="*/ 1219200 h 1219200"/>
              <a:gd name="connisteX6" fmla="*/ 304800 w 1219200"/>
              <a:gd name="connsiteY6" fmla="*/ 1219200 h 1219200"/>
              <a:gd name="connisteX7" fmla="*/ 0 w 1219200"/>
              <a:gd name="connsiteY7" fmla="*/ 914400 h 1219200"/>
              <a:gd name="connisteX8" fmla="*/ 0 w 1219200"/>
              <a:gd name="connsiteY8" fmla="*/ 3048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914400" y="0"/>
                </a:lnTo>
                <a:cubicBezTo>
                  <a:pt x="1082736" y="0"/>
                  <a:pt x="1219200" y="136464"/>
                  <a:pt x="1219200" y="304800"/>
                </a:cubicBezTo>
                <a:lnTo>
                  <a:pt x="1219200" y="914400"/>
                </a:lnTo>
                <a:cubicBezTo>
                  <a:pt x="1219200" y="1082736"/>
                  <a:pt x="1082736" y="1219200"/>
                  <a:pt x="914400" y="1219200"/>
                </a:cubicBezTo>
                <a:lnTo>
                  <a:pt x="304800" y="1219200"/>
                </a:lnTo>
                <a:cubicBezTo>
                  <a:pt x="136464" y="1219200"/>
                  <a:pt x="0" y="1082736"/>
                  <a:pt x="0" y="9144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4" hasCustomPrompt="1"/>
            <p:custDataLst>
              <p:tags r:id="rId15"/>
            </p:custDataLst>
          </p:nvPr>
        </p:nvSpPr>
        <p:spPr>
          <a:xfrm>
            <a:off x="8578850" y="25654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2" hasCustomPrompt="1"/>
            <p:custDataLst>
              <p:tags r:id="rId16"/>
            </p:custDataLst>
          </p:nvPr>
        </p:nvSpPr>
        <p:spPr>
          <a:xfrm>
            <a:off x="83312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3" hasCustomPrompt="1"/>
            <p:custDataLst>
              <p:tags r:id="rId17"/>
            </p:custDataLst>
          </p:nvPr>
        </p:nvSpPr>
        <p:spPr>
          <a:xfrm>
            <a:off x="8331200" y="42926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9_10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5" hasCustomPrompt="1"/>
            <p:custDataLst>
              <p:tags r:id="rId6"/>
            </p:custDataLst>
          </p:nvPr>
        </p:nvSpPr>
        <p:spPr>
          <a:xfrm>
            <a:off x="1625600" y="2260600"/>
            <a:ext cx="1219200" cy="1219200"/>
          </a:xfrm>
          <a:custGeom>
            <a:avLst/>
            <a:gdLst>
              <a:gd name="connisteX0" fmla="*/ 0 w 1219200"/>
              <a:gd name="connsiteY0" fmla="*/ 304800 h 1219200"/>
              <a:gd name="connisteX1" fmla="*/ 304800 w 1219200"/>
              <a:gd name="connsiteY1" fmla="*/ 0 h 1219200"/>
              <a:gd name="connisteX2" fmla="*/ 914400 w 1219200"/>
              <a:gd name="connsiteY2" fmla="*/ 0 h 1219200"/>
              <a:gd name="connisteX3" fmla="*/ 1219200 w 1219200"/>
              <a:gd name="connsiteY3" fmla="*/ 304800 h 1219200"/>
              <a:gd name="connisteX4" fmla="*/ 1219200 w 1219200"/>
              <a:gd name="connsiteY4" fmla="*/ 914400 h 1219200"/>
              <a:gd name="connisteX5" fmla="*/ 914400 w 1219200"/>
              <a:gd name="connsiteY5" fmla="*/ 1219200 h 1219200"/>
              <a:gd name="connisteX6" fmla="*/ 304800 w 1219200"/>
              <a:gd name="connsiteY6" fmla="*/ 1219200 h 1219200"/>
              <a:gd name="connisteX7" fmla="*/ 0 w 1219200"/>
              <a:gd name="connsiteY7" fmla="*/ 914400 h 1219200"/>
              <a:gd name="connisteX8" fmla="*/ 0 w 1219200"/>
              <a:gd name="connsiteY8" fmla="*/ 3048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914400" y="0"/>
                </a:lnTo>
                <a:cubicBezTo>
                  <a:pt x="1082736" y="0"/>
                  <a:pt x="1219200" y="136464"/>
                  <a:pt x="1219200" y="304800"/>
                </a:cubicBezTo>
                <a:lnTo>
                  <a:pt x="1219200" y="914400"/>
                </a:lnTo>
                <a:cubicBezTo>
                  <a:pt x="1219200" y="1082736"/>
                  <a:pt x="1082736" y="1219200"/>
                  <a:pt x="914400" y="1219200"/>
                </a:cubicBezTo>
                <a:lnTo>
                  <a:pt x="304800" y="1219200"/>
                </a:lnTo>
                <a:cubicBezTo>
                  <a:pt x="136464" y="1219200"/>
                  <a:pt x="0" y="1082736"/>
                  <a:pt x="0" y="9144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1873250" y="25654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6096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609600" y="42926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6" hasCustomPrompt="1"/>
            <p:custDataLst>
              <p:tags r:id="rId10"/>
            </p:custDataLst>
          </p:nvPr>
        </p:nvSpPr>
        <p:spPr>
          <a:xfrm>
            <a:off x="5486400" y="2260600"/>
            <a:ext cx="1219200" cy="1219200"/>
          </a:xfrm>
          <a:custGeom>
            <a:avLst/>
            <a:gdLst>
              <a:gd name="connisteX0" fmla="*/ 0 w 1219200"/>
              <a:gd name="connsiteY0" fmla="*/ 304800 h 1219200"/>
              <a:gd name="connisteX1" fmla="*/ 304800 w 1219200"/>
              <a:gd name="connsiteY1" fmla="*/ 0 h 1219200"/>
              <a:gd name="connisteX2" fmla="*/ 914400 w 1219200"/>
              <a:gd name="connsiteY2" fmla="*/ 0 h 1219200"/>
              <a:gd name="connisteX3" fmla="*/ 1219200 w 1219200"/>
              <a:gd name="connsiteY3" fmla="*/ 304800 h 1219200"/>
              <a:gd name="connisteX4" fmla="*/ 1219200 w 1219200"/>
              <a:gd name="connsiteY4" fmla="*/ 914400 h 1219200"/>
              <a:gd name="connisteX5" fmla="*/ 914400 w 1219200"/>
              <a:gd name="connsiteY5" fmla="*/ 1219200 h 1219200"/>
              <a:gd name="connisteX6" fmla="*/ 304800 w 1219200"/>
              <a:gd name="connsiteY6" fmla="*/ 1219200 h 1219200"/>
              <a:gd name="connisteX7" fmla="*/ 0 w 1219200"/>
              <a:gd name="connsiteY7" fmla="*/ 914400 h 1219200"/>
              <a:gd name="connisteX8" fmla="*/ 0 w 1219200"/>
              <a:gd name="connsiteY8" fmla="*/ 3048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914400" y="0"/>
                </a:lnTo>
                <a:cubicBezTo>
                  <a:pt x="1082736" y="0"/>
                  <a:pt x="1219200" y="136464"/>
                  <a:pt x="1219200" y="304800"/>
                </a:cubicBezTo>
                <a:lnTo>
                  <a:pt x="1219200" y="914400"/>
                </a:lnTo>
                <a:cubicBezTo>
                  <a:pt x="1219200" y="1082736"/>
                  <a:pt x="1082736" y="1219200"/>
                  <a:pt x="914400" y="1219200"/>
                </a:cubicBezTo>
                <a:lnTo>
                  <a:pt x="304800" y="1219200"/>
                </a:lnTo>
                <a:cubicBezTo>
                  <a:pt x="136464" y="1219200"/>
                  <a:pt x="0" y="1082736"/>
                  <a:pt x="0" y="9144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5734050" y="25654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44704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4470400" y="42926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9347200" y="2260600"/>
            <a:ext cx="1219200" cy="1219200"/>
          </a:xfrm>
          <a:custGeom>
            <a:avLst/>
            <a:gdLst>
              <a:gd name="connisteX0" fmla="*/ 0 w 1219200"/>
              <a:gd name="connsiteY0" fmla="*/ 304800 h 1219200"/>
              <a:gd name="connisteX1" fmla="*/ 304800 w 1219200"/>
              <a:gd name="connsiteY1" fmla="*/ 0 h 1219200"/>
              <a:gd name="connisteX2" fmla="*/ 914400 w 1219200"/>
              <a:gd name="connsiteY2" fmla="*/ 0 h 1219200"/>
              <a:gd name="connisteX3" fmla="*/ 1219200 w 1219200"/>
              <a:gd name="connsiteY3" fmla="*/ 304800 h 1219200"/>
              <a:gd name="connisteX4" fmla="*/ 1219200 w 1219200"/>
              <a:gd name="connsiteY4" fmla="*/ 914400 h 1219200"/>
              <a:gd name="connisteX5" fmla="*/ 914400 w 1219200"/>
              <a:gd name="connsiteY5" fmla="*/ 1219200 h 1219200"/>
              <a:gd name="connisteX6" fmla="*/ 304800 w 1219200"/>
              <a:gd name="connsiteY6" fmla="*/ 1219200 h 1219200"/>
              <a:gd name="connisteX7" fmla="*/ 0 w 1219200"/>
              <a:gd name="connsiteY7" fmla="*/ 914400 h 1219200"/>
              <a:gd name="connisteX8" fmla="*/ 0 w 1219200"/>
              <a:gd name="connsiteY8" fmla="*/ 3048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914400" y="0"/>
                </a:lnTo>
                <a:cubicBezTo>
                  <a:pt x="1082736" y="0"/>
                  <a:pt x="1219200" y="136464"/>
                  <a:pt x="1219200" y="304800"/>
                </a:cubicBezTo>
                <a:lnTo>
                  <a:pt x="1219200" y="914400"/>
                </a:lnTo>
                <a:cubicBezTo>
                  <a:pt x="1219200" y="1082736"/>
                  <a:pt x="1082736" y="1219200"/>
                  <a:pt x="914400" y="1219200"/>
                </a:cubicBezTo>
                <a:lnTo>
                  <a:pt x="304800" y="1219200"/>
                </a:lnTo>
                <a:cubicBezTo>
                  <a:pt x="136464" y="1219200"/>
                  <a:pt x="0" y="1082736"/>
                  <a:pt x="0" y="9144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4" hasCustomPrompt="1"/>
            <p:custDataLst>
              <p:tags r:id="rId15"/>
            </p:custDataLst>
          </p:nvPr>
        </p:nvSpPr>
        <p:spPr>
          <a:xfrm>
            <a:off x="9594850" y="25654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2" hasCustomPrompt="1"/>
            <p:custDataLst>
              <p:tags r:id="rId16"/>
            </p:custDataLst>
          </p:nvPr>
        </p:nvSpPr>
        <p:spPr>
          <a:xfrm>
            <a:off x="83312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3" hasCustomPrompt="1"/>
            <p:custDataLst>
              <p:tags r:id="rId17"/>
            </p:custDataLst>
          </p:nvPr>
        </p:nvSpPr>
        <p:spPr>
          <a:xfrm>
            <a:off x="8331200" y="42926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5_20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t>单击此处添加标题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622300" y="17018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2133600" y="1651000"/>
            <a:ext cx="944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2133600" y="2159000"/>
            <a:ext cx="9448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9"/>
            </p:custDataLst>
          </p:nvPr>
        </p:nvSpPr>
        <p:spPr>
          <a:xfrm>
            <a:off x="622300" y="33782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2133600" y="3327400"/>
            <a:ext cx="944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2133600" y="3835400"/>
            <a:ext cx="9448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4" hasCustomPrompt="1"/>
            <p:custDataLst>
              <p:tags r:id="rId12"/>
            </p:custDataLst>
          </p:nvPr>
        </p:nvSpPr>
        <p:spPr>
          <a:xfrm>
            <a:off x="622300" y="50546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2133600" y="5003800"/>
            <a:ext cx="944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3" hasCustomPrompt="1"/>
            <p:custDataLst>
              <p:tags r:id="rId14"/>
            </p:custDataLst>
          </p:nvPr>
        </p:nvSpPr>
        <p:spPr>
          <a:xfrm>
            <a:off x="2133600" y="5511800"/>
            <a:ext cx="9448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上左标下左内后右背景-有背景-有间隙-3">
    <p:bg>
      <p:bgRef idx="1001">
        <a:schemeClr val="bg2"/>
      </p:bgRef>
    </p:bg>
    <p:spTree>
      <p:nvGrpSpPr>
        <p:cNvPr id="1" name=""/>
        <p:cNvGrpSpPr/>
        <p:nvPr/>
      </p:nvGrpSpPr>
      <p:grpSpPr/>
      <p:sp>
        <p:nvSpPr>
          <p:cNvPr id="2" name="图片占位符 1"/>
          <p:cNvSpPr>
            <a:spLocks noGrp="1"/>
          </p:cNvSpPr>
          <p:nvPr>
            <p:ph type="pic" idx="10"/>
            <p:custDataLst>
              <p:tags r:id="rId2"/>
            </p:custDataLst>
          </p:nvPr>
        </p:nvSpPr>
        <p:spPr>
          <a:xfrm>
            <a:off x="7924800" y="0"/>
            <a:ext cx="4267200" cy="685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 idx="11" hasCustomPrompt="1"/>
            <p:custDataLst>
              <p:tags r:id="rId3"/>
            </p:custDataLst>
          </p:nvPr>
        </p:nvSpPr>
        <p:spPr>
          <a:xfrm>
            <a:off x="609600" y="482505"/>
            <a:ext cx="8534400" cy="711100"/>
          </a:xfrm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10000"/>
              </a:lnSpc>
              <a:defRPr sz="3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t>单击此处添加标题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2" hasCustomPrompt="1"/>
            <p:custDataLst>
              <p:tags r:id="rId4"/>
            </p:custDataLst>
          </p:nvPr>
        </p:nvSpPr>
        <p:spPr>
          <a:xfrm>
            <a:off x="609600" y="1523711"/>
            <a:ext cx="8534400" cy="4724695"/>
          </a:xfrm>
        </p:spPr>
        <p:txBody>
          <a:bodyPr wrap="square" lIns="0" tIns="0" rIns="0" bIns="0" anchor="t">
            <a:noAutofit/>
          </a:bodyPr>
          <a:lstStyle>
            <a:lvl1pPr indent="0" algn="l">
              <a:buNone/>
              <a:defRPr sz="1200" b="0" i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单击此处添加文本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1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082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31496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37084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6553200" y="4775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5155" y="6314440"/>
            <a:ext cx="2707005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1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1524000"/>
            <a:ext cx="3454400" cy="2692400"/>
          </a:xfrm>
          <a:custGeom>
            <a:avLst/>
            <a:gdLst>
              <a:gd name="connisteX0" fmla="*/ 0 w 3454400"/>
              <a:gd name="connsiteY0" fmla="*/ 203200 h 2692400"/>
              <a:gd name="connisteX1" fmla="*/ 203200 w 3454400"/>
              <a:gd name="connsiteY1" fmla="*/ 0 h 2692400"/>
              <a:gd name="connisteX2" fmla="*/ 3251200 w 3454400"/>
              <a:gd name="connsiteY2" fmla="*/ 0 h 2692400"/>
              <a:gd name="connisteX3" fmla="*/ 3454400 w 3454400"/>
              <a:gd name="connsiteY3" fmla="*/ 203200 h 2692400"/>
              <a:gd name="connisteX4" fmla="*/ 3454400 w 3454400"/>
              <a:gd name="connsiteY4" fmla="*/ 2692400 h 2692400"/>
              <a:gd name="connisteX5" fmla="*/ 0 w 3454400"/>
              <a:gd name="connsiteY5" fmla="*/ 2692400 h 2692400"/>
              <a:gd name="connisteX6" fmla="*/ 0 w 3454400"/>
              <a:gd name="connsiteY6" fmla="*/ 2032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92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692400"/>
                </a:lnTo>
                <a:lnTo>
                  <a:pt x="0" y="2692400"/>
                </a:ln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4368800" y="4216400"/>
            <a:ext cx="3454400" cy="2032000"/>
          </a:xfrm>
          <a:custGeom>
            <a:avLst/>
            <a:gdLst>
              <a:gd name="connisteX0" fmla="*/ 0 w 3454400"/>
              <a:gd name="connsiteY0" fmla="*/ 0 h 2032000"/>
              <a:gd name="connisteX1" fmla="*/ 3454400 w 3454400"/>
              <a:gd name="connsiteY1" fmla="*/ 0 h 2032000"/>
              <a:gd name="connisteX2" fmla="*/ 3454400 w 3454400"/>
              <a:gd name="connsiteY2" fmla="*/ 1828800 h 2032000"/>
              <a:gd name="connisteX3" fmla="*/ 3251200 w 3454400"/>
              <a:gd name="connsiteY3" fmla="*/ 2032000 h 2032000"/>
              <a:gd name="connisteX4" fmla="*/ 203200 w 3454400"/>
              <a:gd name="connsiteY4" fmla="*/ 2032000 h 2032000"/>
              <a:gd name="connisteX5" fmla="*/ 0 w 3454400"/>
              <a:gd name="connsiteY5" fmla="*/ 1828800 h 2032000"/>
              <a:gd name="connisteX6" fmla="*/ 0 w 34544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0"/>
                </a:moveTo>
                <a:lnTo>
                  <a:pt x="3454400" y="0"/>
                </a:lnTo>
                <a:lnTo>
                  <a:pt x="3454400" y="1828800"/>
                </a:lnTo>
                <a:cubicBezTo>
                  <a:pt x="3454400" y="1941024"/>
                  <a:pt x="3363424" y="2032000"/>
                  <a:pt x="32512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1727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2184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17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8608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buNone/>
              <a:defRPr sz="2400" b="0" spc="0">
                <a:solidFill>
                  <a:srgbClr val="FFFFFF"/>
                </a:solidFill>
              </a:defRPr>
            </a:lvl1pPr>
            <a:lvl5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4196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buNone/>
              <a:defRPr sz="1600" b="0" spc="0">
                <a:solidFill>
                  <a:srgbClr val="FFFFFF"/>
                </a:solidFill>
              </a:defRPr>
            </a:lvl1pPr>
            <a:lvl5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43688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38608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buNone/>
              <a:defRPr sz="2400" b="0" spc="0">
                <a:solidFill>
                  <a:srgbClr val="FFFFFF"/>
                </a:solidFill>
              </a:defRPr>
            </a:lvl1pPr>
            <a:lvl5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44196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buNone/>
              <a:defRPr sz="1600" b="0" spc="0">
                <a:solidFill>
                  <a:srgbClr val="FFFFFF"/>
                </a:solidFill>
              </a:defRPr>
            </a:lvl1pPr>
            <a:lvl5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38608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buNone/>
              <a:defRPr sz="2400" b="0" spc="0">
                <a:solidFill>
                  <a:srgbClr val="FFFFFF"/>
                </a:solidFill>
              </a:defRPr>
            </a:lvl1pPr>
            <a:lvl5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44196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buNone/>
              <a:defRPr sz="1600" b="0" spc="0">
                <a:solidFill>
                  <a:srgbClr val="FFFFFF"/>
                </a:solidFill>
              </a:defRPr>
            </a:lvl1pPr>
            <a:lvl5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6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2489200"/>
          </a:xfrm>
          <a:custGeom>
            <a:avLst/>
            <a:gdLst>
              <a:gd name="connisteX0" fmla="*/ 0 w 10972800"/>
              <a:gd name="connsiteY0" fmla="*/ 203200 h 2489200"/>
              <a:gd name="connisteX1" fmla="*/ 203200 w 10972800"/>
              <a:gd name="connsiteY1" fmla="*/ 0 h 2489200"/>
              <a:gd name="connisteX2" fmla="*/ 10769600 w 10972800"/>
              <a:gd name="connsiteY2" fmla="*/ 0 h 2489200"/>
              <a:gd name="connisteX3" fmla="*/ 10972800 w 10972800"/>
              <a:gd name="connsiteY3" fmla="*/ 203200 h 2489200"/>
              <a:gd name="connisteX4" fmla="*/ 10972800 w 10972800"/>
              <a:gd name="connsiteY4" fmla="*/ 2286000 h 2489200"/>
              <a:gd name="connisteX5" fmla="*/ 10769600 w 10972800"/>
              <a:gd name="connsiteY5" fmla="*/ 2489200 h 2489200"/>
              <a:gd name="connisteX6" fmla="*/ 203200 w 10972800"/>
              <a:gd name="connsiteY6" fmla="*/ 2489200 h 2489200"/>
              <a:gd name="connisteX7" fmla="*/ 0 w 10972800"/>
              <a:gd name="connsiteY7" fmla="*/ 2286000 h 2489200"/>
              <a:gd name="connisteX8" fmla="*/ 0 w 10972800"/>
              <a:gd name="connsiteY8" fmla="*/ 203200 h 248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489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286000"/>
                </a:lnTo>
                <a:cubicBezTo>
                  <a:pt x="10972800" y="2398224"/>
                  <a:pt x="10881824" y="2489200"/>
                  <a:pt x="10769600" y="2489200"/>
                </a:cubicBezTo>
                <a:lnTo>
                  <a:pt x="203200" y="2489200"/>
                </a:lnTo>
                <a:cubicBezTo>
                  <a:pt x="90976" y="2489200"/>
                  <a:pt x="0" y="2398224"/>
                  <a:pt x="0" y="2286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4704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0292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44704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50292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44704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50292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4_16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idx="16392" hasCustomPrompt="1"/>
            <p:custDataLst>
              <p:tags r:id="rId6"/>
            </p:custDataLst>
          </p:nvPr>
        </p:nvSpPr>
        <p:spPr>
          <a:xfrm>
            <a:off x="1168400" y="17526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241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8006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idx="16393" hasCustomPrompt="1"/>
            <p:custDataLst>
              <p:tags r:id="rId9"/>
            </p:custDataLst>
          </p:nvPr>
        </p:nvSpPr>
        <p:spPr>
          <a:xfrm>
            <a:off x="5029200" y="17526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470400" y="4241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470400" y="48006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8" name="图片占位符 17"/>
          <p:cNvSpPr>
            <a:spLocks noGrp="1"/>
          </p:cNvSpPr>
          <p:nvPr>
            <p:ph type="pic" idx="16394" hasCustomPrompt="1"/>
            <p:custDataLst>
              <p:tags r:id="rId12"/>
            </p:custDataLst>
          </p:nvPr>
        </p:nvSpPr>
        <p:spPr>
          <a:xfrm>
            <a:off x="8890000" y="17526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8331200" y="4241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331200" y="48006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1_2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15748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784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4343400"/>
            <a:ext cx="2641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53340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784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4343400"/>
            <a:ext cx="2641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90932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784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4343400"/>
            <a:ext cx="2641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2_5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2540000"/>
          </a:xfrm>
          <a:custGeom>
            <a:avLst/>
            <a:gdLst>
              <a:gd name="connisteX0" fmla="*/ 0 w 10972800"/>
              <a:gd name="connsiteY0" fmla="*/ 203200 h 2540000"/>
              <a:gd name="connisteX1" fmla="*/ 203200 w 10972800"/>
              <a:gd name="connsiteY1" fmla="*/ 0 h 2540000"/>
              <a:gd name="connisteX2" fmla="*/ 10769600 w 10972800"/>
              <a:gd name="connsiteY2" fmla="*/ 0 h 2540000"/>
              <a:gd name="connisteX3" fmla="*/ 10972800 w 10972800"/>
              <a:gd name="connsiteY3" fmla="*/ 203200 h 2540000"/>
              <a:gd name="connisteX4" fmla="*/ 10972800 w 10972800"/>
              <a:gd name="connsiteY4" fmla="*/ 2336800 h 2540000"/>
              <a:gd name="connisteX5" fmla="*/ 10769600 w 10972800"/>
              <a:gd name="connsiteY5" fmla="*/ 2540000 h 2540000"/>
              <a:gd name="connisteX6" fmla="*/ 203200 w 10972800"/>
              <a:gd name="connsiteY6" fmla="*/ 2540000 h 2540000"/>
              <a:gd name="connisteX7" fmla="*/ 0 w 10972800"/>
              <a:gd name="connsiteY7" fmla="*/ 2336800 h 2540000"/>
              <a:gd name="connisteX8" fmla="*/ 0 w 10972800"/>
              <a:gd name="connsiteY8" fmla="*/ 20320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336800"/>
                </a:lnTo>
                <a:cubicBezTo>
                  <a:pt x="10972800" y="2449024"/>
                  <a:pt x="10881824" y="2540000"/>
                  <a:pt x="10769600" y="2540000"/>
                </a:cubicBezTo>
                <a:lnTo>
                  <a:pt x="203200" y="2540000"/>
                </a:lnTo>
                <a:cubicBezTo>
                  <a:pt x="90976" y="2540000"/>
                  <a:pt x="0" y="2449024"/>
                  <a:pt x="0" y="2336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6096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45212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50292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4704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4622800" y="45212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4622800" y="50292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9" name="装饰  8"/>
          <p:cNvSpPr>
            <a:spLocks noGrp="1"/>
          </p:cNvSpPr>
          <p:nvPr>
            <p:ph type="body" idx="16395" hasCustomPrompt="1"/>
            <p:custDataLst>
              <p:tags r:id="rId13"/>
            </p:custDataLst>
          </p:nvPr>
        </p:nvSpPr>
        <p:spPr>
          <a:xfrm>
            <a:off x="83312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8483600" y="45212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8483600" y="50292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_19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701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822960" y="19151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778000" y="1600200"/>
            <a:ext cx="980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buNone/>
              <a:defRPr sz="24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778000" y="2108200"/>
            <a:ext cx="980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buNone/>
              <a:defRPr sz="16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609600" y="34290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822960" y="36423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1778000" y="3327400"/>
            <a:ext cx="980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buNone/>
              <a:defRPr sz="24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1778000" y="3835400"/>
            <a:ext cx="980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buNone/>
              <a:defRPr sz="16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609600" y="51562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822960" y="53695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1778000" y="5054600"/>
            <a:ext cx="980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buNone/>
              <a:defRPr sz="24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1778000" y="5562600"/>
            <a:ext cx="980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buNone/>
              <a:defRPr sz="16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上左标下左内后右背景-有背景-有间隙-2">
    <p:bg>
      <p:bgRef idx="1001">
        <a:schemeClr val="bg2"/>
      </p:bgRef>
    </p:bg>
    <p:spTree>
      <p:nvGrpSpPr>
        <p:cNvPr id="1" name=""/>
        <p:cNvGrpSpPr/>
        <p:nvPr/>
      </p:nvGrpSpPr>
      <p:grpSpPr/>
      <p:sp>
        <p:nvSpPr>
          <p:cNvPr id="2" name="图片占位符 1"/>
          <p:cNvSpPr>
            <a:spLocks noGrp="1"/>
          </p:cNvSpPr>
          <p:nvPr>
            <p:ph type="pic" idx="10"/>
            <p:custDataLst>
              <p:tags r:id="rId2"/>
            </p:custDataLst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 idx="11" hasCustomPrompt="1"/>
            <p:custDataLst>
              <p:tags r:id="rId3"/>
            </p:custDataLst>
          </p:nvPr>
        </p:nvSpPr>
        <p:spPr>
          <a:xfrm>
            <a:off x="609600" y="482505"/>
            <a:ext cx="6858000" cy="711100"/>
          </a:xfrm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10000"/>
              </a:lnSpc>
              <a:defRPr sz="3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2" hasCustomPrompt="1"/>
            <p:custDataLst>
              <p:tags r:id="rId4"/>
            </p:custDataLst>
          </p:nvPr>
        </p:nvSpPr>
        <p:spPr>
          <a:xfrm>
            <a:off x="609600" y="1523711"/>
            <a:ext cx="6858000" cy="4724695"/>
          </a:xfrm>
        </p:spPr>
        <p:txBody>
          <a:bodyPr wrap="square" lIns="0" tIns="0" rIns="0" bIns="0" anchor="t">
            <a:noAutofit/>
          </a:bodyPr>
          <a:lstStyle>
            <a:lvl1pPr indent="0" algn="l">
              <a:buNone/>
              <a:defRPr sz="1200" b="0" i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单击此处添加文本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56" y="482457"/>
            <a:ext cx="10972888" cy="71120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84" y="1523857"/>
            <a:ext cx="5257842" cy="47244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22060" y="1524000"/>
            <a:ext cx="5266690" cy="4724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03250" y="6314440"/>
            <a:ext cx="2708910" cy="31686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56" y="482601"/>
            <a:ext cx="10972888" cy="71120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7060" y="1524000"/>
            <a:ext cx="5257842" cy="914407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540000"/>
            <a:ext cx="5257800" cy="370843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324411" y="1523712"/>
            <a:ext cx="5257842" cy="914407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324600" y="2540000"/>
            <a:ext cx="5257800" cy="370843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9" name="日期占位符 18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03250" y="6314440"/>
            <a:ext cx="2708910" cy="31686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20" name="页脚占位符 19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" name="灯片编号占位符 20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300" y="6314440"/>
            <a:ext cx="2709545" cy="31686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56" y="482473"/>
            <a:ext cx="10972888" cy="71120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5155" y="6314440"/>
            <a:ext cx="2707005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84" y="609457"/>
            <a:ext cx="355602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772660" y="609600"/>
            <a:ext cx="6807254" cy="5638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2311400"/>
            <a:ext cx="3556000" cy="393703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0" name="页脚占位符 29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31" name="灯片编号占位符 30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2" name="日期占位符 31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3250" y="6314440"/>
            <a:ext cx="2708910" cy="31686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547860" y="609600"/>
            <a:ext cx="2032016" cy="563884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636069" cy="56388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5155" y="6314440"/>
            <a:ext cx="2707005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3" Type="http://schemas.openxmlformats.org/officeDocument/2006/relationships/theme" Target="../theme/theme2.xml"/><Relationship Id="rId62" Type="http://schemas.openxmlformats.org/officeDocument/2006/relationships/tags" Target="../tags/tag434.xml"/><Relationship Id="rId61" Type="http://schemas.openxmlformats.org/officeDocument/2006/relationships/tags" Target="../tags/tag433.xml"/><Relationship Id="rId60" Type="http://schemas.openxmlformats.org/officeDocument/2006/relationships/tags" Target="../tags/tag432.xml"/><Relationship Id="rId6" Type="http://schemas.openxmlformats.org/officeDocument/2006/relationships/slideLayout" Target="../slideLayouts/slideLayout16.xml"/><Relationship Id="rId59" Type="http://schemas.openxmlformats.org/officeDocument/2006/relationships/tags" Target="../tags/tag431.xml"/><Relationship Id="rId58" Type="http://schemas.openxmlformats.org/officeDocument/2006/relationships/tags" Target="../tags/tag430.xml"/><Relationship Id="rId57" Type="http://schemas.openxmlformats.org/officeDocument/2006/relationships/tags" Target="../tags/tag429.xml"/><Relationship Id="rId56" Type="http://schemas.openxmlformats.org/officeDocument/2006/relationships/tags" Target="../tags/tag428.xml"/><Relationship Id="rId55" Type="http://schemas.openxmlformats.org/officeDocument/2006/relationships/tags" Target="../tags/tag427.xml"/><Relationship Id="rId54" Type="http://schemas.openxmlformats.org/officeDocument/2006/relationships/tags" Target="../tags/tag426.xml"/><Relationship Id="rId53" Type="http://schemas.openxmlformats.org/officeDocument/2006/relationships/tags" Target="../tags/tag425.xml"/><Relationship Id="rId52" Type="http://schemas.openxmlformats.org/officeDocument/2006/relationships/tags" Target="../tags/tag424.xml"/><Relationship Id="rId51" Type="http://schemas.openxmlformats.org/officeDocument/2006/relationships/tags" Target="../tags/tag423.xml"/><Relationship Id="rId50" Type="http://schemas.openxmlformats.org/officeDocument/2006/relationships/tags" Target="../tags/tag422.xml"/><Relationship Id="rId5" Type="http://schemas.openxmlformats.org/officeDocument/2006/relationships/slideLayout" Target="../slideLayouts/slideLayout15.xml"/><Relationship Id="rId49" Type="http://schemas.openxmlformats.org/officeDocument/2006/relationships/image" Target="../media/image2.png"/><Relationship Id="rId48" Type="http://schemas.openxmlformats.org/officeDocument/2006/relationships/tags" Target="../tags/tag421.xml"/><Relationship Id="rId47" Type="http://schemas.openxmlformats.org/officeDocument/2006/relationships/tags" Target="../tags/tag420.xml"/><Relationship Id="rId46" Type="http://schemas.openxmlformats.org/officeDocument/2006/relationships/tags" Target="../tags/tag419.xml"/><Relationship Id="rId45" Type="http://schemas.openxmlformats.org/officeDocument/2006/relationships/tags" Target="../tags/tag418.xml"/><Relationship Id="rId44" Type="http://schemas.openxmlformats.org/officeDocument/2006/relationships/tags" Target="../tags/tag417.xml"/><Relationship Id="rId43" Type="http://schemas.openxmlformats.org/officeDocument/2006/relationships/tags" Target="../tags/tag416.xml"/><Relationship Id="rId42" Type="http://schemas.openxmlformats.org/officeDocument/2006/relationships/tags" Target="../tags/tag415.xml"/><Relationship Id="rId41" Type="http://schemas.openxmlformats.org/officeDocument/2006/relationships/tags" Target="../tags/tag414.xml"/><Relationship Id="rId40" Type="http://schemas.openxmlformats.org/officeDocument/2006/relationships/tags" Target="../tags/tag413.xml"/><Relationship Id="rId4" Type="http://schemas.openxmlformats.org/officeDocument/2006/relationships/slideLayout" Target="../slideLayouts/slideLayout14.xml"/><Relationship Id="rId39" Type="http://schemas.openxmlformats.org/officeDocument/2006/relationships/image" Target="../media/image1.jpeg"/><Relationship Id="rId38" Type="http://schemas.openxmlformats.org/officeDocument/2006/relationships/tags" Target="../tags/tag412.xml"/><Relationship Id="rId37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05155" y="6314440"/>
            <a:ext cx="2707005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56" y="482473"/>
            <a:ext cx="10972888" cy="71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56" y="1524000"/>
            <a:ext cx="10972888" cy="4724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 descr="图片包含 工程绘图&#10;&#10;描述已自动生成"/>
          <p:cNvPicPr>
            <a:picLocks noChangeAspect="1"/>
          </p:cNvPicPr>
          <p:nvPr userDrawn="1">
            <p:custDataLst>
              <p:tags r:id="rId38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14079" r="17865" b="11124"/>
          <a:stretch>
            <a:fillRect/>
          </a:stretch>
        </p:blipFill>
        <p:spPr>
          <a:xfrm>
            <a:off x="0" y="0"/>
            <a:ext cx="12192000" cy="689451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矩形: 圆角 2"/>
          <p:cNvSpPr/>
          <p:nvPr userDrawn="1">
            <p:custDataLst>
              <p:tags r:id="rId40"/>
            </p:custDataLst>
          </p:nvPr>
        </p:nvSpPr>
        <p:spPr>
          <a:xfrm>
            <a:off x="0" y="635"/>
            <a:ext cx="12192000" cy="6894830"/>
          </a:xfrm>
          <a:prstGeom prst="roundRect">
            <a:avLst>
              <a:gd name="adj" fmla="val 0"/>
            </a:avLst>
          </a:prstGeom>
          <a:gradFill>
            <a:gsLst>
              <a:gs pos="13000">
                <a:srgbClr val="002B46">
                  <a:alpha val="94000"/>
                </a:srgbClr>
              </a:gs>
              <a:gs pos="84000">
                <a:schemeClr val="bg2">
                  <a:alpha val="94000"/>
                </a:schemeClr>
              </a:gs>
              <a:gs pos="0">
                <a:schemeClr val="bg2">
                  <a:alpha val="67000"/>
                </a:schemeClr>
              </a:gs>
              <a:gs pos="100000">
                <a:schemeClr val="bg2">
                  <a:alpha val="73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1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4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43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4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45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grpSp>
        <p:nvGrpSpPr>
          <p:cNvPr id="121" name="组合 120"/>
          <p:cNvGrpSpPr/>
          <p:nvPr userDrawn="1"/>
        </p:nvGrpSpPr>
        <p:grpSpPr>
          <a:xfrm flipH="1">
            <a:off x="8685530" y="-145415"/>
            <a:ext cx="3804285" cy="645160"/>
            <a:chOff x="7967291" y="595366"/>
            <a:chExt cx="4224709" cy="716251"/>
          </a:xfrm>
        </p:grpSpPr>
        <p:sp>
          <p:nvSpPr>
            <p:cNvPr id="9" name="文本框 8"/>
            <p:cNvSpPr txBox="1"/>
            <p:nvPr>
              <p:custDataLst>
                <p:tags r:id="rId46"/>
              </p:custDataLst>
            </p:nvPr>
          </p:nvSpPr>
          <p:spPr>
            <a:xfrm>
              <a:off x="7967291" y="595366"/>
              <a:ext cx="3032044" cy="7162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en-US" altLang="zh-CN" sz="3600" dirty="0">
                  <a:gradFill>
                    <a:gsLst>
                      <a:gs pos="0">
                        <a:schemeClr val="bg1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atin typeface="+mj-ea"/>
                  <a:ea typeface="+mj-ea"/>
                  <a:cs typeface="黑体" panose="02010609060101010101" charset="-122"/>
                </a:rPr>
                <a:t> </a:t>
              </a:r>
              <a:endParaRPr lang="en-US" altLang="zh-CN" sz="3600" dirty="0">
                <a:gradFill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0" scaled="1"/>
                </a:gradFill>
                <a:latin typeface="+mj-ea"/>
                <a:ea typeface="+mj-ea"/>
                <a:cs typeface="黑体" panose="02010609060101010101" charset="-122"/>
              </a:endParaRPr>
            </a:p>
          </p:txBody>
        </p:sp>
        <p:sp>
          <p:nvSpPr>
            <p:cNvPr id="70" name="任意多边形: 形状 69"/>
            <p:cNvSpPr/>
            <p:nvPr>
              <p:custDataLst>
                <p:tags r:id="rId47"/>
              </p:custDataLst>
            </p:nvPr>
          </p:nvSpPr>
          <p:spPr>
            <a:xfrm>
              <a:off x="8339372" y="1160610"/>
              <a:ext cx="127440" cy="127199"/>
            </a:xfrm>
            <a:custGeom>
              <a:avLst/>
              <a:gdLst>
                <a:gd name="connsiteX0" fmla="*/ 19050 w 38172"/>
                <a:gd name="connsiteY0" fmla="*/ 0 h 38100"/>
                <a:gd name="connsiteX1" fmla="*/ 0 w 38172"/>
                <a:gd name="connsiteY1" fmla="*/ 19050 h 38100"/>
                <a:gd name="connsiteX2" fmla="*/ 19050 w 38172"/>
                <a:gd name="connsiteY2" fmla="*/ 38100 h 38100"/>
                <a:gd name="connsiteX3" fmla="*/ 38100 w 38172"/>
                <a:gd name="connsiteY3" fmla="*/ 19050 h 38100"/>
                <a:gd name="connsiteX4" fmla="*/ 19050 w 38172"/>
                <a:gd name="connsiteY4" fmla="*/ 0 h 38100"/>
                <a:gd name="connsiteX5" fmla="*/ 19050 w 38172"/>
                <a:gd name="connsiteY5" fmla="*/ 30480 h 38100"/>
                <a:gd name="connsiteX6" fmla="*/ 7620 w 38172"/>
                <a:gd name="connsiteY6" fmla="*/ 19050 h 38100"/>
                <a:gd name="connsiteX7" fmla="*/ 19050 w 38172"/>
                <a:gd name="connsiteY7" fmla="*/ 7620 h 38100"/>
                <a:gd name="connsiteX8" fmla="*/ 30480 w 38172"/>
                <a:gd name="connsiteY8" fmla="*/ 19050 h 38100"/>
                <a:gd name="connsiteX9" fmla="*/ 19050 w 38172"/>
                <a:gd name="connsiteY9" fmla="*/ 3048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172" h="38100">
                  <a:moveTo>
                    <a:pt x="19050" y="0"/>
                  </a:moveTo>
                  <a:cubicBezTo>
                    <a:pt x="8573" y="0"/>
                    <a:pt x="0" y="8572"/>
                    <a:pt x="0" y="19050"/>
                  </a:cubicBezTo>
                  <a:cubicBezTo>
                    <a:pt x="0" y="29528"/>
                    <a:pt x="8573" y="38100"/>
                    <a:pt x="19050" y="38100"/>
                  </a:cubicBezTo>
                  <a:cubicBezTo>
                    <a:pt x="29528" y="38100"/>
                    <a:pt x="38100" y="29528"/>
                    <a:pt x="38100" y="19050"/>
                  </a:cubicBezTo>
                  <a:cubicBezTo>
                    <a:pt x="39053" y="8572"/>
                    <a:pt x="30480" y="0"/>
                    <a:pt x="19050" y="0"/>
                  </a:cubicBezTo>
                  <a:close/>
                  <a:moveTo>
                    <a:pt x="19050" y="30480"/>
                  </a:moveTo>
                  <a:cubicBezTo>
                    <a:pt x="13335" y="30480"/>
                    <a:pt x="7620" y="25717"/>
                    <a:pt x="7620" y="19050"/>
                  </a:cubicBezTo>
                  <a:cubicBezTo>
                    <a:pt x="7620" y="13335"/>
                    <a:pt x="12383" y="7620"/>
                    <a:pt x="19050" y="7620"/>
                  </a:cubicBezTo>
                  <a:cubicBezTo>
                    <a:pt x="24765" y="7620"/>
                    <a:pt x="30480" y="12382"/>
                    <a:pt x="30480" y="19050"/>
                  </a:cubicBezTo>
                  <a:cubicBezTo>
                    <a:pt x="30480" y="25717"/>
                    <a:pt x="25718" y="30480"/>
                    <a:pt x="19050" y="3048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rgbClr val="66FFFF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>
                <a:cs typeface="黑体" panose="02010609060101010101" charset="-122"/>
              </a:endParaRPr>
            </a:p>
          </p:txBody>
        </p:sp>
        <p:pic>
          <p:nvPicPr>
            <p:cNvPr id="95" name="图片 94"/>
            <p:cNvPicPr>
              <a:picLocks noChangeAspect="1"/>
            </p:cNvPicPr>
            <p:nvPr>
              <p:custDataLst>
                <p:tags r:id="rId48"/>
              </p:custDataLst>
            </p:nvPr>
          </p:nvPicPr>
          <p:blipFill>
            <a:blip r:embed="rId49"/>
            <a:stretch>
              <a:fillRect/>
            </a:stretch>
          </p:blipFill>
          <p:spPr>
            <a:xfrm>
              <a:off x="8472053" y="1219921"/>
              <a:ext cx="2732402" cy="85351"/>
            </a:xfrm>
            <a:prstGeom prst="rect">
              <a:avLst/>
            </a:prstGeom>
          </p:spPr>
        </p:pic>
        <p:cxnSp>
          <p:nvCxnSpPr>
            <p:cNvPr id="99" name="直接连接符 98"/>
            <p:cNvCxnSpPr/>
            <p:nvPr>
              <p:custDataLst>
                <p:tags r:id="rId50"/>
              </p:custDataLst>
            </p:nvPr>
          </p:nvCxnSpPr>
          <p:spPr>
            <a:xfrm>
              <a:off x="11386495" y="861535"/>
              <a:ext cx="805505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>
              <p:custDataLst>
                <p:tags r:id="rId51"/>
              </p:custDataLst>
            </p:nvPr>
          </p:nvCxnSpPr>
          <p:spPr>
            <a:xfrm flipV="1">
              <a:off x="11172329" y="857190"/>
              <a:ext cx="226439" cy="381613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>
              <p:custDataLst>
                <p:tags r:id="rId52"/>
              </p:custDataLst>
            </p:nvPr>
          </p:nvCxnSpPr>
          <p:spPr>
            <a:xfrm>
              <a:off x="11386495" y="816795"/>
              <a:ext cx="805505" cy="0"/>
            </a:xfrm>
            <a:prstGeom prst="line">
              <a:avLst/>
            </a:prstGeom>
            <a:ln w="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梯形 9"/>
            <p:cNvSpPr/>
            <p:nvPr>
              <p:custDataLst>
                <p:tags r:id="rId53"/>
              </p:custDataLst>
            </p:nvPr>
          </p:nvSpPr>
          <p:spPr>
            <a:xfrm flipV="1">
              <a:off x="11571762" y="871463"/>
              <a:ext cx="533300" cy="53671"/>
            </a:xfrm>
            <a:prstGeom prst="trapezoid">
              <a:avLst>
                <a:gd name="adj" fmla="val 42639"/>
              </a:avLst>
            </a:prstGeom>
            <a:solidFill>
              <a:schemeClr val="accent2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黑体" panose="02010609060101010101" charset="-122"/>
              </a:endParaRPr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 flipH="1">
            <a:off x="-14926" y="6093869"/>
            <a:ext cx="4224709" cy="709906"/>
            <a:chOff x="7967291" y="595366"/>
            <a:chExt cx="4224709" cy="709906"/>
          </a:xfrm>
        </p:grpSpPr>
        <p:sp>
          <p:nvSpPr>
            <p:cNvPr id="13" name="文本框 12"/>
            <p:cNvSpPr txBox="1"/>
            <p:nvPr>
              <p:custDataLst>
                <p:tags r:id="rId54"/>
              </p:custDataLst>
            </p:nvPr>
          </p:nvSpPr>
          <p:spPr>
            <a:xfrm>
              <a:off x="7967291" y="595366"/>
              <a:ext cx="3032044" cy="6451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en-US" altLang="zh-CN" sz="3600" dirty="0">
                  <a:gradFill>
                    <a:gsLst>
                      <a:gs pos="0">
                        <a:schemeClr val="bg1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atin typeface="+mj-ea"/>
                  <a:ea typeface="+mj-ea"/>
                  <a:cs typeface="黑体" panose="02010609060101010101" charset="-122"/>
                </a:rPr>
                <a:t> </a:t>
              </a:r>
              <a:endParaRPr lang="en-US" altLang="zh-CN" sz="3600" dirty="0">
                <a:gradFill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0" scaled="1"/>
                </a:gradFill>
                <a:latin typeface="+mj-ea"/>
                <a:ea typeface="+mj-ea"/>
                <a:cs typeface="黑体" panose="02010609060101010101" charset="-122"/>
              </a:endParaRPr>
            </a:p>
          </p:txBody>
        </p:sp>
        <p:sp>
          <p:nvSpPr>
            <p:cNvPr id="14" name="任意多边形: 形状 69"/>
            <p:cNvSpPr/>
            <p:nvPr>
              <p:custDataLst>
                <p:tags r:id="rId55"/>
              </p:custDataLst>
            </p:nvPr>
          </p:nvSpPr>
          <p:spPr>
            <a:xfrm>
              <a:off x="8339372" y="1160610"/>
              <a:ext cx="127440" cy="127199"/>
            </a:xfrm>
            <a:custGeom>
              <a:avLst/>
              <a:gdLst>
                <a:gd name="connsiteX0" fmla="*/ 19050 w 38172"/>
                <a:gd name="connsiteY0" fmla="*/ 0 h 38100"/>
                <a:gd name="connsiteX1" fmla="*/ 0 w 38172"/>
                <a:gd name="connsiteY1" fmla="*/ 19050 h 38100"/>
                <a:gd name="connsiteX2" fmla="*/ 19050 w 38172"/>
                <a:gd name="connsiteY2" fmla="*/ 38100 h 38100"/>
                <a:gd name="connsiteX3" fmla="*/ 38100 w 38172"/>
                <a:gd name="connsiteY3" fmla="*/ 19050 h 38100"/>
                <a:gd name="connsiteX4" fmla="*/ 19050 w 38172"/>
                <a:gd name="connsiteY4" fmla="*/ 0 h 38100"/>
                <a:gd name="connsiteX5" fmla="*/ 19050 w 38172"/>
                <a:gd name="connsiteY5" fmla="*/ 30480 h 38100"/>
                <a:gd name="connsiteX6" fmla="*/ 7620 w 38172"/>
                <a:gd name="connsiteY6" fmla="*/ 19050 h 38100"/>
                <a:gd name="connsiteX7" fmla="*/ 19050 w 38172"/>
                <a:gd name="connsiteY7" fmla="*/ 7620 h 38100"/>
                <a:gd name="connsiteX8" fmla="*/ 30480 w 38172"/>
                <a:gd name="connsiteY8" fmla="*/ 19050 h 38100"/>
                <a:gd name="connsiteX9" fmla="*/ 19050 w 38172"/>
                <a:gd name="connsiteY9" fmla="*/ 3048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172" h="38100">
                  <a:moveTo>
                    <a:pt x="19050" y="0"/>
                  </a:moveTo>
                  <a:cubicBezTo>
                    <a:pt x="8573" y="0"/>
                    <a:pt x="0" y="8572"/>
                    <a:pt x="0" y="19050"/>
                  </a:cubicBezTo>
                  <a:cubicBezTo>
                    <a:pt x="0" y="29528"/>
                    <a:pt x="8573" y="38100"/>
                    <a:pt x="19050" y="38100"/>
                  </a:cubicBezTo>
                  <a:cubicBezTo>
                    <a:pt x="29528" y="38100"/>
                    <a:pt x="38100" y="29528"/>
                    <a:pt x="38100" y="19050"/>
                  </a:cubicBezTo>
                  <a:cubicBezTo>
                    <a:pt x="39053" y="8572"/>
                    <a:pt x="30480" y="0"/>
                    <a:pt x="19050" y="0"/>
                  </a:cubicBezTo>
                  <a:close/>
                  <a:moveTo>
                    <a:pt x="19050" y="30480"/>
                  </a:moveTo>
                  <a:cubicBezTo>
                    <a:pt x="13335" y="30480"/>
                    <a:pt x="7620" y="25717"/>
                    <a:pt x="7620" y="19050"/>
                  </a:cubicBezTo>
                  <a:cubicBezTo>
                    <a:pt x="7620" y="13335"/>
                    <a:pt x="12383" y="7620"/>
                    <a:pt x="19050" y="7620"/>
                  </a:cubicBezTo>
                  <a:cubicBezTo>
                    <a:pt x="24765" y="7620"/>
                    <a:pt x="30480" y="12382"/>
                    <a:pt x="30480" y="19050"/>
                  </a:cubicBezTo>
                  <a:cubicBezTo>
                    <a:pt x="30480" y="25717"/>
                    <a:pt x="25718" y="30480"/>
                    <a:pt x="19050" y="3048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rgbClr val="66FFFF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>
                <a:cs typeface="黑体" panose="02010609060101010101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>
              <p:custDataLst>
                <p:tags r:id="rId56"/>
              </p:custDataLst>
            </p:nvPr>
          </p:nvPicPr>
          <p:blipFill>
            <a:blip r:embed="rId49"/>
            <a:stretch>
              <a:fillRect/>
            </a:stretch>
          </p:blipFill>
          <p:spPr>
            <a:xfrm>
              <a:off x="8472053" y="1219921"/>
              <a:ext cx="2732402" cy="85351"/>
            </a:xfrm>
            <a:prstGeom prst="rect">
              <a:avLst/>
            </a:prstGeom>
          </p:spPr>
        </p:pic>
        <p:cxnSp>
          <p:nvCxnSpPr>
            <p:cNvPr id="16" name="直接连接符 15"/>
            <p:cNvCxnSpPr/>
            <p:nvPr>
              <p:custDataLst>
                <p:tags r:id="rId57"/>
              </p:custDataLst>
            </p:nvPr>
          </p:nvCxnSpPr>
          <p:spPr>
            <a:xfrm>
              <a:off x="11386495" y="861535"/>
              <a:ext cx="805505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58"/>
              </p:custDataLst>
            </p:nvPr>
          </p:nvCxnSpPr>
          <p:spPr>
            <a:xfrm flipV="1">
              <a:off x="11172329" y="857190"/>
              <a:ext cx="226439" cy="381613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>
              <p:custDataLst>
                <p:tags r:id="rId59"/>
              </p:custDataLst>
            </p:nvPr>
          </p:nvCxnSpPr>
          <p:spPr>
            <a:xfrm>
              <a:off x="11386495" y="816795"/>
              <a:ext cx="805505" cy="0"/>
            </a:xfrm>
            <a:prstGeom prst="line">
              <a:avLst/>
            </a:prstGeom>
            <a:ln w="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梯形 18"/>
            <p:cNvSpPr/>
            <p:nvPr>
              <p:custDataLst>
                <p:tags r:id="rId60"/>
              </p:custDataLst>
            </p:nvPr>
          </p:nvSpPr>
          <p:spPr>
            <a:xfrm flipV="1">
              <a:off x="11571762" y="871463"/>
              <a:ext cx="533300" cy="53671"/>
            </a:xfrm>
            <a:prstGeom prst="trapezoid">
              <a:avLst>
                <a:gd name="adj" fmla="val 42639"/>
              </a:avLst>
            </a:prstGeom>
            <a:solidFill>
              <a:schemeClr val="accent2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黑体" panose="02010609060101010101" charset="-122"/>
              </a:endParaRPr>
            </a:p>
          </p:txBody>
        </p:sp>
      </p:grpSp>
      <p:sp>
        <p:nvSpPr>
          <p:cNvPr id="11" name="KSO_TEMPLATE" hidden="1"/>
          <p:cNvSpPr/>
          <p:nvPr userDrawn="1">
            <p:custDataLst>
              <p:tags r:id="rId6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2"/>
    </p:custDataLst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696" r:id="rId37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u="none" kern="1200" spc="0">
          <a:gradFill>
            <a:gsLst>
              <a:gs pos="0">
                <a:schemeClr val="tx1"/>
              </a:gs>
              <a:gs pos="100000">
                <a:schemeClr val="accent2"/>
              </a:gs>
            </a:gsLst>
            <a:lin ang="0" scaled="1"/>
          </a:gradFill>
          <a:effectLst>
            <a:outerShdw>
              <a:srgbClr val="FFFFFF"/>
            </a:outerShdw>
          </a:effectLst>
          <a:uFill>
            <a:solidFill>
              <a:prstClr val="black"/>
            </a:solidFill>
          </a:uFill>
          <a:latin typeface="+mj-lt"/>
          <a:ea typeface="+mj-ea"/>
          <a:cs typeface="+mj-cs"/>
        </a:defRPr>
      </a:lvl1pPr>
    </p:titleStyle>
    <p:bodyStyle>
      <a:lvl1pPr marL="228600" indent="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 spc="0">
          <a:gradFill>
            <a:gsLst>
              <a:gs pos="0">
                <a:schemeClr val="tx1"/>
              </a:gs>
              <a:gs pos="100000">
                <a:schemeClr val="accent2"/>
              </a:gs>
            </a:gsLst>
            <a:lin ang="0" scaled="0"/>
          </a:gradFill>
          <a:latin typeface="+mn-lt"/>
          <a:ea typeface="+mn-ea"/>
          <a:cs typeface="+mn-cs"/>
        </a:defRPr>
      </a:lvl1pPr>
      <a:lvl2pPr marL="6858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000" kern="1200" spc="0">
          <a:gradFill>
            <a:gsLst>
              <a:gs pos="0">
                <a:schemeClr val="tx1"/>
              </a:gs>
              <a:gs pos="100000">
                <a:schemeClr val="accent2"/>
              </a:gs>
            </a:gsLst>
            <a:lin ang="0" scaled="0"/>
          </a:gradFill>
          <a:latin typeface="+mn-lt"/>
          <a:ea typeface="+mn-ea"/>
          <a:cs typeface="+mn-cs"/>
        </a:defRPr>
      </a:lvl2pPr>
      <a:lvl3pPr marL="11430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gradFill>
            <a:gsLst>
              <a:gs pos="0">
                <a:schemeClr val="tx1"/>
              </a:gs>
              <a:gs pos="100000">
                <a:schemeClr val="accent2"/>
              </a:gs>
            </a:gsLst>
            <a:lin ang="0" scaled="0"/>
          </a:gradFill>
          <a:latin typeface="+mn-lt"/>
          <a:ea typeface="+mn-ea"/>
          <a:cs typeface="+mn-cs"/>
        </a:defRPr>
      </a:lvl3pPr>
      <a:lvl4pPr marL="16002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gradFill>
            <a:gsLst>
              <a:gs pos="0">
                <a:schemeClr val="tx1"/>
              </a:gs>
              <a:gs pos="100000">
                <a:schemeClr val="accent2"/>
              </a:gs>
            </a:gsLst>
            <a:lin ang="0" scaled="0"/>
          </a:gradFill>
          <a:latin typeface="+mn-lt"/>
          <a:ea typeface="+mn-ea"/>
          <a:cs typeface="+mn-cs"/>
        </a:defRPr>
      </a:lvl4pPr>
      <a:lvl5pPr marL="20574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gradFill>
            <a:gsLst>
              <a:gs pos="0">
                <a:schemeClr val="tx1"/>
              </a:gs>
              <a:gs pos="100000">
                <a:schemeClr val="accent2"/>
              </a:gs>
            </a:gsLst>
            <a:lin ang="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tags" Target="../tags/tag436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tags" Target="../tags/tag435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tags" Target="../tags/tag450.xml"/><Relationship Id="rId3" Type="http://schemas.openxmlformats.org/officeDocument/2006/relationships/tags" Target="../tags/tag449.xml"/><Relationship Id="rId2" Type="http://schemas.openxmlformats.org/officeDocument/2006/relationships/tags" Target="../tags/tag448.xml"/><Relationship Id="rId1" Type="http://schemas.openxmlformats.org/officeDocument/2006/relationships/tags" Target="../tags/tag44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tags" Target="../tags/tag453.xml"/><Relationship Id="rId2" Type="http://schemas.openxmlformats.org/officeDocument/2006/relationships/tags" Target="../tags/tag452.xml"/><Relationship Id="rId1" Type="http://schemas.openxmlformats.org/officeDocument/2006/relationships/tags" Target="../tags/tag45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62.xml"/><Relationship Id="rId8" Type="http://schemas.openxmlformats.org/officeDocument/2006/relationships/tags" Target="../tags/tag461.xml"/><Relationship Id="rId7" Type="http://schemas.openxmlformats.org/officeDocument/2006/relationships/tags" Target="../tags/tag460.xml"/><Relationship Id="rId6" Type="http://schemas.openxmlformats.org/officeDocument/2006/relationships/tags" Target="../tags/tag459.xml"/><Relationship Id="rId5" Type="http://schemas.openxmlformats.org/officeDocument/2006/relationships/tags" Target="../tags/tag458.xml"/><Relationship Id="rId4" Type="http://schemas.openxmlformats.org/officeDocument/2006/relationships/tags" Target="../tags/tag457.xml"/><Relationship Id="rId3" Type="http://schemas.openxmlformats.org/officeDocument/2006/relationships/tags" Target="../tags/tag456.xml"/><Relationship Id="rId2" Type="http://schemas.openxmlformats.org/officeDocument/2006/relationships/tags" Target="../tags/tag455.xml"/><Relationship Id="rId19" Type="http://schemas.openxmlformats.org/officeDocument/2006/relationships/slideLayout" Target="../slideLayouts/slideLayout23.xml"/><Relationship Id="rId18" Type="http://schemas.openxmlformats.org/officeDocument/2006/relationships/tags" Target="../tags/tag471.xml"/><Relationship Id="rId17" Type="http://schemas.openxmlformats.org/officeDocument/2006/relationships/tags" Target="../tags/tag470.xml"/><Relationship Id="rId16" Type="http://schemas.openxmlformats.org/officeDocument/2006/relationships/tags" Target="../tags/tag469.xml"/><Relationship Id="rId15" Type="http://schemas.openxmlformats.org/officeDocument/2006/relationships/tags" Target="../tags/tag468.xml"/><Relationship Id="rId14" Type="http://schemas.openxmlformats.org/officeDocument/2006/relationships/tags" Target="../tags/tag467.xml"/><Relationship Id="rId13" Type="http://schemas.openxmlformats.org/officeDocument/2006/relationships/tags" Target="../tags/tag466.xml"/><Relationship Id="rId12" Type="http://schemas.openxmlformats.org/officeDocument/2006/relationships/tags" Target="../tags/tag465.xml"/><Relationship Id="rId11" Type="http://schemas.openxmlformats.org/officeDocument/2006/relationships/tags" Target="../tags/tag464.xml"/><Relationship Id="rId10" Type="http://schemas.openxmlformats.org/officeDocument/2006/relationships/tags" Target="../tags/tag463.xml"/><Relationship Id="rId1" Type="http://schemas.openxmlformats.org/officeDocument/2006/relationships/tags" Target="../tags/tag45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474.xml"/><Relationship Id="rId2" Type="http://schemas.openxmlformats.org/officeDocument/2006/relationships/tags" Target="../tags/tag473.xml"/><Relationship Id="rId1" Type="http://schemas.openxmlformats.org/officeDocument/2006/relationships/tags" Target="../tags/tag47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481.xml"/><Relationship Id="rId8" Type="http://schemas.openxmlformats.org/officeDocument/2006/relationships/tags" Target="../tags/tag480.xml"/><Relationship Id="rId7" Type="http://schemas.openxmlformats.org/officeDocument/2006/relationships/image" Target="../media/image20.jpeg"/><Relationship Id="rId6" Type="http://schemas.openxmlformats.org/officeDocument/2006/relationships/tags" Target="../tags/tag479.xml"/><Relationship Id="rId5" Type="http://schemas.openxmlformats.org/officeDocument/2006/relationships/tags" Target="../tags/tag478.xml"/><Relationship Id="rId4" Type="http://schemas.openxmlformats.org/officeDocument/2006/relationships/tags" Target="../tags/tag477.xml"/><Relationship Id="rId3" Type="http://schemas.openxmlformats.org/officeDocument/2006/relationships/image" Target="../media/image19.jpeg"/><Relationship Id="rId2" Type="http://schemas.openxmlformats.org/officeDocument/2006/relationships/tags" Target="../tags/tag476.xml"/><Relationship Id="rId11" Type="http://schemas.openxmlformats.org/officeDocument/2006/relationships/slideLayout" Target="../slideLayouts/slideLayout24.xml"/><Relationship Id="rId10" Type="http://schemas.openxmlformats.org/officeDocument/2006/relationships/tags" Target="../tags/tag482.xml"/><Relationship Id="rId1" Type="http://schemas.openxmlformats.org/officeDocument/2006/relationships/tags" Target="../tags/tag47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490.xml"/><Relationship Id="rId8" Type="http://schemas.openxmlformats.org/officeDocument/2006/relationships/tags" Target="../tags/tag489.xml"/><Relationship Id="rId7" Type="http://schemas.openxmlformats.org/officeDocument/2006/relationships/tags" Target="../tags/tag488.xml"/><Relationship Id="rId6" Type="http://schemas.openxmlformats.org/officeDocument/2006/relationships/tags" Target="../tags/tag487.xml"/><Relationship Id="rId5" Type="http://schemas.openxmlformats.org/officeDocument/2006/relationships/tags" Target="../tags/tag486.xml"/><Relationship Id="rId4" Type="http://schemas.openxmlformats.org/officeDocument/2006/relationships/tags" Target="../tags/tag485.xml"/><Relationship Id="rId3" Type="http://schemas.openxmlformats.org/officeDocument/2006/relationships/image" Target="../media/image21.jpeg"/><Relationship Id="rId2" Type="http://schemas.openxmlformats.org/officeDocument/2006/relationships/tags" Target="../tags/tag484.xml"/><Relationship Id="rId14" Type="http://schemas.openxmlformats.org/officeDocument/2006/relationships/slideLayout" Target="../slideLayouts/slideLayout25.xml"/><Relationship Id="rId13" Type="http://schemas.openxmlformats.org/officeDocument/2006/relationships/tags" Target="../tags/tag494.xml"/><Relationship Id="rId12" Type="http://schemas.openxmlformats.org/officeDocument/2006/relationships/tags" Target="../tags/tag493.xml"/><Relationship Id="rId11" Type="http://schemas.openxmlformats.org/officeDocument/2006/relationships/tags" Target="../tags/tag492.xml"/><Relationship Id="rId10" Type="http://schemas.openxmlformats.org/officeDocument/2006/relationships/tags" Target="../tags/tag491.xml"/><Relationship Id="rId1" Type="http://schemas.openxmlformats.org/officeDocument/2006/relationships/tags" Target="../tags/tag483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497.xml"/><Relationship Id="rId2" Type="http://schemas.openxmlformats.org/officeDocument/2006/relationships/tags" Target="../tags/tag496.xml"/><Relationship Id="rId1" Type="http://schemas.openxmlformats.org/officeDocument/2006/relationships/tags" Target="../tags/tag49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504.xml"/><Relationship Id="rId8" Type="http://schemas.openxmlformats.org/officeDocument/2006/relationships/tags" Target="../tags/tag503.xml"/><Relationship Id="rId7" Type="http://schemas.openxmlformats.org/officeDocument/2006/relationships/image" Target="../media/image23.jpeg"/><Relationship Id="rId6" Type="http://schemas.openxmlformats.org/officeDocument/2006/relationships/tags" Target="../tags/tag502.xml"/><Relationship Id="rId5" Type="http://schemas.openxmlformats.org/officeDocument/2006/relationships/tags" Target="../tags/tag501.xml"/><Relationship Id="rId4" Type="http://schemas.openxmlformats.org/officeDocument/2006/relationships/tags" Target="../tags/tag500.xml"/><Relationship Id="rId3" Type="http://schemas.openxmlformats.org/officeDocument/2006/relationships/image" Target="../media/image22.jpeg"/><Relationship Id="rId2" Type="http://schemas.openxmlformats.org/officeDocument/2006/relationships/tags" Target="../tags/tag499.xml"/><Relationship Id="rId15" Type="http://schemas.openxmlformats.org/officeDocument/2006/relationships/slideLayout" Target="../slideLayouts/slideLayout26.xml"/><Relationship Id="rId14" Type="http://schemas.openxmlformats.org/officeDocument/2006/relationships/tags" Target="../tags/tag508.xml"/><Relationship Id="rId13" Type="http://schemas.openxmlformats.org/officeDocument/2006/relationships/tags" Target="../tags/tag507.xml"/><Relationship Id="rId12" Type="http://schemas.openxmlformats.org/officeDocument/2006/relationships/tags" Target="../tags/tag506.xml"/><Relationship Id="rId11" Type="http://schemas.openxmlformats.org/officeDocument/2006/relationships/image" Target="../media/image24.jpeg"/><Relationship Id="rId10" Type="http://schemas.openxmlformats.org/officeDocument/2006/relationships/tags" Target="../tags/tag505.xml"/><Relationship Id="rId1" Type="http://schemas.openxmlformats.org/officeDocument/2006/relationships/tags" Target="../tags/tag498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514.xml"/><Relationship Id="rId8" Type="http://schemas.openxmlformats.org/officeDocument/2006/relationships/image" Target="../media/image27.svg"/><Relationship Id="rId7" Type="http://schemas.openxmlformats.org/officeDocument/2006/relationships/image" Target="../media/image26.png"/><Relationship Id="rId6" Type="http://schemas.openxmlformats.org/officeDocument/2006/relationships/tags" Target="../tags/tag513.xml"/><Relationship Id="rId5" Type="http://schemas.openxmlformats.org/officeDocument/2006/relationships/tags" Target="../tags/tag512.xml"/><Relationship Id="rId4" Type="http://schemas.openxmlformats.org/officeDocument/2006/relationships/tags" Target="../tags/tag511.xml"/><Relationship Id="rId3" Type="http://schemas.openxmlformats.org/officeDocument/2006/relationships/tags" Target="../tags/tag510.xml"/><Relationship Id="rId27" Type="http://schemas.openxmlformats.org/officeDocument/2006/relationships/slideLayout" Target="../slideLayouts/slideLayout27.xml"/><Relationship Id="rId26" Type="http://schemas.openxmlformats.org/officeDocument/2006/relationships/tags" Target="../tags/tag527.xml"/><Relationship Id="rId25" Type="http://schemas.openxmlformats.org/officeDocument/2006/relationships/tags" Target="../tags/tag526.xml"/><Relationship Id="rId24" Type="http://schemas.openxmlformats.org/officeDocument/2006/relationships/tags" Target="../tags/tag525.xml"/><Relationship Id="rId23" Type="http://schemas.openxmlformats.org/officeDocument/2006/relationships/tags" Target="../tags/tag524.xml"/><Relationship Id="rId22" Type="http://schemas.openxmlformats.org/officeDocument/2006/relationships/image" Target="../media/image31.svg"/><Relationship Id="rId21" Type="http://schemas.openxmlformats.org/officeDocument/2006/relationships/image" Target="../media/image30.png"/><Relationship Id="rId20" Type="http://schemas.openxmlformats.org/officeDocument/2006/relationships/tags" Target="../tags/tag523.xml"/><Relationship Id="rId2" Type="http://schemas.openxmlformats.org/officeDocument/2006/relationships/image" Target="../media/image25.jpeg"/><Relationship Id="rId19" Type="http://schemas.openxmlformats.org/officeDocument/2006/relationships/tags" Target="../tags/tag522.xml"/><Relationship Id="rId18" Type="http://schemas.openxmlformats.org/officeDocument/2006/relationships/tags" Target="../tags/tag521.xml"/><Relationship Id="rId17" Type="http://schemas.openxmlformats.org/officeDocument/2006/relationships/tags" Target="../tags/tag520.xml"/><Relationship Id="rId16" Type="http://schemas.openxmlformats.org/officeDocument/2006/relationships/tags" Target="../tags/tag519.xml"/><Relationship Id="rId15" Type="http://schemas.openxmlformats.org/officeDocument/2006/relationships/image" Target="../media/image29.svg"/><Relationship Id="rId14" Type="http://schemas.openxmlformats.org/officeDocument/2006/relationships/image" Target="../media/image28.png"/><Relationship Id="rId13" Type="http://schemas.openxmlformats.org/officeDocument/2006/relationships/tags" Target="../tags/tag518.xml"/><Relationship Id="rId12" Type="http://schemas.openxmlformats.org/officeDocument/2006/relationships/tags" Target="../tags/tag517.xml"/><Relationship Id="rId11" Type="http://schemas.openxmlformats.org/officeDocument/2006/relationships/tags" Target="../tags/tag516.xml"/><Relationship Id="rId10" Type="http://schemas.openxmlformats.org/officeDocument/2006/relationships/tags" Target="../tags/tag515.xml"/><Relationship Id="rId1" Type="http://schemas.openxmlformats.org/officeDocument/2006/relationships/tags" Target="../tags/tag509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jpeg"/><Relationship Id="rId8" Type="http://schemas.openxmlformats.org/officeDocument/2006/relationships/tags" Target="../tags/tag534.xml"/><Relationship Id="rId7" Type="http://schemas.openxmlformats.org/officeDocument/2006/relationships/tags" Target="../tags/tag533.xml"/><Relationship Id="rId6" Type="http://schemas.openxmlformats.org/officeDocument/2006/relationships/tags" Target="../tags/tag532.xml"/><Relationship Id="rId5" Type="http://schemas.openxmlformats.org/officeDocument/2006/relationships/tags" Target="../tags/tag531.xml"/><Relationship Id="rId4" Type="http://schemas.openxmlformats.org/officeDocument/2006/relationships/image" Target="../media/image32.jpeg"/><Relationship Id="rId3" Type="http://schemas.openxmlformats.org/officeDocument/2006/relationships/tags" Target="../tags/tag530.xml"/><Relationship Id="rId2" Type="http://schemas.openxmlformats.org/officeDocument/2006/relationships/tags" Target="../tags/tag529.xml"/><Relationship Id="rId18" Type="http://schemas.openxmlformats.org/officeDocument/2006/relationships/slideLayout" Target="../slideLayouts/slideLayout28.xml"/><Relationship Id="rId17" Type="http://schemas.openxmlformats.org/officeDocument/2006/relationships/tags" Target="../tags/tag541.xml"/><Relationship Id="rId16" Type="http://schemas.openxmlformats.org/officeDocument/2006/relationships/tags" Target="../tags/tag540.xml"/><Relationship Id="rId15" Type="http://schemas.openxmlformats.org/officeDocument/2006/relationships/tags" Target="../tags/tag539.xml"/><Relationship Id="rId14" Type="http://schemas.openxmlformats.org/officeDocument/2006/relationships/image" Target="../media/image34.jpeg"/><Relationship Id="rId13" Type="http://schemas.openxmlformats.org/officeDocument/2006/relationships/tags" Target="../tags/tag538.xml"/><Relationship Id="rId12" Type="http://schemas.openxmlformats.org/officeDocument/2006/relationships/tags" Target="../tags/tag537.xml"/><Relationship Id="rId11" Type="http://schemas.openxmlformats.org/officeDocument/2006/relationships/tags" Target="../tags/tag536.xml"/><Relationship Id="rId10" Type="http://schemas.openxmlformats.org/officeDocument/2006/relationships/tags" Target="../tags/tag535.xml"/><Relationship Id="rId1" Type="http://schemas.openxmlformats.org/officeDocument/2006/relationships/tags" Target="../tags/tag528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437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544.xml"/><Relationship Id="rId2" Type="http://schemas.openxmlformats.org/officeDocument/2006/relationships/tags" Target="../tags/tag543.xml"/><Relationship Id="rId1" Type="http://schemas.openxmlformats.org/officeDocument/2006/relationships/tags" Target="../tags/tag542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552.xml"/><Relationship Id="rId8" Type="http://schemas.openxmlformats.org/officeDocument/2006/relationships/tags" Target="../tags/tag551.xml"/><Relationship Id="rId7" Type="http://schemas.openxmlformats.org/officeDocument/2006/relationships/tags" Target="../tags/tag550.xml"/><Relationship Id="rId6" Type="http://schemas.openxmlformats.org/officeDocument/2006/relationships/tags" Target="../tags/tag549.xml"/><Relationship Id="rId5" Type="http://schemas.openxmlformats.org/officeDocument/2006/relationships/tags" Target="../tags/tag548.xml"/><Relationship Id="rId4" Type="http://schemas.openxmlformats.org/officeDocument/2006/relationships/tags" Target="../tags/tag547.xml"/><Relationship Id="rId3" Type="http://schemas.openxmlformats.org/officeDocument/2006/relationships/tags" Target="../tags/tag546.xml"/><Relationship Id="rId2" Type="http://schemas.openxmlformats.org/officeDocument/2006/relationships/image" Target="../media/image35.jpeg"/><Relationship Id="rId15" Type="http://schemas.openxmlformats.org/officeDocument/2006/relationships/slideLayout" Target="../slideLayouts/slideLayout29.xml"/><Relationship Id="rId14" Type="http://schemas.openxmlformats.org/officeDocument/2006/relationships/tags" Target="../tags/tag557.xml"/><Relationship Id="rId13" Type="http://schemas.openxmlformats.org/officeDocument/2006/relationships/tags" Target="../tags/tag556.xml"/><Relationship Id="rId12" Type="http://schemas.openxmlformats.org/officeDocument/2006/relationships/tags" Target="../tags/tag555.xml"/><Relationship Id="rId11" Type="http://schemas.openxmlformats.org/officeDocument/2006/relationships/tags" Target="../tags/tag554.xml"/><Relationship Id="rId10" Type="http://schemas.openxmlformats.org/officeDocument/2006/relationships/tags" Target="../tags/tag553.xml"/><Relationship Id="rId1" Type="http://schemas.openxmlformats.org/officeDocument/2006/relationships/tags" Target="../tags/tag545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565.xml"/><Relationship Id="rId8" Type="http://schemas.openxmlformats.org/officeDocument/2006/relationships/tags" Target="../tags/tag564.xml"/><Relationship Id="rId7" Type="http://schemas.openxmlformats.org/officeDocument/2006/relationships/tags" Target="../tags/tag563.xml"/><Relationship Id="rId6" Type="http://schemas.openxmlformats.org/officeDocument/2006/relationships/tags" Target="../tags/tag562.xml"/><Relationship Id="rId5" Type="http://schemas.openxmlformats.org/officeDocument/2006/relationships/tags" Target="../tags/tag561.xml"/><Relationship Id="rId4" Type="http://schemas.openxmlformats.org/officeDocument/2006/relationships/tags" Target="../tags/tag560.xml"/><Relationship Id="rId3" Type="http://schemas.openxmlformats.org/officeDocument/2006/relationships/image" Target="../media/image36.jpeg"/><Relationship Id="rId2" Type="http://schemas.openxmlformats.org/officeDocument/2006/relationships/tags" Target="../tags/tag559.xml"/><Relationship Id="rId11" Type="http://schemas.openxmlformats.org/officeDocument/2006/relationships/slideLayout" Target="../slideLayouts/slideLayout30.xml"/><Relationship Id="rId10" Type="http://schemas.openxmlformats.org/officeDocument/2006/relationships/tags" Target="../tags/tag566.xml"/><Relationship Id="rId1" Type="http://schemas.openxmlformats.org/officeDocument/2006/relationships/tags" Target="../tags/tag558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575.xml"/><Relationship Id="rId8" Type="http://schemas.openxmlformats.org/officeDocument/2006/relationships/tags" Target="../tags/tag574.xml"/><Relationship Id="rId7" Type="http://schemas.openxmlformats.org/officeDocument/2006/relationships/tags" Target="../tags/tag573.xml"/><Relationship Id="rId6" Type="http://schemas.openxmlformats.org/officeDocument/2006/relationships/tags" Target="../tags/tag572.xml"/><Relationship Id="rId5" Type="http://schemas.openxmlformats.org/officeDocument/2006/relationships/tags" Target="../tags/tag571.xml"/><Relationship Id="rId4" Type="http://schemas.openxmlformats.org/officeDocument/2006/relationships/tags" Target="../tags/tag570.xml"/><Relationship Id="rId3" Type="http://schemas.openxmlformats.org/officeDocument/2006/relationships/tags" Target="../tags/tag569.xml"/><Relationship Id="rId2" Type="http://schemas.openxmlformats.org/officeDocument/2006/relationships/tags" Target="../tags/tag568.xml"/><Relationship Id="rId12" Type="http://schemas.openxmlformats.org/officeDocument/2006/relationships/slideLayout" Target="../slideLayouts/slideLayout31.xml"/><Relationship Id="rId11" Type="http://schemas.openxmlformats.org/officeDocument/2006/relationships/tags" Target="../tags/tag577.xml"/><Relationship Id="rId10" Type="http://schemas.openxmlformats.org/officeDocument/2006/relationships/tags" Target="../tags/tag576.xml"/><Relationship Id="rId1" Type="http://schemas.openxmlformats.org/officeDocument/2006/relationships/tags" Target="../tags/tag567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585.xml"/><Relationship Id="rId8" Type="http://schemas.openxmlformats.org/officeDocument/2006/relationships/tags" Target="../tags/tag584.xml"/><Relationship Id="rId7" Type="http://schemas.openxmlformats.org/officeDocument/2006/relationships/tags" Target="../tags/tag583.xml"/><Relationship Id="rId6" Type="http://schemas.openxmlformats.org/officeDocument/2006/relationships/tags" Target="../tags/tag582.xml"/><Relationship Id="rId5" Type="http://schemas.openxmlformats.org/officeDocument/2006/relationships/tags" Target="../tags/tag581.xml"/><Relationship Id="rId4" Type="http://schemas.openxmlformats.org/officeDocument/2006/relationships/tags" Target="../tags/tag580.xml"/><Relationship Id="rId3" Type="http://schemas.openxmlformats.org/officeDocument/2006/relationships/image" Target="../media/image37.jpeg"/><Relationship Id="rId2" Type="http://schemas.openxmlformats.org/officeDocument/2006/relationships/tags" Target="../tags/tag579.xml"/><Relationship Id="rId14" Type="http://schemas.openxmlformats.org/officeDocument/2006/relationships/slideLayout" Target="../slideLayouts/slideLayout32.xml"/><Relationship Id="rId13" Type="http://schemas.openxmlformats.org/officeDocument/2006/relationships/tags" Target="../tags/tag589.xml"/><Relationship Id="rId12" Type="http://schemas.openxmlformats.org/officeDocument/2006/relationships/tags" Target="../tags/tag588.xml"/><Relationship Id="rId11" Type="http://schemas.openxmlformats.org/officeDocument/2006/relationships/tags" Target="../tags/tag587.xml"/><Relationship Id="rId10" Type="http://schemas.openxmlformats.org/officeDocument/2006/relationships/tags" Target="../tags/tag586.xml"/><Relationship Id="rId1" Type="http://schemas.openxmlformats.org/officeDocument/2006/relationships/tags" Target="../tags/tag578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597.xml"/><Relationship Id="rId8" Type="http://schemas.openxmlformats.org/officeDocument/2006/relationships/tags" Target="../tags/tag596.xml"/><Relationship Id="rId7" Type="http://schemas.openxmlformats.org/officeDocument/2006/relationships/tags" Target="../tags/tag595.xml"/><Relationship Id="rId6" Type="http://schemas.openxmlformats.org/officeDocument/2006/relationships/tags" Target="../tags/tag594.xml"/><Relationship Id="rId5" Type="http://schemas.openxmlformats.org/officeDocument/2006/relationships/tags" Target="../tags/tag593.xml"/><Relationship Id="rId4" Type="http://schemas.openxmlformats.org/officeDocument/2006/relationships/tags" Target="../tags/tag592.xml"/><Relationship Id="rId3" Type="http://schemas.openxmlformats.org/officeDocument/2006/relationships/image" Target="../media/image38.jpeg"/><Relationship Id="rId2" Type="http://schemas.openxmlformats.org/officeDocument/2006/relationships/tags" Target="../tags/tag591.xml"/><Relationship Id="rId14" Type="http://schemas.openxmlformats.org/officeDocument/2006/relationships/slideLayout" Target="../slideLayouts/slideLayout33.xml"/><Relationship Id="rId13" Type="http://schemas.openxmlformats.org/officeDocument/2006/relationships/tags" Target="../tags/tag601.xml"/><Relationship Id="rId12" Type="http://schemas.openxmlformats.org/officeDocument/2006/relationships/tags" Target="../tags/tag600.xml"/><Relationship Id="rId11" Type="http://schemas.openxmlformats.org/officeDocument/2006/relationships/tags" Target="../tags/tag599.xml"/><Relationship Id="rId10" Type="http://schemas.openxmlformats.org/officeDocument/2006/relationships/tags" Target="../tags/tag598.xml"/><Relationship Id="rId1" Type="http://schemas.openxmlformats.org/officeDocument/2006/relationships/tags" Target="../tags/tag590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607.xml"/><Relationship Id="rId8" Type="http://schemas.openxmlformats.org/officeDocument/2006/relationships/image" Target="../media/image40.svg"/><Relationship Id="rId7" Type="http://schemas.openxmlformats.org/officeDocument/2006/relationships/image" Target="../media/image26.png"/><Relationship Id="rId6" Type="http://schemas.openxmlformats.org/officeDocument/2006/relationships/tags" Target="../tags/tag606.xml"/><Relationship Id="rId5" Type="http://schemas.openxmlformats.org/officeDocument/2006/relationships/tags" Target="../tags/tag605.xml"/><Relationship Id="rId4" Type="http://schemas.openxmlformats.org/officeDocument/2006/relationships/tags" Target="../tags/tag604.xml"/><Relationship Id="rId3" Type="http://schemas.openxmlformats.org/officeDocument/2006/relationships/tags" Target="../tags/tag603.xml"/><Relationship Id="rId27" Type="http://schemas.openxmlformats.org/officeDocument/2006/relationships/slideLayout" Target="../slideLayouts/slideLayout34.xml"/><Relationship Id="rId26" Type="http://schemas.openxmlformats.org/officeDocument/2006/relationships/tags" Target="../tags/tag620.xml"/><Relationship Id="rId25" Type="http://schemas.openxmlformats.org/officeDocument/2006/relationships/tags" Target="../tags/tag619.xml"/><Relationship Id="rId24" Type="http://schemas.openxmlformats.org/officeDocument/2006/relationships/tags" Target="../tags/tag618.xml"/><Relationship Id="rId23" Type="http://schemas.openxmlformats.org/officeDocument/2006/relationships/tags" Target="../tags/tag617.xml"/><Relationship Id="rId22" Type="http://schemas.openxmlformats.org/officeDocument/2006/relationships/image" Target="../media/image42.svg"/><Relationship Id="rId21" Type="http://schemas.openxmlformats.org/officeDocument/2006/relationships/image" Target="../media/image30.png"/><Relationship Id="rId20" Type="http://schemas.openxmlformats.org/officeDocument/2006/relationships/tags" Target="../tags/tag616.xml"/><Relationship Id="rId2" Type="http://schemas.openxmlformats.org/officeDocument/2006/relationships/image" Target="../media/image39.jpeg"/><Relationship Id="rId19" Type="http://schemas.openxmlformats.org/officeDocument/2006/relationships/tags" Target="../tags/tag615.xml"/><Relationship Id="rId18" Type="http://schemas.openxmlformats.org/officeDocument/2006/relationships/tags" Target="../tags/tag614.xml"/><Relationship Id="rId17" Type="http://schemas.openxmlformats.org/officeDocument/2006/relationships/tags" Target="../tags/tag613.xml"/><Relationship Id="rId16" Type="http://schemas.openxmlformats.org/officeDocument/2006/relationships/tags" Target="../tags/tag612.xml"/><Relationship Id="rId15" Type="http://schemas.openxmlformats.org/officeDocument/2006/relationships/image" Target="../media/image41.svg"/><Relationship Id="rId14" Type="http://schemas.openxmlformats.org/officeDocument/2006/relationships/image" Target="../media/image28.png"/><Relationship Id="rId13" Type="http://schemas.openxmlformats.org/officeDocument/2006/relationships/tags" Target="../tags/tag611.xml"/><Relationship Id="rId12" Type="http://schemas.openxmlformats.org/officeDocument/2006/relationships/tags" Target="../tags/tag610.xml"/><Relationship Id="rId11" Type="http://schemas.openxmlformats.org/officeDocument/2006/relationships/tags" Target="../tags/tag609.xml"/><Relationship Id="rId10" Type="http://schemas.openxmlformats.org/officeDocument/2006/relationships/tags" Target="../tags/tag608.xml"/><Relationship Id="rId1" Type="http://schemas.openxmlformats.org/officeDocument/2006/relationships/tags" Target="../tags/tag602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623.xml"/><Relationship Id="rId2" Type="http://schemas.openxmlformats.org/officeDocument/2006/relationships/tags" Target="../tags/tag622.xml"/><Relationship Id="rId1" Type="http://schemas.openxmlformats.org/officeDocument/2006/relationships/tags" Target="../tags/tag621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632.xml"/><Relationship Id="rId8" Type="http://schemas.openxmlformats.org/officeDocument/2006/relationships/tags" Target="../tags/tag631.xml"/><Relationship Id="rId7" Type="http://schemas.openxmlformats.org/officeDocument/2006/relationships/tags" Target="../tags/tag630.xml"/><Relationship Id="rId6" Type="http://schemas.openxmlformats.org/officeDocument/2006/relationships/tags" Target="../tags/tag629.xml"/><Relationship Id="rId5" Type="http://schemas.openxmlformats.org/officeDocument/2006/relationships/tags" Target="../tags/tag628.xml"/><Relationship Id="rId4" Type="http://schemas.openxmlformats.org/officeDocument/2006/relationships/tags" Target="../tags/tag627.xml"/><Relationship Id="rId3" Type="http://schemas.openxmlformats.org/officeDocument/2006/relationships/tags" Target="../tags/tag626.xml"/><Relationship Id="rId2" Type="http://schemas.openxmlformats.org/officeDocument/2006/relationships/tags" Target="../tags/tag625.xml"/><Relationship Id="rId15" Type="http://schemas.openxmlformats.org/officeDocument/2006/relationships/slideLayout" Target="../slideLayouts/slideLayout35.xml"/><Relationship Id="rId14" Type="http://schemas.openxmlformats.org/officeDocument/2006/relationships/tags" Target="../tags/tag637.xml"/><Relationship Id="rId13" Type="http://schemas.openxmlformats.org/officeDocument/2006/relationships/tags" Target="../tags/tag636.xml"/><Relationship Id="rId12" Type="http://schemas.openxmlformats.org/officeDocument/2006/relationships/tags" Target="../tags/tag635.xml"/><Relationship Id="rId11" Type="http://schemas.openxmlformats.org/officeDocument/2006/relationships/tags" Target="../tags/tag634.xml"/><Relationship Id="rId10" Type="http://schemas.openxmlformats.org/officeDocument/2006/relationships/tags" Target="../tags/tag633.xml"/><Relationship Id="rId1" Type="http://schemas.openxmlformats.org/officeDocument/2006/relationships/tags" Target="../tags/tag624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646.xml"/><Relationship Id="rId8" Type="http://schemas.openxmlformats.org/officeDocument/2006/relationships/tags" Target="../tags/tag645.xml"/><Relationship Id="rId7" Type="http://schemas.openxmlformats.org/officeDocument/2006/relationships/tags" Target="../tags/tag644.xml"/><Relationship Id="rId6" Type="http://schemas.openxmlformats.org/officeDocument/2006/relationships/tags" Target="../tags/tag643.xml"/><Relationship Id="rId5" Type="http://schemas.openxmlformats.org/officeDocument/2006/relationships/tags" Target="../tags/tag642.xml"/><Relationship Id="rId4" Type="http://schemas.openxmlformats.org/officeDocument/2006/relationships/tags" Target="../tags/tag641.xml"/><Relationship Id="rId3" Type="http://schemas.openxmlformats.org/officeDocument/2006/relationships/tags" Target="../tags/tag640.xml"/><Relationship Id="rId2" Type="http://schemas.openxmlformats.org/officeDocument/2006/relationships/tags" Target="../tags/tag639.xml"/><Relationship Id="rId15" Type="http://schemas.openxmlformats.org/officeDocument/2006/relationships/slideLayout" Target="../slideLayouts/slideLayout36.xml"/><Relationship Id="rId14" Type="http://schemas.openxmlformats.org/officeDocument/2006/relationships/tags" Target="../tags/tag651.xml"/><Relationship Id="rId13" Type="http://schemas.openxmlformats.org/officeDocument/2006/relationships/tags" Target="../tags/tag650.xml"/><Relationship Id="rId12" Type="http://schemas.openxmlformats.org/officeDocument/2006/relationships/tags" Target="../tags/tag649.xml"/><Relationship Id="rId11" Type="http://schemas.openxmlformats.org/officeDocument/2006/relationships/tags" Target="../tags/tag648.xml"/><Relationship Id="rId10" Type="http://schemas.openxmlformats.org/officeDocument/2006/relationships/tags" Target="../tags/tag647.xml"/><Relationship Id="rId1" Type="http://schemas.openxmlformats.org/officeDocument/2006/relationships/tags" Target="../tags/tag638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tags" Target="../tags/tag439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tags" Target="../tags/tag438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660.xml"/><Relationship Id="rId8" Type="http://schemas.openxmlformats.org/officeDocument/2006/relationships/tags" Target="../tags/tag659.xml"/><Relationship Id="rId7" Type="http://schemas.openxmlformats.org/officeDocument/2006/relationships/tags" Target="../tags/tag658.xml"/><Relationship Id="rId6" Type="http://schemas.openxmlformats.org/officeDocument/2006/relationships/tags" Target="../tags/tag657.xml"/><Relationship Id="rId5" Type="http://schemas.openxmlformats.org/officeDocument/2006/relationships/tags" Target="../tags/tag656.xml"/><Relationship Id="rId4" Type="http://schemas.openxmlformats.org/officeDocument/2006/relationships/tags" Target="../tags/tag655.xml"/><Relationship Id="rId3" Type="http://schemas.openxmlformats.org/officeDocument/2006/relationships/tags" Target="../tags/tag654.xml"/><Relationship Id="rId2" Type="http://schemas.openxmlformats.org/officeDocument/2006/relationships/tags" Target="../tags/tag653.xml"/><Relationship Id="rId12" Type="http://schemas.openxmlformats.org/officeDocument/2006/relationships/slideLayout" Target="../slideLayouts/slideLayout37.xml"/><Relationship Id="rId11" Type="http://schemas.openxmlformats.org/officeDocument/2006/relationships/tags" Target="../tags/tag662.xml"/><Relationship Id="rId10" Type="http://schemas.openxmlformats.org/officeDocument/2006/relationships/tags" Target="../tags/tag661.xml"/><Relationship Id="rId1" Type="http://schemas.openxmlformats.org/officeDocument/2006/relationships/tags" Target="../tags/tag652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668.xml"/><Relationship Id="rId8" Type="http://schemas.openxmlformats.org/officeDocument/2006/relationships/image" Target="../media/image44.svg"/><Relationship Id="rId7" Type="http://schemas.openxmlformats.org/officeDocument/2006/relationships/image" Target="../media/image26.png"/><Relationship Id="rId6" Type="http://schemas.openxmlformats.org/officeDocument/2006/relationships/tags" Target="../tags/tag667.xml"/><Relationship Id="rId5" Type="http://schemas.openxmlformats.org/officeDocument/2006/relationships/tags" Target="../tags/tag666.xml"/><Relationship Id="rId4" Type="http://schemas.openxmlformats.org/officeDocument/2006/relationships/tags" Target="../tags/tag665.xml"/><Relationship Id="rId3" Type="http://schemas.openxmlformats.org/officeDocument/2006/relationships/tags" Target="../tags/tag664.xml"/><Relationship Id="rId27" Type="http://schemas.openxmlformats.org/officeDocument/2006/relationships/slideLayout" Target="../slideLayouts/slideLayout38.xml"/><Relationship Id="rId26" Type="http://schemas.openxmlformats.org/officeDocument/2006/relationships/tags" Target="../tags/tag681.xml"/><Relationship Id="rId25" Type="http://schemas.openxmlformats.org/officeDocument/2006/relationships/tags" Target="../tags/tag680.xml"/><Relationship Id="rId24" Type="http://schemas.openxmlformats.org/officeDocument/2006/relationships/tags" Target="../tags/tag679.xml"/><Relationship Id="rId23" Type="http://schemas.openxmlformats.org/officeDocument/2006/relationships/tags" Target="../tags/tag678.xml"/><Relationship Id="rId22" Type="http://schemas.openxmlformats.org/officeDocument/2006/relationships/image" Target="../media/image46.svg"/><Relationship Id="rId21" Type="http://schemas.openxmlformats.org/officeDocument/2006/relationships/image" Target="../media/image30.png"/><Relationship Id="rId20" Type="http://schemas.openxmlformats.org/officeDocument/2006/relationships/tags" Target="../tags/tag677.xml"/><Relationship Id="rId2" Type="http://schemas.openxmlformats.org/officeDocument/2006/relationships/image" Target="../media/image43.jpeg"/><Relationship Id="rId19" Type="http://schemas.openxmlformats.org/officeDocument/2006/relationships/tags" Target="../tags/tag676.xml"/><Relationship Id="rId18" Type="http://schemas.openxmlformats.org/officeDocument/2006/relationships/tags" Target="../tags/tag675.xml"/><Relationship Id="rId17" Type="http://schemas.openxmlformats.org/officeDocument/2006/relationships/tags" Target="../tags/tag674.xml"/><Relationship Id="rId16" Type="http://schemas.openxmlformats.org/officeDocument/2006/relationships/tags" Target="../tags/tag673.xml"/><Relationship Id="rId15" Type="http://schemas.openxmlformats.org/officeDocument/2006/relationships/image" Target="../media/image45.svg"/><Relationship Id="rId14" Type="http://schemas.openxmlformats.org/officeDocument/2006/relationships/image" Target="../media/image28.png"/><Relationship Id="rId13" Type="http://schemas.openxmlformats.org/officeDocument/2006/relationships/tags" Target="../tags/tag672.xml"/><Relationship Id="rId12" Type="http://schemas.openxmlformats.org/officeDocument/2006/relationships/tags" Target="../tags/tag671.xml"/><Relationship Id="rId11" Type="http://schemas.openxmlformats.org/officeDocument/2006/relationships/tags" Target="../tags/tag670.xml"/><Relationship Id="rId10" Type="http://schemas.openxmlformats.org/officeDocument/2006/relationships/tags" Target="../tags/tag669.xml"/><Relationship Id="rId1" Type="http://schemas.openxmlformats.org/officeDocument/2006/relationships/tags" Target="../tags/tag663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684.xml"/><Relationship Id="rId2" Type="http://schemas.openxmlformats.org/officeDocument/2006/relationships/tags" Target="../tags/tag683.xml"/><Relationship Id="rId1" Type="http://schemas.openxmlformats.org/officeDocument/2006/relationships/tags" Target="../tags/tag682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692.xml"/><Relationship Id="rId8" Type="http://schemas.openxmlformats.org/officeDocument/2006/relationships/tags" Target="../tags/tag691.xml"/><Relationship Id="rId7" Type="http://schemas.openxmlformats.org/officeDocument/2006/relationships/tags" Target="../tags/tag690.xml"/><Relationship Id="rId6" Type="http://schemas.openxmlformats.org/officeDocument/2006/relationships/tags" Target="../tags/tag689.xml"/><Relationship Id="rId5" Type="http://schemas.openxmlformats.org/officeDocument/2006/relationships/tags" Target="../tags/tag688.xml"/><Relationship Id="rId4" Type="http://schemas.openxmlformats.org/officeDocument/2006/relationships/tags" Target="../tags/tag687.xml"/><Relationship Id="rId3" Type="http://schemas.openxmlformats.org/officeDocument/2006/relationships/image" Target="../media/image47.jpeg"/><Relationship Id="rId2" Type="http://schemas.openxmlformats.org/officeDocument/2006/relationships/tags" Target="../tags/tag686.xml"/><Relationship Id="rId11" Type="http://schemas.openxmlformats.org/officeDocument/2006/relationships/slideLayout" Target="../slideLayouts/slideLayout39.xml"/><Relationship Id="rId10" Type="http://schemas.openxmlformats.org/officeDocument/2006/relationships/tags" Target="../tags/tag693.xml"/><Relationship Id="rId1" Type="http://schemas.openxmlformats.org/officeDocument/2006/relationships/tags" Target="../tags/tag685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jpeg"/><Relationship Id="rId8" Type="http://schemas.openxmlformats.org/officeDocument/2006/relationships/tags" Target="../tags/tag700.xml"/><Relationship Id="rId7" Type="http://schemas.openxmlformats.org/officeDocument/2006/relationships/tags" Target="../tags/tag699.xml"/><Relationship Id="rId6" Type="http://schemas.openxmlformats.org/officeDocument/2006/relationships/tags" Target="../tags/tag698.xml"/><Relationship Id="rId5" Type="http://schemas.openxmlformats.org/officeDocument/2006/relationships/tags" Target="../tags/tag697.xml"/><Relationship Id="rId4" Type="http://schemas.openxmlformats.org/officeDocument/2006/relationships/image" Target="../media/image48.jpeg"/><Relationship Id="rId3" Type="http://schemas.openxmlformats.org/officeDocument/2006/relationships/tags" Target="../tags/tag696.xml"/><Relationship Id="rId2" Type="http://schemas.openxmlformats.org/officeDocument/2006/relationships/tags" Target="../tags/tag695.xml"/><Relationship Id="rId18" Type="http://schemas.openxmlformats.org/officeDocument/2006/relationships/slideLayout" Target="../slideLayouts/slideLayout40.xml"/><Relationship Id="rId17" Type="http://schemas.openxmlformats.org/officeDocument/2006/relationships/tags" Target="../tags/tag707.xml"/><Relationship Id="rId16" Type="http://schemas.openxmlformats.org/officeDocument/2006/relationships/tags" Target="../tags/tag706.xml"/><Relationship Id="rId15" Type="http://schemas.openxmlformats.org/officeDocument/2006/relationships/tags" Target="../tags/tag705.xml"/><Relationship Id="rId14" Type="http://schemas.openxmlformats.org/officeDocument/2006/relationships/image" Target="../media/image50.jpeg"/><Relationship Id="rId13" Type="http://schemas.openxmlformats.org/officeDocument/2006/relationships/tags" Target="../tags/tag704.xml"/><Relationship Id="rId12" Type="http://schemas.openxmlformats.org/officeDocument/2006/relationships/tags" Target="../tags/tag703.xml"/><Relationship Id="rId11" Type="http://schemas.openxmlformats.org/officeDocument/2006/relationships/tags" Target="../tags/tag702.xml"/><Relationship Id="rId10" Type="http://schemas.openxmlformats.org/officeDocument/2006/relationships/tags" Target="../tags/tag701.xml"/><Relationship Id="rId1" Type="http://schemas.openxmlformats.org/officeDocument/2006/relationships/tags" Target="../tags/tag694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jpeg"/><Relationship Id="rId8" Type="http://schemas.openxmlformats.org/officeDocument/2006/relationships/tags" Target="../tags/tag714.xml"/><Relationship Id="rId7" Type="http://schemas.openxmlformats.org/officeDocument/2006/relationships/tags" Target="../tags/tag713.xml"/><Relationship Id="rId6" Type="http://schemas.openxmlformats.org/officeDocument/2006/relationships/tags" Target="../tags/tag712.xml"/><Relationship Id="rId5" Type="http://schemas.openxmlformats.org/officeDocument/2006/relationships/tags" Target="../tags/tag711.xml"/><Relationship Id="rId4" Type="http://schemas.openxmlformats.org/officeDocument/2006/relationships/image" Target="../media/image51.jpeg"/><Relationship Id="rId3" Type="http://schemas.openxmlformats.org/officeDocument/2006/relationships/tags" Target="../tags/tag710.xml"/><Relationship Id="rId2" Type="http://schemas.openxmlformats.org/officeDocument/2006/relationships/tags" Target="../tags/tag709.xml"/><Relationship Id="rId18" Type="http://schemas.openxmlformats.org/officeDocument/2006/relationships/slideLayout" Target="../slideLayouts/slideLayout41.xml"/><Relationship Id="rId17" Type="http://schemas.openxmlformats.org/officeDocument/2006/relationships/tags" Target="../tags/tag721.xml"/><Relationship Id="rId16" Type="http://schemas.openxmlformats.org/officeDocument/2006/relationships/tags" Target="../tags/tag720.xml"/><Relationship Id="rId15" Type="http://schemas.openxmlformats.org/officeDocument/2006/relationships/tags" Target="../tags/tag719.xml"/><Relationship Id="rId14" Type="http://schemas.openxmlformats.org/officeDocument/2006/relationships/image" Target="../media/image53.jpeg"/><Relationship Id="rId13" Type="http://schemas.openxmlformats.org/officeDocument/2006/relationships/tags" Target="../tags/tag718.xml"/><Relationship Id="rId12" Type="http://schemas.openxmlformats.org/officeDocument/2006/relationships/tags" Target="../tags/tag717.xml"/><Relationship Id="rId11" Type="http://schemas.openxmlformats.org/officeDocument/2006/relationships/tags" Target="../tags/tag716.xml"/><Relationship Id="rId10" Type="http://schemas.openxmlformats.org/officeDocument/2006/relationships/tags" Target="../tags/tag715.xml"/><Relationship Id="rId1" Type="http://schemas.openxmlformats.org/officeDocument/2006/relationships/tags" Target="../tags/tag708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728.xml"/><Relationship Id="rId8" Type="http://schemas.openxmlformats.org/officeDocument/2006/relationships/tags" Target="../tags/tag727.xml"/><Relationship Id="rId7" Type="http://schemas.openxmlformats.org/officeDocument/2006/relationships/image" Target="../media/image55.jpeg"/><Relationship Id="rId6" Type="http://schemas.openxmlformats.org/officeDocument/2006/relationships/tags" Target="../tags/tag726.xml"/><Relationship Id="rId5" Type="http://schemas.openxmlformats.org/officeDocument/2006/relationships/tags" Target="../tags/tag725.xml"/><Relationship Id="rId4" Type="http://schemas.openxmlformats.org/officeDocument/2006/relationships/tags" Target="../tags/tag724.xml"/><Relationship Id="rId3" Type="http://schemas.openxmlformats.org/officeDocument/2006/relationships/image" Target="../media/image54.jpeg"/><Relationship Id="rId2" Type="http://schemas.openxmlformats.org/officeDocument/2006/relationships/tags" Target="../tags/tag723.xml"/><Relationship Id="rId15" Type="http://schemas.openxmlformats.org/officeDocument/2006/relationships/slideLayout" Target="../slideLayouts/slideLayout43.xml"/><Relationship Id="rId14" Type="http://schemas.openxmlformats.org/officeDocument/2006/relationships/tags" Target="../tags/tag732.xml"/><Relationship Id="rId13" Type="http://schemas.openxmlformats.org/officeDocument/2006/relationships/tags" Target="../tags/tag731.xml"/><Relationship Id="rId12" Type="http://schemas.openxmlformats.org/officeDocument/2006/relationships/tags" Target="../tags/tag730.xml"/><Relationship Id="rId11" Type="http://schemas.openxmlformats.org/officeDocument/2006/relationships/image" Target="../media/image56.jpeg"/><Relationship Id="rId10" Type="http://schemas.openxmlformats.org/officeDocument/2006/relationships/tags" Target="../tags/tag729.xml"/><Relationship Id="rId1" Type="http://schemas.openxmlformats.org/officeDocument/2006/relationships/tags" Target="../tags/tag722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740.xml"/><Relationship Id="rId8" Type="http://schemas.openxmlformats.org/officeDocument/2006/relationships/tags" Target="../tags/tag739.xml"/><Relationship Id="rId7" Type="http://schemas.openxmlformats.org/officeDocument/2006/relationships/tags" Target="../tags/tag738.xml"/><Relationship Id="rId6" Type="http://schemas.openxmlformats.org/officeDocument/2006/relationships/tags" Target="../tags/tag737.xml"/><Relationship Id="rId5" Type="http://schemas.openxmlformats.org/officeDocument/2006/relationships/tags" Target="../tags/tag736.xml"/><Relationship Id="rId4" Type="http://schemas.openxmlformats.org/officeDocument/2006/relationships/tags" Target="../tags/tag735.xml"/><Relationship Id="rId3" Type="http://schemas.openxmlformats.org/officeDocument/2006/relationships/image" Target="../media/image57.jpeg"/><Relationship Id="rId2" Type="http://schemas.openxmlformats.org/officeDocument/2006/relationships/tags" Target="../tags/tag734.xml"/><Relationship Id="rId11" Type="http://schemas.openxmlformats.org/officeDocument/2006/relationships/slideLayout" Target="../slideLayouts/slideLayout42.xml"/><Relationship Id="rId10" Type="http://schemas.openxmlformats.org/officeDocument/2006/relationships/tags" Target="../tags/tag741.xml"/><Relationship Id="rId1" Type="http://schemas.openxmlformats.org/officeDocument/2006/relationships/tags" Target="../tags/tag733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748.xml"/><Relationship Id="rId8" Type="http://schemas.openxmlformats.org/officeDocument/2006/relationships/tags" Target="../tags/tag747.xml"/><Relationship Id="rId7" Type="http://schemas.openxmlformats.org/officeDocument/2006/relationships/tags" Target="../tags/tag746.xml"/><Relationship Id="rId6" Type="http://schemas.openxmlformats.org/officeDocument/2006/relationships/tags" Target="../tags/tag745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3" Type="http://schemas.openxmlformats.org/officeDocument/2006/relationships/tags" Target="../tags/tag744.xml"/><Relationship Id="rId21" Type="http://schemas.openxmlformats.org/officeDocument/2006/relationships/slideLayout" Target="../slideLayouts/slideLayout46.xml"/><Relationship Id="rId20" Type="http://schemas.openxmlformats.org/officeDocument/2006/relationships/tags" Target="../tags/tag755.xml"/><Relationship Id="rId2" Type="http://schemas.openxmlformats.org/officeDocument/2006/relationships/tags" Target="../tags/tag743.xml"/><Relationship Id="rId19" Type="http://schemas.openxmlformats.org/officeDocument/2006/relationships/tags" Target="../tags/tag754.xml"/><Relationship Id="rId18" Type="http://schemas.openxmlformats.org/officeDocument/2006/relationships/tags" Target="../tags/tag753.xml"/><Relationship Id="rId17" Type="http://schemas.openxmlformats.org/officeDocument/2006/relationships/image" Target="../media/image63.svg"/><Relationship Id="rId16" Type="http://schemas.openxmlformats.org/officeDocument/2006/relationships/image" Target="../media/image62.png"/><Relationship Id="rId15" Type="http://schemas.openxmlformats.org/officeDocument/2006/relationships/tags" Target="../tags/tag752.xml"/><Relationship Id="rId14" Type="http://schemas.openxmlformats.org/officeDocument/2006/relationships/tags" Target="../tags/tag751.xml"/><Relationship Id="rId13" Type="http://schemas.openxmlformats.org/officeDocument/2006/relationships/tags" Target="../tags/tag750.xml"/><Relationship Id="rId12" Type="http://schemas.openxmlformats.org/officeDocument/2006/relationships/tags" Target="../tags/tag749.xml"/><Relationship Id="rId11" Type="http://schemas.openxmlformats.org/officeDocument/2006/relationships/image" Target="../media/image61.svg"/><Relationship Id="rId10" Type="http://schemas.openxmlformats.org/officeDocument/2006/relationships/image" Target="../media/image60.png"/><Relationship Id="rId1" Type="http://schemas.openxmlformats.org/officeDocument/2006/relationships/tags" Target="../tags/tag742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761.xml"/><Relationship Id="rId8" Type="http://schemas.openxmlformats.org/officeDocument/2006/relationships/image" Target="../media/image65.svg"/><Relationship Id="rId7" Type="http://schemas.openxmlformats.org/officeDocument/2006/relationships/image" Target="../media/image26.png"/><Relationship Id="rId6" Type="http://schemas.openxmlformats.org/officeDocument/2006/relationships/tags" Target="../tags/tag760.xml"/><Relationship Id="rId5" Type="http://schemas.openxmlformats.org/officeDocument/2006/relationships/tags" Target="../tags/tag759.xml"/><Relationship Id="rId4" Type="http://schemas.openxmlformats.org/officeDocument/2006/relationships/tags" Target="../tags/tag758.xml"/><Relationship Id="rId3" Type="http://schemas.openxmlformats.org/officeDocument/2006/relationships/tags" Target="../tags/tag757.xml"/><Relationship Id="rId27" Type="http://schemas.openxmlformats.org/officeDocument/2006/relationships/slideLayout" Target="../slideLayouts/slideLayout47.xml"/><Relationship Id="rId26" Type="http://schemas.openxmlformats.org/officeDocument/2006/relationships/tags" Target="../tags/tag774.xml"/><Relationship Id="rId25" Type="http://schemas.openxmlformats.org/officeDocument/2006/relationships/tags" Target="../tags/tag773.xml"/><Relationship Id="rId24" Type="http://schemas.openxmlformats.org/officeDocument/2006/relationships/tags" Target="../tags/tag772.xml"/><Relationship Id="rId23" Type="http://schemas.openxmlformats.org/officeDocument/2006/relationships/tags" Target="../tags/tag771.xml"/><Relationship Id="rId22" Type="http://schemas.openxmlformats.org/officeDocument/2006/relationships/image" Target="../media/image67.svg"/><Relationship Id="rId21" Type="http://schemas.openxmlformats.org/officeDocument/2006/relationships/image" Target="../media/image30.png"/><Relationship Id="rId20" Type="http://schemas.openxmlformats.org/officeDocument/2006/relationships/tags" Target="../tags/tag770.xml"/><Relationship Id="rId2" Type="http://schemas.openxmlformats.org/officeDocument/2006/relationships/image" Target="../media/image64.jpeg"/><Relationship Id="rId19" Type="http://schemas.openxmlformats.org/officeDocument/2006/relationships/tags" Target="../tags/tag769.xml"/><Relationship Id="rId18" Type="http://schemas.openxmlformats.org/officeDocument/2006/relationships/tags" Target="../tags/tag768.xml"/><Relationship Id="rId17" Type="http://schemas.openxmlformats.org/officeDocument/2006/relationships/tags" Target="../tags/tag767.xml"/><Relationship Id="rId16" Type="http://schemas.openxmlformats.org/officeDocument/2006/relationships/tags" Target="../tags/tag766.xml"/><Relationship Id="rId15" Type="http://schemas.openxmlformats.org/officeDocument/2006/relationships/image" Target="../media/image66.svg"/><Relationship Id="rId14" Type="http://schemas.openxmlformats.org/officeDocument/2006/relationships/image" Target="../media/image28.png"/><Relationship Id="rId13" Type="http://schemas.openxmlformats.org/officeDocument/2006/relationships/tags" Target="../tags/tag765.xml"/><Relationship Id="rId12" Type="http://schemas.openxmlformats.org/officeDocument/2006/relationships/tags" Target="../tags/tag764.xml"/><Relationship Id="rId11" Type="http://schemas.openxmlformats.org/officeDocument/2006/relationships/tags" Target="../tags/tag763.xml"/><Relationship Id="rId10" Type="http://schemas.openxmlformats.org/officeDocument/2006/relationships/tags" Target="../tags/tag762.xml"/><Relationship Id="rId1" Type="http://schemas.openxmlformats.org/officeDocument/2006/relationships/tags" Target="../tags/tag7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40.xml"/><Relationship Id="rId1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tags" Target="../tags/tag777.xml"/><Relationship Id="rId2" Type="http://schemas.openxmlformats.org/officeDocument/2006/relationships/tags" Target="../tags/tag776.xml"/><Relationship Id="rId1" Type="http://schemas.openxmlformats.org/officeDocument/2006/relationships/tags" Target="../tags/tag775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441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44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tags" Target="../tags/tag444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4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45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46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先洗洗脑：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65" y="1282700"/>
            <a:ext cx="2414270" cy="1443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880" y="530860"/>
            <a:ext cx="6026785" cy="60350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50900" y="1080090"/>
            <a:ext cx="10800000" cy="720000"/>
          </a:xfrm>
        </p:spPr>
        <p:txBody>
          <a:bodyPr/>
          <a:p>
            <a:r>
              <a:rPr lang="zh-CN" altLang="en-US"/>
              <a:t>几句题外话：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963545" y="1633220"/>
            <a:ext cx="5934075" cy="2353310"/>
          </a:xfrm>
        </p:spPr>
        <p:txBody>
          <a:bodyPr>
            <a:normAutofit/>
          </a:bodyPr>
          <a:p>
            <a:pPr>
              <a:buNone/>
            </a:pPr>
            <a:r>
              <a:rPr lang="zh-CN" altLang="en-US"/>
              <a:t>一、课程发展的大背景需要；</a:t>
            </a:r>
            <a:endParaRPr lang="zh-CN" altLang="en-US"/>
          </a:p>
          <a:p>
            <a:pPr>
              <a:buNone/>
            </a:pPr>
            <a:r>
              <a:rPr lang="zh-CN" altLang="en-US"/>
              <a:t>二、个人发展的需要（创造机会，提供发展平台）。</a:t>
            </a:r>
            <a:endParaRPr lang="zh-CN" altLang="en-US"/>
          </a:p>
          <a:p>
            <a:pPr>
              <a:buNone/>
            </a:pPr>
            <a:endParaRPr lang="zh-CN" altLang="en-US"/>
          </a:p>
        </p:txBody>
      </p:sp>
      <p:sp>
        <p:nvSpPr>
          <p:cNvPr id="4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963545" y="3986530"/>
            <a:ext cx="7997825" cy="235331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lnSpcReduction="20000"/>
          </a:bodyPr>
          <a:lstStyle>
            <a:lvl1pPr marL="22860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spc="0">
                <a:gradFill>
                  <a:gsLst>
                    <a:gs pos="0">
                      <a:schemeClr val="tx1"/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0">
                <a:gradFill>
                  <a:gsLst>
                    <a:gs pos="0">
                      <a:schemeClr val="tx1"/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gradFill>
                  <a:gsLst>
                    <a:gs pos="0">
                      <a:schemeClr val="tx1"/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gradFill>
                  <a:gsLst>
                    <a:gs pos="0">
                      <a:schemeClr val="tx1"/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gradFill>
                  <a:gsLst>
                    <a:gs pos="0">
                      <a:schemeClr val="tx1"/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zh-CN" altLang="en-US"/>
              <a:t>提醒：</a:t>
            </a:r>
            <a:r>
              <a:rPr lang="en-US" altLang="zh-CN"/>
              <a:t>2026</a:t>
            </a:r>
            <a:r>
              <a:rPr lang="zh-CN" altLang="en-US"/>
              <a:t>年国家义务教育质量检测（</a:t>
            </a:r>
            <a:r>
              <a:rPr lang="zh-CN" altLang="en-US">
                <a:gradFill>
                  <a:gsLst>
                    <a:gs pos="50410">
                      <a:srgbClr val="FB9B36"/>
                    </a:gs>
                    <a:gs pos="0">
                      <a:srgbClr val="FE564D"/>
                    </a:gs>
                    <a:gs pos="100000">
                      <a:srgbClr val="F9CA26"/>
                    </a:gs>
                  </a:gsLst>
                  <a:lin ang="5400000" scaled="1"/>
                </a:gradFill>
                <a:sym typeface="+mn-ea"/>
              </a:rPr>
              <a:t>德育</a:t>
            </a:r>
            <a:r>
              <a:rPr lang="zh-CN" altLang="en-US">
                <a:sym typeface="+mn-ea"/>
              </a:rPr>
              <a:t>、语文、数学、英语、</a:t>
            </a:r>
            <a:r>
              <a:rPr lang="zh-CN" altLang="en-US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sym typeface="+mn-ea"/>
              </a:rPr>
              <a:t>科学</a:t>
            </a:r>
            <a:r>
              <a:rPr lang="zh-CN" altLang="en-US">
                <a:sym typeface="+mn-ea"/>
              </a:rPr>
              <a:t>、体育与健康、艺术、</a:t>
            </a:r>
            <a:r>
              <a:rPr lang="zh-CN" altLang="en-US">
                <a:gradFill>
                  <a:gsLst>
                    <a:gs pos="25000">
                      <a:srgbClr val="FF566A"/>
                    </a:gs>
                    <a:gs pos="75000">
                      <a:srgbClr val="F6AABA"/>
                    </a:gs>
                    <a:gs pos="0">
                      <a:srgbClr val="EB3A48"/>
                    </a:gs>
                    <a:gs pos="100000">
                      <a:srgbClr val="FFCFD9"/>
                    </a:gs>
                  </a:gsLst>
                  <a:lin ang="18900000" scaled="1"/>
                </a:gradFill>
                <a:sym typeface="+mn-ea"/>
              </a:rPr>
              <a:t>劳动</a:t>
            </a:r>
            <a:r>
              <a:rPr lang="zh-CN" altLang="en-US">
                <a:sym typeface="+mn-ea"/>
              </a:rPr>
              <a:t>、心理健康）</a:t>
            </a:r>
            <a:endParaRPr lang="zh-CN" altLang="en-US">
              <a:sym typeface="+mn-ea"/>
            </a:endParaRPr>
          </a:p>
          <a:p>
            <a:pPr>
              <a:buNone/>
            </a:pPr>
            <a:r>
              <a:rPr lang="zh-CN" altLang="en-US">
                <a:sym typeface="+mn-ea"/>
              </a:rPr>
              <a:t>科学学科中不排除含信息科技内容</a:t>
            </a:r>
            <a:endParaRPr lang="zh-CN" altLang="en-US"/>
          </a:p>
          <a:p>
            <a:pPr>
              <a:buNone/>
            </a:pPr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itle 2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1320165" y="935990"/>
            <a:ext cx="9817735" cy="2668270"/>
          </a:xfrm>
        </p:spPr>
        <p:txBody>
          <a:bodyPr>
            <a:normAutofit fontScale="90000"/>
          </a:bodyPr>
          <a:p>
            <a:pPr algn="l"/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信息科技课程标准与课堂实践</a:t>
            </a:r>
            <a:b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b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</a:t>
            </a:r>
            <a:r>
              <a:rPr lang="en-US" altLang="zh-CN" sz="422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--</a:t>
            </a:r>
            <a:r>
              <a:rPr lang="zh-CN" altLang="en-US" sz="422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基于信息科技课堂的几点思考</a:t>
            </a:r>
            <a:endParaRPr lang="zh-CN" altLang="en-US" sz="422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6387"/>
            <p:custDataLst>
              <p:tags r:id="rId2"/>
            </p:custDataLst>
          </p:nvPr>
        </p:nvSpPr>
        <p:spPr>
          <a:xfrm>
            <a:off x="5259070" y="4946015"/>
            <a:ext cx="3175635" cy="1219835"/>
          </a:xfrm>
        </p:spPr>
        <p:txBody>
          <a:bodyPr>
            <a:noAutofit/>
          </a:bodyPr>
          <a:p>
            <a:r>
              <a:rPr lang="zh-CN" altLang="en-US" sz="2500"/>
              <a:t>胡朝晖</a:t>
            </a:r>
            <a:endParaRPr lang="zh-CN" altLang="en-US" sz="2500"/>
          </a:p>
          <a:p>
            <a:r>
              <a:rPr lang="en-US" altLang="zh-CN" sz="2500"/>
              <a:t>2026</a:t>
            </a:r>
            <a:r>
              <a:rPr lang="zh-CN" altLang="en-US" sz="2500"/>
              <a:t>年</a:t>
            </a:r>
            <a:r>
              <a:rPr lang="en-US" altLang="zh-CN" sz="2500"/>
              <a:t>4</a:t>
            </a:r>
            <a:r>
              <a:rPr lang="zh-CN" altLang="en-US" sz="2500"/>
              <a:t>月</a:t>
            </a:r>
            <a:r>
              <a:rPr lang="en-US" altLang="zh-CN" sz="2500"/>
              <a:t>15</a:t>
            </a:r>
            <a:r>
              <a:rPr lang="zh-CN" altLang="en-US" sz="2500"/>
              <a:t>日</a:t>
            </a:r>
            <a:endParaRPr lang="zh-CN" altLang="en-US" sz="25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1"/>
            </p:custDataLst>
          </p:nvPr>
        </p:nvSpPr>
        <p:spPr/>
        <p:txBody>
          <a:bodyPr/>
          <a:p>
            <a:pPr algn="ctr">
              <a:lnSpc>
                <a:spcPct val="125000"/>
              </a:lnSpc>
            </a:pPr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>
            <a:normAutofit fontScale="90000"/>
          </a:bodyPr>
          <a:p>
            <a:pPr algn="ctr">
              <a:lnSpc>
                <a:spcPct val="104000"/>
              </a:lnSpc>
            </a:pPr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en-US" altLang="en-US"/>
              <a:t>01</a:t>
            </a:r>
            <a:endParaRPr lang="en-US" altLang="en-US"/>
          </a:p>
        </p:txBody>
      </p:sp>
      <p:sp>
        <p:nvSpPr>
          <p:cNvPr id="5" name="装饰  3"/>
          <p:cNvSpPr>
            <a:spLocks noGrp="1"/>
          </p:cNvSpPr>
          <p:nvPr>
            <p:ph type="body" idx="16397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8000"/>
              </a:lnSpc>
            </a:pPr>
            <a:r>
              <a:rPr lang="zh-CN" altLang="en-US" sz="1400"/>
              <a:t>信息科技新课标的时代意蕴与结构性变革</a:t>
            </a:r>
            <a:endParaRPr lang="zh-CN" altLang="en-US" sz="1400"/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en-US" altLang="en-US"/>
              <a:t>02</a:t>
            </a:r>
            <a:endParaRPr lang="en-US" altLang="en-US"/>
          </a:p>
        </p:txBody>
      </p:sp>
      <p:sp>
        <p:nvSpPr>
          <p:cNvPr id="8" name="装饰  6"/>
          <p:cNvSpPr>
            <a:spLocks noGrp="1"/>
          </p:cNvSpPr>
          <p:nvPr>
            <p:ph type="body" idx="16398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8000"/>
              </a:lnSpc>
            </a:pPr>
            <a:r>
              <a:rPr lang="zh-CN" altLang="en-US" sz="1400"/>
              <a:t>课程性质的重新界定</a:t>
            </a:r>
            <a:endParaRPr lang="zh-CN" altLang="en-US" sz="1400"/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en-US" altLang="en-US"/>
              <a:t>03</a:t>
            </a:r>
            <a:endParaRPr lang="en-US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399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8000"/>
              </a:lnSpc>
            </a:pPr>
            <a:r>
              <a:rPr lang="zh-CN" altLang="en-US" sz="1400"/>
              <a:t>课标框架的体系化解析：六大逻辑主线</a:t>
            </a:r>
            <a:endParaRPr lang="zh-CN" altLang="en-US" sz="140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/>
            <p:custDataLst>
              <p:tags r:id="rId12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en-US" altLang="en-US"/>
              <a:t>04</a:t>
            </a:r>
            <a:endParaRPr lang="en-US" altLang="en-US"/>
          </a:p>
        </p:txBody>
      </p:sp>
      <p:sp>
        <p:nvSpPr>
          <p:cNvPr id="14" name="装饰  2"/>
          <p:cNvSpPr>
            <a:spLocks noGrp="1"/>
          </p:cNvSpPr>
          <p:nvPr>
            <p:ph type="body" idx="16400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4"/>
            </p:custDataLst>
          </p:nvPr>
        </p:nvSpPr>
        <p:spPr/>
        <p:txBody>
          <a:bodyPr>
            <a:normAutofit fontScale="60000"/>
          </a:bodyPr>
          <a:p>
            <a:pPr algn="l">
              <a:lnSpc>
                <a:spcPct val="118000"/>
              </a:lnSpc>
            </a:pPr>
            <a:r>
              <a:rPr lang="zh-CN" altLang="en-US"/>
              <a:t>核心素养的具体化阐释：四大素养如何在课堂落地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6"/>
            <p:custDataLst>
              <p:tags r:id="rId15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en-US" altLang="en-US"/>
              <a:t>05</a:t>
            </a:r>
            <a:endParaRPr lang="en-US" altLang="en-US"/>
          </a:p>
        </p:txBody>
      </p:sp>
      <p:sp>
        <p:nvSpPr>
          <p:cNvPr id="17" name="装饰  5"/>
          <p:cNvSpPr>
            <a:spLocks noGrp="1"/>
          </p:cNvSpPr>
          <p:nvPr>
            <p:ph type="body" idx="1640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5"/>
            <p:custDataLst>
              <p:tags r:id="rId17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8000"/>
              </a:lnSpc>
            </a:pPr>
            <a:r>
              <a:rPr lang="zh-CN" altLang="en-US" sz="1400"/>
              <a:t>关于信息科技课堂的几点思考和建议</a:t>
            </a:r>
            <a:endParaRPr lang="zh-CN" altLang="en-US" sz="1400"/>
          </a:p>
        </p:txBody>
      </p: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/>
              <a:t>信息科技新课标的时代意蕴与结构性变革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数字文明转型下的课程定位转变</a:t>
            </a:r>
            <a:endParaRPr lang="zh-CN" altLang="en-US"/>
          </a:p>
        </p:txBody>
      </p:sp>
      <p:pic>
        <p:nvPicPr>
          <p:cNvPr id="3" name="内容占位符 2" descr="8e453bde-374b-11f1-bfed-ba0bb9e0e4b6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l="192" r="192"/>
          <a:stretch>
            <a:fillRect/>
          </a:stretch>
        </p:blipFill>
        <p:spPr>
          <a:xfrm>
            <a:off x="609600" y="1524000"/>
            <a:ext cx="5588000" cy="2209800"/>
          </a:xfrm>
          <a:custGeom>
            <a:avLst/>
            <a:gdLst>
              <a:gd name="connisteX0" fmla="*/ 0 w 5588000"/>
              <a:gd name="connsiteY0" fmla="*/ 203200 h 2209800"/>
              <a:gd name="connisteX1" fmla="*/ 203200 w 5588000"/>
              <a:gd name="connsiteY1" fmla="*/ 0 h 2209800"/>
              <a:gd name="connisteX2" fmla="*/ 5384800 w 5588000"/>
              <a:gd name="connsiteY2" fmla="*/ 0 h 2209800"/>
              <a:gd name="connisteX3" fmla="*/ 5588000 w 5588000"/>
              <a:gd name="connsiteY3" fmla="*/ 203200 h 2209800"/>
              <a:gd name="connisteX4" fmla="*/ 5588000 w 5588000"/>
              <a:gd name="connsiteY4" fmla="*/ 2006600 h 2209800"/>
              <a:gd name="connisteX5" fmla="*/ 5384800 w 5588000"/>
              <a:gd name="connsiteY5" fmla="*/ 2209800 h 2209800"/>
              <a:gd name="connisteX6" fmla="*/ 203200 w 5588000"/>
              <a:gd name="connsiteY6" fmla="*/ 2209800 h 2209800"/>
              <a:gd name="connisteX7" fmla="*/ 0 w 5588000"/>
              <a:gd name="connsiteY7" fmla="*/ 2006600 h 2209800"/>
              <a:gd name="connisteX8" fmla="*/ 0 w 55880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588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384800" y="0"/>
                </a:lnTo>
                <a:cubicBezTo>
                  <a:pt x="5497024" y="0"/>
                  <a:pt x="5588000" y="90976"/>
                  <a:pt x="5588000" y="203200"/>
                </a:cubicBezTo>
                <a:lnTo>
                  <a:pt x="5588000" y="2006600"/>
                </a:lnTo>
                <a:cubicBezTo>
                  <a:pt x="5588000" y="2118824"/>
                  <a:pt x="5497024" y="2209800"/>
                  <a:pt x="53848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数字文明转型的时代背景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人工智能、大数据、物联网等技术迅猛发展，正重塑社会结构、生产方式和人类认知，全球数据量预计2025年达175ZB，我国2022年数字经济占GDP比例已达41.5%（全球第二），预计2025年将超过50%。</a:t>
            </a:r>
            <a:endParaRPr lang="zh-CN" altLang="en-US"/>
          </a:p>
        </p:txBody>
      </p:sp>
      <p:pic>
        <p:nvPicPr>
          <p:cNvPr id="6" name="内容占位符 5" descr="8e453c2b-374b-11f1-bfed-ba0bb9e0e4b6"/>
          <p:cNvPicPr>
            <a:picLocks noChangeAspect="1"/>
          </p:cNvPicPr>
          <p:nvPr>
            <p:ph idx="16391"/>
            <p:custDataLst>
              <p:tags r:id="rId6"/>
            </p:custDataLst>
          </p:nvPr>
        </p:nvPicPr>
        <p:blipFill>
          <a:blip r:embed="rId7"/>
          <a:srcRect l="192" r="192"/>
          <a:stretch>
            <a:fillRect/>
          </a:stretch>
        </p:blipFill>
        <p:spPr>
          <a:xfrm>
            <a:off x="609600" y="4038600"/>
            <a:ext cx="5588000" cy="2209800"/>
          </a:xfrm>
          <a:custGeom>
            <a:avLst/>
            <a:gdLst>
              <a:gd name="connisteX0" fmla="*/ 0 w 5588000"/>
              <a:gd name="connsiteY0" fmla="*/ 203200 h 2209800"/>
              <a:gd name="connisteX1" fmla="*/ 203200 w 5588000"/>
              <a:gd name="connsiteY1" fmla="*/ 0 h 2209800"/>
              <a:gd name="connisteX2" fmla="*/ 5384800 w 5588000"/>
              <a:gd name="connsiteY2" fmla="*/ 0 h 2209800"/>
              <a:gd name="connisteX3" fmla="*/ 5588000 w 5588000"/>
              <a:gd name="connsiteY3" fmla="*/ 203200 h 2209800"/>
              <a:gd name="connisteX4" fmla="*/ 5588000 w 5588000"/>
              <a:gd name="connsiteY4" fmla="*/ 2006600 h 2209800"/>
              <a:gd name="connisteX5" fmla="*/ 5384800 w 5588000"/>
              <a:gd name="connsiteY5" fmla="*/ 2209800 h 2209800"/>
              <a:gd name="connisteX6" fmla="*/ 203200 w 5588000"/>
              <a:gd name="connsiteY6" fmla="*/ 2209800 h 2209800"/>
              <a:gd name="connisteX7" fmla="*/ 0 w 5588000"/>
              <a:gd name="connsiteY7" fmla="*/ 2006600 h 2209800"/>
              <a:gd name="connisteX8" fmla="*/ 0 w 55880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588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384800" y="0"/>
                </a:lnTo>
                <a:cubicBezTo>
                  <a:pt x="5497024" y="0"/>
                  <a:pt x="5588000" y="90976"/>
                  <a:pt x="5588000" y="203200"/>
                </a:cubicBezTo>
                <a:lnTo>
                  <a:pt x="5588000" y="2006600"/>
                </a:lnTo>
                <a:cubicBezTo>
                  <a:pt x="5588000" y="2118824"/>
                  <a:pt x="5497024" y="2209800"/>
                  <a:pt x="53848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课程定位的根本转变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信息科技教育从“技术培训”转向“素养奠基”，不再是“选修技能”，而是数字时代公民的核心素养奠基工程，培养目标从“软件操作员”升级为具备数字生存能力、创新思维和伦理责任的未来公民。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pPr algn="l">
              <a:lnSpc>
                <a:spcPct val="111000"/>
              </a:lnSpc>
            </a:pPr>
            <a:r>
              <a:rPr lang="zh-CN" altLang="en-US" sz="2700"/>
              <a:t>从“信息技术”到“信息科技”的内涵变革</a:t>
            </a:r>
            <a:endParaRPr lang="zh-CN" altLang="en-US" sz="2700"/>
          </a:p>
        </p:txBody>
      </p:sp>
      <p:pic>
        <p:nvPicPr>
          <p:cNvPr id="3" name="内容占位符 2" descr="8e2dd581-374b-11f1-8ab5-76bc8669a545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t="271" b="271"/>
          <a:stretch>
            <a:fillRect/>
          </a:stretch>
        </p:blipFill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0 h 5638800"/>
              <a:gd name="connisteX1" fmla="*/ 4038600 w 4038600"/>
              <a:gd name="connsiteY1" fmla="*/ 0 h 5638800"/>
              <a:gd name="connisteX2" fmla="*/ 4038600 w 4038600"/>
              <a:gd name="connsiteY2" fmla="*/ 5638800 h 5638800"/>
              <a:gd name="connisteX3" fmla="*/ 0 w 4038600"/>
              <a:gd name="connsiteY3" fmla="*/ 5638800 h 5638800"/>
              <a:gd name="connisteX4" fmla="*/ 0 w 40386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038600" h="5638800">
                <a:moveTo>
                  <a:pt x="0" y="0"/>
                </a:moveTo>
                <a:lnTo>
                  <a:pt x="4038600" y="0"/>
                </a:lnTo>
                <a:lnTo>
                  <a:pt x="40386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名称变更背后的深层意义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 fontScale="70000"/>
          </a:bodyPr>
          <a:p>
            <a:pPr algn="l">
              <a:lnSpc>
                <a:spcPct val="125000"/>
              </a:lnSpc>
            </a:pPr>
            <a:r>
              <a:rPr lang="zh-CN" altLang="en-US"/>
              <a:t>2022年新版义务教育课程方案中，“信息科技”从“综合实践活动”独立为国家课程，覆盖1-9年级（3-8年级单独开设），九年总课时占比1%-3%，标志课程从工具应用走向素养培育。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“科学原理+技术应用”并重的课程内涵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>
            <a:normAutofit fontScale="70000"/>
          </a:bodyPr>
          <a:p>
            <a:pPr algn="l">
              <a:lnSpc>
                <a:spcPct val="125000"/>
              </a:lnSpc>
            </a:pPr>
            <a:r>
              <a:rPr lang="zh-CN" altLang="en-US"/>
              <a:t>过去侧重软件操作与工具使用，现围绕信息意识、计算思维、数字化学习与创新、信息社会责任四大核心素养，以数据、算法、网络、信息处理、信息安全、人工智能六条主线构建体系。</a:t>
            </a:r>
            <a:endParaRPr lang="zh-CN" altLang="en-US"/>
          </a:p>
        </p:txBody>
      </p:sp>
      <p:sp>
        <p:nvSpPr>
          <p:cNvPr id="10" name="装饰  8"/>
          <p:cNvSpPr>
            <a:spLocks noGrp="1"/>
          </p:cNvSpPr>
          <p:nvPr>
            <p:ph type="body" idx="16395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1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学科价值的根本性提升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2"/>
            </p:custDataLst>
          </p:nvPr>
        </p:nvSpPr>
        <p:spPr/>
        <p:txBody>
          <a:bodyPr>
            <a:normAutofit fontScale="70000"/>
          </a:bodyPr>
          <a:p>
            <a:pPr algn="l">
              <a:lnSpc>
                <a:spcPct val="125000"/>
              </a:lnSpc>
            </a:pPr>
            <a:r>
              <a:rPr lang="zh-CN" altLang="en-US"/>
              <a:t>实现从技能训练向科学思维与创新能力培养的转变，“科”与“技”并重既是教学方向改变，更是社会发展核心需要及学生立足社会的内在需求，服务数字中国、网络强国建设。</a:t>
            </a:r>
            <a:endParaRPr lang="zh-CN" altLang="en-US"/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/>
              <a:t>课程性质的重新界定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基础性：数字时代的基础学科</a:t>
            </a:r>
            <a:endParaRPr lang="zh-CN" altLang="en-US"/>
          </a:p>
        </p:txBody>
      </p:sp>
      <p:pic>
        <p:nvPicPr>
          <p:cNvPr id="3" name="内容占位符 2" descr="8e5d4568-374b-11f1-8ab5-76bc8669a545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l="56" r="56"/>
          <a:stretch>
            <a:fillRect/>
          </a:stretch>
        </p:blipFill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1828800 h 2032000"/>
              <a:gd name="connisteX5" fmla="*/ 3251200 w 3454400"/>
              <a:gd name="connsiteY5" fmla="*/ 2032000 h 2032000"/>
              <a:gd name="connisteX6" fmla="*/ 203200 w 3454400"/>
              <a:gd name="connsiteY6" fmla="*/ 2032000 h 2032000"/>
              <a:gd name="connisteX7" fmla="*/ 0 w 3454400"/>
              <a:gd name="connsiteY7" fmla="*/ 1828800 h 2032000"/>
              <a:gd name="connisteX8" fmla="*/ 0 w 3454400"/>
              <a:gd name="connsiteY8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828800"/>
                </a:lnTo>
                <a:cubicBezTo>
                  <a:pt x="3454400" y="1941024"/>
                  <a:pt x="3363424" y="2032000"/>
                  <a:pt x="32512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数字时代的“读写算”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如同工业时代读写算能力是社会生存基础，信息科技已成为数字时代公民的核心基础能力，是适应数字文明的必备素养。</a:t>
            </a:r>
            <a:endParaRPr lang="zh-CN" altLang="en-US"/>
          </a:p>
        </p:txBody>
      </p:sp>
      <p:pic>
        <p:nvPicPr>
          <p:cNvPr id="6" name="内容占位符 5" descr="8e5d45a1-374b-11f1-8ab5-76bc8669a545"/>
          <p:cNvPicPr>
            <a:picLocks noChangeAspect="1"/>
          </p:cNvPicPr>
          <p:nvPr>
            <p:ph idx="16393"/>
            <p:custDataLst>
              <p:tags r:id="rId6"/>
            </p:custDataLst>
          </p:nvPr>
        </p:nvPicPr>
        <p:blipFill>
          <a:blip r:embed="rId7"/>
          <a:srcRect t="368" b="368"/>
          <a:stretch>
            <a:fillRect/>
          </a:stretch>
        </p:blipFill>
        <p:spPr>
          <a:xfrm>
            <a:off x="43688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1828800 h 2032000"/>
              <a:gd name="connisteX5" fmla="*/ 3251200 w 3454400"/>
              <a:gd name="connsiteY5" fmla="*/ 2032000 h 2032000"/>
              <a:gd name="connisteX6" fmla="*/ 203200 w 3454400"/>
              <a:gd name="connsiteY6" fmla="*/ 2032000 h 2032000"/>
              <a:gd name="connisteX7" fmla="*/ 0 w 3454400"/>
              <a:gd name="connsiteY7" fmla="*/ 1828800 h 2032000"/>
              <a:gd name="connisteX8" fmla="*/ 0 w 3454400"/>
              <a:gd name="connsiteY8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828800"/>
                </a:lnTo>
                <a:cubicBezTo>
                  <a:pt x="3454400" y="1941024"/>
                  <a:pt x="3363424" y="2032000"/>
                  <a:pt x="32512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国家战略定位的体现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新课标首次将“信息科技”独立设科，覆盖义务教育阶段，九年总课时占比达1%~3%，凸显其作为基础学科的战略地位。</a:t>
            </a:r>
            <a:endParaRPr lang="zh-CN" altLang="en-US"/>
          </a:p>
        </p:txBody>
      </p:sp>
      <p:pic>
        <p:nvPicPr>
          <p:cNvPr id="9" name="内容占位符 8" descr="8e5d45be-374b-11f1-8ab5-76bc8669a545"/>
          <p:cNvPicPr>
            <a:picLocks noChangeAspect="1"/>
          </p:cNvPicPr>
          <p:nvPr>
            <p:ph idx="16394"/>
            <p:custDataLst>
              <p:tags r:id="rId10"/>
            </p:custDataLst>
          </p:nvPr>
        </p:nvPicPr>
        <p:blipFill>
          <a:blip r:embed="rId11"/>
          <a:srcRect t="368" b="368"/>
          <a:stretch>
            <a:fillRect/>
          </a:stretch>
        </p:blipFill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1828800 h 2032000"/>
              <a:gd name="connisteX5" fmla="*/ 3251200 w 3454400"/>
              <a:gd name="connsiteY5" fmla="*/ 2032000 h 2032000"/>
              <a:gd name="connisteX6" fmla="*/ 203200 w 3454400"/>
              <a:gd name="connsiteY6" fmla="*/ 2032000 h 2032000"/>
              <a:gd name="connisteX7" fmla="*/ 0 w 3454400"/>
              <a:gd name="connsiteY7" fmla="*/ 1828800 h 2032000"/>
              <a:gd name="connisteX8" fmla="*/ 0 w 3454400"/>
              <a:gd name="connsiteY8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828800"/>
                </a:lnTo>
                <a:cubicBezTo>
                  <a:pt x="3454400" y="1941024"/>
                  <a:pt x="3363424" y="2032000"/>
                  <a:pt x="32512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12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核心素养的奠基工程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3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课程以信息意识、计算思维等四大核心素养为目标，培养学生数字生存能力，服务数字中国、网络强国建设，是未来公民的素养基石。</a:t>
            </a:r>
            <a:endParaRPr lang="zh-CN" altLang="en-US"/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占位符 1" descr="965580e1-374b-11f1-8ab5-76bc8669a545"/>
          <p:cNvPicPr>
            <a:picLocks noChangeAspect="1"/>
          </p:cNvPicPr>
          <p:nvPr>
            <p:ph type="pic" idx="10"/>
            <p:custDataLst>
              <p:tags r:id="rId1"/>
            </p:custDataLst>
          </p:nvPr>
        </p:nvPicPr>
        <p:blipFill>
          <a:blip r:embed="rId2"/>
          <a:srcRect l="29" r="29"/>
          <a:stretch>
            <a:fillRect/>
          </a:stretch>
        </p:blipFill>
        <p:spPr>
          <a:xfrm>
            <a:off x="7924800" y="0"/>
            <a:ext cx="4267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任意多边形 6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sw" fmla="*/ 1 w 19200"/>
              <a:gd name="sh" fmla="*/ 1 h 10800"/>
              <a:gd name="mins" fmla="min sw sh"/>
              <a:gd name="dsw" fmla="+- 0 sw mins"/>
              <a:gd name="dsh" fmla="+- 0 sh mins"/>
              <a:gd name="p0a1dx" fmla="*/ dsw 19198 1"/>
              <a:gd name="p0a1dy" fmla="*/ dsh 10798 1"/>
              <a:gd name="p0a0dx" fmla="*/ dsw 19198 1"/>
              <a:gd name="p0a0dy" fmla="*/ dsh 1 1"/>
              <a:gd name="p0a3dx" fmla="*/ dsw 1 1"/>
              <a:gd name="p0a3dy" fmla="*/ dsh 1 1"/>
              <a:gd name="p0a2dx" fmla="*/ dsw 1 1"/>
              <a:gd name="p0a2dy" fmla="*/ dsh 10798 1"/>
              <a:gd name="p0x0s" fmla="*/ 1 mins 1"/>
              <a:gd name="p0x0" fmla="+- p0x0s p0a3dx 0"/>
              <a:gd name="p0y0s" fmla="*/ 0 mins 1"/>
              <a:gd name="p0y0" fmla="+- p0y0s p0a3dy 0"/>
              <a:gd name="p0x1s" fmla="*/ 19198 mins 1"/>
              <a:gd name="p0x1" fmla="+- p0x1s p0a0dx 0"/>
              <a:gd name="p0y1s" fmla="*/ 0 mins 1"/>
              <a:gd name="p0y1" fmla="+- p0y1s p0a0dy 0"/>
              <a:gd name="p0x2s" fmla="*/ 19199 mins 1"/>
              <a:gd name="p0x2" fmla="+- p0x2s p0a0dx 0"/>
              <a:gd name="p0y2s" fmla="*/ 0 mins 1"/>
              <a:gd name="p0y2" fmla="+- p0y2s p0a0dy 0"/>
              <a:gd name="p0x3s" fmla="*/ 19200 mins 1"/>
              <a:gd name="p0x3" fmla="+- p0x3s p0a0dx 0"/>
              <a:gd name="p0y3s" fmla="*/ 0 mins 1"/>
              <a:gd name="p0y3" fmla="+- p0y3s p0a0dy 0"/>
              <a:gd name="p0x4s" fmla="*/ 19200 mins 1"/>
              <a:gd name="p0x4" fmla="+- p0x4s p0a0dx 0"/>
              <a:gd name="p0y4s" fmla="*/ 1 mins 1"/>
              <a:gd name="p0y4" fmla="+- p0y4s p0a0dy 0"/>
              <a:gd name="p0x5s" fmla="*/ 19200 mins 1"/>
              <a:gd name="p0x5" fmla="+- p0x5s p0a1dx 0"/>
              <a:gd name="p0y5s" fmla="*/ 10798 mins 1"/>
              <a:gd name="p0y5" fmla="+- p0y5s p0a1dy 0"/>
              <a:gd name="p0x6s" fmla="*/ 19200 mins 1"/>
              <a:gd name="p0x6" fmla="+- p0x6s p0a1dx 0"/>
              <a:gd name="p0y6s" fmla="*/ 10799 mins 1"/>
              <a:gd name="p0y6" fmla="+- p0y6s p0a1dy 0"/>
              <a:gd name="p0x7s" fmla="*/ 19199 mins 1"/>
              <a:gd name="p0x7" fmla="+- p0x7s p0a1dx 0"/>
              <a:gd name="p0y7s" fmla="*/ 10800 mins 1"/>
              <a:gd name="p0y7" fmla="+- p0y7s p0a1dy 0"/>
              <a:gd name="p0x8s" fmla="*/ 19198 mins 1"/>
              <a:gd name="p0x8" fmla="+- p0x8s p0a1dx 0"/>
              <a:gd name="p0y8s" fmla="*/ 10800 mins 1"/>
              <a:gd name="p0y8" fmla="+- p0y8s p0a1dy 0"/>
              <a:gd name="p0x9s" fmla="*/ 1 mins 1"/>
              <a:gd name="p0x9" fmla="+- p0x9s p0a2dx 0"/>
              <a:gd name="p0y9s" fmla="*/ 10800 mins 1"/>
              <a:gd name="p0y9" fmla="+- p0y9s p0a2dy 0"/>
              <a:gd name="p0x10s" fmla="*/ 0 mins 1"/>
              <a:gd name="p0x10" fmla="+- p0x10s p0a2dx 0"/>
              <a:gd name="p0y10s" fmla="*/ 10800 mins 1"/>
              <a:gd name="p0y10" fmla="+- p0y10s p0a2dy 0"/>
              <a:gd name="p0x11s" fmla="*/ 0 mins 1"/>
              <a:gd name="p0x11" fmla="+- p0x11s p0a2dx 0"/>
              <a:gd name="p0y11s" fmla="*/ 10799 mins 1"/>
              <a:gd name="p0y11" fmla="+- p0y11s p0a2dy 0"/>
              <a:gd name="p0x12s" fmla="*/ 0 mins 1"/>
              <a:gd name="p0x12" fmla="+- p0x12s p0a2dx 0"/>
              <a:gd name="p0y12s" fmla="*/ 10798 mins 1"/>
              <a:gd name="p0y12" fmla="+- p0y12s p0a2dy 0"/>
              <a:gd name="p0x13s" fmla="*/ 0 mins 1"/>
              <a:gd name="p0x13" fmla="+- p0x13s p0a3dx 0"/>
              <a:gd name="p0y13s" fmla="*/ 1 mins 1"/>
              <a:gd name="p0y13" fmla="+- p0y13s p0a3dy 0"/>
              <a:gd name="p0x14s" fmla="*/ 0 mins 1"/>
              <a:gd name="p0x14" fmla="+- p0x14s p0a3dx 0"/>
              <a:gd name="p0y14s" fmla="*/ 0 mins 1"/>
              <a:gd name="p0y14" fmla="+- p0y14s p0a3dy 0"/>
              <a:gd name="p0x15s" fmla="*/ 0 mins 1"/>
              <a:gd name="p0x15" fmla="+- p0x15s p0a3dx 0"/>
              <a:gd name="p0y15s" fmla="*/ 0 mins 1"/>
              <a:gd name="p0y15" fmla="+- p0y15s p0a3dy 0"/>
              <a:gd name="p0x16s" fmla="*/ 1 mins 1"/>
              <a:gd name="p0x16" fmla="+- p0x16s p0a3dx 0"/>
              <a:gd name="p0y16s" fmla="*/ 0 mins 1"/>
              <a:gd name="p0y16" fmla="+- p0y16s p0a3dy 0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</a:schemeClr>
              </a:gs>
              <a:gs pos="65000">
                <a:schemeClr val="accent1">
                  <a:lumMod val="20000"/>
                </a:schemeClr>
              </a:gs>
              <a:gs pos="85000">
                <a:schemeClr val="accent1">
                  <a:alpha val="0"/>
                  <a:lumMod val="20000"/>
                </a:schemeClr>
              </a:gs>
              <a:gs pos="100000">
                <a:schemeClr val="accent1">
                  <a:alpha val="0"/>
                  <a:lumMod val="20000"/>
                </a:scheme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>
            <p:custDataLst>
              <p:tags r:id="rId4"/>
            </p:custDataLst>
          </p:nvPr>
        </p:nvSpPr>
        <p:spPr>
          <a:xfrm>
            <a:off x="609600" y="1523365"/>
            <a:ext cx="8534400" cy="1439545"/>
          </a:xfrm>
          <a:custGeom>
            <a:avLst/>
            <a:gdLst>
              <a:gd name="sw" fmla="*/ 1 w 13440"/>
              <a:gd name="sh" fmla="*/ 1 h 2266"/>
              <a:gd name="mins" fmla="min sw sh"/>
              <a:gd name="dsw" fmla="+- 0 sw mins"/>
              <a:gd name="dsh" fmla="+- 0 sh mins"/>
              <a:gd name="p0x0" fmla="*/ 240 w 13440"/>
              <a:gd name="p0y0" fmla="*/ 0 h 2266"/>
              <a:gd name="p0x1" fmla="*/ 13200 w 13440"/>
              <a:gd name="p0y1" fmla="*/ 0 h 2266"/>
              <a:gd name="p0x2" fmla="*/ 13332 w 13440"/>
              <a:gd name="p0y2" fmla="*/ 0 h 2266"/>
              <a:gd name="p0x3" fmla="*/ 13440 w 13440"/>
              <a:gd name="p0y3" fmla="*/ 107 h 2266"/>
              <a:gd name="p0x4" fmla="*/ 13440 w 13440"/>
              <a:gd name="p0y4" fmla="*/ 240 h 2266"/>
              <a:gd name="p0x5" fmla="*/ 13440 w 13440"/>
              <a:gd name="p0y5" fmla="*/ 2026 h 2266"/>
              <a:gd name="p0x6" fmla="*/ 13440 w 13440"/>
              <a:gd name="p0y6" fmla="*/ 2159 h 2266"/>
              <a:gd name="p0x7" fmla="*/ 13332 w 13440"/>
              <a:gd name="p0y7" fmla="*/ 2266 h 2266"/>
              <a:gd name="p0x8" fmla="*/ 13200 w 13440"/>
              <a:gd name="p0y8" fmla="*/ 2266 h 2266"/>
              <a:gd name="p0x9" fmla="*/ 240 w 13440"/>
              <a:gd name="p0y9" fmla="*/ 2266 h 2266"/>
              <a:gd name="p0x10" fmla="*/ 107 w 13440"/>
              <a:gd name="p0y10" fmla="*/ 2266 h 2266"/>
              <a:gd name="p0x11" fmla="*/ 0 w 13440"/>
              <a:gd name="p0y11" fmla="*/ 2159 h 2266"/>
              <a:gd name="p0x12" fmla="*/ 0 w 13440"/>
              <a:gd name="p0y12" fmla="*/ 2026 h 2266"/>
              <a:gd name="p0x13" fmla="*/ 0 w 13440"/>
              <a:gd name="p0y13" fmla="*/ 240 h 2266"/>
              <a:gd name="p0x14" fmla="*/ 0 w 13440"/>
              <a:gd name="p0y14" fmla="*/ 107 h 2266"/>
              <a:gd name="p0x15" fmla="*/ 107 w 13440"/>
              <a:gd name="p0y15" fmla="*/ 0 h 2266"/>
              <a:gd name="p0x16" fmla="*/ 240 w 13440"/>
              <a:gd name="p0y16" fmla="*/ 0 h 2266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19050">
            <a:solidFill>
              <a:schemeClr val="accent1">
                <a:lumMod val="60000"/>
              </a:schemeClr>
            </a:solidFill>
          </a:ln>
          <a:effectLst>
            <a:outerShdw blurRad="171450" dist="95250" dir="5399999" algn="ctr" rotWithShape="0">
              <a:srgbClr val="000000">
                <a:alpha val="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任意多边形 12"/>
          <p:cNvSpPr/>
          <p:nvPr>
            <p:custDataLst>
              <p:tags r:id="rId5"/>
            </p:custDataLst>
          </p:nvPr>
        </p:nvSpPr>
        <p:spPr>
          <a:xfrm>
            <a:off x="838200" y="1836420"/>
            <a:ext cx="812800" cy="812800"/>
          </a:xfrm>
          <a:custGeom>
            <a:avLst/>
            <a:gdLst>
              <a:gd name="sw" fmla="*/ 1 w 1280"/>
              <a:gd name="sh" fmla="*/ 1 h 1280"/>
              <a:gd name="mins" fmla="min sw sh"/>
              <a:gd name="dsw" fmla="+- 0 sw mins"/>
              <a:gd name="dsh" fmla="+- 0 sh mins"/>
              <a:gd name="p0x0" fmla="*/ 640 w 1280"/>
              <a:gd name="p0y0" fmla="*/ 0 h 1280"/>
              <a:gd name="p0x1" fmla="*/ 993 w 1280"/>
              <a:gd name="p0y1" fmla="*/ 0 h 1280"/>
              <a:gd name="p0x2" fmla="*/ 1280 w 1280"/>
              <a:gd name="p0y2" fmla="*/ 286 h 1280"/>
              <a:gd name="p0x3" fmla="*/ 1280 w 1280"/>
              <a:gd name="p0y3" fmla="*/ 640 h 1280"/>
              <a:gd name="p0x4" fmla="*/ 1280 w 1280"/>
              <a:gd name="p0y4" fmla="*/ 993 h 1280"/>
              <a:gd name="p0x5" fmla="*/ 993 w 1280"/>
              <a:gd name="p0y5" fmla="*/ 1280 h 1280"/>
              <a:gd name="p0x6" fmla="*/ 640 w 1280"/>
              <a:gd name="p0y6" fmla="*/ 1280 h 1280"/>
              <a:gd name="p0x7" fmla="*/ 286 w 1280"/>
              <a:gd name="p0y7" fmla="*/ 1280 h 1280"/>
              <a:gd name="p0x8" fmla="*/ 0 w 1280"/>
              <a:gd name="p0y8" fmla="*/ 993 h 1280"/>
              <a:gd name="p0x9" fmla="*/ 0 w 1280"/>
              <a:gd name="p0y9" fmla="*/ 640 h 1280"/>
              <a:gd name="p0x10" fmla="*/ 0 w 1280"/>
              <a:gd name="p0y10" fmla="*/ 286 h 1280"/>
              <a:gd name="p0x11" fmla="*/ 286 w 1280"/>
              <a:gd name="p0y11" fmla="*/ 0 h 1280"/>
              <a:gd name="p0x12" fmla="*/ 640 w 1280"/>
              <a:gd name="p0y12" fmla="*/ 0 h 128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cubicBezTo>
                  <a:pt x="p0x4" y="p0y4"/>
                  <a:pt x="p0x5" y="p0y5"/>
                  <a:pt x="p0x6" y="p0y6"/>
                </a:cubicBezTo>
                <a:cubicBezTo>
                  <a:pt x="p0x7" y="p0y7"/>
                  <a:pt x="p0x8" y="p0y8"/>
                  <a:pt x="p0x9" y="p0y9"/>
                </a:cubicBezTo>
                <a:cubicBezTo>
                  <a:pt x="p0x10" y="p0y10"/>
                  <a:pt x="p0x11" y="p0y11"/>
                  <a:pt x="p0x12" y="p0y1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>
                <a:lumMod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2" name="图片 11"/>
          <p:cNvPicPr preferRelativeResize="0"/>
          <p:nvPr>
            <p:custDataLst>
              <p:tags r:id="rId6"/>
            </p:custDataLst>
          </p:nvPr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1400" y="2040227"/>
            <a:ext cx="406400" cy="406400"/>
          </a:xfrm>
          <a:prstGeom prst="rect">
            <a:avLst/>
          </a:prstGeom>
          <a:noFill/>
        </p:spPr>
      </p:pic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1854200" y="1772920"/>
            <a:ext cx="7061200" cy="3556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/>
            <a:r>
              <a:rPr sz="21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rPr>
              <a:t>真实问题解决导向</a:t>
            </a:r>
            <a:endParaRPr sz="21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1854200" y="2179320"/>
            <a:ext cx="7061200" cy="5334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>
              <a:lnSpc>
                <a:spcPct val="120000"/>
              </a:lnSpc>
            </a:pPr>
            <a:r>
              <a:rPr sz="1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强调在解决真实问题中发展能力，如通过“班级绿植养护”“整理图书角”等生活化任务，让学生在实践中理解知识、提升技能。</a:t>
            </a:r>
            <a:endParaRPr sz="14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任意多边形 15"/>
          <p:cNvSpPr/>
          <p:nvPr>
            <p:custDataLst>
              <p:tags r:id="rId11"/>
            </p:custDataLst>
          </p:nvPr>
        </p:nvSpPr>
        <p:spPr>
          <a:xfrm>
            <a:off x="609600" y="3166110"/>
            <a:ext cx="8534400" cy="1439545"/>
          </a:xfrm>
          <a:custGeom>
            <a:avLst/>
            <a:gdLst>
              <a:gd name="sw" fmla="*/ 1 w 13440"/>
              <a:gd name="sh" fmla="*/ 1 h 2266"/>
              <a:gd name="mins" fmla="min sw sh"/>
              <a:gd name="dsw" fmla="+- 0 sw mins"/>
              <a:gd name="dsh" fmla="+- 0 sh mins"/>
              <a:gd name="p0x0" fmla="*/ 240 w 13440"/>
              <a:gd name="p0y0" fmla="*/ 0 h 2266"/>
              <a:gd name="p0x1" fmla="*/ 13200 w 13440"/>
              <a:gd name="p0y1" fmla="*/ 0 h 2266"/>
              <a:gd name="p0x2" fmla="*/ 13332 w 13440"/>
              <a:gd name="p0y2" fmla="*/ 0 h 2266"/>
              <a:gd name="p0x3" fmla="*/ 13440 w 13440"/>
              <a:gd name="p0y3" fmla="*/ 107 h 2266"/>
              <a:gd name="p0x4" fmla="*/ 13440 w 13440"/>
              <a:gd name="p0y4" fmla="*/ 240 h 2266"/>
              <a:gd name="p0x5" fmla="*/ 13440 w 13440"/>
              <a:gd name="p0y5" fmla="*/ 2026 h 2266"/>
              <a:gd name="p0x6" fmla="*/ 13440 w 13440"/>
              <a:gd name="p0y6" fmla="*/ 2159 h 2266"/>
              <a:gd name="p0x7" fmla="*/ 13332 w 13440"/>
              <a:gd name="p0y7" fmla="*/ 2266 h 2266"/>
              <a:gd name="p0x8" fmla="*/ 13200 w 13440"/>
              <a:gd name="p0y8" fmla="*/ 2266 h 2266"/>
              <a:gd name="p0x9" fmla="*/ 240 w 13440"/>
              <a:gd name="p0y9" fmla="*/ 2266 h 2266"/>
              <a:gd name="p0x10" fmla="*/ 107 w 13440"/>
              <a:gd name="p0y10" fmla="*/ 2266 h 2266"/>
              <a:gd name="p0x11" fmla="*/ 0 w 13440"/>
              <a:gd name="p0y11" fmla="*/ 2159 h 2266"/>
              <a:gd name="p0x12" fmla="*/ 0 w 13440"/>
              <a:gd name="p0y12" fmla="*/ 2026 h 2266"/>
              <a:gd name="p0x13" fmla="*/ 0 w 13440"/>
              <a:gd name="p0y13" fmla="*/ 240 h 2266"/>
              <a:gd name="p0x14" fmla="*/ 0 w 13440"/>
              <a:gd name="p0y14" fmla="*/ 107 h 2266"/>
              <a:gd name="p0x15" fmla="*/ 107 w 13440"/>
              <a:gd name="p0y15" fmla="*/ 0 h 2266"/>
              <a:gd name="p0x16" fmla="*/ 240 w 13440"/>
              <a:gd name="p0y16" fmla="*/ 0 h 2266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19050">
            <a:solidFill>
              <a:schemeClr val="accent1">
                <a:lumMod val="60000"/>
              </a:schemeClr>
            </a:solidFill>
          </a:ln>
          <a:effectLst>
            <a:outerShdw blurRad="171450" dist="95250" dir="5399999" algn="ctr" rotWithShape="0">
              <a:srgbClr val="000000">
                <a:alpha val="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" name="任意多边形 17"/>
          <p:cNvSpPr/>
          <p:nvPr>
            <p:custDataLst>
              <p:tags r:id="rId12"/>
            </p:custDataLst>
          </p:nvPr>
        </p:nvSpPr>
        <p:spPr>
          <a:xfrm>
            <a:off x="838200" y="3479165"/>
            <a:ext cx="812800" cy="812800"/>
          </a:xfrm>
          <a:custGeom>
            <a:avLst/>
            <a:gdLst>
              <a:gd name="sw" fmla="*/ 1 w 1280"/>
              <a:gd name="sh" fmla="*/ 1 h 1280"/>
              <a:gd name="mins" fmla="min sw sh"/>
              <a:gd name="dsw" fmla="+- 0 sw mins"/>
              <a:gd name="dsh" fmla="+- 0 sh mins"/>
              <a:gd name="p0x0" fmla="*/ 640 w 1280"/>
              <a:gd name="p0y0" fmla="*/ 0 h 1280"/>
              <a:gd name="p0x1" fmla="*/ 993 w 1280"/>
              <a:gd name="p0y1" fmla="*/ 0 h 1280"/>
              <a:gd name="p0x2" fmla="*/ 1280 w 1280"/>
              <a:gd name="p0y2" fmla="*/ 286 h 1280"/>
              <a:gd name="p0x3" fmla="*/ 1280 w 1280"/>
              <a:gd name="p0y3" fmla="*/ 640 h 1280"/>
              <a:gd name="p0x4" fmla="*/ 1280 w 1280"/>
              <a:gd name="p0y4" fmla="*/ 993 h 1280"/>
              <a:gd name="p0x5" fmla="*/ 993 w 1280"/>
              <a:gd name="p0y5" fmla="*/ 1280 h 1280"/>
              <a:gd name="p0x6" fmla="*/ 640 w 1280"/>
              <a:gd name="p0y6" fmla="*/ 1280 h 1280"/>
              <a:gd name="p0x7" fmla="*/ 286 w 1280"/>
              <a:gd name="p0y7" fmla="*/ 1280 h 1280"/>
              <a:gd name="p0x8" fmla="*/ 0 w 1280"/>
              <a:gd name="p0y8" fmla="*/ 993 h 1280"/>
              <a:gd name="p0x9" fmla="*/ 0 w 1280"/>
              <a:gd name="p0y9" fmla="*/ 640 h 1280"/>
              <a:gd name="p0x10" fmla="*/ 0 w 1280"/>
              <a:gd name="p0y10" fmla="*/ 286 h 1280"/>
              <a:gd name="p0x11" fmla="*/ 286 w 1280"/>
              <a:gd name="p0y11" fmla="*/ 0 h 1280"/>
              <a:gd name="p0x12" fmla="*/ 640 w 1280"/>
              <a:gd name="p0y12" fmla="*/ 0 h 128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cubicBezTo>
                  <a:pt x="p0x4" y="p0y4"/>
                  <a:pt x="p0x5" y="p0y5"/>
                  <a:pt x="p0x6" y="p0y6"/>
                </a:cubicBezTo>
                <a:cubicBezTo>
                  <a:pt x="p0x7" y="p0y7"/>
                  <a:pt x="p0x8" y="p0y8"/>
                  <a:pt x="p0x9" y="p0y9"/>
                </a:cubicBezTo>
                <a:cubicBezTo>
                  <a:pt x="p0x10" y="p0y10"/>
                  <a:pt x="p0x11" y="p0y11"/>
                  <a:pt x="p0x12" y="p0y1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>
                <a:lumMod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7" name="图片 16"/>
          <p:cNvPicPr preferRelativeResize="0"/>
          <p:nvPr>
            <p:custDataLst>
              <p:tags r:id="rId13"/>
            </p:custDataLst>
          </p:nvPr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41400" y="3682859"/>
            <a:ext cx="406400" cy="406400"/>
          </a:xfrm>
          <a:prstGeom prst="rect">
            <a:avLst/>
          </a:prstGeom>
          <a:noFill/>
        </p:spPr>
      </p:pic>
      <p:sp>
        <p:nvSpPr>
          <p:cNvPr id="19" name="文本框 18"/>
          <p:cNvSpPr txBox="1"/>
          <p:nvPr>
            <p:custDataLst>
              <p:tags r:id="rId16"/>
            </p:custDataLst>
          </p:nvPr>
        </p:nvSpPr>
        <p:spPr>
          <a:xfrm>
            <a:off x="1854200" y="3415665"/>
            <a:ext cx="7061200" cy="3556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/>
            <a:r>
              <a:rPr sz="21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rPr>
              <a:t>多样化实践形式</a:t>
            </a:r>
            <a:endParaRPr sz="21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7"/>
            </p:custDataLst>
          </p:nvPr>
        </p:nvSpPr>
        <p:spPr>
          <a:xfrm>
            <a:off x="1854200" y="3822065"/>
            <a:ext cx="7061200" cy="5334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>
              <a:lnSpc>
                <a:spcPct val="120000"/>
              </a:lnSpc>
            </a:pPr>
            <a:r>
              <a:rPr sz="1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rPr>
              <a:t>支持脱机活动、身体演绎、手绘流程图、情景模拟等多元实践方式，弱化对硬件设备的依赖，确保不同条件学校均可开展有效实践。</a:t>
            </a:r>
            <a:endParaRPr sz="14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1" name="任意多边形 20"/>
          <p:cNvSpPr/>
          <p:nvPr>
            <p:custDataLst>
              <p:tags r:id="rId18"/>
            </p:custDataLst>
          </p:nvPr>
        </p:nvSpPr>
        <p:spPr>
          <a:xfrm>
            <a:off x="609600" y="4808855"/>
            <a:ext cx="8534400" cy="1439545"/>
          </a:xfrm>
          <a:custGeom>
            <a:avLst/>
            <a:gdLst>
              <a:gd name="sw" fmla="*/ 1 w 13440"/>
              <a:gd name="sh" fmla="*/ 1 h 2266"/>
              <a:gd name="mins" fmla="min sw sh"/>
              <a:gd name="dsw" fmla="+- 0 sw mins"/>
              <a:gd name="dsh" fmla="+- 0 sh mins"/>
              <a:gd name="p0x0" fmla="*/ 240 w 13440"/>
              <a:gd name="p0y0" fmla="*/ 0 h 2266"/>
              <a:gd name="p0x1" fmla="*/ 13200 w 13440"/>
              <a:gd name="p0y1" fmla="*/ 0 h 2266"/>
              <a:gd name="p0x2" fmla="*/ 13332 w 13440"/>
              <a:gd name="p0y2" fmla="*/ 0 h 2266"/>
              <a:gd name="p0x3" fmla="*/ 13440 w 13440"/>
              <a:gd name="p0y3" fmla="*/ 107 h 2266"/>
              <a:gd name="p0x4" fmla="*/ 13440 w 13440"/>
              <a:gd name="p0y4" fmla="*/ 240 h 2266"/>
              <a:gd name="p0x5" fmla="*/ 13440 w 13440"/>
              <a:gd name="p0y5" fmla="*/ 2026 h 2266"/>
              <a:gd name="p0x6" fmla="*/ 13440 w 13440"/>
              <a:gd name="p0y6" fmla="*/ 2159 h 2266"/>
              <a:gd name="p0x7" fmla="*/ 13332 w 13440"/>
              <a:gd name="p0y7" fmla="*/ 2266 h 2266"/>
              <a:gd name="p0x8" fmla="*/ 13200 w 13440"/>
              <a:gd name="p0y8" fmla="*/ 2266 h 2266"/>
              <a:gd name="p0x9" fmla="*/ 240 w 13440"/>
              <a:gd name="p0y9" fmla="*/ 2266 h 2266"/>
              <a:gd name="p0x10" fmla="*/ 107 w 13440"/>
              <a:gd name="p0y10" fmla="*/ 2266 h 2266"/>
              <a:gd name="p0x11" fmla="*/ 0 w 13440"/>
              <a:gd name="p0y11" fmla="*/ 2159 h 2266"/>
              <a:gd name="p0x12" fmla="*/ 0 w 13440"/>
              <a:gd name="p0y12" fmla="*/ 2026 h 2266"/>
              <a:gd name="p0x13" fmla="*/ 0 w 13440"/>
              <a:gd name="p0y13" fmla="*/ 240 h 2266"/>
              <a:gd name="p0x14" fmla="*/ 0 w 13440"/>
              <a:gd name="p0y14" fmla="*/ 107 h 2266"/>
              <a:gd name="p0x15" fmla="*/ 107 w 13440"/>
              <a:gd name="p0y15" fmla="*/ 0 h 2266"/>
              <a:gd name="p0x16" fmla="*/ 240 w 13440"/>
              <a:gd name="p0y16" fmla="*/ 0 h 2266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19050">
            <a:solidFill>
              <a:schemeClr val="accent1">
                <a:lumMod val="60000"/>
              </a:schemeClr>
            </a:solidFill>
          </a:ln>
          <a:effectLst>
            <a:outerShdw blurRad="171450" dist="95250" dir="5399999" algn="ctr" rotWithShape="0">
              <a:srgbClr val="000000">
                <a:alpha val="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3" name="任意多边形 22"/>
          <p:cNvSpPr/>
          <p:nvPr>
            <p:custDataLst>
              <p:tags r:id="rId19"/>
            </p:custDataLst>
          </p:nvPr>
        </p:nvSpPr>
        <p:spPr>
          <a:xfrm>
            <a:off x="838200" y="5121910"/>
            <a:ext cx="812800" cy="812800"/>
          </a:xfrm>
          <a:custGeom>
            <a:avLst/>
            <a:gdLst>
              <a:gd name="sw" fmla="*/ 1 w 1280"/>
              <a:gd name="sh" fmla="*/ 1 h 1280"/>
              <a:gd name="mins" fmla="min sw sh"/>
              <a:gd name="dsw" fmla="+- 0 sw mins"/>
              <a:gd name="dsh" fmla="+- 0 sh mins"/>
              <a:gd name="p0x0" fmla="*/ 640 w 1280"/>
              <a:gd name="p0y0" fmla="*/ 0 h 1280"/>
              <a:gd name="p0x1" fmla="*/ 993 w 1280"/>
              <a:gd name="p0y1" fmla="*/ 0 h 1280"/>
              <a:gd name="p0x2" fmla="*/ 1280 w 1280"/>
              <a:gd name="p0y2" fmla="*/ 286 h 1280"/>
              <a:gd name="p0x3" fmla="*/ 1280 w 1280"/>
              <a:gd name="p0y3" fmla="*/ 640 h 1280"/>
              <a:gd name="p0x4" fmla="*/ 1280 w 1280"/>
              <a:gd name="p0y4" fmla="*/ 993 h 1280"/>
              <a:gd name="p0x5" fmla="*/ 993 w 1280"/>
              <a:gd name="p0y5" fmla="*/ 1280 h 1280"/>
              <a:gd name="p0x6" fmla="*/ 640 w 1280"/>
              <a:gd name="p0y6" fmla="*/ 1280 h 1280"/>
              <a:gd name="p0x7" fmla="*/ 286 w 1280"/>
              <a:gd name="p0y7" fmla="*/ 1280 h 1280"/>
              <a:gd name="p0x8" fmla="*/ 0 w 1280"/>
              <a:gd name="p0y8" fmla="*/ 993 h 1280"/>
              <a:gd name="p0x9" fmla="*/ 0 w 1280"/>
              <a:gd name="p0y9" fmla="*/ 640 h 1280"/>
              <a:gd name="p0x10" fmla="*/ 0 w 1280"/>
              <a:gd name="p0y10" fmla="*/ 286 h 1280"/>
              <a:gd name="p0x11" fmla="*/ 286 w 1280"/>
              <a:gd name="p0y11" fmla="*/ 0 h 1280"/>
              <a:gd name="p0x12" fmla="*/ 640 w 1280"/>
              <a:gd name="p0y12" fmla="*/ 0 h 128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cubicBezTo>
                  <a:pt x="p0x4" y="p0y4"/>
                  <a:pt x="p0x5" y="p0y5"/>
                  <a:pt x="p0x6" y="p0y6"/>
                </a:cubicBezTo>
                <a:cubicBezTo>
                  <a:pt x="p0x7" y="p0y7"/>
                  <a:pt x="p0x8" y="p0y8"/>
                  <a:pt x="p0x9" y="p0y9"/>
                </a:cubicBezTo>
                <a:cubicBezTo>
                  <a:pt x="p0x10" y="p0y10"/>
                  <a:pt x="p0x11" y="p0y11"/>
                  <a:pt x="p0x12" y="p0y1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>
                <a:lumMod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22" name="图片 21"/>
          <p:cNvPicPr preferRelativeResize="0"/>
          <p:nvPr>
            <p:custDataLst>
              <p:tags r:id="rId20"/>
            </p:custDataLst>
          </p:nvPr>
        </p:nvPicPr>
        <p:blipFill rotWithShape="1"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41400" y="5325491"/>
            <a:ext cx="406400" cy="406400"/>
          </a:xfrm>
          <a:prstGeom prst="rect">
            <a:avLst/>
          </a:prstGeom>
          <a:noFill/>
        </p:spPr>
      </p:pic>
      <p:sp>
        <p:nvSpPr>
          <p:cNvPr id="24" name="文本框 23"/>
          <p:cNvSpPr txBox="1"/>
          <p:nvPr>
            <p:custDataLst>
              <p:tags r:id="rId23"/>
            </p:custDataLst>
          </p:nvPr>
        </p:nvSpPr>
        <p:spPr>
          <a:xfrm>
            <a:off x="1854200" y="5058410"/>
            <a:ext cx="7061200" cy="3556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/>
            <a:r>
              <a:rPr sz="21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从“学”到“创”的提升</a:t>
            </a:r>
            <a:endParaRPr sz="21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24"/>
            </p:custDataLst>
          </p:nvPr>
        </p:nvSpPr>
        <p:spPr>
          <a:xfrm>
            <a:off x="1854200" y="5464810"/>
            <a:ext cx="7061200" cy="5334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>
              <a:lnSpc>
                <a:spcPct val="120000"/>
              </a:lnSpc>
            </a:pPr>
            <a:r>
              <a:rPr sz="1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鼓励学生在实践中从“使用工具”向“创新表达”转变，如通过制作电子小报、设计信息安全公约等项目，培养数字化学习与创新能力。</a:t>
            </a:r>
            <a:endParaRPr sz="14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 idx="11"/>
            <p:custDataLst>
              <p:tags r:id="rId25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>
                <a:solidFill>
                  <a:schemeClr val="tx1">
                    <a:lumMod val="0"/>
                    <a:lumOff val="100000"/>
                  </a:schemeClr>
                </a:solidFill>
                <a:latin typeface="+mj-lt"/>
                <a:ea typeface="+mj-ea"/>
              </a:rPr>
              <a:t>实践性：“做中学”“创中学”的能力培养</a:t>
            </a:r>
            <a:endParaRPr lang="zh-CN" altLang="en-US">
              <a:solidFill>
                <a:schemeClr val="tx1">
                  <a:lumMod val="0"/>
                  <a:lumOff val="100000"/>
                </a:schemeClr>
              </a:solidFill>
              <a:latin typeface="+mj-lt"/>
              <a:ea typeface="+mj-ea"/>
            </a:endParaRPr>
          </a:p>
        </p:txBody>
      </p: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综合性：多领域深度融合的课程特征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4" name="图片占位符 3" descr="90fec0a9-374b-11f1-8ab5-76bc8669a545"/>
          <p:cNvPicPr>
            <a:picLocks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t="368" b="368"/>
          <a:stretch>
            <a:fillRect/>
          </a:stretch>
        </p:blipFill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跨学科知识整合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与数学（数据统计分析）、科学（技术原理探究）、人文艺术（创意设计表达）等领域深度融合，如数据教学结合数学统计，信息处理融入艺术设计。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8" name="图片占位符 7" descr="90fec056-374b-11f1-8ab5-76bc8669a545"/>
          <p:cNvPicPr>
            <a:picLocks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t="368" b="368"/>
          <a:stretch>
            <a:fillRect/>
          </a:stretch>
        </p:blipFill>
        <p:spPr>
          <a:xfrm>
            <a:off x="43688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学科价值的协同增效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通过跨学科任务（如“家乡宣传海报制作”），实现知识迁移与能力综合运用，培养学生解决复杂问题的综合素养，避免孤立知识点传授。</a:t>
            </a:r>
            <a:endParaRPr lang="zh-CN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396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2" name="图片占位符 11" descr="90fec0b6-374b-11f1-8ab5-76bc8669a545"/>
          <p:cNvPicPr>
            <a:picLocks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l="1213" r="1213"/>
          <a:stretch>
            <a:fillRect/>
          </a:stretch>
        </p:blipFill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社会发展需求的体现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“科”与“技”并重，回应社会对复合型数字人才的需求，课程内容围绕数据、算法等六大主线构建，融合多学科逻辑，服务国家数字战略。</a:t>
            </a:r>
            <a:endParaRPr lang="zh-CN" altLang="en-US"/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7610" y="737870"/>
            <a:ext cx="3256915" cy="19399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825" y="127635"/>
            <a:ext cx="5108575" cy="64598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/>
              <a:t>课标框架的体系化解析：六大逻辑主线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占位符 1" descr="8e6a57ed-374b-11f1-b201-cee975b0d205"/>
          <p:cNvPicPr>
            <a:picLocks noChangeAspect="1"/>
          </p:cNvPicPr>
          <p:nvPr>
            <p:ph type="pic" idx="10"/>
            <p:custDataLst>
              <p:tags r:id="rId1"/>
            </p:custDataLst>
          </p:nvPr>
        </p:nvPicPr>
        <p:blipFill>
          <a:blip r:embed="rId2"/>
          <a:srcRect l="29" r="29"/>
          <a:stretch>
            <a:fillRect/>
          </a:stretch>
        </p:blipFill>
        <p:spPr>
          <a:xfrm>
            <a:off x="7924800" y="0"/>
            <a:ext cx="4267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任意多边形 6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sw" fmla="*/ 1 w 19200"/>
              <a:gd name="sh" fmla="*/ 1 h 10800"/>
              <a:gd name="mins" fmla="min sw sh"/>
              <a:gd name="dsw" fmla="+- 0 sw mins"/>
              <a:gd name="dsh" fmla="+- 0 sh mins"/>
              <a:gd name="p0a0dx" fmla="*/ dsw 19198 1"/>
              <a:gd name="p0a0dy" fmla="*/ dsh 1 1"/>
              <a:gd name="p0a3dx" fmla="*/ dsw 1 1"/>
              <a:gd name="p0a3dy" fmla="*/ dsh 1 1"/>
              <a:gd name="p0a2dx" fmla="*/ dsw 1 1"/>
              <a:gd name="p0a2dy" fmla="*/ dsh 10798 1"/>
              <a:gd name="p0a1dx" fmla="*/ dsw 19198 1"/>
              <a:gd name="p0a1dy" fmla="*/ dsh 10798 1"/>
              <a:gd name="p0x0s" fmla="*/ 1 mins 1"/>
              <a:gd name="p0x0" fmla="+- p0x0s p0a3dx 0"/>
              <a:gd name="p0y0s" fmla="*/ 0 mins 1"/>
              <a:gd name="p0y0" fmla="+- p0y0s p0a3dy 0"/>
              <a:gd name="p0x1s" fmla="*/ 19198 mins 1"/>
              <a:gd name="p0x1" fmla="+- p0x1s p0a0dx 0"/>
              <a:gd name="p0y1s" fmla="*/ 0 mins 1"/>
              <a:gd name="p0y1" fmla="+- p0y1s p0a0dy 0"/>
              <a:gd name="p0x2s" fmla="*/ 19199 mins 1"/>
              <a:gd name="p0x2" fmla="+- p0x2s p0a0dx 0"/>
              <a:gd name="p0y2s" fmla="*/ 0 mins 1"/>
              <a:gd name="p0y2" fmla="+- p0y2s p0a0dy 0"/>
              <a:gd name="p0x3s" fmla="*/ 19200 mins 1"/>
              <a:gd name="p0x3" fmla="+- p0x3s p0a0dx 0"/>
              <a:gd name="p0y3s" fmla="*/ 0 mins 1"/>
              <a:gd name="p0y3" fmla="+- p0y3s p0a0dy 0"/>
              <a:gd name="p0x4s" fmla="*/ 19200 mins 1"/>
              <a:gd name="p0x4" fmla="+- p0x4s p0a0dx 0"/>
              <a:gd name="p0y4s" fmla="*/ 1 mins 1"/>
              <a:gd name="p0y4" fmla="+- p0y4s p0a0dy 0"/>
              <a:gd name="p0x5s" fmla="*/ 19200 mins 1"/>
              <a:gd name="p0x5" fmla="+- p0x5s p0a1dx 0"/>
              <a:gd name="p0y5s" fmla="*/ 10798 mins 1"/>
              <a:gd name="p0y5" fmla="+- p0y5s p0a1dy 0"/>
              <a:gd name="p0x6s" fmla="*/ 19200 mins 1"/>
              <a:gd name="p0x6" fmla="+- p0x6s p0a1dx 0"/>
              <a:gd name="p0y6s" fmla="*/ 10799 mins 1"/>
              <a:gd name="p0y6" fmla="+- p0y6s p0a1dy 0"/>
              <a:gd name="p0x7s" fmla="*/ 19199 mins 1"/>
              <a:gd name="p0x7" fmla="+- p0x7s p0a1dx 0"/>
              <a:gd name="p0y7s" fmla="*/ 10800 mins 1"/>
              <a:gd name="p0y7" fmla="+- p0y7s p0a1dy 0"/>
              <a:gd name="p0x8s" fmla="*/ 19198 mins 1"/>
              <a:gd name="p0x8" fmla="+- p0x8s p0a1dx 0"/>
              <a:gd name="p0y8s" fmla="*/ 10800 mins 1"/>
              <a:gd name="p0y8" fmla="+- p0y8s p0a1dy 0"/>
              <a:gd name="p0x9s" fmla="*/ 1 mins 1"/>
              <a:gd name="p0x9" fmla="+- p0x9s p0a2dx 0"/>
              <a:gd name="p0y9s" fmla="*/ 10800 mins 1"/>
              <a:gd name="p0y9" fmla="+- p0y9s p0a2dy 0"/>
              <a:gd name="p0x10s" fmla="*/ 0 mins 1"/>
              <a:gd name="p0x10" fmla="+- p0x10s p0a2dx 0"/>
              <a:gd name="p0y10s" fmla="*/ 10800 mins 1"/>
              <a:gd name="p0y10" fmla="+- p0y10s p0a2dy 0"/>
              <a:gd name="p0x11s" fmla="*/ 0 mins 1"/>
              <a:gd name="p0x11" fmla="+- p0x11s p0a2dx 0"/>
              <a:gd name="p0y11s" fmla="*/ 10799 mins 1"/>
              <a:gd name="p0y11" fmla="+- p0y11s p0a2dy 0"/>
              <a:gd name="p0x12s" fmla="*/ 0 mins 1"/>
              <a:gd name="p0x12" fmla="+- p0x12s p0a2dx 0"/>
              <a:gd name="p0y12s" fmla="*/ 10798 mins 1"/>
              <a:gd name="p0y12" fmla="+- p0y12s p0a2dy 0"/>
              <a:gd name="p0x13s" fmla="*/ 0 mins 1"/>
              <a:gd name="p0x13" fmla="+- p0x13s p0a3dx 0"/>
              <a:gd name="p0y13s" fmla="*/ 1 mins 1"/>
              <a:gd name="p0y13" fmla="+- p0y13s p0a3dy 0"/>
              <a:gd name="p0x14s" fmla="*/ 0 mins 1"/>
              <a:gd name="p0x14" fmla="+- p0x14s p0a3dx 0"/>
              <a:gd name="p0y14s" fmla="*/ 0 mins 1"/>
              <a:gd name="p0y14" fmla="+- p0y14s p0a3dy 0"/>
              <a:gd name="p0x15s" fmla="*/ 0 mins 1"/>
              <a:gd name="p0x15" fmla="+- p0x15s p0a3dx 0"/>
              <a:gd name="p0y15s" fmla="*/ 0 mins 1"/>
              <a:gd name="p0y15" fmla="+- p0y15s p0a3dy 0"/>
              <a:gd name="p0x16s" fmla="*/ 1 mins 1"/>
              <a:gd name="p0x16" fmla="+- p0x16s p0a3dx 0"/>
              <a:gd name="p0y16s" fmla="*/ 0 mins 1"/>
              <a:gd name="p0y16" fmla="+- p0y16s p0a3dy 0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</a:schemeClr>
              </a:gs>
              <a:gs pos="65000">
                <a:schemeClr val="accent1">
                  <a:lumMod val="20000"/>
                </a:schemeClr>
              </a:gs>
              <a:gs pos="85000">
                <a:schemeClr val="accent1">
                  <a:alpha val="0"/>
                  <a:lumMod val="20000"/>
                </a:schemeClr>
              </a:gs>
              <a:gs pos="100000">
                <a:schemeClr val="accent1">
                  <a:alpha val="0"/>
                  <a:lumMod val="20000"/>
                </a:scheme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>
            <p:custDataLst>
              <p:tags r:id="rId4"/>
            </p:custDataLst>
          </p:nvPr>
        </p:nvSpPr>
        <p:spPr>
          <a:xfrm>
            <a:off x="609600" y="1523365"/>
            <a:ext cx="8534400" cy="1439545"/>
          </a:xfrm>
          <a:custGeom>
            <a:avLst/>
            <a:gdLst>
              <a:gd name="sw" fmla="*/ 1 w 13440"/>
              <a:gd name="sh" fmla="*/ 1 h 2266"/>
              <a:gd name="mins" fmla="min sw sh"/>
              <a:gd name="dsw" fmla="+- 0 sw mins"/>
              <a:gd name="dsh" fmla="+- 0 sh mins"/>
              <a:gd name="p0x0" fmla="*/ 240 w 13440"/>
              <a:gd name="p0y0" fmla="*/ 0 h 2266"/>
              <a:gd name="p0x1" fmla="*/ 13200 w 13440"/>
              <a:gd name="p0y1" fmla="*/ 0 h 2266"/>
              <a:gd name="p0x2" fmla="*/ 13332 w 13440"/>
              <a:gd name="p0y2" fmla="*/ 0 h 2266"/>
              <a:gd name="p0x3" fmla="*/ 13440 w 13440"/>
              <a:gd name="p0y3" fmla="*/ 107 h 2266"/>
              <a:gd name="p0x4" fmla="*/ 13440 w 13440"/>
              <a:gd name="p0y4" fmla="*/ 240 h 2266"/>
              <a:gd name="p0x5" fmla="*/ 13440 w 13440"/>
              <a:gd name="p0y5" fmla="*/ 2026 h 2266"/>
              <a:gd name="p0x6" fmla="*/ 13440 w 13440"/>
              <a:gd name="p0y6" fmla="*/ 2159 h 2266"/>
              <a:gd name="p0x7" fmla="*/ 13332 w 13440"/>
              <a:gd name="p0y7" fmla="*/ 2266 h 2266"/>
              <a:gd name="p0x8" fmla="*/ 13200 w 13440"/>
              <a:gd name="p0y8" fmla="*/ 2266 h 2266"/>
              <a:gd name="p0x9" fmla="*/ 240 w 13440"/>
              <a:gd name="p0y9" fmla="*/ 2266 h 2266"/>
              <a:gd name="p0x10" fmla="*/ 107 w 13440"/>
              <a:gd name="p0y10" fmla="*/ 2266 h 2266"/>
              <a:gd name="p0x11" fmla="*/ 0 w 13440"/>
              <a:gd name="p0y11" fmla="*/ 2159 h 2266"/>
              <a:gd name="p0x12" fmla="*/ 0 w 13440"/>
              <a:gd name="p0y12" fmla="*/ 2026 h 2266"/>
              <a:gd name="p0x13" fmla="*/ 0 w 13440"/>
              <a:gd name="p0y13" fmla="*/ 240 h 2266"/>
              <a:gd name="p0x14" fmla="*/ 0 w 13440"/>
              <a:gd name="p0y14" fmla="*/ 107 h 2266"/>
              <a:gd name="p0x15" fmla="*/ 107 w 13440"/>
              <a:gd name="p0y15" fmla="*/ 0 h 2266"/>
              <a:gd name="p0x16" fmla="*/ 240 w 13440"/>
              <a:gd name="p0y16" fmla="*/ 0 h 2266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19050">
            <a:solidFill>
              <a:schemeClr val="accent1">
                <a:lumMod val="60000"/>
              </a:schemeClr>
            </a:solidFill>
          </a:ln>
          <a:effectLst>
            <a:outerShdw blurRad="171450" dist="95250" dir="5399999" algn="ctr" rotWithShape="0">
              <a:srgbClr val="000000">
                <a:alpha val="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838200" y="1772920"/>
            <a:ext cx="8077200" cy="3556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/>
            <a:r>
              <a:rPr sz="21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rPr>
              <a:t>数据教学的生活化切入</a:t>
            </a:r>
            <a:endParaRPr sz="21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838200" y="2179320"/>
            <a:ext cx="8077200" cy="5334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>
              <a:lnSpc>
                <a:spcPct val="120000"/>
              </a:lnSpc>
            </a:pPr>
            <a:r>
              <a:rPr sz="1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rPr>
              <a:t>从学生身边场景入手，如身高体重记录、天气变化统计、班级图书借阅情况等，引导学生学习数据的采集、分类、整理与简单分析，降低学习门槛。</a:t>
            </a:r>
            <a:endParaRPr sz="14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4" name="任意多边形 13"/>
          <p:cNvSpPr/>
          <p:nvPr>
            <p:custDataLst>
              <p:tags r:id="rId7"/>
            </p:custDataLst>
          </p:nvPr>
        </p:nvSpPr>
        <p:spPr>
          <a:xfrm>
            <a:off x="609600" y="3166110"/>
            <a:ext cx="8534400" cy="1439545"/>
          </a:xfrm>
          <a:custGeom>
            <a:avLst/>
            <a:gdLst>
              <a:gd name="sw" fmla="*/ 1 w 13440"/>
              <a:gd name="sh" fmla="*/ 1 h 2266"/>
              <a:gd name="mins" fmla="min sw sh"/>
              <a:gd name="dsw" fmla="+- 0 sw mins"/>
              <a:gd name="dsh" fmla="+- 0 sh mins"/>
              <a:gd name="p0x0" fmla="*/ 240 w 13440"/>
              <a:gd name="p0y0" fmla="*/ 0 h 2266"/>
              <a:gd name="p0x1" fmla="*/ 13200 w 13440"/>
              <a:gd name="p0y1" fmla="*/ 0 h 2266"/>
              <a:gd name="p0x2" fmla="*/ 13332 w 13440"/>
              <a:gd name="p0y2" fmla="*/ 0 h 2266"/>
              <a:gd name="p0x3" fmla="*/ 13440 w 13440"/>
              <a:gd name="p0y3" fmla="*/ 107 h 2266"/>
              <a:gd name="p0x4" fmla="*/ 13440 w 13440"/>
              <a:gd name="p0y4" fmla="*/ 240 h 2266"/>
              <a:gd name="p0x5" fmla="*/ 13440 w 13440"/>
              <a:gd name="p0y5" fmla="*/ 2026 h 2266"/>
              <a:gd name="p0x6" fmla="*/ 13440 w 13440"/>
              <a:gd name="p0y6" fmla="*/ 2159 h 2266"/>
              <a:gd name="p0x7" fmla="*/ 13332 w 13440"/>
              <a:gd name="p0y7" fmla="*/ 2266 h 2266"/>
              <a:gd name="p0x8" fmla="*/ 13200 w 13440"/>
              <a:gd name="p0y8" fmla="*/ 2266 h 2266"/>
              <a:gd name="p0x9" fmla="*/ 240 w 13440"/>
              <a:gd name="p0y9" fmla="*/ 2266 h 2266"/>
              <a:gd name="p0x10" fmla="*/ 107 w 13440"/>
              <a:gd name="p0y10" fmla="*/ 2266 h 2266"/>
              <a:gd name="p0x11" fmla="*/ 0 w 13440"/>
              <a:gd name="p0y11" fmla="*/ 2159 h 2266"/>
              <a:gd name="p0x12" fmla="*/ 0 w 13440"/>
              <a:gd name="p0y12" fmla="*/ 2026 h 2266"/>
              <a:gd name="p0x13" fmla="*/ 0 w 13440"/>
              <a:gd name="p0y13" fmla="*/ 240 h 2266"/>
              <a:gd name="p0x14" fmla="*/ 0 w 13440"/>
              <a:gd name="p0y14" fmla="*/ 107 h 2266"/>
              <a:gd name="p0x15" fmla="*/ 107 w 13440"/>
              <a:gd name="p0y15" fmla="*/ 0 h 2266"/>
              <a:gd name="p0x16" fmla="*/ 240 w 13440"/>
              <a:gd name="p0y16" fmla="*/ 0 h 2266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19050">
            <a:solidFill>
              <a:schemeClr val="accent1">
                <a:lumMod val="60000"/>
              </a:schemeClr>
            </a:solidFill>
          </a:ln>
          <a:effectLst>
            <a:outerShdw blurRad="171450" dist="95250" dir="5399999" algn="ctr" rotWithShape="0">
              <a:srgbClr val="000000">
                <a:alpha val="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838200" y="3415665"/>
            <a:ext cx="8077200" cy="3556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/>
            <a:r>
              <a:rPr sz="21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rPr>
              <a:t>数据安全意识的强化培养</a:t>
            </a:r>
            <a:endParaRPr sz="21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838200" y="3822065"/>
            <a:ext cx="8077200" cy="5334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1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结合《中小学人工智能通识教育指南</a:t>
            </a:r>
            <a:r>
              <a:rPr lang="en-US" altLang="zh-CN" sz="1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(2025</a:t>
            </a:r>
            <a:r>
              <a:rPr lang="zh-CN" altLang="en-US" sz="1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年版</a:t>
            </a:r>
            <a:r>
              <a:rPr lang="en-US" altLang="zh-CN" sz="1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)</a:t>
            </a:r>
            <a:r>
              <a:rPr lang="zh-CN" altLang="en-US" sz="1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》及《中华人民共和国数据安全法》，通过案例教学让学生认识数据真实性的重要性，理解数据在个人、集体及国家安全层面的风险。</a:t>
            </a:r>
            <a:endParaRPr lang="zh-CN" altLang="en-US" sz="14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任意多边形 16"/>
          <p:cNvSpPr/>
          <p:nvPr>
            <p:custDataLst>
              <p:tags r:id="rId10"/>
            </p:custDataLst>
          </p:nvPr>
        </p:nvSpPr>
        <p:spPr>
          <a:xfrm>
            <a:off x="609600" y="4808855"/>
            <a:ext cx="8534400" cy="1439545"/>
          </a:xfrm>
          <a:custGeom>
            <a:avLst/>
            <a:gdLst>
              <a:gd name="sw" fmla="*/ 1 w 13440"/>
              <a:gd name="sh" fmla="*/ 1 h 2266"/>
              <a:gd name="mins" fmla="min sw sh"/>
              <a:gd name="dsw" fmla="+- 0 sw mins"/>
              <a:gd name="dsh" fmla="+- 0 sh mins"/>
              <a:gd name="p0x0" fmla="*/ 240 w 13440"/>
              <a:gd name="p0y0" fmla="*/ 0 h 2266"/>
              <a:gd name="p0x1" fmla="*/ 13200 w 13440"/>
              <a:gd name="p0y1" fmla="*/ 0 h 2266"/>
              <a:gd name="p0x2" fmla="*/ 13332 w 13440"/>
              <a:gd name="p0y2" fmla="*/ 0 h 2266"/>
              <a:gd name="p0x3" fmla="*/ 13440 w 13440"/>
              <a:gd name="p0y3" fmla="*/ 107 h 2266"/>
              <a:gd name="p0x4" fmla="*/ 13440 w 13440"/>
              <a:gd name="p0y4" fmla="*/ 240 h 2266"/>
              <a:gd name="p0x5" fmla="*/ 13440 w 13440"/>
              <a:gd name="p0y5" fmla="*/ 2026 h 2266"/>
              <a:gd name="p0x6" fmla="*/ 13440 w 13440"/>
              <a:gd name="p0y6" fmla="*/ 2159 h 2266"/>
              <a:gd name="p0x7" fmla="*/ 13332 w 13440"/>
              <a:gd name="p0y7" fmla="*/ 2266 h 2266"/>
              <a:gd name="p0x8" fmla="*/ 13200 w 13440"/>
              <a:gd name="p0y8" fmla="*/ 2266 h 2266"/>
              <a:gd name="p0x9" fmla="*/ 240 w 13440"/>
              <a:gd name="p0y9" fmla="*/ 2266 h 2266"/>
              <a:gd name="p0x10" fmla="*/ 107 w 13440"/>
              <a:gd name="p0y10" fmla="*/ 2266 h 2266"/>
              <a:gd name="p0x11" fmla="*/ 0 w 13440"/>
              <a:gd name="p0y11" fmla="*/ 2159 h 2266"/>
              <a:gd name="p0x12" fmla="*/ 0 w 13440"/>
              <a:gd name="p0y12" fmla="*/ 2026 h 2266"/>
              <a:gd name="p0x13" fmla="*/ 0 w 13440"/>
              <a:gd name="p0y13" fmla="*/ 240 h 2266"/>
              <a:gd name="p0x14" fmla="*/ 0 w 13440"/>
              <a:gd name="p0y14" fmla="*/ 107 h 2266"/>
              <a:gd name="p0x15" fmla="*/ 107 w 13440"/>
              <a:gd name="p0y15" fmla="*/ 0 h 2266"/>
              <a:gd name="p0x16" fmla="*/ 240 w 13440"/>
              <a:gd name="p0y16" fmla="*/ 0 h 2266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19050">
            <a:solidFill>
              <a:schemeClr val="accent1">
                <a:lumMod val="60000"/>
              </a:schemeClr>
            </a:solidFill>
          </a:ln>
          <a:effectLst>
            <a:outerShdw blurRad="171450" dist="95250" dir="5399999" algn="ctr" rotWithShape="0">
              <a:srgbClr val="000000">
                <a:alpha val="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838200" y="5058410"/>
            <a:ext cx="8077200" cy="3556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/>
            <a:r>
              <a:rPr sz="21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rPr>
              <a:t>数据观念的初步建立</a:t>
            </a:r>
            <a:endParaRPr sz="21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2"/>
            </p:custDataLst>
          </p:nvPr>
        </p:nvSpPr>
        <p:spPr>
          <a:xfrm>
            <a:off x="838200" y="5464810"/>
            <a:ext cx="8077200" cy="5334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>
              <a:lnSpc>
                <a:spcPct val="120000"/>
              </a:lnSpc>
            </a:pPr>
            <a:r>
              <a:rPr sz="1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rPr>
              <a:t>帮助学生形成数据是科技创新驱动力和经济发展新引擎的认知，同时树立负责任的数据使用意识，将信息意识与信息社会责任融入数据观念的培养中。</a:t>
            </a:r>
            <a:endParaRPr sz="14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 idx="11"/>
            <p:custDataLst>
              <p:tags r:id="rId13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>
                    <a:lumMod val="0"/>
                    <a:lumOff val="100000"/>
                  </a:schemeClr>
                </a:solidFill>
                <a:latin typeface="+mj-lt"/>
                <a:ea typeface="+mj-ea"/>
              </a:rPr>
              <a:t>数据：信息时代的核心战略资源</a:t>
            </a:r>
            <a:endParaRPr lang="zh-CN" altLang="en-US">
              <a:solidFill>
                <a:schemeClr val="tx1">
                  <a:lumMod val="0"/>
                  <a:lumOff val="100000"/>
                </a:schemeClr>
              </a:solidFill>
              <a:latin typeface="+mj-lt"/>
              <a:ea typeface="+mj-ea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算法：解决问题的步骤序列</a:t>
            </a:r>
            <a:endParaRPr lang="zh-CN" altLang="en-US"/>
          </a:p>
        </p:txBody>
      </p:sp>
      <p:pic>
        <p:nvPicPr>
          <p:cNvPr id="3" name="内容占位符 2" descr="8db8485f-374b-11f1-8ab5-76bc8669a545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t="4034" b="4034"/>
          <a:stretch>
            <a:fillRect/>
          </a:stretch>
        </p:blipFill>
        <p:spPr>
          <a:xfrm>
            <a:off x="609600" y="609600"/>
            <a:ext cx="10972800" cy="2032000"/>
          </a:xfrm>
          <a:custGeom>
            <a:avLst/>
            <a:gdLst>
              <a:gd name="connisteX0" fmla="*/ 0 w 10972800"/>
              <a:gd name="connsiteY0" fmla="*/ 203200 h 2032000"/>
              <a:gd name="connisteX1" fmla="*/ 203200 w 10972800"/>
              <a:gd name="connsiteY1" fmla="*/ 0 h 2032000"/>
              <a:gd name="connisteX2" fmla="*/ 10769600 w 10972800"/>
              <a:gd name="connsiteY2" fmla="*/ 0 h 2032000"/>
              <a:gd name="connisteX3" fmla="*/ 10972800 w 10972800"/>
              <a:gd name="connsiteY3" fmla="*/ 203200 h 2032000"/>
              <a:gd name="connisteX4" fmla="*/ 10972800 w 10972800"/>
              <a:gd name="connsiteY4" fmla="*/ 1828800 h 2032000"/>
              <a:gd name="connisteX5" fmla="*/ 10769600 w 10972800"/>
              <a:gd name="connsiteY5" fmla="*/ 2032000 h 2032000"/>
              <a:gd name="connisteX6" fmla="*/ 203200 w 10972800"/>
              <a:gd name="connsiteY6" fmla="*/ 2032000 h 2032000"/>
              <a:gd name="connisteX7" fmla="*/ 0 w 10972800"/>
              <a:gd name="connsiteY7" fmla="*/ 1828800 h 2032000"/>
              <a:gd name="connisteX8" fmla="*/ 0 w 10972800"/>
              <a:gd name="connsiteY8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828800"/>
                </a:lnTo>
                <a:cubicBezTo>
                  <a:pt x="10972800" y="1941024"/>
                  <a:pt x="10881824" y="2032000"/>
                  <a:pt x="107696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算法逻辑的生活化解读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通过穿衣步骤、整理书包、排队规则、物品查找等日常行为，阐释算法是解决问题的清晰、可执行的步骤序列，让学生理解算法并非高深莫测。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脱机化的教学实施方式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采用脱机活动、身体演绎、手绘流程图等方式开展教学，弱化对电脑编程的依赖，即使硬件条件有限，也能有效培养学生的计算思维。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核心思维的重点训练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9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聚焦顺序、分支、循环等算法核心思维的训练，通过对比不同步骤组合的执行效率，引导学生优化问题解决流程，提升逻辑推理能力。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网络：联通世界的重要纽带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>
            <a:normAutofit/>
          </a:bodyPr>
          <a:p>
            <a:pPr algn="ctr">
              <a:lnSpc>
                <a:spcPct val="111000"/>
              </a:lnSpc>
            </a:pPr>
            <a:r>
              <a:rPr lang="zh-CN" altLang="en-US"/>
              <a:t>网络应用的日常场景认知</a:t>
            </a:r>
            <a:endParaRPr lang="zh-CN" altLang="en-US"/>
          </a:p>
        </p:txBody>
      </p:sp>
      <p:sp>
        <p:nvSpPr>
          <p:cNvPr id="4" name="装饰  2"/>
          <p:cNvSpPr>
            <a:spLocks noGrp="1"/>
          </p:cNvSpPr>
          <p:nvPr>
            <p:ph type="body" idx="16392"/>
            <p:custDataLst>
              <p:tags r:id="rId3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从家庭Wi-Fi连接、手机移动上网、线上学习交流等学生熟悉的场景切入，帮助理解信息传输与共享的基本方式，感受网络的联通作用。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ctr">
              <a:lnSpc>
                <a:spcPct val="111000"/>
              </a:lnSpc>
            </a:pPr>
            <a:r>
              <a:rPr lang="zh-CN" altLang="en-US"/>
              <a:t>网络安全与隐私保护教育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3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结合10岁小学生打赏主播遭拒退、学生被网友索要隐私信息等真实案例，开展网络安全主题教学，强化个人隐私保护意识，培养安全上网习惯。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90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ctr">
              <a:lnSpc>
                <a:spcPct val="111000"/>
              </a:lnSpc>
            </a:pPr>
            <a:r>
              <a:rPr lang="zh-CN" altLang="en-US"/>
              <a:t>网络空间责任意识的树立</a:t>
            </a:r>
            <a:endParaRPr lang="zh-CN" altLang="en-US"/>
          </a:p>
        </p:txBody>
      </p:sp>
      <p:sp>
        <p:nvSpPr>
          <p:cNvPr id="10" name="装饰  8"/>
          <p:cNvSpPr>
            <a:spLocks noGrp="1"/>
          </p:cNvSpPr>
          <p:nvPr>
            <p:ph type="body" idx="16394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0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通过网络安全主题周、动画视频、互动展览等形式，引导学生辨别不良信息，明确自身在网络空间的责任，落实网络行为规范。</a:t>
            </a:r>
            <a:endParaRPr lang="zh-CN" altLang="en-US"/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信息处理：多元内容的加工与创意表达</a:t>
            </a:r>
            <a:endParaRPr lang="zh-CN" altLang="en-US"/>
          </a:p>
        </p:txBody>
      </p:sp>
      <p:pic>
        <p:nvPicPr>
          <p:cNvPr id="3" name="内容占位符 2" descr="8d8f4613-374b-11f1-8ab5-76bc8669a545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t="165" b="165"/>
          <a:stretch>
            <a:fillRect/>
          </a:stretch>
        </p:blipFill>
        <p:spPr>
          <a:xfrm>
            <a:off x="609600" y="4013200"/>
            <a:ext cx="10972800" cy="2235200"/>
          </a:xfrm>
          <a:custGeom>
            <a:avLst/>
            <a:gdLst>
              <a:gd name="connisteX0" fmla="*/ 0 w 10972800"/>
              <a:gd name="connsiteY0" fmla="*/ 203200 h 2235200"/>
              <a:gd name="connisteX1" fmla="*/ 203200 w 10972800"/>
              <a:gd name="connsiteY1" fmla="*/ 0 h 2235200"/>
              <a:gd name="connisteX2" fmla="*/ 10769600 w 10972800"/>
              <a:gd name="connsiteY2" fmla="*/ 0 h 2235200"/>
              <a:gd name="connisteX3" fmla="*/ 10972800 w 10972800"/>
              <a:gd name="connsiteY3" fmla="*/ 203200 h 2235200"/>
              <a:gd name="connisteX4" fmla="*/ 10972800 w 10972800"/>
              <a:gd name="connsiteY4" fmla="*/ 2032000 h 2235200"/>
              <a:gd name="connisteX5" fmla="*/ 10769600 w 10972800"/>
              <a:gd name="connsiteY5" fmla="*/ 2235200 h 2235200"/>
              <a:gd name="connisteX6" fmla="*/ 203200 w 10972800"/>
              <a:gd name="connsiteY6" fmla="*/ 2235200 h 2235200"/>
              <a:gd name="connisteX7" fmla="*/ 0 w 10972800"/>
              <a:gd name="connsiteY7" fmla="*/ 2032000 h 2235200"/>
              <a:gd name="connisteX8" fmla="*/ 0 w 10972800"/>
              <a:gd name="connsiteY8" fmla="*/ 203200 h 2235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235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032000"/>
                </a:lnTo>
                <a:cubicBezTo>
                  <a:pt x="10972800" y="2144224"/>
                  <a:pt x="10881824" y="2235200"/>
                  <a:pt x="10769600" y="2235200"/>
                </a:cubicBezTo>
                <a:lnTo>
                  <a:pt x="203200" y="2235200"/>
                </a:lnTo>
                <a:cubicBezTo>
                  <a:pt x="90976" y="2235200"/>
                  <a:pt x="0" y="2144224"/>
                  <a:pt x="0" y="20320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 sz="1900"/>
              <a:t>信息处理的核心目标</a:t>
            </a:r>
            <a:endParaRPr lang="zh-CN" altLang="en-US" sz="1900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围绕文字、图片、音视频等多元内容的加工与创意表达，重点培养学生的信息筛选能力、创意设计能力和成果表达能力。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>
            <a:normAutofit fontScale="80000"/>
          </a:bodyPr>
          <a:p>
            <a:pPr algn="l">
              <a:lnSpc>
                <a:spcPct val="111000"/>
              </a:lnSpc>
            </a:pPr>
            <a:r>
              <a:rPr lang="zh-CN" altLang="en-US"/>
              <a:t>硬件条件有限时的替代教学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>
            <a:normAutofit lnSpcReduction="10000"/>
          </a:bodyPr>
          <a:p>
            <a:pPr algn="l">
              <a:lnSpc>
                <a:spcPct val="125000"/>
              </a:lnSpc>
            </a:pPr>
            <a:r>
              <a:rPr lang="zh-CN" altLang="en-US"/>
              <a:t>在硬件不足情况下，可采用手机WPS、简易修图工具、短视频剪辑软件等轻量化工具，或通过手绘、纸质排版等方式开展教学，降低设备依赖。</a:t>
            </a:r>
            <a:endParaRPr lang="zh-CN" altLang="en-US"/>
          </a:p>
        </p:txBody>
      </p:sp>
      <p:sp>
        <p:nvSpPr>
          <p:cNvPr id="10" name="装饰  8"/>
          <p:cNvSpPr>
            <a:spLocks noGrp="1"/>
          </p:cNvSpPr>
          <p:nvPr>
            <p:ph type="body" idx="16395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11"/>
            </p:custDataLst>
          </p:nvPr>
        </p:nvSpPr>
        <p:spPr/>
        <p:txBody>
          <a:bodyPr>
            <a:normAutofit fontScale="80000"/>
          </a:bodyPr>
          <a:p>
            <a:pPr algn="l">
              <a:lnSpc>
                <a:spcPct val="111000"/>
              </a:lnSpc>
            </a:pPr>
            <a:r>
              <a:rPr lang="zh-CN" altLang="en-US"/>
              <a:t>数字化实践能力的提升路径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2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以具体项目任务为驱动，如制作电子小报、设计主题海报等，让学生在实践中掌握信息处理方法，学会用数字化方式呈现学习成果。</a:t>
            </a:r>
            <a:endParaRPr lang="zh-CN" altLang="en-US"/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信息安全：贯穿全学段的底线要求</a:t>
            </a:r>
            <a:endParaRPr lang="zh-CN" altLang="en-US"/>
          </a:p>
        </p:txBody>
      </p:sp>
      <p:pic>
        <p:nvPicPr>
          <p:cNvPr id="3" name="内容占位符 2" descr="8dc739c8-374b-11f1-9823-96655a94554c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l="679" r="679"/>
          <a:stretch>
            <a:fillRect/>
          </a:stretch>
        </p:blipFill>
        <p:spPr>
          <a:xfrm>
            <a:off x="8610600" y="0"/>
            <a:ext cx="3581400" cy="6858000"/>
          </a:xfrm>
          <a:custGeom>
            <a:avLst/>
            <a:gdLst>
              <a:gd name="connisteX0" fmla="*/ 0 w 3581400"/>
              <a:gd name="connsiteY0" fmla="*/ 0 h 6858000"/>
              <a:gd name="connisteX1" fmla="*/ 3581400 w 3581400"/>
              <a:gd name="connsiteY1" fmla="*/ 0 h 6858000"/>
              <a:gd name="connisteX2" fmla="*/ 3581400 w 3581400"/>
              <a:gd name="connsiteY2" fmla="*/ 6858000 h 6858000"/>
              <a:gd name="connisteX3" fmla="*/ 0 w 3581400"/>
              <a:gd name="connsiteY3" fmla="*/ 6858000 h 6858000"/>
              <a:gd name="connisteX4" fmla="*/ 0 w 3581400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581400" h="6858000">
                <a:moveTo>
                  <a:pt x="0" y="0"/>
                </a:moveTo>
                <a:lnTo>
                  <a:pt x="3581400" y="0"/>
                </a:lnTo>
                <a:lnTo>
                  <a:pt x="35814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信息安全的核心教育内容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围绕个人信息保护、密码安全设置、防范网络诈骗、辨别网络谣言等关键内容，构建全学段信息安全教育体系。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真实案例的情景化教学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引入小学生打赏主播、大学生帮诈骗分子拨打电话获利、“注销校园贷账户”骗局等真实案例，开展情景模拟与小组讨论，增强学生风险认知。</a:t>
            </a:r>
            <a:endParaRPr lang="zh-CN" altLang="en-US"/>
          </a:p>
        </p:txBody>
      </p:sp>
      <p:sp>
        <p:nvSpPr>
          <p:cNvPr id="10" name="装饰  8"/>
          <p:cNvSpPr>
            <a:spLocks noGrp="1"/>
          </p:cNvSpPr>
          <p:nvPr>
            <p:ph type="body" idx="16395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1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总体国家安全观的培养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2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引导学生懂规则、守底线、知风险，树立数据安全与网络秩序维护意识，将信息安全素养与总体国家安全观教育相结合。</a:t>
            </a:r>
            <a:endParaRPr lang="zh-CN" altLang="en-US"/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占位符 1" descr="8fd7ad78-374b-11f1-8ab5-76bc8669a545"/>
          <p:cNvPicPr>
            <a:picLocks noChangeAspect="1"/>
          </p:cNvPicPr>
          <p:nvPr>
            <p:ph type="pic" idx="10"/>
            <p:custDataLst>
              <p:tags r:id="rId1"/>
            </p:custDataLst>
          </p:nvPr>
        </p:nvPicPr>
        <p:blipFill>
          <a:blip r:embed="rId2"/>
          <a:srcRect l="9" r="9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任意多边形 6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sw" fmla="*/ 1 w 19200"/>
              <a:gd name="sh" fmla="*/ 1 h 10800"/>
              <a:gd name="mins" fmla="min sw sh"/>
              <a:gd name="dsw" fmla="+- 0 sw mins"/>
              <a:gd name="dsh" fmla="+- 0 sh mins"/>
              <a:gd name="p0a0dx" fmla="*/ dsw 19198 1"/>
              <a:gd name="p0a0dy" fmla="*/ dsh 1 1"/>
              <a:gd name="p0a1dx" fmla="*/ dsw 19198 1"/>
              <a:gd name="p0a1dy" fmla="*/ dsh 10798 1"/>
              <a:gd name="p0a2dx" fmla="*/ dsw 1 1"/>
              <a:gd name="p0a2dy" fmla="*/ dsh 10798 1"/>
              <a:gd name="p0a3dx" fmla="*/ dsw 1 1"/>
              <a:gd name="p0a3dy" fmla="*/ dsh 1 1"/>
              <a:gd name="p0x0s" fmla="*/ 1 mins 1"/>
              <a:gd name="p0x0" fmla="+- p0x0s p0a3dx 0"/>
              <a:gd name="p0y0s" fmla="*/ 0 mins 1"/>
              <a:gd name="p0y0" fmla="+- p0y0s p0a3dy 0"/>
              <a:gd name="p0x1s" fmla="*/ 19198 mins 1"/>
              <a:gd name="p0x1" fmla="+- p0x1s p0a0dx 0"/>
              <a:gd name="p0y1s" fmla="*/ 0 mins 1"/>
              <a:gd name="p0y1" fmla="+- p0y1s p0a0dy 0"/>
              <a:gd name="p0x2s" fmla="*/ 19199 mins 1"/>
              <a:gd name="p0x2" fmla="+- p0x2s p0a0dx 0"/>
              <a:gd name="p0y2s" fmla="*/ 0 mins 1"/>
              <a:gd name="p0y2" fmla="+- p0y2s p0a0dy 0"/>
              <a:gd name="p0x3s" fmla="*/ 19200 mins 1"/>
              <a:gd name="p0x3" fmla="+- p0x3s p0a0dx 0"/>
              <a:gd name="p0y3s" fmla="*/ 0 mins 1"/>
              <a:gd name="p0y3" fmla="+- p0y3s p0a0dy 0"/>
              <a:gd name="p0x4s" fmla="*/ 19200 mins 1"/>
              <a:gd name="p0x4" fmla="+- p0x4s p0a0dx 0"/>
              <a:gd name="p0y4s" fmla="*/ 1 mins 1"/>
              <a:gd name="p0y4" fmla="+- p0y4s p0a0dy 0"/>
              <a:gd name="p0x5s" fmla="*/ 19200 mins 1"/>
              <a:gd name="p0x5" fmla="+- p0x5s p0a1dx 0"/>
              <a:gd name="p0y5s" fmla="*/ 10798 mins 1"/>
              <a:gd name="p0y5" fmla="+- p0y5s p0a1dy 0"/>
              <a:gd name="p0x6s" fmla="*/ 19200 mins 1"/>
              <a:gd name="p0x6" fmla="+- p0x6s p0a1dx 0"/>
              <a:gd name="p0y6s" fmla="*/ 10799 mins 1"/>
              <a:gd name="p0y6" fmla="+- p0y6s p0a1dy 0"/>
              <a:gd name="p0x7s" fmla="*/ 19199 mins 1"/>
              <a:gd name="p0x7" fmla="+- p0x7s p0a1dx 0"/>
              <a:gd name="p0y7s" fmla="*/ 10800 mins 1"/>
              <a:gd name="p0y7" fmla="+- p0y7s p0a1dy 0"/>
              <a:gd name="p0x8s" fmla="*/ 19198 mins 1"/>
              <a:gd name="p0x8" fmla="+- p0x8s p0a1dx 0"/>
              <a:gd name="p0y8s" fmla="*/ 10800 mins 1"/>
              <a:gd name="p0y8" fmla="+- p0y8s p0a1dy 0"/>
              <a:gd name="p0x9s" fmla="*/ 1 mins 1"/>
              <a:gd name="p0x9" fmla="+- p0x9s p0a2dx 0"/>
              <a:gd name="p0y9s" fmla="*/ 10800 mins 1"/>
              <a:gd name="p0y9" fmla="+- p0y9s p0a2dy 0"/>
              <a:gd name="p0x10s" fmla="*/ 0 mins 1"/>
              <a:gd name="p0x10" fmla="+- p0x10s p0a2dx 0"/>
              <a:gd name="p0y10s" fmla="*/ 10800 mins 1"/>
              <a:gd name="p0y10" fmla="+- p0y10s p0a2dy 0"/>
              <a:gd name="p0x11s" fmla="*/ 0 mins 1"/>
              <a:gd name="p0x11" fmla="+- p0x11s p0a2dx 0"/>
              <a:gd name="p0y11s" fmla="*/ 10799 mins 1"/>
              <a:gd name="p0y11" fmla="+- p0y11s p0a2dy 0"/>
              <a:gd name="p0x12s" fmla="*/ 0 mins 1"/>
              <a:gd name="p0x12" fmla="+- p0x12s p0a2dx 0"/>
              <a:gd name="p0y12s" fmla="*/ 10798 mins 1"/>
              <a:gd name="p0y12" fmla="+- p0y12s p0a2dy 0"/>
              <a:gd name="p0x13s" fmla="*/ 0 mins 1"/>
              <a:gd name="p0x13" fmla="+- p0x13s p0a3dx 0"/>
              <a:gd name="p0y13s" fmla="*/ 1 mins 1"/>
              <a:gd name="p0y13" fmla="+- p0y13s p0a3dy 0"/>
              <a:gd name="p0x14s" fmla="*/ 0 mins 1"/>
              <a:gd name="p0x14" fmla="+- p0x14s p0a3dx 0"/>
              <a:gd name="p0y14s" fmla="*/ 0 mins 1"/>
              <a:gd name="p0y14" fmla="+- p0y14s p0a3dy 0"/>
              <a:gd name="p0x15s" fmla="*/ 0 mins 1"/>
              <a:gd name="p0x15" fmla="+- p0x15s p0a3dx 0"/>
              <a:gd name="p0y15s" fmla="*/ 0 mins 1"/>
              <a:gd name="p0y15" fmla="+- p0y15s p0a3dy 0"/>
              <a:gd name="p0x16s" fmla="*/ 1 mins 1"/>
              <a:gd name="p0x16" fmla="+- p0x16s p0a3dx 0"/>
              <a:gd name="p0y16s" fmla="*/ 0 mins 1"/>
              <a:gd name="p0y16" fmla="+- p0y16s p0a3dy 0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</a:schemeClr>
              </a:gs>
              <a:gs pos="50000">
                <a:schemeClr val="accent1">
                  <a:lumMod val="20000"/>
                </a:schemeClr>
              </a:gs>
              <a:gs pos="80000">
                <a:schemeClr val="accent1">
                  <a:alpha val="0"/>
                  <a:lumMod val="20000"/>
                </a:schemeClr>
              </a:gs>
              <a:gs pos="100000">
                <a:schemeClr val="accent1">
                  <a:alpha val="0"/>
                  <a:lumMod val="20000"/>
                </a:scheme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>
            <p:custDataLst>
              <p:tags r:id="rId4"/>
            </p:custDataLst>
          </p:nvPr>
        </p:nvSpPr>
        <p:spPr>
          <a:xfrm>
            <a:off x="609600" y="1523365"/>
            <a:ext cx="6858000" cy="1439545"/>
          </a:xfrm>
          <a:custGeom>
            <a:avLst/>
            <a:gdLst>
              <a:gd name="sw" fmla="*/ 1 w 10800"/>
              <a:gd name="sh" fmla="*/ 1 h 2266"/>
              <a:gd name="mins" fmla="min sw sh"/>
              <a:gd name="dsw" fmla="+- 0 sw mins"/>
              <a:gd name="dsh" fmla="+- 0 sh mins"/>
              <a:gd name="p0x0" fmla="*/ 240 w 10800"/>
              <a:gd name="p0y0" fmla="*/ 0 h 2266"/>
              <a:gd name="p0x1" fmla="*/ 10560 w 10800"/>
              <a:gd name="p0y1" fmla="*/ 0 h 2266"/>
              <a:gd name="p0x2" fmla="*/ 10692 w 10800"/>
              <a:gd name="p0y2" fmla="*/ 0 h 2266"/>
              <a:gd name="p0x3" fmla="*/ 10800 w 10800"/>
              <a:gd name="p0y3" fmla="*/ 107 h 2266"/>
              <a:gd name="p0x4" fmla="*/ 10800 w 10800"/>
              <a:gd name="p0y4" fmla="*/ 240 h 2266"/>
              <a:gd name="p0x5" fmla="*/ 10800 w 10800"/>
              <a:gd name="p0y5" fmla="*/ 2026 h 2266"/>
              <a:gd name="p0x6" fmla="*/ 10800 w 10800"/>
              <a:gd name="p0y6" fmla="*/ 2159 h 2266"/>
              <a:gd name="p0x7" fmla="*/ 10692 w 10800"/>
              <a:gd name="p0y7" fmla="*/ 2266 h 2266"/>
              <a:gd name="p0x8" fmla="*/ 10560 w 10800"/>
              <a:gd name="p0y8" fmla="*/ 2266 h 2266"/>
              <a:gd name="p0x9" fmla="*/ 240 w 10800"/>
              <a:gd name="p0y9" fmla="*/ 2266 h 2266"/>
              <a:gd name="p0x10" fmla="*/ 107 w 10800"/>
              <a:gd name="p0y10" fmla="*/ 2266 h 2266"/>
              <a:gd name="p0x11" fmla="*/ 0 w 10800"/>
              <a:gd name="p0y11" fmla="*/ 2159 h 2266"/>
              <a:gd name="p0x12" fmla="*/ 0 w 10800"/>
              <a:gd name="p0y12" fmla="*/ 2026 h 2266"/>
              <a:gd name="p0x13" fmla="*/ 0 w 10800"/>
              <a:gd name="p0y13" fmla="*/ 240 h 2266"/>
              <a:gd name="p0x14" fmla="*/ 0 w 10800"/>
              <a:gd name="p0y14" fmla="*/ 107 h 2266"/>
              <a:gd name="p0x15" fmla="*/ 107 w 10800"/>
              <a:gd name="p0y15" fmla="*/ 0 h 2266"/>
              <a:gd name="p0x16" fmla="*/ 240 w 10800"/>
              <a:gd name="p0y16" fmla="*/ 0 h 2266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19050">
            <a:solidFill>
              <a:schemeClr val="accent1">
                <a:lumMod val="60000"/>
              </a:schemeClr>
            </a:solidFill>
          </a:ln>
          <a:effectLst>
            <a:outerShdw blurRad="171450" dist="95250" dir="5399999" algn="ctr" rotWithShape="0">
              <a:srgbClr val="000000">
                <a:alpha val="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任意多边形 12"/>
          <p:cNvSpPr/>
          <p:nvPr>
            <p:custDataLst>
              <p:tags r:id="rId5"/>
            </p:custDataLst>
          </p:nvPr>
        </p:nvSpPr>
        <p:spPr>
          <a:xfrm>
            <a:off x="838200" y="1836420"/>
            <a:ext cx="812800" cy="812800"/>
          </a:xfrm>
          <a:custGeom>
            <a:avLst/>
            <a:gdLst>
              <a:gd name="sw" fmla="*/ 1 w 1280"/>
              <a:gd name="sh" fmla="*/ 1 h 1280"/>
              <a:gd name="mins" fmla="min sw sh"/>
              <a:gd name="dsw" fmla="+- 0 sw mins"/>
              <a:gd name="dsh" fmla="+- 0 sh mins"/>
              <a:gd name="p0x0" fmla="*/ 640 w 1280"/>
              <a:gd name="p0y0" fmla="*/ 0 h 1280"/>
              <a:gd name="p0x1" fmla="*/ 993 w 1280"/>
              <a:gd name="p0y1" fmla="*/ 0 h 1280"/>
              <a:gd name="p0x2" fmla="*/ 1280 w 1280"/>
              <a:gd name="p0y2" fmla="*/ 286 h 1280"/>
              <a:gd name="p0x3" fmla="*/ 1280 w 1280"/>
              <a:gd name="p0y3" fmla="*/ 640 h 1280"/>
              <a:gd name="p0x4" fmla="*/ 1280 w 1280"/>
              <a:gd name="p0y4" fmla="*/ 993 h 1280"/>
              <a:gd name="p0x5" fmla="*/ 993 w 1280"/>
              <a:gd name="p0y5" fmla="*/ 1280 h 1280"/>
              <a:gd name="p0x6" fmla="*/ 640 w 1280"/>
              <a:gd name="p0y6" fmla="*/ 1280 h 1280"/>
              <a:gd name="p0x7" fmla="*/ 286 w 1280"/>
              <a:gd name="p0y7" fmla="*/ 1280 h 1280"/>
              <a:gd name="p0x8" fmla="*/ 0 w 1280"/>
              <a:gd name="p0y8" fmla="*/ 993 h 1280"/>
              <a:gd name="p0x9" fmla="*/ 0 w 1280"/>
              <a:gd name="p0y9" fmla="*/ 640 h 1280"/>
              <a:gd name="p0x10" fmla="*/ 0 w 1280"/>
              <a:gd name="p0y10" fmla="*/ 286 h 1280"/>
              <a:gd name="p0x11" fmla="*/ 286 w 1280"/>
              <a:gd name="p0y11" fmla="*/ 0 h 1280"/>
              <a:gd name="p0x12" fmla="*/ 640 w 1280"/>
              <a:gd name="p0y12" fmla="*/ 0 h 128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cubicBezTo>
                  <a:pt x="p0x4" y="p0y4"/>
                  <a:pt x="p0x5" y="p0y5"/>
                  <a:pt x="p0x6" y="p0y6"/>
                </a:cubicBezTo>
                <a:cubicBezTo>
                  <a:pt x="p0x7" y="p0y7"/>
                  <a:pt x="p0x8" y="p0y8"/>
                  <a:pt x="p0x9" y="p0y9"/>
                </a:cubicBezTo>
                <a:cubicBezTo>
                  <a:pt x="p0x10" y="p0y10"/>
                  <a:pt x="p0x11" y="p0y11"/>
                  <a:pt x="p0x12" y="p0y1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>
                <a:lumMod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2" name="图片 11"/>
          <p:cNvPicPr preferRelativeResize="0"/>
          <p:nvPr>
            <p:custDataLst>
              <p:tags r:id="rId6"/>
            </p:custDataLst>
          </p:nvPr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1400" y="2040227"/>
            <a:ext cx="406400" cy="406400"/>
          </a:xfrm>
          <a:prstGeom prst="rect">
            <a:avLst/>
          </a:prstGeom>
          <a:noFill/>
        </p:spPr>
      </p:pic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1854200" y="1772920"/>
            <a:ext cx="5384800" cy="3556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/>
            <a:r>
              <a:rPr lang="en-US" sz="21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sz="21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技术的生活化体验</a:t>
            </a:r>
            <a:endParaRPr lang="zh-CN" sz="21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1854200" y="2179320"/>
            <a:ext cx="5384800" cy="5334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1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以语音助手、拍照识别、智能推荐等学生熟悉的</a:t>
            </a:r>
            <a:r>
              <a:rPr lang="en-US" altLang="zh-CN" sz="1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应用为载体，让学生直观感受人工智能的功能特点与应用场景。</a:t>
            </a:r>
            <a:endParaRPr lang="zh-CN" altLang="en-US" sz="14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任意多边形 15"/>
          <p:cNvSpPr/>
          <p:nvPr>
            <p:custDataLst>
              <p:tags r:id="rId11"/>
            </p:custDataLst>
          </p:nvPr>
        </p:nvSpPr>
        <p:spPr>
          <a:xfrm>
            <a:off x="609600" y="3166110"/>
            <a:ext cx="6858000" cy="1439545"/>
          </a:xfrm>
          <a:custGeom>
            <a:avLst/>
            <a:gdLst>
              <a:gd name="sw" fmla="*/ 1 w 10800"/>
              <a:gd name="sh" fmla="*/ 1 h 2266"/>
              <a:gd name="mins" fmla="min sw sh"/>
              <a:gd name="dsw" fmla="+- 0 sw mins"/>
              <a:gd name="dsh" fmla="+- 0 sh mins"/>
              <a:gd name="p0x0" fmla="*/ 240 w 10800"/>
              <a:gd name="p0y0" fmla="*/ 0 h 2266"/>
              <a:gd name="p0x1" fmla="*/ 10560 w 10800"/>
              <a:gd name="p0y1" fmla="*/ 0 h 2266"/>
              <a:gd name="p0x2" fmla="*/ 10692 w 10800"/>
              <a:gd name="p0y2" fmla="*/ 0 h 2266"/>
              <a:gd name="p0x3" fmla="*/ 10800 w 10800"/>
              <a:gd name="p0y3" fmla="*/ 107 h 2266"/>
              <a:gd name="p0x4" fmla="*/ 10800 w 10800"/>
              <a:gd name="p0y4" fmla="*/ 240 h 2266"/>
              <a:gd name="p0x5" fmla="*/ 10800 w 10800"/>
              <a:gd name="p0y5" fmla="*/ 2026 h 2266"/>
              <a:gd name="p0x6" fmla="*/ 10800 w 10800"/>
              <a:gd name="p0y6" fmla="*/ 2159 h 2266"/>
              <a:gd name="p0x7" fmla="*/ 10692 w 10800"/>
              <a:gd name="p0y7" fmla="*/ 2266 h 2266"/>
              <a:gd name="p0x8" fmla="*/ 10560 w 10800"/>
              <a:gd name="p0y8" fmla="*/ 2266 h 2266"/>
              <a:gd name="p0x9" fmla="*/ 240 w 10800"/>
              <a:gd name="p0y9" fmla="*/ 2266 h 2266"/>
              <a:gd name="p0x10" fmla="*/ 107 w 10800"/>
              <a:gd name="p0y10" fmla="*/ 2266 h 2266"/>
              <a:gd name="p0x11" fmla="*/ 0 w 10800"/>
              <a:gd name="p0y11" fmla="*/ 2159 h 2266"/>
              <a:gd name="p0x12" fmla="*/ 0 w 10800"/>
              <a:gd name="p0y12" fmla="*/ 2026 h 2266"/>
              <a:gd name="p0x13" fmla="*/ 0 w 10800"/>
              <a:gd name="p0y13" fmla="*/ 240 h 2266"/>
              <a:gd name="p0x14" fmla="*/ 0 w 10800"/>
              <a:gd name="p0y14" fmla="*/ 107 h 2266"/>
              <a:gd name="p0x15" fmla="*/ 107 w 10800"/>
              <a:gd name="p0y15" fmla="*/ 0 h 2266"/>
              <a:gd name="p0x16" fmla="*/ 240 w 10800"/>
              <a:gd name="p0y16" fmla="*/ 0 h 2266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19050">
            <a:solidFill>
              <a:schemeClr val="accent1">
                <a:lumMod val="60000"/>
              </a:schemeClr>
            </a:solidFill>
          </a:ln>
          <a:effectLst>
            <a:outerShdw blurRad="171450" dist="95250" dir="5399999" algn="ctr" rotWithShape="0">
              <a:srgbClr val="000000">
                <a:alpha val="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" name="任意多边形 17"/>
          <p:cNvSpPr/>
          <p:nvPr>
            <p:custDataLst>
              <p:tags r:id="rId12"/>
            </p:custDataLst>
          </p:nvPr>
        </p:nvSpPr>
        <p:spPr>
          <a:xfrm>
            <a:off x="838200" y="3479165"/>
            <a:ext cx="812800" cy="812800"/>
          </a:xfrm>
          <a:custGeom>
            <a:avLst/>
            <a:gdLst>
              <a:gd name="sw" fmla="*/ 1 w 1280"/>
              <a:gd name="sh" fmla="*/ 1 h 1280"/>
              <a:gd name="mins" fmla="min sw sh"/>
              <a:gd name="dsw" fmla="+- 0 sw mins"/>
              <a:gd name="dsh" fmla="+- 0 sh mins"/>
              <a:gd name="p0x0" fmla="*/ 640 w 1280"/>
              <a:gd name="p0y0" fmla="*/ 0 h 1280"/>
              <a:gd name="p0x1" fmla="*/ 993 w 1280"/>
              <a:gd name="p0y1" fmla="*/ 0 h 1280"/>
              <a:gd name="p0x2" fmla="*/ 1280 w 1280"/>
              <a:gd name="p0y2" fmla="*/ 286 h 1280"/>
              <a:gd name="p0x3" fmla="*/ 1280 w 1280"/>
              <a:gd name="p0y3" fmla="*/ 640 h 1280"/>
              <a:gd name="p0x4" fmla="*/ 1280 w 1280"/>
              <a:gd name="p0y4" fmla="*/ 993 h 1280"/>
              <a:gd name="p0x5" fmla="*/ 993 w 1280"/>
              <a:gd name="p0y5" fmla="*/ 1280 h 1280"/>
              <a:gd name="p0x6" fmla="*/ 640 w 1280"/>
              <a:gd name="p0y6" fmla="*/ 1280 h 1280"/>
              <a:gd name="p0x7" fmla="*/ 286 w 1280"/>
              <a:gd name="p0y7" fmla="*/ 1280 h 1280"/>
              <a:gd name="p0x8" fmla="*/ 0 w 1280"/>
              <a:gd name="p0y8" fmla="*/ 993 h 1280"/>
              <a:gd name="p0x9" fmla="*/ 0 w 1280"/>
              <a:gd name="p0y9" fmla="*/ 640 h 1280"/>
              <a:gd name="p0x10" fmla="*/ 0 w 1280"/>
              <a:gd name="p0y10" fmla="*/ 286 h 1280"/>
              <a:gd name="p0x11" fmla="*/ 286 w 1280"/>
              <a:gd name="p0y11" fmla="*/ 0 h 1280"/>
              <a:gd name="p0x12" fmla="*/ 640 w 1280"/>
              <a:gd name="p0y12" fmla="*/ 0 h 128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cubicBezTo>
                  <a:pt x="p0x4" y="p0y4"/>
                  <a:pt x="p0x5" y="p0y5"/>
                  <a:pt x="p0x6" y="p0y6"/>
                </a:cubicBezTo>
                <a:cubicBezTo>
                  <a:pt x="p0x7" y="p0y7"/>
                  <a:pt x="p0x8" y="p0y8"/>
                  <a:pt x="p0x9" y="p0y9"/>
                </a:cubicBezTo>
                <a:cubicBezTo>
                  <a:pt x="p0x10" y="p0y10"/>
                  <a:pt x="p0x11" y="p0y11"/>
                  <a:pt x="p0x12" y="p0y1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>
                <a:lumMod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7" name="图片 16"/>
          <p:cNvPicPr preferRelativeResize="0"/>
          <p:nvPr>
            <p:custDataLst>
              <p:tags r:id="rId13"/>
            </p:custDataLst>
          </p:nvPr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41400" y="3682859"/>
            <a:ext cx="406400" cy="406400"/>
          </a:xfrm>
          <a:prstGeom prst="rect">
            <a:avLst/>
          </a:prstGeom>
          <a:noFill/>
        </p:spPr>
      </p:pic>
      <p:sp>
        <p:nvSpPr>
          <p:cNvPr id="19" name="文本框 18"/>
          <p:cNvSpPr txBox="1"/>
          <p:nvPr>
            <p:custDataLst>
              <p:tags r:id="rId16"/>
            </p:custDataLst>
          </p:nvPr>
        </p:nvSpPr>
        <p:spPr>
          <a:xfrm>
            <a:off x="1854200" y="3415665"/>
            <a:ext cx="5384800" cy="3556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/>
            <a:r>
              <a:rPr lang="en-US" sz="21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sz="21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原理与社会影响的认知</a:t>
            </a:r>
            <a:endParaRPr lang="zh-CN" sz="21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7"/>
            </p:custDataLst>
          </p:nvPr>
        </p:nvSpPr>
        <p:spPr>
          <a:xfrm>
            <a:off x="1854200" y="3822065"/>
            <a:ext cx="5384800" cy="5334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1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教学重点放在人工智能基本原理的认知和技术社会影响的讨论上，引导学生理解</a:t>
            </a:r>
            <a:r>
              <a:rPr lang="en-US" altLang="zh-CN" sz="1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技术的优势与潜在风险。</a:t>
            </a:r>
            <a:endParaRPr lang="zh-CN" altLang="en-US" sz="14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任意多边形 20"/>
          <p:cNvSpPr/>
          <p:nvPr>
            <p:custDataLst>
              <p:tags r:id="rId18"/>
            </p:custDataLst>
          </p:nvPr>
        </p:nvSpPr>
        <p:spPr>
          <a:xfrm>
            <a:off x="609600" y="4808855"/>
            <a:ext cx="6858000" cy="1439545"/>
          </a:xfrm>
          <a:custGeom>
            <a:avLst/>
            <a:gdLst>
              <a:gd name="sw" fmla="*/ 1 w 10800"/>
              <a:gd name="sh" fmla="*/ 1 h 2266"/>
              <a:gd name="mins" fmla="min sw sh"/>
              <a:gd name="dsw" fmla="+- 0 sw mins"/>
              <a:gd name="dsh" fmla="+- 0 sh mins"/>
              <a:gd name="p0x0" fmla="*/ 240 w 10800"/>
              <a:gd name="p0y0" fmla="*/ 0 h 2266"/>
              <a:gd name="p0x1" fmla="*/ 10560 w 10800"/>
              <a:gd name="p0y1" fmla="*/ 0 h 2266"/>
              <a:gd name="p0x2" fmla="*/ 10692 w 10800"/>
              <a:gd name="p0y2" fmla="*/ 0 h 2266"/>
              <a:gd name="p0x3" fmla="*/ 10800 w 10800"/>
              <a:gd name="p0y3" fmla="*/ 107 h 2266"/>
              <a:gd name="p0x4" fmla="*/ 10800 w 10800"/>
              <a:gd name="p0y4" fmla="*/ 240 h 2266"/>
              <a:gd name="p0x5" fmla="*/ 10800 w 10800"/>
              <a:gd name="p0y5" fmla="*/ 2026 h 2266"/>
              <a:gd name="p0x6" fmla="*/ 10800 w 10800"/>
              <a:gd name="p0y6" fmla="*/ 2159 h 2266"/>
              <a:gd name="p0x7" fmla="*/ 10692 w 10800"/>
              <a:gd name="p0y7" fmla="*/ 2266 h 2266"/>
              <a:gd name="p0x8" fmla="*/ 10560 w 10800"/>
              <a:gd name="p0y8" fmla="*/ 2266 h 2266"/>
              <a:gd name="p0x9" fmla="*/ 240 w 10800"/>
              <a:gd name="p0y9" fmla="*/ 2266 h 2266"/>
              <a:gd name="p0x10" fmla="*/ 107 w 10800"/>
              <a:gd name="p0y10" fmla="*/ 2266 h 2266"/>
              <a:gd name="p0x11" fmla="*/ 0 w 10800"/>
              <a:gd name="p0y11" fmla="*/ 2159 h 2266"/>
              <a:gd name="p0x12" fmla="*/ 0 w 10800"/>
              <a:gd name="p0y12" fmla="*/ 2026 h 2266"/>
              <a:gd name="p0x13" fmla="*/ 0 w 10800"/>
              <a:gd name="p0y13" fmla="*/ 240 h 2266"/>
              <a:gd name="p0x14" fmla="*/ 0 w 10800"/>
              <a:gd name="p0y14" fmla="*/ 107 h 2266"/>
              <a:gd name="p0x15" fmla="*/ 107 w 10800"/>
              <a:gd name="p0y15" fmla="*/ 0 h 2266"/>
              <a:gd name="p0x16" fmla="*/ 240 w 10800"/>
              <a:gd name="p0y16" fmla="*/ 0 h 2266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19050">
            <a:solidFill>
              <a:schemeClr val="accent1">
                <a:lumMod val="60000"/>
              </a:schemeClr>
            </a:solidFill>
          </a:ln>
          <a:effectLst>
            <a:outerShdw blurRad="171450" dist="95250" dir="5399999" algn="ctr" rotWithShape="0">
              <a:srgbClr val="000000">
                <a:alpha val="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3" name="任意多边形 22"/>
          <p:cNvSpPr/>
          <p:nvPr>
            <p:custDataLst>
              <p:tags r:id="rId19"/>
            </p:custDataLst>
          </p:nvPr>
        </p:nvSpPr>
        <p:spPr>
          <a:xfrm>
            <a:off x="838200" y="5121910"/>
            <a:ext cx="812800" cy="812800"/>
          </a:xfrm>
          <a:custGeom>
            <a:avLst/>
            <a:gdLst>
              <a:gd name="sw" fmla="*/ 1 w 1280"/>
              <a:gd name="sh" fmla="*/ 1 h 1280"/>
              <a:gd name="mins" fmla="min sw sh"/>
              <a:gd name="dsw" fmla="+- 0 sw mins"/>
              <a:gd name="dsh" fmla="+- 0 sh mins"/>
              <a:gd name="p0x0" fmla="*/ 640 w 1280"/>
              <a:gd name="p0y0" fmla="*/ 0 h 1280"/>
              <a:gd name="p0x1" fmla="*/ 993 w 1280"/>
              <a:gd name="p0y1" fmla="*/ 0 h 1280"/>
              <a:gd name="p0x2" fmla="*/ 1280 w 1280"/>
              <a:gd name="p0y2" fmla="*/ 286 h 1280"/>
              <a:gd name="p0x3" fmla="*/ 1280 w 1280"/>
              <a:gd name="p0y3" fmla="*/ 640 h 1280"/>
              <a:gd name="p0x4" fmla="*/ 1280 w 1280"/>
              <a:gd name="p0y4" fmla="*/ 993 h 1280"/>
              <a:gd name="p0x5" fmla="*/ 993 w 1280"/>
              <a:gd name="p0y5" fmla="*/ 1280 h 1280"/>
              <a:gd name="p0x6" fmla="*/ 640 w 1280"/>
              <a:gd name="p0y6" fmla="*/ 1280 h 1280"/>
              <a:gd name="p0x7" fmla="*/ 286 w 1280"/>
              <a:gd name="p0y7" fmla="*/ 1280 h 1280"/>
              <a:gd name="p0x8" fmla="*/ 0 w 1280"/>
              <a:gd name="p0y8" fmla="*/ 993 h 1280"/>
              <a:gd name="p0x9" fmla="*/ 0 w 1280"/>
              <a:gd name="p0y9" fmla="*/ 640 h 1280"/>
              <a:gd name="p0x10" fmla="*/ 0 w 1280"/>
              <a:gd name="p0y10" fmla="*/ 286 h 1280"/>
              <a:gd name="p0x11" fmla="*/ 286 w 1280"/>
              <a:gd name="p0y11" fmla="*/ 0 h 1280"/>
              <a:gd name="p0x12" fmla="*/ 640 w 1280"/>
              <a:gd name="p0y12" fmla="*/ 0 h 128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cubicBezTo>
                  <a:pt x="p0x4" y="p0y4"/>
                  <a:pt x="p0x5" y="p0y5"/>
                  <a:pt x="p0x6" y="p0y6"/>
                </a:cubicBezTo>
                <a:cubicBezTo>
                  <a:pt x="p0x7" y="p0y7"/>
                  <a:pt x="p0x8" y="p0y8"/>
                  <a:pt x="p0x9" y="p0y9"/>
                </a:cubicBezTo>
                <a:cubicBezTo>
                  <a:pt x="p0x10" y="p0y10"/>
                  <a:pt x="p0x11" y="p0y11"/>
                  <a:pt x="p0x12" y="p0y1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>
                <a:lumMod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22" name="图片 21"/>
          <p:cNvPicPr preferRelativeResize="0"/>
          <p:nvPr>
            <p:custDataLst>
              <p:tags r:id="rId20"/>
            </p:custDataLst>
          </p:nvPr>
        </p:nvPicPr>
        <p:blipFill rotWithShape="1"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41400" y="5325491"/>
            <a:ext cx="406400" cy="406400"/>
          </a:xfrm>
          <a:prstGeom prst="rect">
            <a:avLst/>
          </a:prstGeom>
          <a:noFill/>
        </p:spPr>
      </p:pic>
      <p:sp>
        <p:nvSpPr>
          <p:cNvPr id="24" name="文本框 23"/>
          <p:cNvSpPr txBox="1"/>
          <p:nvPr>
            <p:custDataLst>
              <p:tags r:id="rId23"/>
            </p:custDataLst>
          </p:nvPr>
        </p:nvSpPr>
        <p:spPr>
          <a:xfrm>
            <a:off x="1854200" y="5058410"/>
            <a:ext cx="5384800" cy="3556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/>
            <a:r>
              <a:rPr sz="21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rPr>
              <a:t>人工智能伦理观念的塑造</a:t>
            </a:r>
            <a:endParaRPr sz="21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24"/>
            </p:custDataLst>
          </p:nvPr>
        </p:nvSpPr>
        <p:spPr>
          <a:xfrm>
            <a:off x="1854200" y="5464810"/>
            <a:ext cx="5384800" cy="5334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1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培养学生理性看待技术的态度，认识科技自立自强的重要性，形成正确的人工智能伦理观念，负责任地对待</a:t>
            </a:r>
            <a:r>
              <a:rPr lang="en-US" altLang="zh-CN" sz="1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技术发展。</a:t>
            </a:r>
            <a:endParaRPr lang="zh-CN" altLang="en-US" sz="14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 idx="11"/>
            <p:custDataLst>
              <p:tags r:id="rId25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>
                    <a:lumMod val="0"/>
                    <a:lumOff val="100000"/>
                  </a:schemeClr>
                </a:solidFill>
                <a:latin typeface="+mj-lt"/>
                <a:ea typeface="+mj-ea"/>
              </a:rPr>
              <a:t>人工智能：体验感知与伦理思辨</a:t>
            </a:r>
            <a:endParaRPr lang="zh-CN" altLang="en-US">
              <a:solidFill>
                <a:schemeClr val="tx1">
                  <a:lumMod val="0"/>
                  <a:lumOff val="100000"/>
                </a:schemeClr>
              </a:solidFill>
              <a:latin typeface="+mj-lt"/>
              <a:ea typeface="+mj-ea"/>
            </a:endParaRPr>
          </a:p>
        </p:txBody>
      </p: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/>
              <a:t>核心素养的具体化阐释：四大素养如何在课堂落地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信息意识：主动感知与合理运用信息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 fontScale="80000"/>
          </a:bodyPr>
          <a:p>
            <a:pPr algn="l">
              <a:lnSpc>
                <a:spcPct val="111000"/>
              </a:lnSpc>
            </a:pPr>
            <a:r>
              <a:rPr lang="zh-CN" altLang="en-US"/>
              <a:t>教学案例：班级绿植养护实践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围绕“班级绿植养护”任务，引导学生自主观察记录植物生长情况，搜集浇水、光照、温度等相关信息，在实践中感知信息的价值。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6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91"/>
            <p:custDataLst>
              <p:tags r:id="rId7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 sz="1900"/>
              <a:t>信息辨别与价值判断</a:t>
            </a:r>
            <a:endParaRPr lang="zh-CN" altLang="en-US" sz="1900"/>
          </a:p>
        </p:txBody>
      </p:sp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9"/>
            </p:custDataLst>
          </p:nvPr>
        </p:nvSpPr>
        <p:spPr/>
        <p:txBody>
          <a:bodyPr>
            <a:normAutofit lnSpcReduction="10000"/>
          </a:bodyPr>
          <a:p>
            <a:pPr algn="l">
              <a:lnSpc>
                <a:spcPct val="125000"/>
              </a:lnSpc>
            </a:pPr>
            <a:r>
              <a:rPr lang="zh-CN" altLang="en-US"/>
              <a:t>通过对比不同来源的养护方法，引导学生思考“哪些信息有用”“哪些数据可靠”“哪里获取的知识更可信”，培养信息真实性辨别能力。</a:t>
            </a:r>
            <a:endParaRPr lang="zh-CN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397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4"/>
            <p:custDataLst>
              <p:tags r:id="rId11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2"/>
            <p:custDataLst>
              <p:tags r:id="rId12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 sz="1900"/>
              <a:t>数据伦理与规范意识</a:t>
            </a:r>
            <a:endParaRPr lang="zh-CN" altLang="en-US" sz="190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3"/>
            <p:custDataLst>
              <p:tags r:id="rId13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在记录小组数据时强调尊重他人观察结果，不随意篡改数据，让信息意识与数据规范在实践中自然形成，实现“会获取、会判断、会运用”。</a:t>
            </a:r>
            <a:endParaRPr lang="zh-CN" altLang="en-US"/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计算思维：分解问题与有序思考能力培养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 fontScale="70000"/>
          </a:bodyPr>
          <a:p>
            <a:pPr algn="ctr">
              <a:lnSpc>
                <a:spcPct val="111000"/>
              </a:lnSpc>
            </a:pPr>
            <a:r>
              <a:rPr lang="zh-CN" altLang="en-US"/>
              <a:t>具象化任务载体：整理班级图书角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 lnSpcReduction="10000"/>
          </a:bodyPr>
          <a:p>
            <a:pPr algn="ctr">
              <a:lnSpc>
                <a:spcPct val="125000"/>
              </a:lnSpc>
            </a:pPr>
            <a:r>
              <a:rPr lang="zh-CN" altLang="en-US"/>
              <a:t>以“整理班级图书角”为生活化任务，引导学生将复杂问题拆解为递进式小步骤：按科目分类→依厚薄排序→编号上架，培养分解问题能力。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6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91"/>
            <p:custDataLst>
              <p:tags r:id="rId7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ctr">
              <a:lnSpc>
                <a:spcPct val="111000"/>
              </a:lnSpc>
            </a:pPr>
            <a:r>
              <a:rPr lang="zh-CN" altLang="en-US" sz="1700"/>
              <a:t>多元具象化表达方法</a:t>
            </a:r>
            <a:endParaRPr lang="zh-CN" altLang="en-US" sz="1700"/>
          </a:p>
        </p:txBody>
      </p:sp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9"/>
            </p:custDataLst>
          </p:nvPr>
        </p:nvSpPr>
        <p:spPr/>
        <p:txBody>
          <a:bodyPr>
            <a:normAutofit/>
          </a:bodyPr>
          <a:p>
            <a:pPr algn="ctr">
              <a:lnSpc>
                <a:spcPct val="125000"/>
              </a:lnSpc>
            </a:pPr>
            <a:r>
              <a:rPr lang="zh-CN" altLang="en-US"/>
              <a:t>鼓励学生通过画图、摆卡片、肢体模拟等方式呈现问题解决逻辑顺序，对比不同步骤组合的执行效率，优化整理流程，弱化编程依赖。</a:t>
            </a:r>
            <a:endParaRPr lang="zh-CN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397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4"/>
            <p:custDataLst>
              <p:tags r:id="rId11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2"/>
            <p:custDataLst>
              <p:tags r:id="rId12"/>
            </p:custDataLst>
          </p:nvPr>
        </p:nvSpPr>
        <p:spPr/>
        <p:txBody>
          <a:bodyPr>
            <a:normAutofit/>
          </a:bodyPr>
          <a:p>
            <a:pPr algn="ctr">
              <a:lnSpc>
                <a:spcPct val="111000"/>
              </a:lnSpc>
            </a:pPr>
            <a:r>
              <a:rPr lang="zh-CN" altLang="en-US" sz="1700"/>
              <a:t>核心思维训练目标</a:t>
            </a:r>
            <a:endParaRPr lang="zh-CN" altLang="en-US" sz="170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3"/>
            <p:custDataLst>
              <p:tags r:id="rId13"/>
            </p:custDataLst>
          </p:nvPr>
        </p:nvSpPr>
        <p:spPr/>
        <p:txBody>
          <a:bodyPr>
            <a:normAutofit/>
          </a:bodyPr>
          <a:p>
            <a:pPr algn="ctr">
              <a:lnSpc>
                <a:spcPct val="125000"/>
              </a:lnSpc>
            </a:pPr>
            <a:r>
              <a:rPr lang="zh-CN" altLang="en-US"/>
              <a:t>重点训练分解、抽象、排序和优化思想，让学生理解“算法是解决问题的好方法”，逐步形成条理清晰、逻辑严谨的计算思维。</a:t>
            </a:r>
            <a:endParaRPr lang="zh-CN" altLang="en-US"/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2025</a:t>
            </a:r>
            <a:r>
              <a:rPr lang="zh-CN" altLang="en-US"/>
              <a:t>年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610" y="125730"/>
            <a:ext cx="4970780" cy="9544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715" y="1137920"/>
            <a:ext cx="7256780" cy="546481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134995" y="6036310"/>
            <a:ext cx="6916420" cy="480695"/>
          </a:xfrm>
          <a:prstGeom prst="rect">
            <a:avLst/>
          </a:prstGeom>
          <a:noFill/>
          <a:ln w="444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数字化学习与创新：运用数字工具的能力提升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6388"/>
            <p:custDataLst>
              <p:tags r:id="rId2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项目任务：制作“我的动物朋友”电子小报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以电子小报制作为载体，引导学生灵活运用文字处理、图片处理工具，自主搜集整理动物资料，完成版面排版与创意设计。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91"/>
            <p:custDataLst>
              <p:tags r:id="rId5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小组协作与分工实践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7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小组内分工协作：素材搜集筛选、文字编辑润色、版面美化设计，在实践中探索软件功能边界，提升合作探究能力。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94"/>
            <p:custDataLst>
              <p:tags r:id="rId8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从“使用工具”到“创新表达”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3"/>
            <p:custDataLst>
              <p:tags r:id="rId10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鼓励用数字化方式呈现学习成果，实现从机械工具操作到个性化创意表达的提升，培养数字化学习与创新素养。</a:t>
            </a:r>
            <a:endParaRPr lang="zh-CN" altLang="en-US"/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占位符 1" descr="8fa51887-374b-11f1-8ab5-76bc8669a545"/>
          <p:cNvPicPr>
            <a:picLocks noChangeAspect="1"/>
          </p:cNvPicPr>
          <p:nvPr>
            <p:ph type="pic" idx="10"/>
            <p:custDataLst>
              <p:tags r:id="rId1"/>
            </p:custDataLst>
          </p:nvPr>
        </p:nvPicPr>
        <p:blipFill>
          <a:blip r:embed="rId2"/>
          <a:srcRect l="29" r="29"/>
          <a:stretch>
            <a:fillRect/>
          </a:stretch>
        </p:blipFill>
        <p:spPr>
          <a:xfrm>
            <a:off x="7924800" y="0"/>
            <a:ext cx="4267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任意多边形 6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sw" fmla="*/ 1 w 19200"/>
              <a:gd name="sh" fmla="*/ 1 h 10800"/>
              <a:gd name="mins" fmla="min sw sh"/>
              <a:gd name="dsw" fmla="+- 0 sw mins"/>
              <a:gd name="dsh" fmla="+- 0 sh mins"/>
              <a:gd name="p0a3dx" fmla="*/ dsw 1 1"/>
              <a:gd name="p0a3dy" fmla="*/ dsh 1 1"/>
              <a:gd name="p0a2dx" fmla="*/ dsw 1 1"/>
              <a:gd name="p0a2dy" fmla="*/ dsh 10798 1"/>
              <a:gd name="p0a1dx" fmla="*/ dsw 19198 1"/>
              <a:gd name="p0a1dy" fmla="*/ dsh 10798 1"/>
              <a:gd name="p0a0dx" fmla="*/ dsw 19198 1"/>
              <a:gd name="p0a0dy" fmla="*/ dsh 1 1"/>
              <a:gd name="p0x0s" fmla="*/ 1 mins 1"/>
              <a:gd name="p0x0" fmla="+- p0x0s p0a3dx 0"/>
              <a:gd name="p0y0s" fmla="*/ 0 mins 1"/>
              <a:gd name="p0y0" fmla="+- p0y0s p0a3dy 0"/>
              <a:gd name="p0x1s" fmla="*/ 19198 mins 1"/>
              <a:gd name="p0x1" fmla="+- p0x1s p0a0dx 0"/>
              <a:gd name="p0y1s" fmla="*/ 0 mins 1"/>
              <a:gd name="p0y1" fmla="+- p0y1s p0a0dy 0"/>
              <a:gd name="p0x2s" fmla="*/ 19199 mins 1"/>
              <a:gd name="p0x2" fmla="+- p0x2s p0a0dx 0"/>
              <a:gd name="p0y2s" fmla="*/ 0 mins 1"/>
              <a:gd name="p0y2" fmla="+- p0y2s p0a0dy 0"/>
              <a:gd name="p0x3s" fmla="*/ 19200 mins 1"/>
              <a:gd name="p0x3" fmla="+- p0x3s p0a0dx 0"/>
              <a:gd name="p0y3s" fmla="*/ 0 mins 1"/>
              <a:gd name="p0y3" fmla="+- p0y3s p0a0dy 0"/>
              <a:gd name="p0x4s" fmla="*/ 19200 mins 1"/>
              <a:gd name="p0x4" fmla="+- p0x4s p0a0dx 0"/>
              <a:gd name="p0y4s" fmla="*/ 1 mins 1"/>
              <a:gd name="p0y4" fmla="+- p0y4s p0a0dy 0"/>
              <a:gd name="p0x5s" fmla="*/ 19200 mins 1"/>
              <a:gd name="p0x5" fmla="+- p0x5s p0a1dx 0"/>
              <a:gd name="p0y5s" fmla="*/ 10798 mins 1"/>
              <a:gd name="p0y5" fmla="+- p0y5s p0a1dy 0"/>
              <a:gd name="p0x6s" fmla="*/ 19200 mins 1"/>
              <a:gd name="p0x6" fmla="+- p0x6s p0a1dx 0"/>
              <a:gd name="p0y6s" fmla="*/ 10799 mins 1"/>
              <a:gd name="p0y6" fmla="+- p0y6s p0a1dy 0"/>
              <a:gd name="p0x7s" fmla="*/ 19199 mins 1"/>
              <a:gd name="p0x7" fmla="+- p0x7s p0a1dx 0"/>
              <a:gd name="p0y7s" fmla="*/ 10800 mins 1"/>
              <a:gd name="p0y7" fmla="+- p0y7s p0a1dy 0"/>
              <a:gd name="p0x8s" fmla="*/ 19198 mins 1"/>
              <a:gd name="p0x8" fmla="+- p0x8s p0a1dx 0"/>
              <a:gd name="p0y8s" fmla="*/ 10800 mins 1"/>
              <a:gd name="p0y8" fmla="+- p0y8s p0a1dy 0"/>
              <a:gd name="p0x9s" fmla="*/ 1 mins 1"/>
              <a:gd name="p0x9" fmla="+- p0x9s p0a2dx 0"/>
              <a:gd name="p0y9s" fmla="*/ 10800 mins 1"/>
              <a:gd name="p0y9" fmla="+- p0y9s p0a2dy 0"/>
              <a:gd name="p0x10s" fmla="*/ 0 mins 1"/>
              <a:gd name="p0x10" fmla="+- p0x10s p0a2dx 0"/>
              <a:gd name="p0y10s" fmla="*/ 10800 mins 1"/>
              <a:gd name="p0y10" fmla="+- p0y10s p0a2dy 0"/>
              <a:gd name="p0x11s" fmla="*/ 0 mins 1"/>
              <a:gd name="p0x11" fmla="+- p0x11s p0a2dx 0"/>
              <a:gd name="p0y11s" fmla="*/ 10799 mins 1"/>
              <a:gd name="p0y11" fmla="+- p0y11s p0a2dy 0"/>
              <a:gd name="p0x12s" fmla="*/ 0 mins 1"/>
              <a:gd name="p0x12" fmla="+- p0x12s p0a2dx 0"/>
              <a:gd name="p0y12s" fmla="*/ 10798 mins 1"/>
              <a:gd name="p0y12" fmla="+- p0y12s p0a2dy 0"/>
              <a:gd name="p0x13s" fmla="*/ 0 mins 1"/>
              <a:gd name="p0x13" fmla="+- p0x13s p0a3dx 0"/>
              <a:gd name="p0y13s" fmla="*/ 1 mins 1"/>
              <a:gd name="p0y13" fmla="+- p0y13s p0a3dy 0"/>
              <a:gd name="p0x14s" fmla="*/ 0 mins 1"/>
              <a:gd name="p0x14" fmla="+- p0x14s p0a3dx 0"/>
              <a:gd name="p0y14s" fmla="*/ 0 mins 1"/>
              <a:gd name="p0y14" fmla="+- p0y14s p0a3dy 0"/>
              <a:gd name="p0x15s" fmla="*/ 0 mins 1"/>
              <a:gd name="p0x15" fmla="+- p0x15s p0a3dx 0"/>
              <a:gd name="p0y15s" fmla="*/ 0 mins 1"/>
              <a:gd name="p0y15" fmla="+- p0y15s p0a3dy 0"/>
              <a:gd name="p0x16s" fmla="*/ 1 mins 1"/>
              <a:gd name="p0x16" fmla="+- p0x16s p0a3dx 0"/>
              <a:gd name="p0y16s" fmla="*/ 0 mins 1"/>
              <a:gd name="p0y16" fmla="+- p0y16s p0a3dy 0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</a:schemeClr>
              </a:gs>
              <a:gs pos="65000">
                <a:schemeClr val="accent1">
                  <a:lumMod val="20000"/>
                </a:schemeClr>
              </a:gs>
              <a:gs pos="85000">
                <a:schemeClr val="accent1">
                  <a:alpha val="0"/>
                  <a:lumMod val="20000"/>
                </a:schemeClr>
              </a:gs>
              <a:gs pos="100000">
                <a:schemeClr val="accent1">
                  <a:alpha val="0"/>
                  <a:lumMod val="20000"/>
                </a:scheme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>
            <p:custDataLst>
              <p:tags r:id="rId4"/>
            </p:custDataLst>
          </p:nvPr>
        </p:nvSpPr>
        <p:spPr>
          <a:xfrm>
            <a:off x="609600" y="1523365"/>
            <a:ext cx="8534400" cy="1439545"/>
          </a:xfrm>
          <a:custGeom>
            <a:avLst/>
            <a:gdLst>
              <a:gd name="sw" fmla="*/ 1 w 13440"/>
              <a:gd name="sh" fmla="*/ 1 h 2266"/>
              <a:gd name="mins" fmla="min sw sh"/>
              <a:gd name="dsw" fmla="+- 0 sw mins"/>
              <a:gd name="dsh" fmla="+- 0 sh mins"/>
              <a:gd name="p0x0" fmla="*/ 240 w 13440"/>
              <a:gd name="p0y0" fmla="*/ 0 h 2266"/>
              <a:gd name="p0x1" fmla="*/ 13200 w 13440"/>
              <a:gd name="p0y1" fmla="*/ 0 h 2266"/>
              <a:gd name="p0x2" fmla="*/ 13332 w 13440"/>
              <a:gd name="p0y2" fmla="*/ 0 h 2266"/>
              <a:gd name="p0x3" fmla="*/ 13440 w 13440"/>
              <a:gd name="p0y3" fmla="*/ 107 h 2266"/>
              <a:gd name="p0x4" fmla="*/ 13440 w 13440"/>
              <a:gd name="p0y4" fmla="*/ 240 h 2266"/>
              <a:gd name="p0x5" fmla="*/ 13440 w 13440"/>
              <a:gd name="p0y5" fmla="*/ 2026 h 2266"/>
              <a:gd name="p0x6" fmla="*/ 13440 w 13440"/>
              <a:gd name="p0y6" fmla="*/ 2159 h 2266"/>
              <a:gd name="p0x7" fmla="*/ 13332 w 13440"/>
              <a:gd name="p0y7" fmla="*/ 2266 h 2266"/>
              <a:gd name="p0x8" fmla="*/ 13200 w 13440"/>
              <a:gd name="p0y8" fmla="*/ 2266 h 2266"/>
              <a:gd name="p0x9" fmla="*/ 240 w 13440"/>
              <a:gd name="p0y9" fmla="*/ 2266 h 2266"/>
              <a:gd name="p0x10" fmla="*/ 107 w 13440"/>
              <a:gd name="p0y10" fmla="*/ 2266 h 2266"/>
              <a:gd name="p0x11" fmla="*/ 0 w 13440"/>
              <a:gd name="p0y11" fmla="*/ 2159 h 2266"/>
              <a:gd name="p0x12" fmla="*/ 0 w 13440"/>
              <a:gd name="p0y12" fmla="*/ 2026 h 2266"/>
              <a:gd name="p0x13" fmla="*/ 0 w 13440"/>
              <a:gd name="p0y13" fmla="*/ 240 h 2266"/>
              <a:gd name="p0x14" fmla="*/ 0 w 13440"/>
              <a:gd name="p0y14" fmla="*/ 107 h 2266"/>
              <a:gd name="p0x15" fmla="*/ 107 w 13440"/>
              <a:gd name="p0y15" fmla="*/ 0 h 2266"/>
              <a:gd name="p0x16" fmla="*/ 240 w 13440"/>
              <a:gd name="p0y16" fmla="*/ 0 h 2266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19050">
            <a:solidFill>
              <a:schemeClr val="accent1">
                <a:lumMod val="60000"/>
              </a:schemeClr>
            </a:solidFill>
          </a:ln>
          <a:effectLst>
            <a:outerShdw blurRad="171450" dist="95250" dir="5399999" algn="ctr" rotWithShape="0">
              <a:srgbClr val="000000">
                <a:alpha val="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任意多边形 12"/>
          <p:cNvSpPr/>
          <p:nvPr>
            <p:custDataLst>
              <p:tags r:id="rId5"/>
            </p:custDataLst>
          </p:nvPr>
        </p:nvSpPr>
        <p:spPr>
          <a:xfrm>
            <a:off x="838200" y="1836420"/>
            <a:ext cx="812800" cy="812800"/>
          </a:xfrm>
          <a:custGeom>
            <a:avLst/>
            <a:gdLst>
              <a:gd name="sw" fmla="*/ 1 w 1280"/>
              <a:gd name="sh" fmla="*/ 1 h 1280"/>
              <a:gd name="mins" fmla="min sw sh"/>
              <a:gd name="dsw" fmla="+- 0 sw mins"/>
              <a:gd name="dsh" fmla="+- 0 sh mins"/>
              <a:gd name="p0x0" fmla="*/ 640 w 1280"/>
              <a:gd name="p0y0" fmla="*/ 0 h 1280"/>
              <a:gd name="p0x1" fmla="*/ 993 w 1280"/>
              <a:gd name="p0y1" fmla="*/ 0 h 1280"/>
              <a:gd name="p0x2" fmla="*/ 1280 w 1280"/>
              <a:gd name="p0y2" fmla="*/ 286 h 1280"/>
              <a:gd name="p0x3" fmla="*/ 1280 w 1280"/>
              <a:gd name="p0y3" fmla="*/ 640 h 1280"/>
              <a:gd name="p0x4" fmla="*/ 1280 w 1280"/>
              <a:gd name="p0y4" fmla="*/ 993 h 1280"/>
              <a:gd name="p0x5" fmla="*/ 993 w 1280"/>
              <a:gd name="p0y5" fmla="*/ 1280 h 1280"/>
              <a:gd name="p0x6" fmla="*/ 640 w 1280"/>
              <a:gd name="p0y6" fmla="*/ 1280 h 1280"/>
              <a:gd name="p0x7" fmla="*/ 286 w 1280"/>
              <a:gd name="p0y7" fmla="*/ 1280 h 1280"/>
              <a:gd name="p0x8" fmla="*/ 0 w 1280"/>
              <a:gd name="p0y8" fmla="*/ 993 h 1280"/>
              <a:gd name="p0x9" fmla="*/ 0 w 1280"/>
              <a:gd name="p0y9" fmla="*/ 640 h 1280"/>
              <a:gd name="p0x10" fmla="*/ 0 w 1280"/>
              <a:gd name="p0y10" fmla="*/ 286 h 1280"/>
              <a:gd name="p0x11" fmla="*/ 286 w 1280"/>
              <a:gd name="p0y11" fmla="*/ 0 h 1280"/>
              <a:gd name="p0x12" fmla="*/ 640 w 1280"/>
              <a:gd name="p0y12" fmla="*/ 0 h 128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cubicBezTo>
                  <a:pt x="p0x4" y="p0y4"/>
                  <a:pt x="p0x5" y="p0y5"/>
                  <a:pt x="p0x6" y="p0y6"/>
                </a:cubicBezTo>
                <a:cubicBezTo>
                  <a:pt x="p0x7" y="p0y7"/>
                  <a:pt x="p0x8" y="p0y8"/>
                  <a:pt x="p0x9" y="p0y9"/>
                </a:cubicBezTo>
                <a:cubicBezTo>
                  <a:pt x="p0x10" y="p0y10"/>
                  <a:pt x="p0x11" y="p0y11"/>
                  <a:pt x="p0x12" y="p0y1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>
                <a:lumMod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2" name="图片 11"/>
          <p:cNvPicPr preferRelativeResize="0"/>
          <p:nvPr>
            <p:custDataLst>
              <p:tags r:id="rId6"/>
            </p:custDataLst>
          </p:nvPr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1400" y="2040227"/>
            <a:ext cx="406400" cy="406400"/>
          </a:xfrm>
          <a:prstGeom prst="rect">
            <a:avLst/>
          </a:prstGeom>
          <a:noFill/>
        </p:spPr>
      </p:pic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1854200" y="1772920"/>
            <a:ext cx="7061200" cy="3556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/>
            <a:r>
              <a:rPr sz="21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rPr>
              <a:t>生活化场景教学：安全上网小卫士</a:t>
            </a:r>
            <a:endParaRPr sz="21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1854200" y="2179320"/>
            <a:ext cx="7061200" cy="5334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>
              <a:lnSpc>
                <a:spcPct val="120000"/>
              </a:lnSpc>
            </a:pPr>
            <a:r>
              <a:rPr sz="1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rPr>
              <a:t>结合游戏交友、网络购物、短视频浏览等学生熟悉场景，通过案例辨析、情景表演、小组讨论等方式开展教学。</a:t>
            </a:r>
            <a:endParaRPr sz="14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任意多边形 15"/>
          <p:cNvSpPr/>
          <p:nvPr>
            <p:custDataLst>
              <p:tags r:id="rId11"/>
            </p:custDataLst>
          </p:nvPr>
        </p:nvSpPr>
        <p:spPr>
          <a:xfrm>
            <a:off x="609600" y="3166110"/>
            <a:ext cx="8534400" cy="1439545"/>
          </a:xfrm>
          <a:custGeom>
            <a:avLst/>
            <a:gdLst>
              <a:gd name="sw" fmla="*/ 1 w 13440"/>
              <a:gd name="sh" fmla="*/ 1 h 2266"/>
              <a:gd name="mins" fmla="min sw sh"/>
              <a:gd name="dsw" fmla="+- 0 sw mins"/>
              <a:gd name="dsh" fmla="+- 0 sh mins"/>
              <a:gd name="p0x0" fmla="*/ 240 w 13440"/>
              <a:gd name="p0y0" fmla="*/ 0 h 2266"/>
              <a:gd name="p0x1" fmla="*/ 13200 w 13440"/>
              <a:gd name="p0y1" fmla="*/ 0 h 2266"/>
              <a:gd name="p0x2" fmla="*/ 13332 w 13440"/>
              <a:gd name="p0y2" fmla="*/ 0 h 2266"/>
              <a:gd name="p0x3" fmla="*/ 13440 w 13440"/>
              <a:gd name="p0y3" fmla="*/ 107 h 2266"/>
              <a:gd name="p0x4" fmla="*/ 13440 w 13440"/>
              <a:gd name="p0y4" fmla="*/ 240 h 2266"/>
              <a:gd name="p0x5" fmla="*/ 13440 w 13440"/>
              <a:gd name="p0y5" fmla="*/ 2026 h 2266"/>
              <a:gd name="p0x6" fmla="*/ 13440 w 13440"/>
              <a:gd name="p0y6" fmla="*/ 2159 h 2266"/>
              <a:gd name="p0x7" fmla="*/ 13332 w 13440"/>
              <a:gd name="p0y7" fmla="*/ 2266 h 2266"/>
              <a:gd name="p0x8" fmla="*/ 13200 w 13440"/>
              <a:gd name="p0y8" fmla="*/ 2266 h 2266"/>
              <a:gd name="p0x9" fmla="*/ 240 w 13440"/>
              <a:gd name="p0y9" fmla="*/ 2266 h 2266"/>
              <a:gd name="p0x10" fmla="*/ 107 w 13440"/>
              <a:gd name="p0y10" fmla="*/ 2266 h 2266"/>
              <a:gd name="p0x11" fmla="*/ 0 w 13440"/>
              <a:gd name="p0y11" fmla="*/ 2159 h 2266"/>
              <a:gd name="p0x12" fmla="*/ 0 w 13440"/>
              <a:gd name="p0y12" fmla="*/ 2026 h 2266"/>
              <a:gd name="p0x13" fmla="*/ 0 w 13440"/>
              <a:gd name="p0y13" fmla="*/ 240 h 2266"/>
              <a:gd name="p0x14" fmla="*/ 0 w 13440"/>
              <a:gd name="p0y14" fmla="*/ 107 h 2266"/>
              <a:gd name="p0x15" fmla="*/ 107 w 13440"/>
              <a:gd name="p0y15" fmla="*/ 0 h 2266"/>
              <a:gd name="p0x16" fmla="*/ 240 w 13440"/>
              <a:gd name="p0y16" fmla="*/ 0 h 2266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19050">
            <a:solidFill>
              <a:schemeClr val="accent1">
                <a:lumMod val="60000"/>
              </a:schemeClr>
            </a:solidFill>
          </a:ln>
          <a:effectLst>
            <a:outerShdw blurRad="171450" dist="95250" dir="5399999" algn="ctr" rotWithShape="0">
              <a:srgbClr val="000000">
                <a:alpha val="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" name="任意多边形 17"/>
          <p:cNvSpPr/>
          <p:nvPr>
            <p:custDataLst>
              <p:tags r:id="rId12"/>
            </p:custDataLst>
          </p:nvPr>
        </p:nvSpPr>
        <p:spPr>
          <a:xfrm>
            <a:off x="838200" y="3479165"/>
            <a:ext cx="812800" cy="812800"/>
          </a:xfrm>
          <a:custGeom>
            <a:avLst/>
            <a:gdLst>
              <a:gd name="sw" fmla="*/ 1 w 1280"/>
              <a:gd name="sh" fmla="*/ 1 h 1280"/>
              <a:gd name="mins" fmla="min sw sh"/>
              <a:gd name="dsw" fmla="+- 0 sw mins"/>
              <a:gd name="dsh" fmla="+- 0 sh mins"/>
              <a:gd name="p0x0" fmla="*/ 640 w 1280"/>
              <a:gd name="p0y0" fmla="*/ 0 h 1280"/>
              <a:gd name="p0x1" fmla="*/ 993 w 1280"/>
              <a:gd name="p0y1" fmla="*/ 0 h 1280"/>
              <a:gd name="p0x2" fmla="*/ 1280 w 1280"/>
              <a:gd name="p0y2" fmla="*/ 286 h 1280"/>
              <a:gd name="p0x3" fmla="*/ 1280 w 1280"/>
              <a:gd name="p0y3" fmla="*/ 640 h 1280"/>
              <a:gd name="p0x4" fmla="*/ 1280 w 1280"/>
              <a:gd name="p0y4" fmla="*/ 993 h 1280"/>
              <a:gd name="p0x5" fmla="*/ 993 w 1280"/>
              <a:gd name="p0y5" fmla="*/ 1280 h 1280"/>
              <a:gd name="p0x6" fmla="*/ 640 w 1280"/>
              <a:gd name="p0y6" fmla="*/ 1280 h 1280"/>
              <a:gd name="p0x7" fmla="*/ 286 w 1280"/>
              <a:gd name="p0y7" fmla="*/ 1280 h 1280"/>
              <a:gd name="p0x8" fmla="*/ 0 w 1280"/>
              <a:gd name="p0y8" fmla="*/ 993 h 1280"/>
              <a:gd name="p0x9" fmla="*/ 0 w 1280"/>
              <a:gd name="p0y9" fmla="*/ 640 h 1280"/>
              <a:gd name="p0x10" fmla="*/ 0 w 1280"/>
              <a:gd name="p0y10" fmla="*/ 286 h 1280"/>
              <a:gd name="p0x11" fmla="*/ 286 w 1280"/>
              <a:gd name="p0y11" fmla="*/ 0 h 1280"/>
              <a:gd name="p0x12" fmla="*/ 640 w 1280"/>
              <a:gd name="p0y12" fmla="*/ 0 h 128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cubicBezTo>
                  <a:pt x="p0x4" y="p0y4"/>
                  <a:pt x="p0x5" y="p0y5"/>
                  <a:pt x="p0x6" y="p0y6"/>
                </a:cubicBezTo>
                <a:cubicBezTo>
                  <a:pt x="p0x7" y="p0y7"/>
                  <a:pt x="p0x8" y="p0y8"/>
                  <a:pt x="p0x9" y="p0y9"/>
                </a:cubicBezTo>
                <a:cubicBezTo>
                  <a:pt x="p0x10" y="p0y10"/>
                  <a:pt x="p0x11" y="p0y11"/>
                  <a:pt x="p0x12" y="p0y1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>
                <a:lumMod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7" name="图片 16"/>
          <p:cNvPicPr preferRelativeResize="0"/>
          <p:nvPr>
            <p:custDataLst>
              <p:tags r:id="rId13"/>
            </p:custDataLst>
          </p:nvPr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41400" y="3682859"/>
            <a:ext cx="406400" cy="406400"/>
          </a:xfrm>
          <a:prstGeom prst="rect">
            <a:avLst/>
          </a:prstGeom>
          <a:noFill/>
        </p:spPr>
      </p:pic>
      <p:sp>
        <p:nvSpPr>
          <p:cNvPr id="19" name="文本框 18"/>
          <p:cNvSpPr txBox="1"/>
          <p:nvPr>
            <p:custDataLst>
              <p:tags r:id="rId16"/>
            </p:custDataLst>
          </p:nvPr>
        </p:nvSpPr>
        <p:spPr>
          <a:xfrm>
            <a:off x="1854200" y="3415665"/>
            <a:ext cx="7061200" cy="3556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/>
            <a:r>
              <a:rPr sz="21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rPr>
              <a:t>核心安全素养培养</a:t>
            </a:r>
            <a:endParaRPr sz="21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7"/>
            </p:custDataLst>
          </p:nvPr>
        </p:nvSpPr>
        <p:spPr>
          <a:xfrm>
            <a:off x="1854200" y="3822065"/>
            <a:ext cx="7061200" cy="5334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>
              <a:lnSpc>
                <a:spcPct val="120000"/>
              </a:lnSpc>
            </a:pPr>
            <a:r>
              <a:rPr sz="1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rPr>
              <a:t>引导学生认识个人信息保护重要性，学会设置安全密码，不随意点击陌生链接，不泄露家庭住址、电话等隐私信息。</a:t>
            </a:r>
            <a:endParaRPr sz="14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1" name="任意多边形 20"/>
          <p:cNvSpPr/>
          <p:nvPr>
            <p:custDataLst>
              <p:tags r:id="rId18"/>
            </p:custDataLst>
          </p:nvPr>
        </p:nvSpPr>
        <p:spPr>
          <a:xfrm>
            <a:off x="609600" y="4808855"/>
            <a:ext cx="8534400" cy="1439545"/>
          </a:xfrm>
          <a:custGeom>
            <a:avLst/>
            <a:gdLst>
              <a:gd name="sw" fmla="*/ 1 w 13440"/>
              <a:gd name="sh" fmla="*/ 1 h 2266"/>
              <a:gd name="mins" fmla="min sw sh"/>
              <a:gd name="dsw" fmla="+- 0 sw mins"/>
              <a:gd name="dsh" fmla="+- 0 sh mins"/>
              <a:gd name="p0x0" fmla="*/ 240 w 13440"/>
              <a:gd name="p0y0" fmla="*/ 0 h 2266"/>
              <a:gd name="p0x1" fmla="*/ 13200 w 13440"/>
              <a:gd name="p0y1" fmla="*/ 0 h 2266"/>
              <a:gd name="p0x2" fmla="*/ 13332 w 13440"/>
              <a:gd name="p0y2" fmla="*/ 0 h 2266"/>
              <a:gd name="p0x3" fmla="*/ 13440 w 13440"/>
              <a:gd name="p0y3" fmla="*/ 107 h 2266"/>
              <a:gd name="p0x4" fmla="*/ 13440 w 13440"/>
              <a:gd name="p0y4" fmla="*/ 240 h 2266"/>
              <a:gd name="p0x5" fmla="*/ 13440 w 13440"/>
              <a:gd name="p0y5" fmla="*/ 2026 h 2266"/>
              <a:gd name="p0x6" fmla="*/ 13440 w 13440"/>
              <a:gd name="p0y6" fmla="*/ 2159 h 2266"/>
              <a:gd name="p0x7" fmla="*/ 13332 w 13440"/>
              <a:gd name="p0y7" fmla="*/ 2266 h 2266"/>
              <a:gd name="p0x8" fmla="*/ 13200 w 13440"/>
              <a:gd name="p0y8" fmla="*/ 2266 h 2266"/>
              <a:gd name="p0x9" fmla="*/ 240 w 13440"/>
              <a:gd name="p0y9" fmla="*/ 2266 h 2266"/>
              <a:gd name="p0x10" fmla="*/ 107 w 13440"/>
              <a:gd name="p0y10" fmla="*/ 2266 h 2266"/>
              <a:gd name="p0x11" fmla="*/ 0 w 13440"/>
              <a:gd name="p0y11" fmla="*/ 2159 h 2266"/>
              <a:gd name="p0x12" fmla="*/ 0 w 13440"/>
              <a:gd name="p0y12" fmla="*/ 2026 h 2266"/>
              <a:gd name="p0x13" fmla="*/ 0 w 13440"/>
              <a:gd name="p0y13" fmla="*/ 240 h 2266"/>
              <a:gd name="p0x14" fmla="*/ 0 w 13440"/>
              <a:gd name="p0y14" fmla="*/ 107 h 2266"/>
              <a:gd name="p0x15" fmla="*/ 107 w 13440"/>
              <a:gd name="p0y15" fmla="*/ 0 h 2266"/>
              <a:gd name="p0x16" fmla="*/ 240 w 13440"/>
              <a:gd name="p0y16" fmla="*/ 0 h 2266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19050">
            <a:solidFill>
              <a:schemeClr val="accent1">
                <a:lumMod val="60000"/>
              </a:schemeClr>
            </a:solidFill>
          </a:ln>
          <a:effectLst>
            <a:outerShdw blurRad="171450" dist="95250" dir="5399999" algn="ctr" rotWithShape="0">
              <a:srgbClr val="000000">
                <a:alpha val="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3" name="任意多边形 22"/>
          <p:cNvSpPr/>
          <p:nvPr>
            <p:custDataLst>
              <p:tags r:id="rId19"/>
            </p:custDataLst>
          </p:nvPr>
        </p:nvSpPr>
        <p:spPr>
          <a:xfrm>
            <a:off x="838200" y="5121910"/>
            <a:ext cx="812800" cy="812800"/>
          </a:xfrm>
          <a:custGeom>
            <a:avLst/>
            <a:gdLst>
              <a:gd name="sw" fmla="*/ 1 w 1280"/>
              <a:gd name="sh" fmla="*/ 1 h 1280"/>
              <a:gd name="mins" fmla="min sw sh"/>
              <a:gd name="dsw" fmla="+- 0 sw mins"/>
              <a:gd name="dsh" fmla="+- 0 sh mins"/>
              <a:gd name="p0x0" fmla="*/ 640 w 1280"/>
              <a:gd name="p0y0" fmla="*/ 0 h 1280"/>
              <a:gd name="p0x1" fmla="*/ 993 w 1280"/>
              <a:gd name="p0y1" fmla="*/ 0 h 1280"/>
              <a:gd name="p0x2" fmla="*/ 1280 w 1280"/>
              <a:gd name="p0y2" fmla="*/ 286 h 1280"/>
              <a:gd name="p0x3" fmla="*/ 1280 w 1280"/>
              <a:gd name="p0y3" fmla="*/ 640 h 1280"/>
              <a:gd name="p0x4" fmla="*/ 1280 w 1280"/>
              <a:gd name="p0y4" fmla="*/ 993 h 1280"/>
              <a:gd name="p0x5" fmla="*/ 993 w 1280"/>
              <a:gd name="p0y5" fmla="*/ 1280 h 1280"/>
              <a:gd name="p0x6" fmla="*/ 640 w 1280"/>
              <a:gd name="p0y6" fmla="*/ 1280 h 1280"/>
              <a:gd name="p0x7" fmla="*/ 286 w 1280"/>
              <a:gd name="p0y7" fmla="*/ 1280 h 1280"/>
              <a:gd name="p0x8" fmla="*/ 0 w 1280"/>
              <a:gd name="p0y8" fmla="*/ 993 h 1280"/>
              <a:gd name="p0x9" fmla="*/ 0 w 1280"/>
              <a:gd name="p0y9" fmla="*/ 640 h 1280"/>
              <a:gd name="p0x10" fmla="*/ 0 w 1280"/>
              <a:gd name="p0y10" fmla="*/ 286 h 1280"/>
              <a:gd name="p0x11" fmla="*/ 286 w 1280"/>
              <a:gd name="p0y11" fmla="*/ 0 h 1280"/>
              <a:gd name="p0x12" fmla="*/ 640 w 1280"/>
              <a:gd name="p0y12" fmla="*/ 0 h 128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cubicBezTo>
                  <a:pt x="p0x4" y="p0y4"/>
                  <a:pt x="p0x5" y="p0y5"/>
                  <a:pt x="p0x6" y="p0y6"/>
                </a:cubicBezTo>
                <a:cubicBezTo>
                  <a:pt x="p0x7" y="p0y7"/>
                  <a:pt x="p0x8" y="p0y8"/>
                  <a:pt x="p0x9" y="p0y9"/>
                </a:cubicBezTo>
                <a:cubicBezTo>
                  <a:pt x="p0x10" y="p0y10"/>
                  <a:pt x="p0x11" y="p0y11"/>
                  <a:pt x="p0x12" y="p0y1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>
                <a:lumMod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22" name="图片 21"/>
          <p:cNvPicPr preferRelativeResize="0"/>
          <p:nvPr>
            <p:custDataLst>
              <p:tags r:id="rId20"/>
            </p:custDataLst>
          </p:nvPr>
        </p:nvPicPr>
        <p:blipFill rotWithShape="1"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41400" y="5325491"/>
            <a:ext cx="406400" cy="406400"/>
          </a:xfrm>
          <a:prstGeom prst="rect">
            <a:avLst/>
          </a:prstGeom>
          <a:noFill/>
        </p:spPr>
      </p:pic>
      <p:sp>
        <p:nvSpPr>
          <p:cNvPr id="24" name="文本框 23"/>
          <p:cNvSpPr txBox="1"/>
          <p:nvPr>
            <p:custDataLst>
              <p:tags r:id="rId23"/>
            </p:custDataLst>
          </p:nvPr>
        </p:nvSpPr>
        <p:spPr>
          <a:xfrm>
            <a:off x="1854200" y="5058410"/>
            <a:ext cx="7061200" cy="3556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/>
            <a:r>
              <a:rPr sz="21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rPr>
              <a:t>数字伦理与规则意识</a:t>
            </a:r>
            <a:endParaRPr sz="21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24"/>
            </p:custDataLst>
          </p:nvPr>
        </p:nvSpPr>
        <p:spPr>
          <a:xfrm>
            <a:off x="1854200" y="5464810"/>
            <a:ext cx="7061200" cy="5334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>
              <a:lnSpc>
                <a:spcPct val="120000"/>
              </a:lnSpc>
            </a:pPr>
            <a:r>
              <a:rPr sz="1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rPr>
              <a:t>强调遵守网络规则，尊重原创作品，文明发言、理性互动，将网络安全与信息伦理转化为具体行为习惯，树立负责任的数字公民意识。</a:t>
            </a:r>
            <a:endParaRPr sz="14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 idx="11"/>
            <p:custDataLst>
              <p:tags r:id="rId25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>
                <a:solidFill>
                  <a:schemeClr val="tx1">
                    <a:lumMod val="0"/>
                    <a:lumOff val="100000"/>
                  </a:schemeClr>
                </a:solidFill>
                <a:latin typeface="+mj-lt"/>
                <a:ea typeface="+mj-ea"/>
              </a:rPr>
              <a:t>信息社会责任：安全文明的数字公民意识树立</a:t>
            </a:r>
            <a:endParaRPr lang="zh-CN" altLang="en-US">
              <a:solidFill>
                <a:schemeClr val="tx1">
                  <a:lumMod val="0"/>
                  <a:lumOff val="100000"/>
                </a:schemeClr>
              </a:solidFill>
              <a:latin typeface="+mj-lt"/>
              <a:ea typeface="+mj-ea"/>
            </a:endParaRPr>
          </a:p>
        </p:txBody>
      </p: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/>
              <a:t>关于信息科技课堂的几点思考和建议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05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>
                <a:gradFill>
                  <a:gsLst>
                    <a:gs pos="100000">
                      <a:srgbClr val="F5C5D6"/>
                    </a:gs>
                    <a:gs pos="0">
                      <a:srgbClr val="9A97EF"/>
                    </a:gs>
                  </a:gsLst>
                  <a:lin ang="2700000" scaled="1"/>
                </a:gradFill>
              </a:rPr>
              <a:t>教学理念</a:t>
            </a:r>
            <a:r>
              <a:rPr lang="zh-CN" altLang="en-US"/>
              <a:t>：从“教软件操作”转向“育数字素养”</a:t>
            </a:r>
            <a:endParaRPr lang="zh-CN" altLang="en-US"/>
          </a:p>
        </p:txBody>
      </p:sp>
      <p:pic>
        <p:nvPicPr>
          <p:cNvPr id="3" name="内容占位符 2" descr="8e4e1e28-374b-11f1-b201-cee975b0d205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t="1006" b="1006"/>
          <a:stretch>
            <a:fillRect/>
          </a:stretch>
        </p:blipFill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 sz="1700"/>
              <a:t>传统“微软说明书”式教学的问题</a:t>
            </a:r>
            <a:endParaRPr lang="zh-CN" altLang="en-US" sz="1700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过去信息技术课多以软件教学为主，教师依次介绍常用办公软件，学生被动练习步骤，课堂重技能轻思维，部分课堂无目标、无定位，基础好的学生觉得索然无味。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 sz="1700"/>
              <a:t>跳出“工具教学”思维的转变方向</a:t>
            </a:r>
            <a:endParaRPr lang="zh-CN" altLang="en-US" sz="1700"/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>
            <a:normAutofit lnSpcReduction="10000"/>
          </a:bodyPr>
          <a:p>
            <a:pPr algn="l">
              <a:lnSpc>
                <a:spcPct val="125000"/>
              </a:lnSpc>
            </a:pPr>
            <a:r>
              <a:rPr lang="zh-CN" altLang="en-US"/>
              <a:t>教师应将数据、算法、网络、安全等主线融入日常教学，课堂不再追求操作熟练，而是聚焦信息意识、计算思维、社会责任的培育，坚持“原理在前、技能在后”。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8"/>
            </p:custDataLst>
          </p:nvPr>
        </p:nvSpPr>
        <p:spPr/>
        <p:txBody>
          <a:bodyPr>
            <a:normAutofit fontScale="70000"/>
          </a:bodyPr>
          <a:p>
            <a:pPr algn="l">
              <a:lnSpc>
                <a:spcPct val="111000"/>
              </a:lnSpc>
            </a:pPr>
            <a:r>
              <a:rPr lang="zh-CN" altLang="en-US"/>
              <a:t>从“教会用”到“明白理、守规矩、会创新”的目标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9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即使硬件条件有限，也要让学生理解技术背后的逻辑，而非机械模仿，实现从单纯教会使用工具到明白原理、遵守规则、学会创新的转变。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>
                <a:gradFill>
                  <a:gsLst>
                    <a:gs pos="100000">
                      <a:srgbClr val="F5C5D6"/>
                    </a:gs>
                    <a:gs pos="0">
                      <a:srgbClr val="9A97EF"/>
                    </a:gs>
                  </a:gsLst>
                  <a:lin ang="2700000" scaled="1"/>
                </a:gradFill>
              </a:rPr>
              <a:t>教学方式：</a:t>
            </a:r>
            <a:r>
              <a:rPr lang="zh-CN" altLang="en-US"/>
              <a:t>从“讲授演示”转向“项目化真实学习”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4" name="图片占位符 3" descr="8e7be8cc-374b-11f1-b201-cee975b0d205"/>
          <p:cNvPicPr>
            <a:picLocks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l="56" r="56"/>
          <a:stretch>
            <a:fillRect/>
          </a:stretch>
        </p:blipFill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 sz="1400"/>
              <a:t>传统教学方式的不足</a:t>
            </a:r>
            <a:endParaRPr lang="zh-CN" altLang="en-US" sz="1400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传统课堂以教师讲、学生看为主，学生被动接受，参与度不高，难以激发学习动力和促进知识的理解与实际应用。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8" name="图片占位符 7" descr="8e7bea53-374b-11f1-b201-cee975b0d205"/>
          <p:cNvPicPr>
            <a:picLocks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t="368" b="368"/>
          <a:stretch>
            <a:fillRect/>
          </a:stretch>
        </p:blipFill>
        <p:spPr>
          <a:xfrm>
            <a:off x="4368800" y="4216400"/>
            <a:ext cx="3454400" cy="2032000"/>
          </a:xfrm>
          <a:custGeom>
            <a:avLst/>
            <a:gdLst>
              <a:gd name="connisteX0" fmla="*/ 0 w 3454400"/>
              <a:gd name="connsiteY0" fmla="*/ 0 h 2032000"/>
              <a:gd name="connisteX1" fmla="*/ 3454400 w 3454400"/>
              <a:gd name="connsiteY1" fmla="*/ 0 h 2032000"/>
              <a:gd name="connisteX2" fmla="*/ 3454400 w 3454400"/>
              <a:gd name="connsiteY2" fmla="*/ 1828800 h 2032000"/>
              <a:gd name="connisteX3" fmla="*/ 3251200 w 3454400"/>
              <a:gd name="connsiteY3" fmla="*/ 2032000 h 2032000"/>
              <a:gd name="connisteX4" fmla="*/ 203200 w 3454400"/>
              <a:gd name="connsiteY4" fmla="*/ 2032000 h 2032000"/>
              <a:gd name="connisteX5" fmla="*/ 0 w 3454400"/>
              <a:gd name="connsiteY5" fmla="*/ 1828800 h 2032000"/>
              <a:gd name="connisteX6" fmla="*/ 0 w 34544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0"/>
                </a:moveTo>
                <a:lnTo>
                  <a:pt x="3454400" y="0"/>
                </a:lnTo>
                <a:lnTo>
                  <a:pt x="3454400" y="1828800"/>
                </a:lnTo>
                <a:cubicBezTo>
                  <a:pt x="3454400" y="1941024"/>
                  <a:pt x="3363424" y="2032000"/>
                  <a:pt x="32512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 sz="1400"/>
              <a:t>项目式、探究式教学的优势</a:t>
            </a:r>
            <a:endParaRPr lang="zh-CN" altLang="en-US" sz="140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教育心理学研究显示，提升学生参与度能激发学习动力、促进知识应用，改善教学效果。实证研究证实项目式教学可提高学生参与度，且参与度对项目完成质量有显著影响。</a:t>
            </a:r>
            <a:endParaRPr lang="zh-CN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396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2" name="图片占位符 11" descr="8e7bea2b-374b-11f1-b201-cee975b0d205"/>
          <p:cNvPicPr>
            <a:picLocks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l="56" r="56"/>
          <a:stretch>
            <a:fillRect/>
          </a:stretch>
        </p:blipFill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>
            <a:normAutofit fontScale="60000"/>
          </a:bodyPr>
          <a:p>
            <a:pPr algn="l">
              <a:lnSpc>
                <a:spcPct val="111000"/>
              </a:lnSpc>
            </a:pPr>
            <a:r>
              <a:rPr lang="zh-CN" altLang="en-US"/>
              <a:t>围绕生活实际设计小项目的建议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教师可设计校园数据调查、信息安全公约制定、家乡宣传海报制作等项目，采用问题驱动、小组合作、实践探究，让学生在解决真实问题中“做中学、用中学、创中学”。</a:t>
            </a:r>
            <a:endParaRPr lang="zh-CN" altLang="en-US"/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pPr algn="l">
              <a:lnSpc>
                <a:spcPct val="111000"/>
              </a:lnSpc>
            </a:pPr>
            <a:r>
              <a:rPr lang="zh-CN" altLang="en-US">
                <a:gradFill>
                  <a:gsLst>
                    <a:gs pos="25000">
                      <a:srgbClr val="FF566A"/>
                    </a:gs>
                    <a:gs pos="75000">
                      <a:srgbClr val="F6AABA"/>
                    </a:gs>
                    <a:gs pos="0">
                      <a:srgbClr val="EB3A48"/>
                    </a:gs>
                    <a:gs pos="100000">
                      <a:srgbClr val="FFCFD9"/>
                    </a:gs>
                  </a:gsLst>
                  <a:lin ang="18900000" scaled="1"/>
                </a:gradFill>
              </a:rPr>
              <a:t>课堂组织：</a:t>
            </a:r>
            <a:r>
              <a:rPr lang="zh-CN" altLang="en-US"/>
              <a:t>从“整齐划一”转向“分层适配、灵活实施”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4" name="图片占位符 3" descr="8f188ea3-374b-11f1-bfed-ba0bb9e0e4b6"/>
          <p:cNvPicPr>
            <a:picLocks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l="706" r="706"/>
          <a:stretch>
            <a:fillRect/>
          </a:stretch>
        </p:blipFill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 sz="1700"/>
              <a:t>当前课堂组织面临的问题</a:t>
            </a:r>
            <a:endParaRPr lang="zh-CN" altLang="en-US" sz="1700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 sz="1400"/>
              <a:t>信息科技成为必修课后，学生基础差异大、设备不均、课时紧张等问题更加突出，统一进度、统一任务的模式已不适用。</a:t>
            </a:r>
            <a:endParaRPr lang="zh-CN" altLang="en-US" sz="1400"/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8" name="图片占位符 7" descr="8f188ecd-374b-11f1-bfed-ba0bb9e0e4b6"/>
          <p:cNvPicPr>
            <a:picLocks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t="368" b="368"/>
          <a:stretch>
            <a:fillRect/>
          </a:stretch>
        </p:blipFill>
        <p:spPr>
          <a:xfrm>
            <a:off x="43688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 sz="1700"/>
              <a:t>分层教学的实施策略</a:t>
            </a:r>
            <a:endParaRPr lang="zh-CN" altLang="en-US" sz="170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>
            <a:normAutofit fontScale="90000"/>
          </a:bodyPr>
          <a:p>
            <a:pPr algn="l">
              <a:lnSpc>
                <a:spcPct val="125000"/>
              </a:lnSpc>
            </a:pPr>
            <a:r>
              <a:rPr lang="zh-CN" altLang="en-US"/>
              <a:t>基础薄弱学生侧重体验与理解，能力较强学生侧重设计与创新；机房不足时采用分组轮动、多人协作、手机辅助等方式，提高设备利用率，强化课堂常规与安全管理。</a:t>
            </a:r>
            <a:endParaRPr lang="zh-CN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396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2" name="图片占位符 11" descr="8f188f36-374b-11f1-bfed-ba0bb9e0e4b6"/>
          <p:cNvPicPr>
            <a:picLocks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l="706" r="706"/>
          <a:stretch>
            <a:fillRect/>
          </a:stretch>
        </p:blipFill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>
            <a:normAutofit fontScale="70000"/>
          </a:bodyPr>
          <a:p>
            <a:pPr algn="l">
              <a:lnSpc>
                <a:spcPct val="111000"/>
              </a:lnSpc>
            </a:pPr>
            <a:r>
              <a:rPr lang="zh-CN" altLang="en-US"/>
              <a:t>因地制宜、因校施策的原则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 sz="1400"/>
              <a:t>课堂组织不搞形式化，不追求统一标准，应根据学校实际情况灵活调整，让每个学生都能参与、有收获。</a:t>
            </a:r>
            <a:endParaRPr lang="zh-CN" altLang="en-US" sz="1400"/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1249680" y="988695"/>
            <a:ext cx="10332720" cy="609600"/>
          </a:xfrm>
        </p:spPr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 sz="3000"/>
              <a:t>三层支持框架具体内容</a:t>
            </a:r>
            <a:endParaRPr lang="zh-CN" altLang="en-US" sz="3000"/>
          </a:p>
        </p:txBody>
      </p:sp>
      <p:pic>
        <p:nvPicPr>
          <p:cNvPr id="3" name="图片占位符 2" descr="8ec11b87-374b-11f1-b201-cee975b0d205"/>
          <p:cNvPicPr>
            <a:picLocks noChangeAspect="1"/>
          </p:cNvPicPr>
          <p:nvPr>
            <p:ph type="pic" idx="16392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1168400" y="17526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/>
          </a:bodyPr>
          <a:p>
            <a:pPr algn="ctr">
              <a:lnSpc>
                <a:spcPct val="111000"/>
              </a:lnSpc>
            </a:pPr>
            <a:r>
              <a:rPr lang="zh-CN" altLang="en-US"/>
              <a:t>基础层（所有学生）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ctr">
              <a:lnSpc>
                <a:spcPct val="125000"/>
              </a:lnSpc>
            </a:pPr>
            <a:r>
              <a:rPr lang="zh-CN" altLang="en-US"/>
              <a:t>为所有学生提供清晰的任务说明、范例以及关键知识微视频，帮助学生理解基础概念和完成基础任务。</a:t>
            </a:r>
            <a:endParaRPr lang="zh-CN" altLang="en-US"/>
          </a:p>
        </p:txBody>
      </p:sp>
      <p:pic>
        <p:nvPicPr>
          <p:cNvPr id="6" name="图片占位符 5" descr="8ec11c3c-374b-11f1-b201-cee975b0d205"/>
          <p:cNvPicPr>
            <a:picLocks noChangeAspect="1"/>
          </p:cNvPicPr>
          <p:nvPr>
            <p:ph type="pic" idx="16393"/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029200" y="17526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ctr">
              <a:lnSpc>
                <a:spcPct val="111000"/>
              </a:lnSpc>
            </a:pPr>
            <a:r>
              <a:rPr lang="zh-CN" altLang="en-US"/>
              <a:t>拓展层（大部分学生）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>
            <a:normAutofit/>
          </a:bodyPr>
          <a:p>
            <a:pPr algn="ctr">
              <a:lnSpc>
                <a:spcPct val="125000"/>
              </a:lnSpc>
            </a:pPr>
            <a:r>
              <a:rPr lang="zh-CN" altLang="en-US"/>
              <a:t>针对大部分学生设计进阶挑战任务和工具箱卡片，引导学生在基础上进一步提升能力，拓展知识应用范围。</a:t>
            </a:r>
            <a:endParaRPr lang="zh-CN" altLang="en-US"/>
          </a:p>
        </p:txBody>
      </p:sp>
      <p:pic>
        <p:nvPicPr>
          <p:cNvPr id="9" name="图片占位符 8" descr="8ec11c74-374b-11f1-b201-cee975b0d205"/>
          <p:cNvPicPr>
            <a:picLocks noChangeAspect="1"/>
          </p:cNvPicPr>
          <p:nvPr>
            <p:ph type="pic" idx="16394"/>
            <p:custDataLst>
              <p:tags r:id="rId10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8890000" y="17526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</p:spPr>
      </p:pic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12"/>
            </p:custDataLst>
          </p:nvPr>
        </p:nvSpPr>
        <p:spPr/>
        <p:txBody>
          <a:bodyPr>
            <a:normAutofit lnSpcReduction="10000"/>
          </a:bodyPr>
          <a:p>
            <a:pPr algn="ctr">
              <a:lnSpc>
                <a:spcPct val="111000"/>
              </a:lnSpc>
            </a:pPr>
            <a:r>
              <a:rPr lang="zh-CN" altLang="en-US"/>
              <a:t>创造层（学有余力学生）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3"/>
            </p:custDataLst>
          </p:nvPr>
        </p:nvSpPr>
        <p:spPr/>
        <p:txBody>
          <a:bodyPr>
            <a:normAutofit/>
          </a:bodyPr>
          <a:p>
            <a:pPr algn="ctr">
              <a:lnSpc>
                <a:spcPct val="125000"/>
              </a:lnSpc>
            </a:pPr>
            <a:r>
              <a:rPr lang="zh-CN" altLang="en-US"/>
              <a:t>为学有余力的学生设置开放性问题、提供真实用户连接机会和创作展示平台，鼓励学生进行创新实践和成果展示。</a:t>
            </a:r>
            <a:endParaRPr lang="zh-CN" altLang="en-US"/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pPr algn="l">
              <a:lnSpc>
                <a:spcPct val="111000"/>
              </a:lnSpc>
            </a:pPr>
            <a:r>
              <a:rPr lang="zh-CN" altLang="en-US">
                <a:gradFill>
                  <a:gsLst>
                    <a:gs pos="25000">
                      <a:srgbClr val="FFAE41"/>
                    </a:gs>
                    <a:gs pos="75000">
                      <a:srgbClr val="FFDC7A"/>
                    </a:gs>
                    <a:gs pos="0">
                      <a:srgbClr val="FF6B2E"/>
                    </a:gs>
                    <a:gs pos="100000">
                      <a:srgbClr val="FFF6B6"/>
                    </a:gs>
                  </a:gsLst>
                  <a:lin ang="18900000" scaled="1"/>
                </a:gradFill>
              </a:rPr>
              <a:t>教学目标：</a:t>
            </a:r>
            <a:r>
              <a:rPr lang="zh-CN" altLang="en-US"/>
              <a:t>从“知识技能”转向“素养落地与长效发展”</a:t>
            </a:r>
            <a:endParaRPr lang="zh-CN" altLang="en-US"/>
          </a:p>
        </p:txBody>
      </p:sp>
      <p:pic>
        <p:nvPicPr>
          <p:cNvPr id="3" name="内容占位符 2" descr="8b314eaf-374b-11f1-81e4-2eb6a8589da5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t="51" b="51"/>
          <a:stretch>
            <a:fillRect/>
          </a:stretch>
        </p:blipFill>
        <p:spPr>
          <a:xfrm>
            <a:off x="609600" y="1524000"/>
            <a:ext cx="10972800" cy="2489200"/>
          </a:xfrm>
          <a:custGeom>
            <a:avLst/>
            <a:gdLst>
              <a:gd name="connisteX0" fmla="*/ 0 w 10972800"/>
              <a:gd name="connsiteY0" fmla="*/ 203200 h 2489200"/>
              <a:gd name="connisteX1" fmla="*/ 203200 w 10972800"/>
              <a:gd name="connsiteY1" fmla="*/ 0 h 2489200"/>
              <a:gd name="connisteX2" fmla="*/ 10769600 w 10972800"/>
              <a:gd name="connsiteY2" fmla="*/ 0 h 2489200"/>
              <a:gd name="connisteX3" fmla="*/ 10972800 w 10972800"/>
              <a:gd name="connsiteY3" fmla="*/ 203200 h 2489200"/>
              <a:gd name="connisteX4" fmla="*/ 10972800 w 10972800"/>
              <a:gd name="connsiteY4" fmla="*/ 2286000 h 2489200"/>
              <a:gd name="connisteX5" fmla="*/ 10769600 w 10972800"/>
              <a:gd name="connsiteY5" fmla="*/ 2489200 h 2489200"/>
              <a:gd name="connisteX6" fmla="*/ 203200 w 10972800"/>
              <a:gd name="connsiteY6" fmla="*/ 2489200 h 2489200"/>
              <a:gd name="connisteX7" fmla="*/ 0 w 10972800"/>
              <a:gd name="connsiteY7" fmla="*/ 2286000 h 2489200"/>
              <a:gd name="connisteX8" fmla="*/ 0 w 10972800"/>
              <a:gd name="connsiteY8" fmla="*/ 203200 h 248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489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286000"/>
                </a:lnTo>
                <a:cubicBezTo>
                  <a:pt x="10972800" y="2398224"/>
                  <a:pt x="10881824" y="2489200"/>
                  <a:pt x="10769600" y="2489200"/>
                </a:cubicBezTo>
                <a:lnTo>
                  <a:pt x="203200" y="2489200"/>
                </a:lnTo>
                <a:cubicBezTo>
                  <a:pt x="90976" y="2489200"/>
                  <a:pt x="0" y="2398224"/>
                  <a:pt x="0" y="22860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 fontScale="70000"/>
          </a:bodyPr>
          <a:p>
            <a:pPr algn="l">
              <a:lnSpc>
                <a:spcPct val="111000"/>
              </a:lnSpc>
            </a:pPr>
            <a:r>
              <a:rPr lang="zh-CN" altLang="en-US"/>
              <a:t>过往教学目标和评价方式的局限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 sz="1400"/>
              <a:t>过往教学目标多聚焦知识点灌输与机械操作任务完成，评价方式以纸笔测验与单一作品提交为主，难以全面反映学生素养发展。</a:t>
            </a:r>
            <a:endParaRPr lang="zh-CN" altLang="en-US" sz="1400"/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 sz="1700"/>
              <a:t>重构教学目标的方向</a:t>
            </a:r>
            <a:endParaRPr lang="zh-CN" altLang="en-US" sz="1700"/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 sz="1400"/>
              <a:t>弱化机械性操作训练，强化逻辑思维培育、网络安全意识与数字伦理责任塑造，目标设计贴近区域实际，突出可观察、可评价、可达成。</a:t>
            </a:r>
            <a:endParaRPr lang="zh-CN" altLang="en-US" sz="1400"/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 sz="1700"/>
              <a:t>改革评价方式的具体建议</a:t>
            </a:r>
            <a:endParaRPr lang="zh-CN" altLang="en-US" sz="1700"/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9"/>
            </p:custDataLst>
          </p:nvPr>
        </p:nvSpPr>
        <p:spPr/>
        <p:txBody>
          <a:bodyPr>
            <a:normAutofit fontScale="90000"/>
          </a:bodyPr>
          <a:p>
            <a:pPr algn="l">
              <a:lnSpc>
                <a:spcPct val="125000"/>
              </a:lnSpc>
            </a:pPr>
            <a:r>
              <a:rPr lang="zh-CN" altLang="en-US"/>
              <a:t>采用课堂表现、过程记录、项目成果、同伴互评等多元评价，不唯设备、不唯难度，关注学生思维发展、合作能力与责任意识，服务学生终身发展需求。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核心素养的有机统一与课堂落实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3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7" name="图片占位符 16"/>
          <p:cNvPicPr/>
          <p:nvPr>
            <p:ph type="pic" idx="16392"/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960" y="1915160"/>
            <a:ext cx="487680" cy="48768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四大核心素养的相互关系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7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信息意识、计算思维、数字化学习与创新、信息社会责任四大核心素养彼此支撑、有机统一，共同构成信息科技课程的育人价值。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5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5" name="图片占位符 14"/>
          <p:cNvPicPr/>
          <p:nvPr>
            <p:ph type="pic" idx="16394"/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2960" y="3642360"/>
            <a:ext cx="487680" cy="48768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2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设计结构化、情境化、实践性强的学习活动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3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教师应立足课程标准，结合教学条件，设计贴近学生生活的真实任务和情境，让学生在实践中提升综合素养。</a:t>
            </a:r>
            <a:endParaRPr lang="zh-CN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397"/>
            <p:custDataLst>
              <p:tags r:id="rId1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6" name="图片占位符 15"/>
          <p:cNvPicPr/>
          <p:nvPr>
            <p:ph type="pic" idx="16396"/>
            <p:custDataLst>
              <p:tags r:id="rId15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2960" y="5369560"/>
            <a:ext cx="487680" cy="487680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8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让素养在具体任务和真实情境中落地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9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将抽象的核心素养拆解为具体可操作的课堂实践行为，使每一节课都成为素养培育的载体，让学生在解决实际问题中内化能力。</a:t>
            </a:r>
            <a:endParaRPr lang="zh-CN" altLang="en-US"/>
          </a:p>
        </p:txBody>
      </p: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占位符 1" descr="8e6a63b9-374b-11f1-9823-96655a94554c"/>
          <p:cNvPicPr>
            <a:picLocks noChangeAspect="1"/>
          </p:cNvPicPr>
          <p:nvPr>
            <p:ph type="pic" idx="10"/>
            <p:custDataLst>
              <p:tags r:id="rId1"/>
            </p:custDataLst>
          </p:nvPr>
        </p:nvPicPr>
        <p:blipFill>
          <a:blip r:embed="rId2"/>
          <a:srcRect l="9" r="9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任意多边形 6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sw" fmla="*/ 1 w 19200"/>
              <a:gd name="sh" fmla="*/ 1 h 10800"/>
              <a:gd name="mins" fmla="min sw sh"/>
              <a:gd name="dsw" fmla="+- 0 sw mins"/>
              <a:gd name="dsh" fmla="+- 0 sh mins"/>
              <a:gd name="p0a0dx" fmla="*/ dsw 19198 1"/>
              <a:gd name="p0a0dy" fmla="*/ dsh 1 1"/>
              <a:gd name="p0a1dx" fmla="*/ dsw 19198 1"/>
              <a:gd name="p0a1dy" fmla="*/ dsh 10798 1"/>
              <a:gd name="p0a2dx" fmla="*/ dsw 1 1"/>
              <a:gd name="p0a2dy" fmla="*/ dsh 10798 1"/>
              <a:gd name="p0a3dx" fmla="*/ dsw 1 1"/>
              <a:gd name="p0a3dy" fmla="*/ dsh 1 1"/>
              <a:gd name="p0x0s" fmla="*/ 1 mins 1"/>
              <a:gd name="p0x0" fmla="+- p0x0s p0a3dx 0"/>
              <a:gd name="p0y0s" fmla="*/ 0 mins 1"/>
              <a:gd name="p0y0" fmla="+- p0y0s p0a3dy 0"/>
              <a:gd name="p0x1s" fmla="*/ 19198 mins 1"/>
              <a:gd name="p0x1" fmla="+- p0x1s p0a0dx 0"/>
              <a:gd name="p0y1s" fmla="*/ 0 mins 1"/>
              <a:gd name="p0y1" fmla="+- p0y1s p0a0dy 0"/>
              <a:gd name="p0x2s" fmla="*/ 19199 mins 1"/>
              <a:gd name="p0x2" fmla="+- p0x2s p0a0dx 0"/>
              <a:gd name="p0y2s" fmla="*/ 0 mins 1"/>
              <a:gd name="p0y2" fmla="+- p0y2s p0a0dy 0"/>
              <a:gd name="p0x3s" fmla="*/ 19200 mins 1"/>
              <a:gd name="p0x3" fmla="+- p0x3s p0a0dx 0"/>
              <a:gd name="p0y3s" fmla="*/ 0 mins 1"/>
              <a:gd name="p0y3" fmla="+- p0y3s p0a0dy 0"/>
              <a:gd name="p0x4s" fmla="*/ 19200 mins 1"/>
              <a:gd name="p0x4" fmla="+- p0x4s p0a0dx 0"/>
              <a:gd name="p0y4s" fmla="*/ 1 mins 1"/>
              <a:gd name="p0y4" fmla="+- p0y4s p0a0dy 0"/>
              <a:gd name="p0x5s" fmla="*/ 19200 mins 1"/>
              <a:gd name="p0x5" fmla="+- p0x5s p0a1dx 0"/>
              <a:gd name="p0y5s" fmla="*/ 10798 mins 1"/>
              <a:gd name="p0y5" fmla="+- p0y5s p0a1dy 0"/>
              <a:gd name="p0x6s" fmla="*/ 19200 mins 1"/>
              <a:gd name="p0x6" fmla="+- p0x6s p0a1dx 0"/>
              <a:gd name="p0y6s" fmla="*/ 10799 mins 1"/>
              <a:gd name="p0y6" fmla="+- p0y6s p0a1dy 0"/>
              <a:gd name="p0x7s" fmla="*/ 19199 mins 1"/>
              <a:gd name="p0x7" fmla="+- p0x7s p0a1dx 0"/>
              <a:gd name="p0y7s" fmla="*/ 10800 mins 1"/>
              <a:gd name="p0y7" fmla="+- p0y7s p0a1dy 0"/>
              <a:gd name="p0x8s" fmla="*/ 19198 mins 1"/>
              <a:gd name="p0x8" fmla="+- p0x8s p0a1dx 0"/>
              <a:gd name="p0y8s" fmla="*/ 10800 mins 1"/>
              <a:gd name="p0y8" fmla="+- p0y8s p0a1dy 0"/>
              <a:gd name="p0x9s" fmla="*/ 1 mins 1"/>
              <a:gd name="p0x9" fmla="+- p0x9s p0a2dx 0"/>
              <a:gd name="p0y9s" fmla="*/ 10800 mins 1"/>
              <a:gd name="p0y9" fmla="+- p0y9s p0a2dy 0"/>
              <a:gd name="p0x10s" fmla="*/ 0 mins 1"/>
              <a:gd name="p0x10" fmla="+- p0x10s p0a2dx 0"/>
              <a:gd name="p0y10s" fmla="*/ 10800 mins 1"/>
              <a:gd name="p0y10" fmla="+- p0y10s p0a2dy 0"/>
              <a:gd name="p0x11s" fmla="*/ 0 mins 1"/>
              <a:gd name="p0x11" fmla="+- p0x11s p0a2dx 0"/>
              <a:gd name="p0y11s" fmla="*/ 10799 mins 1"/>
              <a:gd name="p0y11" fmla="+- p0y11s p0a2dy 0"/>
              <a:gd name="p0x12s" fmla="*/ 0 mins 1"/>
              <a:gd name="p0x12" fmla="+- p0x12s p0a2dx 0"/>
              <a:gd name="p0y12s" fmla="*/ 10798 mins 1"/>
              <a:gd name="p0y12" fmla="+- p0y12s p0a2dy 0"/>
              <a:gd name="p0x13s" fmla="*/ 0 mins 1"/>
              <a:gd name="p0x13" fmla="+- p0x13s p0a3dx 0"/>
              <a:gd name="p0y13s" fmla="*/ 1 mins 1"/>
              <a:gd name="p0y13" fmla="+- p0y13s p0a3dy 0"/>
              <a:gd name="p0x14s" fmla="*/ 0 mins 1"/>
              <a:gd name="p0x14" fmla="+- p0x14s p0a3dx 0"/>
              <a:gd name="p0y14s" fmla="*/ 0 mins 1"/>
              <a:gd name="p0y14" fmla="+- p0y14s p0a3dy 0"/>
              <a:gd name="p0x15s" fmla="*/ 0 mins 1"/>
              <a:gd name="p0x15" fmla="+- p0x15s p0a3dx 0"/>
              <a:gd name="p0y15s" fmla="*/ 0 mins 1"/>
              <a:gd name="p0y15" fmla="+- p0y15s p0a3dy 0"/>
              <a:gd name="p0x16s" fmla="*/ 1 mins 1"/>
              <a:gd name="p0x16" fmla="+- p0x16s p0a3dx 0"/>
              <a:gd name="p0y16s" fmla="*/ 0 mins 1"/>
              <a:gd name="p0y16" fmla="+- p0y16s p0a3dy 0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</a:schemeClr>
              </a:gs>
              <a:gs pos="50000">
                <a:schemeClr val="accent1">
                  <a:lumMod val="20000"/>
                </a:schemeClr>
              </a:gs>
              <a:gs pos="80000">
                <a:schemeClr val="accent1">
                  <a:alpha val="0"/>
                  <a:lumMod val="20000"/>
                </a:schemeClr>
              </a:gs>
              <a:gs pos="100000">
                <a:schemeClr val="accent1">
                  <a:alpha val="0"/>
                  <a:lumMod val="20000"/>
                </a:scheme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>
            <p:custDataLst>
              <p:tags r:id="rId4"/>
            </p:custDataLst>
          </p:nvPr>
        </p:nvSpPr>
        <p:spPr>
          <a:xfrm>
            <a:off x="609600" y="1523365"/>
            <a:ext cx="7681595" cy="1439545"/>
          </a:xfrm>
          <a:custGeom>
            <a:avLst/>
            <a:gdLst>
              <a:gd name="sw" fmla="*/ 1 w 12096"/>
              <a:gd name="sh" fmla="*/ 1 h 2266"/>
              <a:gd name="mins" fmla="min sw sh"/>
              <a:gd name="dsw" fmla="+- 0 sw mins"/>
              <a:gd name="dsh" fmla="+- 0 sh mins"/>
              <a:gd name="p0x0" fmla="*/ 240 w 12096"/>
              <a:gd name="p0y0" fmla="*/ 0 h 2266"/>
              <a:gd name="p0x1" fmla="*/ 11856 w 12096"/>
              <a:gd name="p0y1" fmla="*/ 0 h 2266"/>
              <a:gd name="p0x2" fmla="*/ 11989 w 12096"/>
              <a:gd name="p0y2" fmla="*/ 0 h 2266"/>
              <a:gd name="p0x3" fmla="*/ 12096 w 12096"/>
              <a:gd name="p0y3" fmla="*/ 107 h 2266"/>
              <a:gd name="p0x4" fmla="*/ 12096 w 12096"/>
              <a:gd name="p0y4" fmla="*/ 240 h 2266"/>
              <a:gd name="p0x5" fmla="*/ 12096 w 12096"/>
              <a:gd name="p0y5" fmla="*/ 2026 h 2266"/>
              <a:gd name="p0x6" fmla="*/ 12096 w 12096"/>
              <a:gd name="p0y6" fmla="*/ 2159 h 2266"/>
              <a:gd name="p0x7" fmla="*/ 11989 w 12096"/>
              <a:gd name="p0y7" fmla="*/ 2266 h 2266"/>
              <a:gd name="p0x8" fmla="*/ 11856 w 12096"/>
              <a:gd name="p0y8" fmla="*/ 2266 h 2266"/>
              <a:gd name="p0x9" fmla="*/ 240 w 12096"/>
              <a:gd name="p0y9" fmla="*/ 2266 h 2266"/>
              <a:gd name="p0x10" fmla="*/ 107 w 12096"/>
              <a:gd name="p0y10" fmla="*/ 2266 h 2266"/>
              <a:gd name="p0x11" fmla="*/ 0 w 12096"/>
              <a:gd name="p0y11" fmla="*/ 2159 h 2266"/>
              <a:gd name="p0x12" fmla="*/ 0 w 12096"/>
              <a:gd name="p0y12" fmla="*/ 2026 h 2266"/>
              <a:gd name="p0x13" fmla="*/ 0 w 12096"/>
              <a:gd name="p0y13" fmla="*/ 240 h 2266"/>
              <a:gd name="p0x14" fmla="*/ 0 w 12096"/>
              <a:gd name="p0y14" fmla="*/ 107 h 2266"/>
              <a:gd name="p0x15" fmla="*/ 107 w 12096"/>
              <a:gd name="p0y15" fmla="*/ 0 h 2266"/>
              <a:gd name="p0x16" fmla="*/ 240 w 12096"/>
              <a:gd name="p0y16" fmla="*/ 0 h 2266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19050">
            <a:solidFill>
              <a:schemeClr val="accent1">
                <a:lumMod val="60000"/>
              </a:schemeClr>
            </a:solidFill>
          </a:ln>
          <a:effectLst>
            <a:outerShdw blurRad="171450" dist="95250" dir="5399999" algn="ctr" rotWithShape="0">
              <a:srgbClr val="000000">
                <a:alpha val="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任意多边形 12"/>
          <p:cNvSpPr/>
          <p:nvPr>
            <p:custDataLst>
              <p:tags r:id="rId5"/>
            </p:custDataLst>
          </p:nvPr>
        </p:nvSpPr>
        <p:spPr>
          <a:xfrm>
            <a:off x="838200" y="1836738"/>
            <a:ext cx="812800" cy="812800"/>
          </a:xfrm>
          <a:custGeom>
            <a:avLst/>
            <a:gdLst>
              <a:gd name="sw" fmla="*/ 1 w 1280"/>
              <a:gd name="sh" fmla="*/ 1 h 1280"/>
              <a:gd name="mins" fmla="min sw sh"/>
              <a:gd name="dsw" fmla="+- 0 sw mins"/>
              <a:gd name="dsh" fmla="+- 0 sh mins"/>
              <a:gd name="p0x0" fmla="*/ 640 w 1280"/>
              <a:gd name="p0y0" fmla="*/ 0 h 1280"/>
              <a:gd name="p0x1" fmla="*/ 993 w 1280"/>
              <a:gd name="p0y1" fmla="*/ 0 h 1280"/>
              <a:gd name="p0x2" fmla="*/ 1280 w 1280"/>
              <a:gd name="p0y2" fmla="*/ 286 h 1280"/>
              <a:gd name="p0x3" fmla="*/ 1280 w 1280"/>
              <a:gd name="p0y3" fmla="*/ 640 h 1280"/>
              <a:gd name="p0x4" fmla="*/ 1280 w 1280"/>
              <a:gd name="p0y4" fmla="*/ 993 h 1280"/>
              <a:gd name="p0x5" fmla="*/ 993 w 1280"/>
              <a:gd name="p0y5" fmla="*/ 1280 h 1280"/>
              <a:gd name="p0x6" fmla="*/ 640 w 1280"/>
              <a:gd name="p0y6" fmla="*/ 1280 h 1280"/>
              <a:gd name="p0x7" fmla="*/ 286 w 1280"/>
              <a:gd name="p0y7" fmla="*/ 1280 h 1280"/>
              <a:gd name="p0x8" fmla="*/ 0 w 1280"/>
              <a:gd name="p0y8" fmla="*/ 993 h 1280"/>
              <a:gd name="p0x9" fmla="*/ 0 w 1280"/>
              <a:gd name="p0y9" fmla="*/ 640 h 1280"/>
              <a:gd name="p0x10" fmla="*/ 0 w 1280"/>
              <a:gd name="p0y10" fmla="*/ 286 h 1280"/>
              <a:gd name="p0x11" fmla="*/ 286 w 1280"/>
              <a:gd name="p0y11" fmla="*/ 0 h 1280"/>
              <a:gd name="p0x12" fmla="*/ 640 w 1280"/>
              <a:gd name="p0y12" fmla="*/ 0 h 128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cubicBezTo>
                  <a:pt x="p0x4" y="p0y4"/>
                  <a:pt x="p0x5" y="p0y5"/>
                  <a:pt x="p0x6" y="p0y6"/>
                </a:cubicBezTo>
                <a:cubicBezTo>
                  <a:pt x="p0x7" y="p0y7"/>
                  <a:pt x="p0x8" y="p0y8"/>
                  <a:pt x="p0x9" y="p0y9"/>
                </a:cubicBezTo>
                <a:cubicBezTo>
                  <a:pt x="p0x10" y="p0y10"/>
                  <a:pt x="p0x11" y="p0y11"/>
                  <a:pt x="p0x12" y="p0y1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>
                <a:lumMod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2" name="图片 11"/>
          <p:cNvPicPr preferRelativeResize="0"/>
          <p:nvPr>
            <p:custDataLst>
              <p:tags r:id="rId6"/>
            </p:custDataLst>
          </p:nvPr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1400" y="2039938"/>
            <a:ext cx="406400" cy="406400"/>
          </a:xfrm>
          <a:prstGeom prst="rect">
            <a:avLst/>
          </a:prstGeom>
          <a:noFill/>
        </p:spPr>
      </p:pic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1854200" y="1773238"/>
            <a:ext cx="6208395" cy="3556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/>
            <a:r>
              <a:rPr sz="21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rPr>
              <a:t>提升全民数字素养的重要途径</a:t>
            </a:r>
            <a:endParaRPr sz="21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1854200" y="2179638"/>
            <a:ext cx="6208395" cy="5334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>
              <a:lnSpc>
                <a:spcPct val="120000"/>
              </a:lnSpc>
            </a:pPr>
            <a:r>
              <a:rPr sz="1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rPr>
              <a:t>信息科技教学通过培养学生的数字素养与技能，为全民数字素养的提升奠定基础，适应数字时代发展需求。</a:t>
            </a:r>
            <a:endParaRPr sz="14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任意多边形 15"/>
          <p:cNvSpPr/>
          <p:nvPr>
            <p:custDataLst>
              <p:tags r:id="rId11"/>
            </p:custDataLst>
          </p:nvPr>
        </p:nvSpPr>
        <p:spPr>
          <a:xfrm>
            <a:off x="609600" y="3166110"/>
            <a:ext cx="7681595" cy="1439545"/>
          </a:xfrm>
          <a:custGeom>
            <a:avLst/>
            <a:gdLst>
              <a:gd name="sw" fmla="*/ 1 w 12096"/>
              <a:gd name="sh" fmla="*/ 1 h 2266"/>
              <a:gd name="mins" fmla="min sw sh"/>
              <a:gd name="dsw" fmla="+- 0 sw mins"/>
              <a:gd name="dsh" fmla="+- 0 sh mins"/>
              <a:gd name="p0x0" fmla="*/ 240 w 12096"/>
              <a:gd name="p0y0" fmla="*/ 0 h 2266"/>
              <a:gd name="p0x1" fmla="*/ 11856 w 12096"/>
              <a:gd name="p0y1" fmla="*/ 0 h 2266"/>
              <a:gd name="p0x2" fmla="*/ 11989 w 12096"/>
              <a:gd name="p0y2" fmla="*/ 0 h 2266"/>
              <a:gd name="p0x3" fmla="*/ 12096 w 12096"/>
              <a:gd name="p0y3" fmla="*/ 107 h 2266"/>
              <a:gd name="p0x4" fmla="*/ 12096 w 12096"/>
              <a:gd name="p0y4" fmla="*/ 240 h 2266"/>
              <a:gd name="p0x5" fmla="*/ 12096 w 12096"/>
              <a:gd name="p0y5" fmla="*/ 2026 h 2266"/>
              <a:gd name="p0x6" fmla="*/ 12096 w 12096"/>
              <a:gd name="p0y6" fmla="*/ 2159 h 2266"/>
              <a:gd name="p0x7" fmla="*/ 11989 w 12096"/>
              <a:gd name="p0y7" fmla="*/ 2266 h 2266"/>
              <a:gd name="p0x8" fmla="*/ 11856 w 12096"/>
              <a:gd name="p0y8" fmla="*/ 2266 h 2266"/>
              <a:gd name="p0x9" fmla="*/ 240 w 12096"/>
              <a:gd name="p0y9" fmla="*/ 2266 h 2266"/>
              <a:gd name="p0x10" fmla="*/ 107 w 12096"/>
              <a:gd name="p0y10" fmla="*/ 2266 h 2266"/>
              <a:gd name="p0x11" fmla="*/ 0 w 12096"/>
              <a:gd name="p0y11" fmla="*/ 2159 h 2266"/>
              <a:gd name="p0x12" fmla="*/ 0 w 12096"/>
              <a:gd name="p0y12" fmla="*/ 2026 h 2266"/>
              <a:gd name="p0x13" fmla="*/ 0 w 12096"/>
              <a:gd name="p0y13" fmla="*/ 240 h 2266"/>
              <a:gd name="p0x14" fmla="*/ 0 w 12096"/>
              <a:gd name="p0y14" fmla="*/ 107 h 2266"/>
              <a:gd name="p0x15" fmla="*/ 107 w 12096"/>
              <a:gd name="p0y15" fmla="*/ 0 h 2266"/>
              <a:gd name="p0x16" fmla="*/ 240 w 12096"/>
              <a:gd name="p0y16" fmla="*/ 0 h 2266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19050">
            <a:solidFill>
              <a:schemeClr val="accent1">
                <a:lumMod val="60000"/>
              </a:schemeClr>
            </a:solidFill>
          </a:ln>
          <a:effectLst>
            <a:outerShdw blurRad="171450" dist="95250" dir="5399999" algn="ctr" rotWithShape="0">
              <a:srgbClr val="000000">
                <a:alpha val="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" name="任意多边形 17"/>
          <p:cNvSpPr/>
          <p:nvPr>
            <p:custDataLst>
              <p:tags r:id="rId12"/>
            </p:custDataLst>
          </p:nvPr>
        </p:nvSpPr>
        <p:spPr>
          <a:xfrm>
            <a:off x="838200" y="3479483"/>
            <a:ext cx="812800" cy="812800"/>
          </a:xfrm>
          <a:custGeom>
            <a:avLst/>
            <a:gdLst>
              <a:gd name="sw" fmla="*/ 1 w 1280"/>
              <a:gd name="sh" fmla="*/ 1 h 1280"/>
              <a:gd name="mins" fmla="min sw sh"/>
              <a:gd name="dsw" fmla="+- 0 sw mins"/>
              <a:gd name="dsh" fmla="+- 0 sh mins"/>
              <a:gd name="p0x0" fmla="*/ 640 w 1280"/>
              <a:gd name="p0y0" fmla="*/ 0 h 1280"/>
              <a:gd name="p0x1" fmla="*/ 993 w 1280"/>
              <a:gd name="p0y1" fmla="*/ 0 h 1280"/>
              <a:gd name="p0x2" fmla="*/ 1280 w 1280"/>
              <a:gd name="p0y2" fmla="*/ 286 h 1280"/>
              <a:gd name="p0x3" fmla="*/ 1280 w 1280"/>
              <a:gd name="p0y3" fmla="*/ 640 h 1280"/>
              <a:gd name="p0x4" fmla="*/ 1280 w 1280"/>
              <a:gd name="p0y4" fmla="*/ 993 h 1280"/>
              <a:gd name="p0x5" fmla="*/ 993 w 1280"/>
              <a:gd name="p0y5" fmla="*/ 1280 h 1280"/>
              <a:gd name="p0x6" fmla="*/ 640 w 1280"/>
              <a:gd name="p0y6" fmla="*/ 1280 h 1280"/>
              <a:gd name="p0x7" fmla="*/ 286 w 1280"/>
              <a:gd name="p0y7" fmla="*/ 1280 h 1280"/>
              <a:gd name="p0x8" fmla="*/ 0 w 1280"/>
              <a:gd name="p0y8" fmla="*/ 993 h 1280"/>
              <a:gd name="p0x9" fmla="*/ 0 w 1280"/>
              <a:gd name="p0y9" fmla="*/ 640 h 1280"/>
              <a:gd name="p0x10" fmla="*/ 0 w 1280"/>
              <a:gd name="p0y10" fmla="*/ 286 h 1280"/>
              <a:gd name="p0x11" fmla="*/ 286 w 1280"/>
              <a:gd name="p0y11" fmla="*/ 0 h 1280"/>
              <a:gd name="p0x12" fmla="*/ 640 w 1280"/>
              <a:gd name="p0y12" fmla="*/ 0 h 128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cubicBezTo>
                  <a:pt x="p0x4" y="p0y4"/>
                  <a:pt x="p0x5" y="p0y5"/>
                  <a:pt x="p0x6" y="p0y6"/>
                </a:cubicBezTo>
                <a:cubicBezTo>
                  <a:pt x="p0x7" y="p0y7"/>
                  <a:pt x="p0x8" y="p0y8"/>
                  <a:pt x="p0x9" y="p0y9"/>
                </a:cubicBezTo>
                <a:cubicBezTo>
                  <a:pt x="p0x10" y="p0y10"/>
                  <a:pt x="p0x11" y="p0y11"/>
                  <a:pt x="p0x12" y="p0y1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>
                <a:lumMod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7" name="图片 16"/>
          <p:cNvPicPr preferRelativeResize="0"/>
          <p:nvPr>
            <p:custDataLst>
              <p:tags r:id="rId13"/>
            </p:custDataLst>
          </p:nvPr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41400" y="3682683"/>
            <a:ext cx="406400" cy="406400"/>
          </a:xfrm>
          <a:prstGeom prst="rect">
            <a:avLst/>
          </a:prstGeom>
          <a:noFill/>
        </p:spPr>
      </p:pic>
      <p:sp>
        <p:nvSpPr>
          <p:cNvPr id="19" name="文本框 18"/>
          <p:cNvSpPr txBox="1"/>
          <p:nvPr>
            <p:custDataLst>
              <p:tags r:id="rId16"/>
            </p:custDataLst>
          </p:nvPr>
        </p:nvSpPr>
        <p:spPr>
          <a:xfrm>
            <a:off x="1854200" y="3415983"/>
            <a:ext cx="6208395" cy="3556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/>
            <a:r>
              <a:rPr sz="21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rPr>
              <a:t>服务国家战略型人才培育</a:t>
            </a:r>
            <a:endParaRPr sz="21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7"/>
            </p:custDataLst>
          </p:nvPr>
        </p:nvSpPr>
        <p:spPr>
          <a:xfrm>
            <a:off x="1854200" y="3822383"/>
            <a:ext cx="6208395" cy="5334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>
              <a:lnSpc>
                <a:spcPct val="120000"/>
              </a:lnSpc>
            </a:pPr>
            <a:r>
              <a:rPr sz="1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rPr>
              <a:t>课程聚焦科学原理与技术应用，培养具备创新思维和伦理责任的未来公民，为数字中国、网络强国建设提供人才支撑。</a:t>
            </a:r>
            <a:endParaRPr sz="14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1" name="任意多边形 20"/>
          <p:cNvSpPr/>
          <p:nvPr>
            <p:custDataLst>
              <p:tags r:id="rId18"/>
            </p:custDataLst>
          </p:nvPr>
        </p:nvSpPr>
        <p:spPr>
          <a:xfrm>
            <a:off x="609600" y="4808855"/>
            <a:ext cx="7681595" cy="1439545"/>
          </a:xfrm>
          <a:custGeom>
            <a:avLst/>
            <a:gdLst>
              <a:gd name="sw" fmla="*/ 1 w 12096"/>
              <a:gd name="sh" fmla="*/ 1 h 2266"/>
              <a:gd name="mins" fmla="min sw sh"/>
              <a:gd name="dsw" fmla="+- 0 sw mins"/>
              <a:gd name="dsh" fmla="+- 0 sh mins"/>
              <a:gd name="p0x0" fmla="*/ 240 w 12096"/>
              <a:gd name="p0y0" fmla="*/ 0 h 2266"/>
              <a:gd name="p0x1" fmla="*/ 11856 w 12096"/>
              <a:gd name="p0y1" fmla="*/ 0 h 2266"/>
              <a:gd name="p0x2" fmla="*/ 11989 w 12096"/>
              <a:gd name="p0y2" fmla="*/ 0 h 2266"/>
              <a:gd name="p0x3" fmla="*/ 12096 w 12096"/>
              <a:gd name="p0y3" fmla="*/ 107 h 2266"/>
              <a:gd name="p0x4" fmla="*/ 12096 w 12096"/>
              <a:gd name="p0y4" fmla="*/ 240 h 2266"/>
              <a:gd name="p0x5" fmla="*/ 12096 w 12096"/>
              <a:gd name="p0y5" fmla="*/ 2026 h 2266"/>
              <a:gd name="p0x6" fmla="*/ 12096 w 12096"/>
              <a:gd name="p0y6" fmla="*/ 2159 h 2266"/>
              <a:gd name="p0x7" fmla="*/ 11989 w 12096"/>
              <a:gd name="p0y7" fmla="*/ 2266 h 2266"/>
              <a:gd name="p0x8" fmla="*/ 11856 w 12096"/>
              <a:gd name="p0y8" fmla="*/ 2266 h 2266"/>
              <a:gd name="p0x9" fmla="*/ 240 w 12096"/>
              <a:gd name="p0y9" fmla="*/ 2266 h 2266"/>
              <a:gd name="p0x10" fmla="*/ 107 w 12096"/>
              <a:gd name="p0y10" fmla="*/ 2266 h 2266"/>
              <a:gd name="p0x11" fmla="*/ 0 w 12096"/>
              <a:gd name="p0y11" fmla="*/ 2159 h 2266"/>
              <a:gd name="p0x12" fmla="*/ 0 w 12096"/>
              <a:gd name="p0y12" fmla="*/ 2026 h 2266"/>
              <a:gd name="p0x13" fmla="*/ 0 w 12096"/>
              <a:gd name="p0y13" fmla="*/ 240 h 2266"/>
              <a:gd name="p0x14" fmla="*/ 0 w 12096"/>
              <a:gd name="p0y14" fmla="*/ 107 h 2266"/>
              <a:gd name="p0x15" fmla="*/ 107 w 12096"/>
              <a:gd name="p0y15" fmla="*/ 0 h 2266"/>
              <a:gd name="p0x16" fmla="*/ 240 w 12096"/>
              <a:gd name="p0y16" fmla="*/ 0 h 2266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19050">
            <a:solidFill>
              <a:schemeClr val="accent1">
                <a:lumMod val="60000"/>
              </a:schemeClr>
            </a:solidFill>
          </a:ln>
          <a:effectLst>
            <a:outerShdw blurRad="171450" dist="95250" dir="5399999" algn="ctr" rotWithShape="0">
              <a:srgbClr val="000000">
                <a:alpha val="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3" name="任意多边形 22"/>
          <p:cNvSpPr/>
          <p:nvPr>
            <p:custDataLst>
              <p:tags r:id="rId19"/>
            </p:custDataLst>
          </p:nvPr>
        </p:nvSpPr>
        <p:spPr>
          <a:xfrm>
            <a:off x="838200" y="5122228"/>
            <a:ext cx="812800" cy="812800"/>
          </a:xfrm>
          <a:custGeom>
            <a:avLst/>
            <a:gdLst>
              <a:gd name="sw" fmla="*/ 1 w 1280"/>
              <a:gd name="sh" fmla="*/ 1 h 1280"/>
              <a:gd name="mins" fmla="min sw sh"/>
              <a:gd name="dsw" fmla="+- 0 sw mins"/>
              <a:gd name="dsh" fmla="+- 0 sh mins"/>
              <a:gd name="p0x0" fmla="*/ 640 w 1280"/>
              <a:gd name="p0y0" fmla="*/ 0 h 1280"/>
              <a:gd name="p0x1" fmla="*/ 993 w 1280"/>
              <a:gd name="p0y1" fmla="*/ 0 h 1280"/>
              <a:gd name="p0x2" fmla="*/ 1280 w 1280"/>
              <a:gd name="p0y2" fmla="*/ 286 h 1280"/>
              <a:gd name="p0x3" fmla="*/ 1280 w 1280"/>
              <a:gd name="p0y3" fmla="*/ 640 h 1280"/>
              <a:gd name="p0x4" fmla="*/ 1280 w 1280"/>
              <a:gd name="p0y4" fmla="*/ 993 h 1280"/>
              <a:gd name="p0x5" fmla="*/ 993 w 1280"/>
              <a:gd name="p0y5" fmla="*/ 1280 h 1280"/>
              <a:gd name="p0x6" fmla="*/ 640 w 1280"/>
              <a:gd name="p0y6" fmla="*/ 1280 h 1280"/>
              <a:gd name="p0x7" fmla="*/ 286 w 1280"/>
              <a:gd name="p0y7" fmla="*/ 1280 h 1280"/>
              <a:gd name="p0x8" fmla="*/ 0 w 1280"/>
              <a:gd name="p0y8" fmla="*/ 993 h 1280"/>
              <a:gd name="p0x9" fmla="*/ 0 w 1280"/>
              <a:gd name="p0y9" fmla="*/ 640 h 1280"/>
              <a:gd name="p0x10" fmla="*/ 0 w 1280"/>
              <a:gd name="p0y10" fmla="*/ 286 h 1280"/>
              <a:gd name="p0x11" fmla="*/ 286 w 1280"/>
              <a:gd name="p0y11" fmla="*/ 0 h 1280"/>
              <a:gd name="p0x12" fmla="*/ 640 w 1280"/>
              <a:gd name="p0y12" fmla="*/ 0 h 128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cubicBezTo>
                  <a:pt x="p0x4" y="p0y4"/>
                  <a:pt x="p0x5" y="p0y5"/>
                  <a:pt x="p0x6" y="p0y6"/>
                </a:cubicBezTo>
                <a:cubicBezTo>
                  <a:pt x="p0x7" y="p0y7"/>
                  <a:pt x="p0x8" y="p0y8"/>
                  <a:pt x="p0x9" y="p0y9"/>
                </a:cubicBezTo>
                <a:cubicBezTo>
                  <a:pt x="p0x10" y="p0y10"/>
                  <a:pt x="p0x11" y="p0y11"/>
                  <a:pt x="p0x12" y="p0y1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>
                <a:lumMod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22" name="图片 21"/>
          <p:cNvPicPr preferRelativeResize="0"/>
          <p:nvPr>
            <p:custDataLst>
              <p:tags r:id="rId20"/>
            </p:custDataLst>
          </p:nvPr>
        </p:nvPicPr>
        <p:blipFill rotWithShape="1"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41400" y="5325428"/>
            <a:ext cx="406400" cy="406400"/>
          </a:xfrm>
          <a:prstGeom prst="rect">
            <a:avLst/>
          </a:prstGeom>
          <a:noFill/>
        </p:spPr>
      </p:pic>
      <p:sp>
        <p:nvSpPr>
          <p:cNvPr id="24" name="文本框 23"/>
          <p:cNvSpPr txBox="1"/>
          <p:nvPr>
            <p:custDataLst>
              <p:tags r:id="rId23"/>
            </p:custDataLst>
          </p:nvPr>
        </p:nvSpPr>
        <p:spPr>
          <a:xfrm>
            <a:off x="1854200" y="5058728"/>
            <a:ext cx="6208395" cy="3556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/>
            <a:r>
              <a:rPr sz="21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rPr>
              <a:t>激励教师持续推进教学进步</a:t>
            </a:r>
            <a:endParaRPr sz="21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24"/>
            </p:custDataLst>
          </p:nvPr>
        </p:nvSpPr>
        <p:spPr>
          <a:xfrm>
            <a:off x="1854200" y="5465128"/>
            <a:ext cx="6208395" cy="5334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>
              <a:lnSpc>
                <a:spcPct val="120000"/>
              </a:lnSpc>
            </a:pPr>
            <a:r>
              <a:rPr sz="1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rPr>
              <a:t>鼓励教师不断更新教学理念、创新教学方式，共同推进信息科技教学发展，助力学生在数字时代取得更高成就。</a:t>
            </a:r>
            <a:endParaRPr sz="14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 idx="11"/>
            <p:custDataLst>
              <p:tags r:id="rId25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+mj-lt"/>
                <a:ea typeface="+mj-ea"/>
              </a:rPr>
              <a:t>信息科技教学的未来展望</a:t>
            </a:r>
            <a:endParaRPr lang="zh-CN" altLang="en-US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+mj-lt"/>
              <a:ea typeface="+mj-ea"/>
            </a:endParaRPr>
          </a:p>
        </p:txBody>
      </p: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2845" y="661670"/>
            <a:ext cx="7305675" cy="553402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508885" y="3719195"/>
            <a:ext cx="7164705" cy="857885"/>
          </a:xfrm>
          <a:prstGeom prst="rect">
            <a:avLst/>
          </a:prstGeom>
          <a:noFill/>
          <a:ln w="444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ubtitle 1"/>
          <p:cNvSpPr>
            <a:spLocks noGrp="1"/>
          </p:cNvSpPr>
          <p:nvPr>
            <p:ph type="subTitle" idx="16386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3" name="Title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/>
              <a:t>谢谢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5815" y="201295"/>
            <a:ext cx="4200525" cy="6623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085" y="921385"/>
            <a:ext cx="6667500" cy="577913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898265" y="4029075"/>
            <a:ext cx="5860415" cy="1465580"/>
          </a:xfrm>
          <a:prstGeom prst="rect">
            <a:avLst/>
          </a:prstGeom>
          <a:noFill/>
          <a:ln w="444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4845" y="212090"/>
            <a:ext cx="5163820" cy="7518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470" y="1080770"/>
            <a:ext cx="9560560" cy="54152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2026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795" y="240030"/>
            <a:ext cx="5313045" cy="15728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997075"/>
            <a:ext cx="7306310" cy="28632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t="18463"/>
          <a:stretch>
            <a:fillRect/>
          </a:stretch>
        </p:blipFill>
        <p:spPr>
          <a:xfrm>
            <a:off x="857250" y="5044440"/>
            <a:ext cx="7305675" cy="9937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1800" y="425450"/>
            <a:ext cx="8788400" cy="60077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5592" r="14370"/>
          <a:stretch>
            <a:fillRect/>
          </a:stretch>
        </p:blipFill>
        <p:spPr>
          <a:xfrm>
            <a:off x="1341755" y="354965"/>
            <a:ext cx="9392920" cy="59378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10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1d717effb8a39803a4230e130ad118fa17532f11"/>
  <p:tag name="KSO_WM_NEWLAYOUT_ID" val="1"/>
</p:tagLst>
</file>

<file path=ppt/tags/tag1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10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1_2"/>
  <p:tag name="KSO_WM_UNIT_TYPE" val="l_h_i"/>
</p:tagLst>
</file>

<file path=ppt/tags/tag1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10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2_2"/>
  <p:tag name="KSO_WM_UNIT_TYPE" val="l_h_i"/>
</p:tagLst>
</file>

<file path=ppt/tags/tag1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10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3_2"/>
  <p:tag name="KSO_WM_UNIT_TYPE" val="l_h_i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11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4_2"/>
  <p:tag name="KSO_WM_UNIT_TYPE" val="l_h_i"/>
</p:tagLst>
</file>

<file path=ppt/tags/tag1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11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11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8c79a1bd2f40126f2dea270d1eddf71e5affdbe2"/>
  <p:tag name="KSO_WM_NEWLAYOUT_GROUP_ID" val="layout_1-5"/>
  <p:tag name="KSO_WM_NEWLAYOUT_ID" val="slide_cea45c27deb23863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12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12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12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13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1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070de18861f56a1840d4fd3e6a9bc28c64f5f2d"/>
  <p:tag name="KSO_WM_NEWLAYOUT_GROUP_ID" val="layout_10014"/>
  <p:tag name="KSO_WM_NEWLAYOUT_ID" val="slide_eb3a68e03bcdf3d9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14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e5b09156f5c5381ec94a718a5a401e7ca03f338"/>
  <p:tag name="KSO_WM_NEWLAYOUT_GROUP_ID" val="layout_30"/>
  <p:tag name="KSO_WM_NEWLAYOUT_ID" val="slide_97e71a9c1fd50a82"/>
</p:tagLst>
</file>

<file path=ppt/tags/tag14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4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5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5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16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8bcdfcae65b94e32ed2f46ab12fdd2358091cf8"/>
  <p:tag name="KSO_WM_NEWLAYOUT_GROUP_ID" val="layout_10009"/>
  <p:tag name="KSO_WM_NEWLAYOUT_ID" val="slide_97a51ff2b1722ceb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71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</p:tagLst>
</file>

<file path=ppt/tags/tag17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AIBEASPECIALSHAPE" val="1"/>
  <p:tag name="KSO_WM_AILAYOUT_OPTION" val="0_1_1_0"/>
  <p:tag name="KSO_WM_LAYOUT_CARDGROUP_FEATURE" val="1*3*7*1*1"/>
  <p:tag name="KSO_WM_LAYOUT_CARDGROUP_ID" val="bb3ee22f9a294594a2072cefe9a18c09"/>
  <p:tag name="KSO_WM_LAYOUT_CARDGROUP_STYLE_INFO" val="C1_sc_p2*standard*0"/>
  <p:tag name="KSO_WM_LAYOUT_CARD_COUNT" val="3"/>
  <p:tag name="KSO_WM_LAYOUT_CHECK_HASH" val="c7188a40603dd1c44b6a135a8b032384a9124ff9"/>
  <p:tag name="KSO_WM_LAYOUT_DOMHASH" val="f5668c564ae9b4e4e76f3cc39407d3878926e36f"/>
  <p:tag name="KSO_WM_LAYOUT_MCSHASH" val="3414dd20a39b67eef3d2798c1b6fcbd94e62aa07"/>
  <p:tag name="KSO_WM_NEWLAYOUT_GROUP_ID" val="40"/>
  <p:tag name="KSO_WM_NEWLAYOUT_ID" val="lay_8a4d82f9af660c8555bffcf9ad2238b905eeb3f2"/>
</p:tagLst>
</file>

<file path=ppt/tags/tag173.xml><?xml version="1.0" encoding="utf-8"?>
<p:tagLst xmlns:p="http://schemas.openxmlformats.org/presentationml/2006/main">
  <p:tag name="KSO_WM_PLACEHOLDER_TYPE" val="cg"/>
  <p:tag name="KSO_WM_UNIT_INDEX" val="1"/>
  <p:tag name="KSO_WM_BEAUTIFY_FLAG" val="#wm#"/>
  <p:tag name="KSO_WM_TAG_VERSION" val="3.0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17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1b497e9f92fa7c52d790a8c03f2a54488225e41"/>
  <p:tag name="KSO_WM_NEWLAYOUT_GROUP_ID" val="layout_2"/>
  <p:tag name="KSO_WM_NEWLAYOUT_ID" val="slide_601b8a6f8f27b735"/>
</p:tagLst>
</file>

<file path=ppt/tags/tag17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2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8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</p:tagLst>
</file>

<file path=ppt/tags/tag19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AIBEASPECIALSHAPE" val="1"/>
  <p:tag name="KSO_WM_AILAYOUT_OPTION" val="0_1_1_0"/>
  <p:tag name="KSO_WM_LAYOUT_CARDGROUP_FEATURE" val="1*1*5*1*1"/>
  <p:tag name="KSO_WM_LAYOUT_CARDGROUP_ID" val="fcb36cd35f68445a81a16c773476982f"/>
  <p:tag name="KSO_WM_LAYOUT_CARDGROUP_STYLE_INFO" val="C1_sc_p2*standard*0"/>
  <p:tag name="KSO_WM_LAYOUT_CARD_COUNT" val="3"/>
  <p:tag name="KSO_WM_LAYOUT_CHECK_HASH" val="c7188a40603dd1c44b6a135a8b032384a9124ff9"/>
  <p:tag name="KSO_WM_LAYOUT_DOMHASH" val="f5668c564ae9b4e4e76f3cc39407d3878926e36f"/>
  <p:tag name="KSO_WM_LAYOUT_MCSHASH" val="3414dd20a39b67eef3d2798c1b6fcbd94e62aa07"/>
  <p:tag name="KSO_WM_NEWLAYOUT_GROUP_ID" val="40"/>
  <p:tag name="KSO_WM_NEWLAYOUT_ID" val="lay_8a4d82f9af660c8555bffcf9ad2238b905eeb3f2"/>
</p:tagLst>
</file>

<file path=ppt/tags/tag192.xml><?xml version="1.0" encoding="utf-8"?>
<p:tagLst xmlns:p="http://schemas.openxmlformats.org/presentationml/2006/main">
  <p:tag name="KSO_WM_PLACEHOLDER_TYPE" val="cg"/>
  <p:tag name="KSO_WM_UNIT_INDEX" val="1"/>
  <p:tag name="KSO_WM_BEAUTIFY_FLAG" val="#wm#"/>
  <p:tag name="KSO_WM_TAG_VERSION" val="3.0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19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805c50bbadcce69d9234675980c24f98841d84a"/>
  <p:tag name="KSO_WM_NEWLAYOUT_GROUP_ID" val="layout_51"/>
  <p:tag name="KSO_WM_NEWLAYOUT_ID" val="slide_090884a5b4d69dad"/>
</p:tagLst>
</file>

<file path=ppt/tags/tag1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20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897bf25d11d9f683953bd32d696e4d6a2d2705"/>
  <p:tag name="KSO_WM_NEWLAYOUT_GROUP_ID" val="layout_10003"/>
  <p:tag name="KSO_WM_NEWLAYOUT_ID" val="slide_a1e31e139923f8f0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0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1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1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68d23eb166e9cb68f9c963dc4001dd1aea8e4b0"/>
  <p:tag name="KSO_WM_NEWLAYOUT_GROUP_ID" val="layout_59"/>
  <p:tag name="KSO_WM_NEWLAYOUT_ID" val="slide_bb541080977a002b"/>
</p:tagLst>
</file>

<file path=ppt/tags/tag22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2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2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2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2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7797c000e40e7e0b51373d800016b53b21f1789"/>
  <p:tag name="KSO_WM_NEWLAYOUT_GROUP_ID" val="layout_6"/>
  <p:tag name="KSO_WM_NEWLAYOUT_ID" val="slide_acc7948a249ecb22"/>
</p:tagLst>
</file>

<file path=ppt/tags/tag23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3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3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4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45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</p:tagLst>
</file>

<file path=ppt/tags/tag24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AIBEASPECIALSHAPE" val="1"/>
  <p:tag name="KSO_WM_AILAYOUT_OPTION" val="0_1_1_0"/>
  <p:tag name="KSO_WM_LAYOUT_CARDGROUP_FEATURE" val="1*3*7*1*1"/>
  <p:tag name="KSO_WM_LAYOUT_CARDGROUP_ID" val="4474373b7ee24c6bb6e038a607e7b182"/>
  <p:tag name="KSO_WM_LAYOUT_CARDGROUP_STYLE_INFO" val="C1_sc_p2*standard*0"/>
  <p:tag name="KSO_WM_LAYOUT_CARD_COUNT" val="3"/>
  <p:tag name="KSO_WM_LAYOUT_CHECK_HASH" val="d6ded419ac9554352b765eca663dced525aab967"/>
  <p:tag name="KSO_WM_LAYOUT_DOMHASH" val="0f47d3a79191b20efddc72f564c09dc6dfe15fce"/>
  <p:tag name="KSO_WM_LAYOUT_MCSHASH" val="22987016c16323f657ee5886832f4356a277d984"/>
  <p:tag name="KSO_WM_NEWLAYOUT_GROUP_ID" val="40"/>
  <p:tag name="KSO_WM_NEWLAYOUT_ID" val="lay_44d203f009798acb347d564745133717974a016f"/>
</p:tagLst>
</file>

<file path=ppt/tags/tag247.xml><?xml version="1.0" encoding="utf-8"?>
<p:tagLst xmlns:p="http://schemas.openxmlformats.org/presentationml/2006/main">
  <p:tag name="KSO_WM_PLACEHOLDER_TYPE" val="cg"/>
  <p:tag name="KSO_WM_UNIT_INDEX" val="1"/>
  <p:tag name="KSO_WM_BEAUTIFY_FLAG" val="#wm#"/>
  <p:tag name="KSO_WM_TAG_VERSION" val="3.0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25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907d749b361b13ac6af41b029ec479e9c5b69ff"/>
  <p:tag name="KSO_WM_NEWLAYOUT_GROUP_ID" val="layout_27"/>
  <p:tag name="KSO_WM_NEWLAYOUT_ID" val="slide_7976c999c2d54ce7"/>
</p:tagLst>
</file>

<file path=ppt/tags/tag252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56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26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2d7ecb55fe57f2dc00e686ce6f34a67a1caa161"/>
  <p:tag name="KSO_WM_NEWLAYOUT_GROUP_ID" val="layout_49"/>
  <p:tag name="KSO_WM_NEWLAYOUT_ID" val="slide_10d35a04bcb4fa26"/>
</p:tagLst>
</file>

<file path=ppt/tags/tag268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72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76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2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2058b82b38c3d8a34b9212bffc67e2e463c7906"/>
  <p:tag name="KSO_WM_NEWLAYOUT_GROUP_ID" val="layout_35"/>
  <p:tag name="KSO_WM_NEWLAYOUT_ID" val="slide_3a8d68c4cb9e2e1d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93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</p:tagLst>
</file>

<file path=ppt/tags/tag29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AIBEASPECIALSHAPE" val="1"/>
  <p:tag name="KSO_WM_AILAYOUT_OPTION" val="0_1_1_0"/>
  <p:tag name="KSO_WM_LAYOUT_CARDGROUP_FEATURE" val="1*3*7*1*1"/>
  <p:tag name="KSO_WM_LAYOUT_CARDGROUP_ID" val="d9d992292ae0457db9d01c5002c3cec1"/>
  <p:tag name="KSO_WM_LAYOUT_CARDGROUP_STYLE_INFO" val="C1_sc_p2*standard*0"/>
  <p:tag name="KSO_WM_LAYOUT_CARD_COUNT" val="3"/>
  <p:tag name="KSO_WM_LAYOUT_CHECK_HASH" val="c7188a40603dd1c44b6a135a8b032384a9124ff9"/>
  <p:tag name="KSO_WM_LAYOUT_DOMHASH" val="f5668c564ae9b4e4e76f3cc39407d3878926e36f"/>
  <p:tag name="KSO_WM_LAYOUT_MCSHASH" val="3414dd20a39b67eef3d2798c1b6fcbd94e62aa07"/>
  <p:tag name="KSO_WM_NEWLAYOUT_GROUP_ID" val="40"/>
  <p:tag name="KSO_WM_NEWLAYOUT_ID" val="lay_8a4d82f9af660c8555bffcf9ad2238b905eeb3f2"/>
</p:tagLst>
</file>

<file path=ppt/tags/tag295.xml><?xml version="1.0" encoding="utf-8"?>
<p:tagLst xmlns:p="http://schemas.openxmlformats.org/presentationml/2006/main">
  <p:tag name="KSO_WM_PLACEHOLDER_TYPE" val="cg"/>
  <p:tag name="KSO_WM_UNIT_INDEX" val="1"/>
  <p:tag name="KSO_WM_BEAUTIFY_FLAG" val="#wm#"/>
  <p:tag name="KSO_WM_TAG_VERSION" val="3.0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2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e87fbb7614db5f05a43ee4d868f1b6e33e940c"/>
  <p:tag name="KSO_WM_NEWLAYOUT_GROUP_ID" val="layout_10012"/>
  <p:tag name="KSO_WM_NEWLAYOUT_ID" val="slide_ed19c0db6ed585c4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75470976bb69f66c604beddbd8a977c70f48e69"/>
  <p:tag name="KSO_WM_NEWLAYOUT_GROUP_ID" val="layout_26"/>
  <p:tag name="KSO_WM_NEWLAYOUT_ID" val="slide_33b65c8d547e38d4"/>
</p:tagLst>
</file>

<file path=ppt/tags/tag31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1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1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3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32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be78a4b5471a9b5d0660658af1850c8f360574b"/>
  <p:tag name="KSO_WM_NEWLAYOUT_GROUP_ID" val="layout_57"/>
  <p:tag name="KSO_WM_NEWLAYOUT_ID" val="slide_daccd4fd984ea338"/>
</p:tagLst>
</file>

<file path=ppt/tags/tag327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31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35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3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3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  <p:tag name="KSO_WM_TEMPLATE_INDEX" val="40480431"/>
  <p:tag name="KSO_WM_TEMPLATE_CATEGORY" val="custom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34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3694da1793a6c4f4e4c670ac12eaae19d5195d0"/>
  <p:tag name="KSO_WM_NEWLAYOUT_GROUP_ID" val="layout_10013"/>
  <p:tag name="KSO_WM_NEWLAYOUT_ID" val="slide_ae0306d391427932"/>
</p:tagLst>
</file>

<file path=ppt/tags/tag34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  <p:tag name="KSO_WM_UNIT_ISNUMDGMTITLE" val="0"/>
  <p:tag name="KSO_WM_TEMPLATE_INDEX" val="40480431"/>
  <p:tag name="KSO_WM_TEMPLATE_CATEGORY" val="custom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3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4a4a10cb5af0bf730e7b82499dcf1e670fa7580"/>
  <p:tag name="KSO_WM_NEWLAYOUT_GROUP_ID" val="layout_34"/>
  <p:tag name="KSO_WM_NEWLAYOUT_ID" val="slide_dd86963abb239797"/>
</p:tagLst>
</file>

<file path=ppt/tags/tag3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3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3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36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24446bf2ca502f0692e2aadb17d4104686e5c0c"/>
  <p:tag name="KSO_WM_NEWLAYOUT_GROUP_ID" val="layout_31"/>
  <p:tag name="KSO_WM_NEWLAYOUT_ID" val="slide_ea14bcc1890a96c2"/>
</p:tagLst>
</file>

<file path=ppt/tags/tag36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3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7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7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3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3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38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4ed4ca76d6ec14a62b8d25bdb40a90189d1aa22"/>
  <p:tag name="KSO_WM_NEWLAYOUT_GROUP_ID" val="layout_42"/>
  <p:tag name="KSO_WM_NEWLAYOUT_ID" val="slide_2e1b237cf4e68534"/>
</p:tagLst>
</file>

<file path=ppt/tags/tag3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8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8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SCONTENTSTITLE" val="1"/>
  <p:tag name="LayoutZOrder" val="2"/>
  <p:tag name="KSO_WM_UNIT_ID" val="_2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39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3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3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3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39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bff3c0b6d2633cb0b2349090be220e8ef51f651"/>
  <p:tag name="KSO_WM_NEWLAYOUT_GROUP_ID" val="layout_3"/>
  <p:tag name="KSO_WM_NEWLAYOUT_ID" val="slide_0576b72b971413eb"/>
</p:tagLst>
</file>

<file path=ppt/tags/tag397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98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3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3"/>
  <p:tag name="KSO_WM_UNIT_ID" val="_2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4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01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02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4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05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406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4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09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  <p:tag name="KSO_WM_TEMPLATE_CATEGORY" val="custom"/>
  <p:tag name="KSO_WM_TEMPLATE_USER_THEME" val="1"/>
  <p:tag name="KSO_WM_TEMPLATE_INDEX" val="40480431"/>
</p:tagLst>
</file>

<file path=ppt/tags/tag41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AIBEASPECIALSHAPE" val="1"/>
  <p:tag name="KSO_WM_AILAYOUT_OPTION" val="0_1_1_0"/>
  <p:tag name="KSO_WM_LAYOUT_CARDGROUP_FEATURE" val="1*3*7*1*1"/>
  <p:tag name="KSO_WM_LAYOUT_CARDGROUP_ID" val="e698a3f027f1469f9decef3160657f7a"/>
  <p:tag name="KSO_WM_LAYOUT_CARDGROUP_STYLE_INFO" val="C1_sc_p2*standard*0"/>
  <p:tag name="KSO_WM_LAYOUT_CARD_COUNT" val="3"/>
  <p:tag name="KSO_WM_LAYOUT_CHECK_HASH" val="d6ded419ac9554352b765eca663dced525aab967"/>
  <p:tag name="KSO_WM_LAYOUT_DOMHASH" val="0f47d3a79191b20efddc72f564c09dc6dfe15fce"/>
  <p:tag name="KSO_WM_LAYOUT_MCSHASH" val="22987016c16323f657ee5886832f4356a277d984"/>
  <p:tag name="KSO_WM_NEWLAYOUT_GROUP_ID" val="40"/>
  <p:tag name="KSO_WM_NEWLAYOUT_ID" val="lay_44d203f009798acb347d564745133717974a016f"/>
</p:tagLst>
</file>

<file path=ppt/tags/tag411.xml><?xml version="1.0" encoding="utf-8"?>
<p:tagLst xmlns:p="http://schemas.openxmlformats.org/presentationml/2006/main">
  <p:tag name="KSO_WM_PLACEHOLDER_TYPE" val="cg"/>
  <p:tag name="KSO_WM_UNIT_INDEX" val="1"/>
  <p:tag name="KSO_WM_BEAUTIFY_FLAG" val="#wm#"/>
  <p:tag name="KSO_WM_TAG_VERSION" val="3.0"/>
</p:tagLst>
</file>

<file path=ppt/tags/tag41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41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414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415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41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417.xml><?xml version="1.0" encoding="utf-8"?>
<p:tagLst xmlns:p="http://schemas.openxmlformats.org/presentationml/2006/main">
  <p:tag name="KSO_WM_UNIT_TYPE" val="f"/>
  <p:tag name="KSO_WM_UNIT_INDEX" val="1"/>
  <p:tag name="KSO_WM_UNIT_ID" val="_0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418.xml><?xml version="1.0" encoding="utf-8"?>
<p:tagLst xmlns:p="http://schemas.openxmlformats.org/presentationml/2006/main">
  <p:tag name="KSO_WM_UNIT_TYPE" val="a"/>
  <p:tag name="KSO_WM_UNIT_INDEX" val="1"/>
  <p:tag name="KSO_WM_UNIT_ID" val="_0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41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0431"/>
</p:tagLst>
</file>

<file path=ppt/tags/tag420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421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422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423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424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425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42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42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42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42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0431"/>
</p:tagLst>
</file>

<file path=ppt/tags/tag430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431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432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433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80431"/>
  <p:tag name="KSO_WM_TEMPLATE_CATEGORY" val="custom"/>
  <p:tag name="KSO_WM_TEMPLATE_MASTER_TYPE" val="0"/>
  <p:tag name="KSO_WM_TAG_VERSION" val="3.0"/>
</p:tagLst>
</file>

<file path=ppt/tags/tag434.xml><?xml version="1.0" encoding="utf-8"?>
<p:tagLst xmlns:p="http://schemas.openxmlformats.org/presentationml/2006/main">
  <p:tag name="KSO_WM_AITEMPLATE_STYLE_ID" val="69796634658"/>
</p:tagLst>
</file>

<file path=ppt/tags/tag4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  <p:tag name="KSO_WM_TEMPLATE_INDEX" val="40480431"/>
  <p:tag name="KSO_WM_TEMPLATE_CATEGORY" val="custom"/>
</p:tagLst>
</file>

<file path=ppt/tags/tag436.xml><?xml version="1.0" encoding="utf-8"?>
<p:tagLst xmlns:p="http://schemas.openxmlformats.org/presentationml/2006/main">
  <p:tag name="KSO_WM_BEAUTIFY_FLAG" val="#wm#"/>
  <p:tag name="KSO_WM_TEMPLATE_CATEGORY" val="custom"/>
  <p:tag name="KSO_WM_TEMPLATE_INDEX" val="40480431"/>
</p:tagLst>
</file>

<file path=ppt/tags/tag437.xml><?xml version="1.0" encoding="utf-8"?>
<p:tagLst xmlns:p="http://schemas.openxmlformats.org/presentationml/2006/main">
  <p:tag name="KSO_WM_BEAUTIFY_FLAG" val="#wm#"/>
  <p:tag name="KSO_WM_TEMPLATE_CATEGORY" val="custom"/>
  <p:tag name="KSO_WM_TEMPLATE_INDEX" val="40480431"/>
</p:tagLst>
</file>

<file path=ppt/tags/tag4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  <p:tag name="KSO_WM_TEMPLATE_INDEX" val="40480431"/>
  <p:tag name="KSO_WM_TEMPLATE_CATEGORY" val="custom"/>
</p:tagLst>
</file>

<file path=ppt/tags/tag439.xml><?xml version="1.0" encoding="utf-8"?>
<p:tagLst xmlns:p="http://schemas.openxmlformats.org/presentationml/2006/main">
  <p:tag name="KSO_WM_BEAUTIFY_FLAG" val="#wm#"/>
  <p:tag name="KSO_WM_TEMPLATE_CATEGORY" val="custom"/>
  <p:tag name="KSO_WM_TEMPLATE_INDEX" val="4048043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0431"/>
</p:tagLst>
</file>

<file path=ppt/tags/tag440.xml><?xml version="1.0" encoding="utf-8"?>
<p:tagLst xmlns:p="http://schemas.openxmlformats.org/presentationml/2006/main">
  <p:tag name="KSO_WM_BEAUTIFY_FLAG" val="#wm#"/>
  <p:tag name="KSO_WM_TEMPLATE_CATEGORY" val="custom"/>
  <p:tag name="KSO_WM_TEMPLATE_INDEX" val="40480431"/>
</p:tagLst>
</file>

<file path=ppt/tags/tag441.xml><?xml version="1.0" encoding="utf-8"?>
<p:tagLst xmlns:p="http://schemas.openxmlformats.org/presentationml/2006/main">
  <p:tag name="KSO_WM_BEAUTIFY_FLAG" val="#wm#"/>
  <p:tag name="KSO_WM_TEMPLATE_CATEGORY" val="custom"/>
  <p:tag name="KSO_WM_TEMPLATE_INDEX" val="40480431"/>
</p:tagLst>
</file>

<file path=ppt/tags/tag442.xml><?xml version="1.0" encoding="utf-8"?>
<p:tagLst xmlns:p="http://schemas.openxmlformats.org/presentationml/2006/main">
  <p:tag name="KSO_WM_BEAUTIFY_FLAG" val="#wm#"/>
  <p:tag name="KSO_WM_TEMPLATE_CATEGORY" val="custom"/>
  <p:tag name="KSO_WM_TEMPLATE_INDEX" val="40480431"/>
</p:tagLst>
</file>

<file path=ppt/tags/tag4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  <p:tag name="KSO_WM_TEMPLATE_INDEX" val="40480431"/>
  <p:tag name="KSO_WM_TEMPLATE_CATEGORY" val="custom"/>
</p:tagLst>
</file>

<file path=ppt/tags/tag444.xml><?xml version="1.0" encoding="utf-8"?>
<p:tagLst xmlns:p="http://schemas.openxmlformats.org/presentationml/2006/main">
  <p:tag name="KSO_WM_BEAUTIFY_FLAG" val="#wm#"/>
  <p:tag name="KSO_WM_TEMPLATE_CATEGORY" val="custom"/>
  <p:tag name="KSO_WM_TEMPLATE_INDEX" val="40480431"/>
</p:tagLst>
</file>

<file path=ppt/tags/tag445.xml><?xml version="1.0" encoding="utf-8"?>
<p:tagLst xmlns:p="http://schemas.openxmlformats.org/presentationml/2006/main">
  <p:tag name="KSO_WM_BEAUTIFY_FLAG" val="#wm#"/>
  <p:tag name="KSO_WM_TEMPLATE_CATEGORY" val="custom"/>
  <p:tag name="KSO_WM_TEMPLATE_INDEX" val="40480431"/>
</p:tagLst>
</file>

<file path=ppt/tags/tag446.xml><?xml version="1.0" encoding="utf-8"?>
<p:tagLst xmlns:p="http://schemas.openxmlformats.org/presentationml/2006/main">
  <p:tag name="KSO_WM_BEAUTIFY_FLAG" val="#wm#"/>
  <p:tag name="KSO_WM_TEMPLATE_CATEGORY" val="custom"/>
  <p:tag name="KSO_WM_TEMPLATE_INDEX" val="40480431"/>
</p:tagLst>
</file>

<file path=ppt/tags/tag4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  <p:tag name="KSO_WM_TEMPLATE_INDEX" val="40480431"/>
  <p:tag name="KSO_WM_TEMPLATE_CATEGORY" val="custom"/>
</p:tagLst>
</file>

<file path=ppt/tags/tag4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  <p:tag name="KSO_WM_UNIT_ISNUMDGMTITLE" val="0"/>
  <p:tag name="KSO_WM_TEMPLATE_INDEX" val="40480431"/>
  <p:tag name="KSO_WM_TEMPLATE_CATEGORY" val="custom"/>
</p:tagLst>
</file>

<file path=ppt/tags/tag4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  <p:tag name="KSO_WM_UNIT_ISNUMDGMTITLE" val="0"/>
  <p:tag name="KSO_WM_TEMPLATE_INDEX" val="40480431"/>
  <p:tag name="KSO_WM_TEMPLATE_CATEGORY" val="custom"/>
</p:tagLst>
</file>

<file path=ppt/tags/tag45.xml><?xml version="1.0" encoding="utf-8"?>
<p:tagLst xmlns:p="http://schemas.openxmlformats.org/presentationml/2006/main">
  <p:tag name="KSO_WM_UNIT_TYPE" val="f"/>
  <p:tag name="KSO_WM_UNIT_INDEX" val="1"/>
  <p:tag name="KSO_WM_UNIT_ID" val="_3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450.xml><?xml version="1.0" encoding="utf-8"?>
<p:tagLst xmlns:p="http://schemas.openxmlformats.org/presentationml/2006/main">
  <p:tag name="KSO_WM_BEAUTIFY_FLAG" val="#wm#"/>
  <p:tag name="KSO_WM_TEMPLATE_CATEGORY" val="custom"/>
  <p:tag name="KSO_WM_TEMPLATE_INDEX" val="40480431"/>
</p:tagLst>
</file>

<file path=ppt/tags/tag451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d2512fb7e5038ad76272ebc80b92861abef5b52e"/>
  <p:tag name="KSO_WM_NEWLAYOUT_ID" val="397"/>
  <p:tag name="KSO_WM_UNIT_PRESET_TEXT" val="单击此处添加文档标题"/>
  <p:tag name="KSO_WM_UNIT_ID" val="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452.xml><?xml version="1.0" encoding="utf-8"?>
<p:tagLst xmlns:p="http://schemas.openxmlformats.org/presentationml/2006/main">
  <p:tag name="KSO_WM_BEAUTIFY_FLAG" val="#wm#"/>
  <p:tag name="KSO_WM_FIGMA_FLAG" val="#fgm#"/>
  <p:tag name="KSO_WM_UNIT_INDEX" val="2"/>
  <p:tag name="KSO_WM_UNIT_SUBTYPE" val="b"/>
  <p:tag name="KSO_WM_UNIT_TEXT_TYPE" val="1"/>
  <p:tag name="KSO_WM_UNIT_TYPE" val="f"/>
  <p:tag name="KSO_WM_UNIT_PRESET_TEXT" val="BY WPS"/>
  <p:tag name="KSO_WM_UNIT_ID" val="_9*f*2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453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title"/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80431"/>
  <p:tag name="KSO_WM_TEMPLATE_CATEGORY" val="custom"/>
  <p:tag name="KSO_WM_SLIDE_INDEX" val="1"/>
  <p:tag name="KSO_WM_SLIDE_ID" val="custom40480431_1"/>
  <p:tag name="KSO_WM_TEMPLATE_MASTER_TYPE" val="0"/>
  <p:tag name="KSO_WM_SLIDE_LAYOUT" val="a_f"/>
  <p:tag name="KSO_WM_SLIDE_LAYOUT_CNT" val="1_2"/>
  <p:tag name="KSO_WM_TAG_VERSION" val="3.0"/>
</p:tagLst>
</file>

<file path=ppt/tags/tag45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45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8c79a1bd2f40126f2dea270d1eddf71e5affdbe2"/>
  <p:tag name="KSO_WM_NEWLAYOUT_GROUP_ID" val="layout_1-5"/>
  <p:tag name="KSO_WM_NEWLAYOUT_ID" val="slide_cea45c27deb23863"/>
</p:tagLst>
</file>

<file path=ppt/tags/tag4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45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</p:tagLst>
</file>

<file path=ppt/tags/tag4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4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46.xml><?xml version="1.0" encoding="utf-8"?>
<p:tagLst xmlns:p="http://schemas.openxmlformats.org/presentationml/2006/main">
  <p:tag name="KSO_WM_UNIT_TYPE" val="f"/>
  <p:tag name="KSO_WM_UNIT_INDEX" val="2"/>
  <p:tag name="KSO_WM_UNIT_ID" val="_3*f*2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46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  <p:tag name="KSO_WM_SLIDE_FIGMA_DIAGRAM" val="1"/>
</p:tagLst>
</file>

<file path=ppt/tags/tag4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SLIDE_FIGMA_DIAGRAM" val="1"/>
</p:tagLst>
</file>

<file path=ppt/tags/tag4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46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</p:tagLst>
</file>

<file path=ppt/tags/tag4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4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46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  <p:tag name="KSO_WM_UNIT_PRESET_TEXT" val=" "/>
  <p:tag name="KSO_WM_SLIDE_FIGMA_DIAGRAM" val="1"/>
</p:tagLst>
</file>

<file path=ppt/tags/tag4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  <p:tag name="KSO_WM_SLIDE_FIGMA_DIAGRAM" val="1"/>
</p:tagLst>
</file>

<file path=ppt/tags/tag4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  <p:tag name="KSO_WM_UNIT_PRESET_TEXT" val="05"/>
  <p:tag name="KSO_WM_SLIDE_FIGMA_DIAGRAM" val="1"/>
</p:tagLst>
</file>

<file path=ppt/tags/tag46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  <p:tag name="KSO_WM_UNIT_PRESET_TEXT" val=" "/>
  <p:tag name="KSO_WM_SLIDE_FIGMA_DIAGRAM" val="1"/>
</p:tagLst>
</file>

<file path=ppt/tags/tag47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4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  <p:tag name="KSO_WM_UNIT_PRESET_TEXT" val="单击此处添加项标题"/>
  <p:tag name="KSO_WM_SLIDE_FIGMA_DIAGRAM" val="1"/>
</p:tagLst>
</file>

<file path=ppt/tags/tag471.xml><?xml version="1.0" encoding="utf-8"?>
<p:tagLst xmlns:p="http://schemas.openxmlformats.org/presentationml/2006/main">
  <p:tag name="KSO_WM_SLIDE_CONTENT_ORIENTATION" val=""/>
  <p:tag name="KSO_WM_SLIDE_HAS_MASK" val="0"/>
  <p:tag name="KSO_WM_SLIDE_ITEM_CNT" val="5"/>
  <p:tag name="KSO_WM_SLIDE_TYPE" val="contents"/>
  <p:tag name="KSO_WM_TEMPLATE_SUBCATEGORY" val="29"/>
  <p:tag name="KSO_WM_BEAUTIFY_FLAG" val="#wm#"/>
  <p:tag name="KSO_WM_TEMPLATE_FIGMA_ID" val="69796634658"/>
  <p:tag name="KSO_WM_TEMPLATE_SLIDE_ID" val="slide_cea45c27deb23863"/>
</p:tagLst>
</file>

<file path=ppt/tags/tag472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fadcbf255357c8a15e1447af57d9c77e5f43d01d"/>
  <p:tag name="KSO_WM_NEWLAYOUT_ID" val="403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473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YPE" val="e"/>
  <p:tag name="KSO_WM_UNIT_PRESET_TEXT" val="01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474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80431"/>
  <p:tag name="KSO_WM_TEMPLATE_CATEGORY" val="custom"/>
  <p:tag name="KSO_WM_SLIDE_INDEX" val="3"/>
  <p:tag name="KSO_WM_SLIDE_ID" val="custom40480431_7"/>
  <p:tag name="KSO_WM_TEMPLATE_MASTER_TYPE" val="0"/>
  <p:tag name="KSO_WM_SLIDE_LAYOUT" val="a_e"/>
  <p:tag name="KSO_WM_SLIDE_LAYOUT_CNT" val="1_1"/>
  <p:tag name="KSO_WM_TAG_VERSION" val="3.0"/>
</p:tagLst>
</file>

<file path=ppt/tags/tag4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070de18861f56a1840d4fd3e6a9bc28c64f5f2d"/>
  <p:tag name="KSO_WM_NEWLAYOUT_GROUP_ID" val="layout_10014"/>
  <p:tag name="KSO_WM_NEWLAYOUT_ID" val="slide_eb3a68e03bcdf3d9"/>
  <p:tag name="KSO_WM_UNIT_PRESET_TEXT" val="单击此处添加标题"/>
</p:tagLst>
</file>

<file path=ppt/tags/tag4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zh-ai-group.ks3-cn-beijing-internal.ksyun.com/image_generate/image_process/production/202604/75d1eb54-62f0-45de-a2d2-a7e0d9c46fb1.jpg?Expires=1807629307\u0026AWSAccessKeyId=AKLT9NSy7kh8TIS1UzNqLRY2\u0026Signature=8GnPSRRza1UTrk8qwJw2%2BEEdrjs%3D&quot;,&quot;product_name&quot;:&quot;wps-wpp-pc&quot;,&quot;intention_code&quot;:&quot;wps_wpp_generate_doc_pay&quot;}*auto_qingqiu_3.0.7_prod*1776093298691_825cc2_86741b73eb68-slide-3"/>
</p:tagLst>
</file>

<file path=ppt/tags/tag4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zh-ai-group.ks3-cn-beijing-internal.ksyun.com/image_generate/image_process/production/202604/be3a6913-2af2-4f1d-9bb4-11aa94cd45bc.jpg?Expires=1807629306\u0026AWSAccessKeyId=AKLT9NSy7kh8TIS1UzNqLRY2\u0026Signature=f8vVsoLQwam2iKFb8BfbjTWgbYg%3D&quot;,&quot;product_name&quot;:&quot;wps-wpp-pc&quot;,&quot;intention_code&quot;:&quot;wps_wpp_generate_doc_pay&quot;}*auto_qingqiu_3.0.7_prod*1776093298691_825cc2_86741b73eb68-slide-3"/>
</p:tagLst>
</file>

<file path=ppt/tags/tag48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4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82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34658"/>
  <p:tag name="KSO_WM_TEMPLATE_SLIDE_ID" val="slide_eb3a68e03bcdf3d9"/>
</p:tagLst>
</file>

<file path=ppt/tags/tag4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e5b09156f5c5381ec94a718a5a401e7ca03f338"/>
  <p:tag name="KSO_WM_NEWLAYOUT_GROUP_ID" val="layout_30"/>
  <p:tag name="KSO_WM_NEWLAYOUT_ID" val="slide_97e71a9c1fd50a82"/>
  <p:tag name="KSO_WM_UNIT_PRESET_TEXT" val="单击此处添加标题"/>
</p:tagLst>
</file>

<file path=ppt/tags/tag4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604/d5bfbfd3-e66a-4741-8cab-b065a2388429.jpg?Expires=1807629307\u0026AWSAccessKeyId=AKLT9NSy7kh8TIS1UzNqLRY2\u0026Signature=jEKD7k%2Fpxg3QTvHylDtCqMBV4zI%3D&quot;,&quot;product_name&quot;:&quot;wps-wpp-pc&quot;,&quot;intention_code&quot;:&quot;wps_wpp_generate_doc_pay&quot;}*auto_qingqiu_3.0.7_prod*1776093298691_825cc2_86741b73eb68-slide-4"/>
</p:tagLst>
</file>

<file path=ppt/tags/tag48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4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8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4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9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4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9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4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4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494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4658"/>
  <p:tag name="KSO_WM_TEMPLATE_SLIDE_ID" val="slide_97e71a9c1fd50a82"/>
</p:tagLst>
</file>

<file path=ppt/tags/tag495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fadcbf255357c8a15e1447af57d9c77e5f43d01d"/>
  <p:tag name="KSO_WM_NEWLAYOUT_ID" val="403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496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YPE" val="e"/>
  <p:tag name="KSO_WM_UNIT_PRESET_TEXT" val="01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497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80431"/>
  <p:tag name="KSO_WM_TEMPLATE_CATEGORY" val="custom"/>
  <p:tag name="KSO_WM_SLIDE_INDEX" val="3"/>
  <p:tag name="KSO_WM_SLIDE_ID" val="custom40480431_7"/>
  <p:tag name="KSO_WM_TEMPLATE_MASTER_TYPE" val="0"/>
  <p:tag name="KSO_WM_SLIDE_LAYOUT" val="a_e"/>
  <p:tag name="KSO_WM_SLIDE_LAYOUT_CNT" val="1_1"/>
  <p:tag name="KSO_WM_TAG_VERSION" val="3.0"/>
</p:tagLst>
</file>

<file path=ppt/tags/tag49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8bcdfcae65b94e32ed2f46ab12fdd2358091cf8"/>
  <p:tag name="KSO_WM_NEWLAYOUT_GROUP_ID" val="layout_10009"/>
  <p:tag name="KSO_WM_NEWLAYOUT_ID" val="slide_97a51ff2b1722ceb"/>
  <p:tag name="KSO_WM_UNIT_PRESET_TEXT" val="单击此处添加标题"/>
</p:tagLst>
</file>

<file path=ppt/tags/tag4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s://sjzg-images.ks3-cn-beijing-internal.ksyun.com/tim_gen_images/doubao_gen/526a3a54dab33938d25171e3d4106f20_0.png?Expires=1776179702\u0026AWSAccessKeyId=AKLTHzmNYxS86KQFnb2pvxtA\u0026Signature=04TG6dKioT2rqPI6vAclDcb5XmQ%3D&quot;,&quot;product_name&quot;:&quot;wps-wpp-pc&quot;,&quot;intention_code&quot;:&quot;wps_wpp_generate_doc_pay&quot;}*auto_cache_hit_3.0.7_prod*1776093298691_825cc2_86741b73eb68-slide-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TYPE" val="a"/>
  <p:tag name="KSO_WM_UNIT_INDEX" val="1"/>
  <p:tag name="KSO_WM_UNIT_ID" val="_3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5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zh-ai-group.ks3-cn-beijing-internal.ksyun.com/image_generate/image_process/production/202604/fe43a88c-dbd0-401a-ba34-17ba6c74dae4.jpg?Expires=1807629306\u0026AWSAccessKeyId=AKLT9NSy7kh8TIS1UzNqLRY2\u0026Signature=JWHgdfTdYQYRztfOcfkYu2YMW2M%3D&quot;,&quot;product_name&quot;:&quot;wps-wpp-pc&quot;,&quot;intention_code&quot;:&quot;wps_wpp_generate_doc_pay&quot;}*auto_qingqiu_3.0.7_prod*1776093298691_825cc2_86741b73eb68-slide-6"/>
</p:tagLst>
</file>

<file path=ppt/tags/tag5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http://zh-ai-group.ks3-cn-beijing-internal.ksyun.com/image_generate/image_process/production/202604/68ca97fb-b16b-496b-8f08-d284561e5a25.jpg?Expires=1807629307\u0026AWSAccessKeyId=AKLT9NSy7kh8TIS1UzNqLRY2\u0026Signature=Q3BQeEL%2FrdMRPT7V2q3%2BBxeWfpc%3D&quot;,&quot;product_name&quot;:&quot;wps-wpp-pc&quot;,&quot;intention_code&quot;:&quot;wps_wpp_generate_doc_pay&quot;}*auto_qingqiu_3.0.7_prod*1776093298691_825cc2_86741b73eb68-slide-6"/>
</p:tagLst>
</file>

<file path=ppt/tags/tag5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5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08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4658"/>
  <p:tag name="KSO_WM_TEMPLATE_SLIDE_ID" val="slide_97a51ff2b1722ceb"/>
</p:tagLst>
</file>

<file path=ppt/tags/tag509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</p:tagLst>
</file>

<file path=ppt/tags/tag51.xml><?xml version="1.0" encoding="utf-8"?>
<p:tagLst xmlns:p="http://schemas.openxmlformats.org/presentationml/2006/main">
  <p:tag name="KSO_WM_UNIT_TYPE" val="f"/>
  <p:tag name="KSO_WM_UNIT_INDEX" val="1"/>
  <p:tag name="KSO_WM_UNIT_ID" val="_4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510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SHAPE_BRIGHT_DATA" val="[{&quot;dk1&quot;:-100,&quot;dk2&quot;:-80,&quot;lt1&quot;:-20,&quot;lt2&quot;:-20},{&quot;dk1&quot;:-100,&quot;dk2&quot;:-80,&quot;lt1&quot;:-20,&quot;lt2&quot;:-20},{&quot;dk1&quot;:-100,&quot;dk2&quot;:-80,&quot;lt1&quot;:-20,&quot;lt2&quot;:-20},{&quot;dk1&quot;:-100,&quot;dk2&quot;:-80,&quot;lt1&quot;:-20,&quot;lt2&quot;:-20}]"/>
  <p:tag name="KSO_WM_SHAPE_UPDATE_BRIGHT" val="1"/>
  <p:tag name="KSO_WM_CHANGETHEME_IGNOREDELETE" val="1"/>
  <p:tag name="KSO_WM_GRADIENT_SHAPE" val="1"/>
</p:tagLst>
</file>

<file path=ppt/tags/tag511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bb3ee22f9a294594a2072cefe9a18c09"/>
  <p:tag name="KSO_WM_CARDGROUP_STYLE_INFO" val="C1_sc_p2*standard*0"/>
  <p:tag name="KSO_WM_FIGMA_FLAG" val="#fgm#"/>
  <p:tag name="KSO_WM_FOLLOW_SHAPE_UNIT_TAG" val="1_1_1*l_h_y*"/>
  <p:tag name="KSO_WM_NEWLAYOUT_GROUP_ID" val="40"/>
  <p:tag name="KSO_WM_NEWLAYOUT_ID" val="lay_8a4d82f9af660c8555bffcf9ad2238b905eeb3f2"/>
  <p:tag name="KSO_WM_SLIDE_FIGMA_DIAGRAM" val="1"/>
  <p:tag name="KSO_WM_UNIT_INDEX" val="1_1_1"/>
  <p:tag name="KSO_WM_UNIT_TYPE" val="l_h_i"/>
  <p:tag name="KSO_WM_CARDGROUP_LAYOUT_DATA" val="{&quot;cardRct&quot;:[960,2399.5455,13440,2266.8216666666667],&quot;lytRct&quot;:[960,2399,13440,7442],&quot;rct&quot;:[960,2399,13440,7441],&quot;spRct&quot;:[0,0,13439,2266]}"/>
</p:tagLst>
</file>

<file path=ppt/tags/tag512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bb3ee22f9a294594a2072cefe9a18c09"/>
  <p:tag name="KSO_WM_CARDGROUP_STYLE_INFO" val="C1_sc_p2*standard*0"/>
  <p:tag name="KSO_WM_FIGMA_FLAG" val="#fgm#"/>
  <p:tag name="KSO_WM_FOLLOW_SHAPE_UNIT_TAG" val="1_1_1*l_h_x*"/>
  <p:tag name="KSO_WM_NEWLAYOUT_GROUP_ID" val="40"/>
  <p:tag name="KSO_WM_NEWLAYOUT_ID" val="lay_8a4d82f9af660c8555bffcf9ad2238b905eeb3f2"/>
  <p:tag name="KSO_WM_SLIDE_FIGMA_DIAGRAM" val="1"/>
  <p:tag name="KSO_WM_UNIT_INDEX" val="1_1_2"/>
  <p:tag name="KSO_WM_UNIT_TYPE" val="l_h_i"/>
  <p:tag name="KSO_WM_CARDGROUP_LAYOUT_DATA" val="{&quot;cardRct&quot;:[960,2399.5455,13440,2266.8216666666667],&quot;lytRct&quot;:[960,2399,13440,7442],&quot;rct&quot;:[960,2399,13440,7441],&quot;spRct&quot;:[360,493,1639,1772]}"/>
</p:tagLst>
</file>

<file path=ppt/tags/tag513.xml><?xml version="1.0" encoding="utf-8"?>
<p:tagLst xmlns:p="http://schemas.openxmlformats.org/presentationml/2006/main">
  <p:tag name="KSO_WM_ICON_DRAW_MD4" val="04df74c3ad947ed48a84bfef5acddbcb"/>
  <p:tag name="KSO_WM_AILAYOUT_OPTION" val="0_1_1_0"/>
  <p:tag name="KSO_WM_BEAUTIFY_FLAG" val="#wm#"/>
  <p:tag name="KSO_WM_CARDGOUR_SOURCE_FROM" val="aipagebeautify"/>
  <p:tag name="KSO_WM_CARDGROUP_FEATURE" val="1*3*7*1*1"/>
  <p:tag name="KSO_WM_CARDGROUP_ID" val="bb3ee22f9a294594a2072cefe9a18c09"/>
  <p:tag name="KSO_WM_CARDGROUP_STYLE_INFO" val="C1_sc_p2*standard*0"/>
  <p:tag name="KSO_WM_FIGMA_FLAG" val="#fgm#"/>
  <p:tag name="KSO_WM_NEWLAYOUT_GROUP_ID" val="40"/>
  <p:tag name="KSO_WM_NEWLAYOUT_ID" val="lay_8a4d82f9af660c8555bffcf9ad2238b905eeb3f2"/>
  <p:tag name="KSO_WM_SLIDE_FIGMA_DIAGRAM" val="1"/>
  <p:tag name="KSO_WM_UNIT_INDEX" val="1_1_1"/>
  <p:tag name="KSO_WM_UNIT_TYPE" val="l_h_x"/>
  <p:tag name="KSO_WM_CARDGROUP_LAYOUT_DATA" val="{&quot;cardRct&quot;:[960,2399.5455,13440,2266.8216666666667],&quot;lytRct&quot;:[960,2399,13440,7442],&quot;rct&quot;:[960,2399,13440,7441],&quot;spRct&quot;:[680,813,1319,1453]}"/>
  <p:tag name="KSO_WM_UNIT_PRESET_IMAGE_MD4" val="O1ztcw599dU40LfESgoN/Q=="/>
</p:tagLst>
</file>

<file path=ppt/tags/tag514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bb3ee22f9a294594a2072cefe9a18c09"/>
  <p:tag name="KSO_WM_CARDGROUP_STYLE_INFO" val="C1_sc_p2*standard*0"/>
  <p:tag name="KSO_WM_FIGMA_FLAG" val="#fgm#"/>
  <p:tag name="KSO_WM_NEWLAYOUT_GROUP_ID" val="40"/>
  <p:tag name="KSO_WM_NEWLAYOUT_ID" val="lay_8a4d82f9af660c8555bffcf9ad2238b905eeb3f2"/>
  <p:tag name="KSO_WM_SLIDE_FIGMA_DIAGRAM" val="1"/>
  <p:tag name="KSO_WM_UNIT_INDEX" val="1_1_1"/>
  <p:tag name="KSO_WM_UNIT_PRESET_TEXT" val="请在此输入您的标题"/>
  <p:tag name="KSO_WM_UNIT_TYPE" val="l_h_a"/>
  <p:tag name="KSO_WM_CARDGROUP_LAYOUT_DATA" val="{&quot;cardRct&quot;:[960,2399.5455,13440,2266.8216666666667],&quot;lytRct&quot;:[960,2399,13440,7442],&quot;rct&quot;:[960,2399,13440,7441],&quot;spRct&quot;:[1960,393,13079,952]}"/>
</p:tagLst>
</file>

<file path=ppt/tags/tag515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bb3ee22f9a294594a2072cefe9a18c09"/>
  <p:tag name="KSO_WM_CARDGROUP_STYLE_INFO" val="C1_sc_p2*standard*0"/>
  <p:tag name="KSO_WM_FIGMA_FLAG" val="#fgm#"/>
  <p:tag name="KSO_WM_NEWLAYOUT_GROUP_ID" val="40"/>
  <p:tag name="KSO_WM_NEWLAYOUT_ID" val="lay_8a4d82f9af660c8555bffcf9ad2238b905eeb3f2"/>
  <p:tag name="KSO_WM_SLIDE_FIGMA_DIAGRAM" val="1"/>
  <p:tag name="KSO_WM_UNIT_INDEX" val="1_1_1"/>
  <p:tag name="KSO_WM_UNIT_PRESET_TEXT" val="请在此输入您的文本。"/>
  <p:tag name="KSO_WM_UNIT_TYPE" val="l_h_f"/>
  <p:tag name="KSO_WM_CARDGROUP_LAYOUT_DATA" val="{&quot;cardRct&quot;:[960,2399.5455,13440,2266.8216666666667],&quot;lytRct&quot;:[960,2399,13440,7442],&quot;rct&quot;:[960,2399,13440,7441],&quot;spRct&quot;:[1960,1033,13079,1872]}"/>
</p:tagLst>
</file>

<file path=ppt/tags/tag516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bb3ee22f9a294594a2072cefe9a18c09"/>
  <p:tag name="KSO_WM_CARDGROUP_STYLE_INFO" val="C1_sc_p2*standard*0"/>
  <p:tag name="KSO_WM_FIGMA_FLAG" val="#fgm#"/>
  <p:tag name="KSO_WM_FOLLOW_SHAPE_UNIT_TAG" val="1_2_1*l_h_y*"/>
  <p:tag name="KSO_WM_NEWLAYOUT_GROUP_ID" val="40"/>
  <p:tag name="KSO_WM_NEWLAYOUT_ID" val="lay_8a4d82f9af660c8555bffcf9ad2238b905eeb3f2"/>
  <p:tag name="KSO_WM_SLIDE_FIGMA_DIAGRAM" val="1"/>
  <p:tag name="KSO_WM_UNIT_INDEX" val="1_2_1"/>
  <p:tag name="KSO_WM_UNIT_TYPE" val="l_h_i"/>
  <p:tag name="KSO_WM_CARDGROUP_LAYOUT_DATA" val="{&quot;cardRct&quot;:[960,4986.367166666668,13440,2266.8216666666667],&quot;lytRct&quot;:[960,2399,13440,7442],&quot;rct&quot;:[960,2399,13440,7441],&quot;spRct&quot;:[0,2587,13439,4853]}"/>
</p:tagLst>
</file>

<file path=ppt/tags/tag517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bb3ee22f9a294594a2072cefe9a18c09"/>
  <p:tag name="KSO_WM_CARDGROUP_STYLE_INFO" val="C1_sc_p2*standard*0"/>
  <p:tag name="KSO_WM_FIGMA_FLAG" val="#fgm#"/>
  <p:tag name="KSO_WM_FOLLOW_SHAPE_UNIT_TAG" val="1_2_1*l_h_x*"/>
  <p:tag name="KSO_WM_NEWLAYOUT_GROUP_ID" val="40"/>
  <p:tag name="KSO_WM_NEWLAYOUT_ID" val="lay_8a4d82f9af660c8555bffcf9ad2238b905eeb3f2"/>
  <p:tag name="KSO_WM_SLIDE_FIGMA_DIAGRAM" val="1"/>
  <p:tag name="KSO_WM_UNIT_INDEX" val="1_2_2"/>
  <p:tag name="KSO_WM_UNIT_TYPE" val="l_h_i"/>
  <p:tag name="KSO_WM_CARDGROUP_LAYOUT_DATA" val="{&quot;cardRct&quot;:[960,4986.367166666668,13440,2266.8216666666667],&quot;lytRct&quot;:[960,2399,13440,7442],&quot;rct&quot;:[960,2399,13440,7441],&quot;spRct&quot;:[360,3080,1639,4359]}"/>
</p:tagLst>
</file>

<file path=ppt/tags/tag518.xml><?xml version="1.0" encoding="utf-8"?>
<p:tagLst xmlns:p="http://schemas.openxmlformats.org/presentationml/2006/main">
  <p:tag name="KSO_WM_ICON_DRAW_MD4" val="057bc861ae2130e01d64a328f0666989"/>
  <p:tag name="KSO_WM_AILAYOUT_OPTION" val="0_1_1_0"/>
  <p:tag name="KSO_WM_BEAUTIFY_FLAG" val="#wm#"/>
  <p:tag name="KSO_WM_CARDGOUR_SOURCE_FROM" val="aipagebeautify"/>
  <p:tag name="KSO_WM_CARDGROUP_FEATURE" val="1*3*7*1*1"/>
  <p:tag name="KSO_WM_CARDGROUP_ID" val="bb3ee22f9a294594a2072cefe9a18c09"/>
  <p:tag name="KSO_WM_CARDGROUP_STYLE_INFO" val="C1_sc_p2*standard*0"/>
  <p:tag name="KSO_WM_FIGMA_FLAG" val="#fgm#"/>
  <p:tag name="KSO_WM_NEWLAYOUT_GROUP_ID" val="40"/>
  <p:tag name="KSO_WM_NEWLAYOUT_ID" val="lay_8a4d82f9af660c8555bffcf9ad2238b905eeb3f2"/>
  <p:tag name="KSO_WM_SLIDE_FIGMA_DIAGRAM" val="1"/>
  <p:tag name="KSO_WM_UNIT_INDEX" val="1_2_1"/>
  <p:tag name="KSO_WM_UNIT_TYPE" val="l_h_x"/>
  <p:tag name="KSO_WM_CARDGROUP_LAYOUT_DATA" val="{&quot;cardRct&quot;:[960,4986.367166666668,13440,2266.8216666666667],&quot;lytRct&quot;:[960,2399,13440,7442],&quot;rct&quot;:[960,2399,13440,7441],&quot;spRct&quot;:[680,3400,1319,4040]}"/>
  <p:tag name="KSO_WM_UNIT_PRESET_IMAGE_MD4" val="LWpaR1G8GxNHBscbIWd0PA=="/>
</p:tagLst>
</file>

<file path=ppt/tags/tag519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bb3ee22f9a294594a2072cefe9a18c09"/>
  <p:tag name="KSO_WM_CARDGROUP_STYLE_INFO" val="C1_sc_p2*standard*0"/>
  <p:tag name="KSO_WM_FIGMA_FLAG" val="#fgm#"/>
  <p:tag name="KSO_WM_NEWLAYOUT_GROUP_ID" val="40"/>
  <p:tag name="KSO_WM_NEWLAYOUT_ID" val="lay_8a4d82f9af660c8555bffcf9ad2238b905eeb3f2"/>
  <p:tag name="KSO_WM_SLIDE_FIGMA_DIAGRAM" val="1"/>
  <p:tag name="KSO_WM_UNIT_INDEX" val="1_2_1"/>
  <p:tag name="KSO_WM_UNIT_PRESET_TEXT" val="请在此输入您的标题"/>
  <p:tag name="KSO_WM_UNIT_TYPE" val="l_h_a"/>
  <p:tag name="KSO_WM_CARDGROUP_LAYOUT_DATA" val="{&quot;cardRct&quot;:[960,4986.367166666668,13440,2266.8216666666667],&quot;lytRct&quot;:[960,2399,13440,7442],&quot;rct&quot;:[960,2399,13440,7441],&quot;spRct&quot;:[1960,2980,13079,3539]}"/>
</p:tagLst>
</file>

<file path=ppt/tags/tag52.xml><?xml version="1.0" encoding="utf-8"?>
<p:tagLst xmlns:p="http://schemas.openxmlformats.org/presentationml/2006/main">
  <p:tag name="KSO_WM_UNIT_TYPE" val="f"/>
  <p:tag name="KSO_WM_UNIT_INDEX" val="2"/>
  <p:tag name="KSO_WM_UNIT_ID" val="_4*f*2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520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bb3ee22f9a294594a2072cefe9a18c09"/>
  <p:tag name="KSO_WM_CARDGROUP_STYLE_INFO" val="C1_sc_p2*standard*0"/>
  <p:tag name="KSO_WM_FIGMA_FLAG" val="#fgm#"/>
  <p:tag name="KSO_WM_NEWLAYOUT_GROUP_ID" val="40"/>
  <p:tag name="KSO_WM_NEWLAYOUT_ID" val="lay_8a4d82f9af660c8555bffcf9ad2238b905eeb3f2"/>
  <p:tag name="KSO_WM_SLIDE_FIGMA_DIAGRAM" val="1"/>
  <p:tag name="KSO_WM_UNIT_INDEX" val="1_2_1"/>
  <p:tag name="KSO_WM_UNIT_PRESET_TEXT" val="请在此输入您的文本。"/>
  <p:tag name="KSO_WM_UNIT_TYPE" val="l_h_f"/>
  <p:tag name="KSO_WM_CARDGROUP_LAYOUT_DATA" val="{&quot;cardRct&quot;:[960,4986.367166666668,13440,2266.8216666666667],&quot;lytRct&quot;:[960,2399,13440,7442],&quot;rct&quot;:[960,2399,13440,7441],&quot;spRct&quot;:[1960,3620,13079,4459]}"/>
</p:tagLst>
</file>

<file path=ppt/tags/tag521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bb3ee22f9a294594a2072cefe9a18c09"/>
  <p:tag name="KSO_WM_CARDGROUP_STYLE_INFO" val="C1_sc_p2*standard*0"/>
  <p:tag name="KSO_WM_FIGMA_FLAG" val="#fgm#"/>
  <p:tag name="KSO_WM_FOLLOW_SHAPE_UNIT_TAG" val="1_3_1*l_h_y*"/>
  <p:tag name="KSO_WM_NEWLAYOUT_GROUP_ID" val="40"/>
  <p:tag name="KSO_WM_NEWLAYOUT_ID" val="lay_8a4d82f9af660c8555bffcf9ad2238b905eeb3f2"/>
  <p:tag name="KSO_WM_SLIDE_FIGMA_DIAGRAM" val="1"/>
  <p:tag name="KSO_WM_UNIT_INDEX" val="1_3_1"/>
  <p:tag name="KSO_WM_UNIT_TYPE" val="l_h_i"/>
  <p:tag name="KSO_WM_CARDGROUP_LAYOUT_DATA" val="{&quot;cardRct&quot;:[960,7573.1888333333345,13440,2266.8216666666667],&quot;lytRct&quot;:[960,2399,13440,7442],&quot;rct&quot;:[960,2399,13440,7441],&quot;spRct&quot;:[0,5174,13439,7440]}"/>
</p:tagLst>
</file>

<file path=ppt/tags/tag522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bb3ee22f9a294594a2072cefe9a18c09"/>
  <p:tag name="KSO_WM_CARDGROUP_STYLE_INFO" val="C1_sc_p2*standard*0"/>
  <p:tag name="KSO_WM_FIGMA_FLAG" val="#fgm#"/>
  <p:tag name="KSO_WM_FOLLOW_SHAPE_UNIT_TAG" val="1_3_1*l_h_x*"/>
  <p:tag name="KSO_WM_NEWLAYOUT_GROUP_ID" val="40"/>
  <p:tag name="KSO_WM_NEWLAYOUT_ID" val="lay_8a4d82f9af660c8555bffcf9ad2238b905eeb3f2"/>
  <p:tag name="KSO_WM_SLIDE_FIGMA_DIAGRAM" val="1"/>
  <p:tag name="KSO_WM_UNIT_INDEX" val="1_3_2"/>
  <p:tag name="KSO_WM_UNIT_TYPE" val="l_h_i"/>
  <p:tag name="KSO_WM_CARDGROUP_LAYOUT_DATA" val="{&quot;cardRct&quot;:[960,7573.1888333333345,13440,2266.8216666666667],&quot;lytRct&quot;:[960,2399,13440,7442],&quot;rct&quot;:[960,2399,13440,7441],&quot;spRct&quot;:[360,5667,1639,6946]}"/>
</p:tagLst>
</file>

<file path=ppt/tags/tag523.xml><?xml version="1.0" encoding="utf-8"?>
<p:tagLst xmlns:p="http://schemas.openxmlformats.org/presentationml/2006/main">
  <p:tag name="KSO_WM_ICON_DRAW_MD4" val="25857cf22980ec3213e59aba32425a66"/>
  <p:tag name="KSO_WM_AILAYOUT_OPTION" val="0_1_1_0"/>
  <p:tag name="KSO_WM_BEAUTIFY_FLAG" val="#wm#"/>
  <p:tag name="KSO_WM_CARDGOUR_SOURCE_FROM" val="aipagebeautify"/>
  <p:tag name="KSO_WM_CARDGROUP_FEATURE" val="1*3*7*1*1"/>
  <p:tag name="KSO_WM_CARDGROUP_ID" val="bb3ee22f9a294594a2072cefe9a18c09"/>
  <p:tag name="KSO_WM_CARDGROUP_STYLE_INFO" val="C1_sc_p2*standard*0"/>
  <p:tag name="KSO_WM_FIGMA_FLAG" val="#fgm#"/>
  <p:tag name="KSO_WM_NEWLAYOUT_GROUP_ID" val="40"/>
  <p:tag name="KSO_WM_NEWLAYOUT_ID" val="lay_8a4d82f9af660c8555bffcf9ad2238b905eeb3f2"/>
  <p:tag name="KSO_WM_SLIDE_FIGMA_DIAGRAM" val="1"/>
  <p:tag name="KSO_WM_UNIT_INDEX" val="1_3_1"/>
  <p:tag name="KSO_WM_UNIT_TYPE" val="l_h_x"/>
  <p:tag name="KSO_WM_CARDGROUP_LAYOUT_DATA" val="{&quot;cardRct&quot;:[960,7573.1888333333345,13440,2266.8216666666667],&quot;lytRct&quot;:[960,2399,13440,7442],&quot;rct&quot;:[960,2399,13440,7441],&quot;spRct&quot;:[680,5987,1319,6627]}"/>
  <p:tag name="KSO_WM_UNIT_PRESET_IMAGE_MD4" val="07mFlHAQ+h0t7WtEBJqijg=="/>
</p:tagLst>
</file>

<file path=ppt/tags/tag524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bb3ee22f9a294594a2072cefe9a18c09"/>
  <p:tag name="KSO_WM_CARDGROUP_STYLE_INFO" val="C1_sc_p2*standard*0"/>
  <p:tag name="KSO_WM_FIGMA_FLAG" val="#fgm#"/>
  <p:tag name="KSO_WM_NEWLAYOUT_GROUP_ID" val="40"/>
  <p:tag name="KSO_WM_NEWLAYOUT_ID" val="lay_8a4d82f9af660c8555bffcf9ad2238b905eeb3f2"/>
  <p:tag name="KSO_WM_SLIDE_FIGMA_DIAGRAM" val="1"/>
  <p:tag name="KSO_WM_UNIT_INDEX" val="1_3_1"/>
  <p:tag name="KSO_WM_UNIT_PRESET_TEXT" val="请在此输入您的标题"/>
  <p:tag name="KSO_WM_UNIT_TYPE" val="l_h_a"/>
  <p:tag name="KSO_WM_CARDGROUP_LAYOUT_DATA" val="{&quot;cardRct&quot;:[960,7573.1888333333345,13440,2266.8216666666667],&quot;lytRct&quot;:[960,2399,13440,7442],&quot;rct&quot;:[960,2399,13440,7441],&quot;spRct&quot;:[1960,5567,13079,6126]}"/>
</p:tagLst>
</file>

<file path=ppt/tags/tag525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bb3ee22f9a294594a2072cefe9a18c09"/>
  <p:tag name="KSO_WM_CARDGROUP_STYLE_INFO" val="C1_sc_p2*standard*0"/>
  <p:tag name="KSO_WM_FIGMA_FLAG" val="#fgm#"/>
  <p:tag name="KSO_WM_NEWLAYOUT_GROUP_ID" val="40"/>
  <p:tag name="KSO_WM_NEWLAYOUT_ID" val="lay_8a4d82f9af660c8555bffcf9ad2238b905eeb3f2"/>
  <p:tag name="KSO_WM_SLIDE_FIGMA_DIAGRAM" val="1"/>
  <p:tag name="KSO_WM_UNIT_INDEX" val="1_3_1"/>
  <p:tag name="KSO_WM_UNIT_PRESET_TEXT" val="请在此输入您的文本。"/>
  <p:tag name="KSO_WM_UNIT_TYPE" val="l_h_f"/>
  <p:tag name="KSO_WM_CARDGROUP_LAYOUT_DATA" val="{&quot;cardRct&quot;:[960,7573.1888333333345,13440,2266.8216666666667],&quot;lytRct&quot;:[960,2399,13440,7442],&quot;rct&quot;:[960,2399,13440,7441],&quot;spRct&quot;:[1960,6207,13079,7046]}"/>
</p:tagLst>
</file>

<file path=ppt/tags/tag52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SHAPE_UPDATE_BRIGHT" val="1"/>
</p:tagLst>
</file>

<file path=ppt/tags/tag527.xml><?xml version="1.0" encoding="utf-8"?>
<p:tagLst xmlns:p="http://schemas.openxmlformats.org/presentationml/2006/main">
  <p:tag name="KSO_WM_TEMPLATE_SLIDE_ID" val="lay_8a4d82f9af660c8555bffcf9ad2238b905eeb3f2"/>
  <p:tag name="KSO_WM_SLIDE_ITEM_CNT" val="3"/>
  <p:tag name="KSO_WM_SLIDE_CHECK_HASH" val="d554e12972e36c7f68b0a46ea00af30f1b57ac03"/>
</p:tagLst>
</file>

<file path=ppt/tags/tag52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1b497e9f92fa7c52d790a8c03f2a54488225e41"/>
  <p:tag name="KSO_WM_NEWLAYOUT_GROUP_ID" val="layout_2"/>
  <p:tag name="KSO_WM_NEWLAYOUT_ID" val="slide_601b8a6f8f27b735"/>
  <p:tag name="KSO_WM_UNIT_PRESET_TEXT" val="单击此处添加标题"/>
</p:tagLst>
</file>

<file path=ppt/tags/tag52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53.xml><?xml version="1.0" encoding="utf-8"?>
<p:tagLst xmlns:p="http://schemas.openxmlformats.org/presentationml/2006/main">
  <p:tag name="KSO_WM_UNIT_TYPE" val="f"/>
  <p:tag name="KSO_WM_UNIT_INDEX" val="3"/>
  <p:tag name="KSO_WM_UNIT_ID" val="_4*f*3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5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zh-ai-group.ks3-cn-beijing-internal.ksyun.com/image_generate/image_process/production/202604/25af0928-ddcd-4e7d-a994-9b500c6154c4.jpg?Expires=1807629311\u0026AWSAccessKeyId=AKLT9NSy7kh8TIS1UzNqLRY2\u0026Signature=9UZrzxzwRTwamhOtOWVhZdkKMGs%3D&quot;,&quot;product_name&quot;:&quot;wps-wpp-pc&quot;,&quot;intention_code&quot;:&quot;wps_wpp_generate_doc_pay&quot;}*auto_qingqiu_3.0.7_prod*1776093298691_825cc2_86741b73eb68-slide-8"/>
</p:tagLst>
</file>

<file path=ppt/tags/tag5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5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33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5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zh-ai-group.ks3-cn-beijing-internal.ksyun.com/image_generate/image_process/production/202604/fd2081c8-f9b8-4f15-a010-98022a095510.jpg?Expires=1807629306\u0026AWSAccessKeyId=AKLT9NSy7kh8TIS1UzNqLRY2\u0026Signature=pSMMh7Wo%2FawO7wP4wcbE5Zq9pwg%3D&quot;,&quot;product_name&quot;:&quot;wps-wpp-pc&quot;,&quot;intention_code&quot;:&quot;wps_wpp_generate_doc_pay&quot;}*auto_qingqiu_3.0.7_prod*1776093298691_825cc2_86741b73eb68-slide-8"/>
</p:tagLst>
</file>

<file path=ppt/tags/tag5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5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3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5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https://sjzg-images.ks3-cn-beijing-internal.ksyun.com/tim_gen_images/doubao_gen/0a76344fe148aea19c74cb36b898d18e_0.png?Expires=1776179702\u0026AWSAccessKeyId=AKLTHzmNYxS86KQFnb2pvxtA\u0026Signature=cc8PebA%2Bjp18hOuxL%2BDFXf3hD6s%3D&quot;,&quot;product_name&quot;:&quot;wps-wpp-pc&quot;,&quot;intention_code&quot;:&quot;wps_wpp_generate_doc_pay&quot;}*auto_cache_hit_3.0.7_prod*1776093298691_825cc2_86741b73eb68-slide-8"/>
</p:tagLst>
</file>

<file path=ppt/tags/tag5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54.xml><?xml version="1.0" encoding="utf-8"?>
<p:tagLst xmlns:p="http://schemas.openxmlformats.org/presentationml/2006/main">
  <p:tag name="KSO_WM_UNIT_TYPE" val="f"/>
  <p:tag name="KSO_WM_UNIT_INDEX" val="4"/>
  <p:tag name="KSO_WM_UNIT_ID" val="_4*f*4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5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41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4658"/>
  <p:tag name="KSO_WM_TEMPLATE_SLIDE_ID" val="slide_601b8a6f8f27b735"/>
</p:tagLst>
</file>

<file path=ppt/tags/tag542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fadcbf255357c8a15e1447af57d9c77e5f43d01d"/>
  <p:tag name="KSO_WM_NEWLAYOUT_ID" val="403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543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YPE" val="e"/>
  <p:tag name="KSO_WM_UNIT_PRESET_TEXT" val="01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544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80431"/>
  <p:tag name="KSO_WM_TEMPLATE_CATEGORY" val="custom"/>
  <p:tag name="KSO_WM_SLIDE_INDEX" val="3"/>
  <p:tag name="KSO_WM_SLIDE_ID" val="custom40480431_7"/>
  <p:tag name="KSO_WM_TEMPLATE_MASTER_TYPE" val="0"/>
  <p:tag name="KSO_WM_SLIDE_LAYOUT" val="a_e"/>
  <p:tag name="KSO_WM_SLIDE_LAYOUT_CNT" val="1_1"/>
  <p:tag name="KSO_WM_TAG_VERSION" val="3.0"/>
</p:tagLst>
</file>

<file path=ppt/tags/tag545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</p:tagLst>
</file>

<file path=ppt/tags/tag54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SHAPE_BRIGHT_DATA" val="[{&quot;dk1&quot;:-100,&quot;dk2&quot;:-80,&quot;lt1&quot;:-20,&quot;lt2&quot;:-20},{&quot;dk1&quot;:-100,&quot;dk2&quot;:-80,&quot;lt1&quot;:-20,&quot;lt2&quot;:-20},{&quot;dk1&quot;:-100,&quot;dk2&quot;:-80,&quot;lt1&quot;:-20,&quot;lt2&quot;:-20},{&quot;dk1&quot;:-100,&quot;dk2&quot;:-80,&quot;lt1&quot;:-20,&quot;lt2&quot;:-20}]"/>
  <p:tag name="KSO_WM_SHAPE_UPDATE_BRIGHT" val="1"/>
  <p:tag name="KSO_WM_CHANGETHEME_IGNOREDELETE" val="1"/>
  <p:tag name="KSO_WM_GRADIENT_SHAPE" val="1"/>
</p:tagLst>
</file>

<file path=ppt/tags/tag547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1*5*1*1"/>
  <p:tag name="KSO_WM_CARDGROUP_ID" val="fcb36cd35f68445a81a16c773476982f"/>
  <p:tag name="KSO_WM_CARDGROUP_STYLE_INFO" val="C1_sc_p2*standard*0"/>
  <p:tag name="KSO_WM_FIGMA_FLAG" val="#fgm#"/>
  <p:tag name="KSO_WM_FOLLOW_SHAPE_UNIT_TAG" val="1_1_1*l_h_y*"/>
  <p:tag name="KSO_WM_NEWLAYOUT_GROUP_ID" val="40"/>
  <p:tag name="KSO_WM_NEWLAYOUT_ID" val="lay_8a4d82f9af660c8555bffcf9ad2238b905eeb3f2"/>
  <p:tag name="KSO_WM_SLIDE_FIGMA_DIAGRAM" val="1"/>
  <p:tag name="KSO_WM_UNIT_INDEX" val="1_1_1"/>
  <p:tag name="KSO_WM_UNIT_TYPE" val="l_h_i"/>
  <p:tag name="KSO_WM_CARDGROUP_LAYOUT_DATA" val="{&quot;cardRct&quot;:[960,2399.5455,13440,2266.8216666666667],&quot;lytRct&quot;:[960,2399,13440,7442],&quot;rct&quot;:[960,2399,13440,7441],&quot;spRct&quot;:[0,0,13439,2266]}"/>
</p:tagLst>
</file>

<file path=ppt/tags/tag548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1*5*1*1"/>
  <p:tag name="KSO_WM_CARDGROUP_ID" val="fcb36cd35f68445a81a16c773476982f"/>
  <p:tag name="KSO_WM_CARDGROUP_STYLE_INFO" val="C1_sc_p2*standard*0"/>
  <p:tag name="KSO_WM_FIGMA_FLAG" val="#fgm#"/>
  <p:tag name="KSO_WM_NEWLAYOUT_GROUP_ID" val="40"/>
  <p:tag name="KSO_WM_NEWLAYOUT_ID" val="lay_8a4d82f9af660c8555bffcf9ad2238b905eeb3f2"/>
  <p:tag name="KSO_WM_SLIDE_FIGMA_DIAGRAM" val="1"/>
  <p:tag name="KSO_WM_UNIT_INDEX" val="1_1_1"/>
  <p:tag name="KSO_WM_UNIT_PRESET_TEXT" val="请在此输入您的标题"/>
  <p:tag name="KSO_WM_UNIT_TYPE" val="l_h_a"/>
  <p:tag name="KSO_WM_CARDGROUP_LAYOUT_DATA" val="{&quot;cardRct&quot;:[960,2399.5455,13440,2266.8216666666667],&quot;lytRct&quot;:[960,2399,13440,7442],&quot;rct&quot;:[960,2399,13440,7441],&quot;spRct&quot;:[360,393,13079,952]}"/>
</p:tagLst>
</file>

<file path=ppt/tags/tag549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1*5*1*1"/>
  <p:tag name="KSO_WM_CARDGROUP_ID" val="fcb36cd35f68445a81a16c773476982f"/>
  <p:tag name="KSO_WM_CARDGROUP_STYLE_INFO" val="C1_sc_p2*standard*0"/>
  <p:tag name="KSO_WM_FIGMA_FLAG" val="#fgm#"/>
  <p:tag name="KSO_WM_NEWLAYOUT_GROUP_ID" val="40"/>
  <p:tag name="KSO_WM_NEWLAYOUT_ID" val="lay_8a4d82f9af660c8555bffcf9ad2238b905eeb3f2"/>
  <p:tag name="KSO_WM_SLIDE_FIGMA_DIAGRAM" val="1"/>
  <p:tag name="KSO_WM_UNIT_INDEX" val="1_1_1"/>
  <p:tag name="KSO_WM_UNIT_PRESET_TEXT" val="请在此输入您的文本。"/>
  <p:tag name="KSO_WM_UNIT_TYPE" val="l_h_f"/>
  <p:tag name="KSO_WM_CARDGROUP_LAYOUT_DATA" val="{&quot;cardRct&quot;:[960,2399.5455,13440,2266.8216666666667],&quot;lytRct&quot;:[960,2399,13440,7442],&quot;rct&quot;:[960,2399,13440,7441],&quot;spRct&quot;:[360,1033,13079,1872]}"/>
</p:tagLst>
</file>

<file path=ppt/tags/tag55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550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1*5*1*1"/>
  <p:tag name="KSO_WM_CARDGROUP_ID" val="fcb36cd35f68445a81a16c773476982f"/>
  <p:tag name="KSO_WM_CARDGROUP_STYLE_INFO" val="C1_sc_p2*standard*0"/>
  <p:tag name="KSO_WM_FIGMA_FLAG" val="#fgm#"/>
  <p:tag name="KSO_WM_FOLLOW_SHAPE_UNIT_TAG" val="1_2_1*l_h_y*"/>
  <p:tag name="KSO_WM_NEWLAYOUT_GROUP_ID" val="40"/>
  <p:tag name="KSO_WM_NEWLAYOUT_ID" val="lay_8a4d82f9af660c8555bffcf9ad2238b905eeb3f2"/>
  <p:tag name="KSO_WM_SLIDE_FIGMA_DIAGRAM" val="1"/>
  <p:tag name="KSO_WM_UNIT_INDEX" val="1_2_1"/>
  <p:tag name="KSO_WM_UNIT_TYPE" val="l_h_i"/>
  <p:tag name="KSO_WM_CARDGROUP_LAYOUT_DATA" val="{&quot;cardRct&quot;:[960,4986.367166666668,13440,2266.8216666666667],&quot;lytRct&quot;:[960,2399,13440,7442],&quot;rct&quot;:[960,2399,13440,7441],&quot;spRct&quot;:[0,2587,13439,4853]}"/>
</p:tagLst>
</file>

<file path=ppt/tags/tag551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1*5*1*1"/>
  <p:tag name="KSO_WM_CARDGROUP_ID" val="fcb36cd35f68445a81a16c773476982f"/>
  <p:tag name="KSO_WM_CARDGROUP_STYLE_INFO" val="C1_sc_p2*standard*0"/>
  <p:tag name="KSO_WM_FIGMA_FLAG" val="#fgm#"/>
  <p:tag name="KSO_WM_NEWLAYOUT_GROUP_ID" val="40"/>
  <p:tag name="KSO_WM_NEWLAYOUT_ID" val="lay_8a4d82f9af660c8555bffcf9ad2238b905eeb3f2"/>
  <p:tag name="KSO_WM_SLIDE_FIGMA_DIAGRAM" val="1"/>
  <p:tag name="KSO_WM_UNIT_INDEX" val="1_2_1"/>
  <p:tag name="KSO_WM_UNIT_PRESET_TEXT" val="请在此输入您的标题"/>
  <p:tag name="KSO_WM_UNIT_TYPE" val="l_h_a"/>
  <p:tag name="KSO_WM_CARDGROUP_LAYOUT_DATA" val="{&quot;cardRct&quot;:[960,4986.367166666668,13440,2266.8216666666667],&quot;lytRct&quot;:[960,2399,13440,7442],&quot;rct&quot;:[960,2399,13440,7441],&quot;spRct&quot;:[360,2980,13079,3539]}"/>
</p:tagLst>
</file>

<file path=ppt/tags/tag552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1*5*1*1"/>
  <p:tag name="KSO_WM_CARDGROUP_ID" val="fcb36cd35f68445a81a16c773476982f"/>
  <p:tag name="KSO_WM_CARDGROUP_STYLE_INFO" val="C1_sc_p2*standard*0"/>
  <p:tag name="KSO_WM_FIGMA_FLAG" val="#fgm#"/>
  <p:tag name="KSO_WM_NEWLAYOUT_GROUP_ID" val="40"/>
  <p:tag name="KSO_WM_NEWLAYOUT_ID" val="lay_8a4d82f9af660c8555bffcf9ad2238b905eeb3f2"/>
  <p:tag name="KSO_WM_SLIDE_FIGMA_DIAGRAM" val="1"/>
  <p:tag name="KSO_WM_UNIT_INDEX" val="1_2_1"/>
  <p:tag name="KSO_WM_UNIT_PRESET_TEXT" val="请在此输入您的文本。"/>
  <p:tag name="KSO_WM_UNIT_TYPE" val="l_h_f"/>
  <p:tag name="KSO_WM_CARDGROUP_LAYOUT_DATA" val="{&quot;cardRct&quot;:[960,4986.367166666668,13440,2266.8216666666667],&quot;lytRct&quot;:[960,2399,13440,7442],&quot;rct&quot;:[960,2399,13440,7441],&quot;spRct&quot;:[360,3620,13079,4459]}"/>
</p:tagLst>
</file>

<file path=ppt/tags/tag553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1*5*1*1"/>
  <p:tag name="KSO_WM_CARDGROUP_ID" val="fcb36cd35f68445a81a16c773476982f"/>
  <p:tag name="KSO_WM_CARDGROUP_STYLE_INFO" val="C1_sc_p2*standard*0"/>
  <p:tag name="KSO_WM_FIGMA_FLAG" val="#fgm#"/>
  <p:tag name="KSO_WM_FOLLOW_SHAPE_UNIT_TAG" val="1_3_1*l_h_y*"/>
  <p:tag name="KSO_WM_NEWLAYOUT_GROUP_ID" val="40"/>
  <p:tag name="KSO_WM_NEWLAYOUT_ID" val="lay_8a4d82f9af660c8555bffcf9ad2238b905eeb3f2"/>
  <p:tag name="KSO_WM_SLIDE_FIGMA_DIAGRAM" val="1"/>
  <p:tag name="KSO_WM_UNIT_INDEX" val="1_3_1"/>
  <p:tag name="KSO_WM_UNIT_TYPE" val="l_h_i"/>
  <p:tag name="KSO_WM_CARDGROUP_LAYOUT_DATA" val="{&quot;cardRct&quot;:[960,7573.1888333333345,13440,2266.8216666666667],&quot;lytRct&quot;:[960,2399,13440,7442],&quot;rct&quot;:[960,2399,13440,7441],&quot;spRct&quot;:[0,5174,13439,7440]}"/>
</p:tagLst>
</file>

<file path=ppt/tags/tag554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1*5*1*1"/>
  <p:tag name="KSO_WM_CARDGROUP_ID" val="fcb36cd35f68445a81a16c773476982f"/>
  <p:tag name="KSO_WM_CARDGROUP_STYLE_INFO" val="C1_sc_p2*standard*0"/>
  <p:tag name="KSO_WM_FIGMA_FLAG" val="#fgm#"/>
  <p:tag name="KSO_WM_NEWLAYOUT_GROUP_ID" val="40"/>
  <p:tag name="KSO_WM_NEWLAYOUT_ID" val="lay_8a4d82f9af660c8555bffcf9ad2238b905eeb3f2"/>
  <p:tag name="KSO_WM_SLIDE_FIGMA_DIAGRAM" val="1"/>
  <p:tag name="KSO_WM_UNIT_INDEX" val="1_3_1"/>
  <p:tag name="KSO_WM_UNIT_PRESET_TEXT" val="请在此输入您的标题"/>
  <p:tag name="KSO_WM_UNIT_TYPE" val="l_h_a"/>
  <p:tag name="KSO_WM_CARDGROUP_LAYOUT_DATA" val="{&quot;cardRct&quot;:[960,7573.1888333333345,13440,2266.8216666666667],&quot;lytRct&quot;:[960,2399,13440,7442],&quot;rct&quot;:[960,2399,13440,7441],&quot;spRct&quot;:[360,5567,13079,6126]}"/>
</p:tagLst>
</file>

<file path=ppt/tags/tag555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1*5*1*1"/>
  <p:tag name="KSO_WM_CARDGROUP_ID" val="fcb36cd35f68445a81a16c773476982f"/>
  <p:tag name="KSO_WM_CARDGROUP_STYLE_INFO" val="C1_sc_p2*standard*0"/>
  <p:tag name="KSO_WM_FIGMA_FLAG" val="#fgm#"/>
  <p:tag name="KSO_WM_NEWLAYOUT_GROUP_ID" val="40"/>
  <p:tag name="KSO_WM_NEWLAYOUT_ID" val="lay_8a4d82f9af660c8555bffcf9ad2238b905eeb3f2"/>
  <p:tag name="KSO_WM_SLIDE_FIGMA_DIAGRAM" val="1"/>
  <p:tag name="KSO_WM_UNIT_INDEX" val="1_3_1"/>
  <p:tag name="KSO_WM_UNIT_PRESET_TEXT" val="请在此输入您的文本。"/>
  <p:tag name="KSO_WM_UNIT_TYPE" val="l_h_f"/>
  <p:tag name="KSO_WM_CARDGROUP_LAYOUT_DATA" val="{&quot;cardRct&quot;:[960,7573.1888333333345,13440,2266.8216666666667],&quot;lytRct&quot;:[960,2399,13440,7442],&quot;rct&quot;:[960,2399,13440,7441],&quot;spRct&quot;:[360,6207,13079,7046]}"/>
</p:tagLst>
</file>

<file path=ppt/tags/tag55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SHAPE_UPDATE_BRIGHT" val="1"/>
</p:tagLst>
</file>

<file path=ppt/tags/tag557.xml><?xml version="1.0" encoding="utf-8"?>
<p:tagLst xmlns:p="http://schemas.openxmlformats.org/presentationml/2006/main">
  <p:tag name="KSO_WM_TEMPLATE_SLIDE_ID" val="lay_8a4d82f9af660c8555bffcf9ad2238b905eeb3f2"/>
  <p:tag name="KSO_WM_SLIDE_ITEM_CNT" val="3"/>
  <p:tag name="KSO_WM_SLIDE_CHECK_HASH" val="b03be498afa76e0d4bd28e69a3baaaa489d23268"/>
</p:tagLst>
</file>

<file path=ppt/tags/tag55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805c50bbadcce69d9234675980c24f98841d84a"/>
  <p:tag name="KSO_WM_NEWLAYOUT_GROUP_ID" val="layout_51"/>
  <p:tag name="KSO_WM_NEWLAYOUT_ID" val="slide_090884a5b4d69dad"/>
  <p:tag name="KSO_WM_UNIT_PRESET_TEXT" val="单击此处添加标题"/>
</p:tagLst>
</file>

<file path=ppt/tags/tag55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604/ee11bc6f-9978-4ed9-90cd-2dcf42233bf4.jpg?Expires=1807629306\u0026AWSAccessKeyId=AKLT9NSy7kh8TIS1UzNqLRY2\u0026Signature=WajkI8W1q%2BIKNMGJpiywexIM3eQ%3D&quot;,&quot;product_name&quot;:&quot;wps-wpp-pc&quot;,&quot;intention_code&quot;:&quot;wps_wpp_generate_doc_pay&quot;}*auto_qingqiu_3.0.7_prod*1776093298691_825cc2_86741b73eb68-slide-11"/>
</p:tagLst>
</file>

<file path=ppt/tags/tag56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5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5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66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4658"/>
  <p:tag name="KSO_WM_TEMPLATE_SLIDE_ID" val="slide_090884a5b4d69dad"/>
</p:tagLst>
</file>

<file path=ppt/tags/tag56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897bf25d11d9f683953bd32d696e4d6a2d2705"/>
  <p:tag name="KSO_WM_NEWLAYOUT_GROUP_ID" val="layout_10003"/>
  <p:tag name="KSO_WM_NEWLAYOUT_ID" val="slide_a1e31e139923f8f0"/>
  <p:tag name="KSO_WM_UNIT_PRESET_TEXT" val="单击此处添加标题"/>
</p:tagLst>
</file>

<file path=ppt/tags/tag5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6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57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5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7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5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57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5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77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4658"/>
  <p:tag name="KSO_WM_TEMPLATE_SLIDE_ID" val="slide_a1e31e139923f8f0"/>
</p:tagLst>
</file>

<file path=ppt/tags/tag57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68d23eb166e9cb68f9c963dc4001dd1aea8e4b0"/>
  <p:tag name="KSO_WM_NEWLAYOUT_GROUP_ID" val="layout_59"/>
  <p:tag name="KSO_WM_NEWLAYOUT_ID" val="slide_bb541080977a002b"/>
  <p:tag name="KSO_WM_UNIT_PRESET_TEXT" val="单击此处添加标题"/>
</p:tagLst>
</file>

<file path=ppt/tags/tag5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604/785eb26b-905e-40be-a3d5-f05905de4036.jpg?Expires=1807629306\u0026AWSAccessKeyId=AKLT9NSy7kh8TIS1UzNqLRY2\u0026Signature=0eV8pih90TPam5QqfOOwFQYu2bA%3D&quot;,&quot;product_name&quot;:&quot;wps-wpp-pc&quot;,&quot;intention_code&quot;:&quot;wps_wpp_generate_doc_pay&quot;}*auto_qingqiu_3.0.7_prod*1776093298691_825cc2_86741b73eb68-slide-13"/>
</p:tagLst>
</file>

<file path=ppt/tags/tag58.xml><?xml version="1.0" encoding="utf-8"?>
<p:tagLst xmlns:p="http://schemas.openxmlformats.org/presentationml/2006/main">
  <p:tag name="KSO_WM_UNIT_TYPE" val="a"/>
  <p:tag name="KSO_WM_UNIT_INDEX" val="1"/>
  <p:tag name="KSO_WM_UNIT_ID" val="_4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58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5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8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5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8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5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5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89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4658"/>
  <p:tag name="KSO_WM_TEMPLATE_SLIDE_ID" val="slide_bb541080977a002b"/>
</p:tagLst>
</file>

<file path=ppt/tags/tag59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59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7797c000e40e7e0b51373d800016b53b21f1789"/>
  <p:tag name="KSO_WM_NEWLAYOUT_GROUP_ID" val="layout_6"/>
  <p:tag name="KSO_WM_NEWLAYOUT_ID" val="slide_acc7948a249ecb22"/>
  <p:tag name="KSO_WM_UNIT_PRESET_TEXT" val="单击此处添加标题"/>
</p:tagLst>
</file>

<file path=ppt/tags/tag5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604/b80095d1-0585-48db-a0f0-567d77bf71ca.jpg?Expires=1807629306\u0026AWSAccessKeyId=AKLT9NSy7kh8TIS1UzNqLRY2\u0026Signature=6f60dIcPXTGXEPo3s1CcGjNebIc%3D&quot;,&quot;product_name&quot;:&quot;wps-wpp-pc&quot;,&quot;intention_code&quot;:&quot;wps_wpp_generate_doc_pay&quot;}*auto_qingqiu_3.0.7_prod*1776093298691_825cc2_86741b73eb68-slide-14"/>
</p:tagLst>
</file>

<file path=ppt/tags/tag59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5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9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5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9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5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6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601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4658"/>
  <p:tag name="KSO_WM_TEMPLATE_SLIDE_ID" val="slide_acc7948a249ecb22"/>
</p:tagLst>
</file>

<file path=ppt/tags/tag602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</p:tagLst>
</file>

<file path=ppt/tags/tag60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SHAPE_BRIGHT_DATA" val="[{&quot;dk1&quot;:-100,&quot;dk2&quot;:-80,&quot;lt1&quot;:-20,&quot;lt2&quot;:-20},{&quot;dk1&quot;:-100,&quot;dk2&quot;:-80,&quot;lt1&quot;:-20,&quot;lt2&quot;:-20},{&quot;dk1&quot;:-100,&quot;dk2&quot;:-80,&quot;lt1&quot;:-20,&quot;lt2&quot;:-20},{&quot;dk1&quot;:-100,&quot;dk2&quot;:-80,&quot;lt1&quot;:-20,&quot;lt2&quot;:-20}]"/>
  <p:tag name="KSO_WM_SHAPE_UPDATE_BRIGHT" val="1"/>
  <p:tag name="KSO_WM_CHANGETHEME_IGNOREDELETE" val="1"/>
  <p:tag name="KSO_WM_GRADIENT_SHAPE" val="1"/>
</p:tagLst>
</file>

<file path=ppt/tags/tag604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4474373b7ee24c6bb6e038a607e7b182"/>
  <p:tag name="KSO_WM_CARDGROUP_STYLE_INFO" val="C1_sc_p2*standard*0"/>
  <p:tag name="KSO_WM_FIGMA_FLAG" val="#fgm#"/>
  <p:tag name="KSO_WM_FOLLOW_SHAPE_UNIT_TAG" val="1_1_1*l_h_y*"/>
  <p:tag name="KSO_WM_NEWLAYOUT_GROUP_ID" val="40"/>
  <p:tag name="KSO_WM_NEWLAYOUT_ID" val="lay_44d203f009798acb347d564745133717974a016f"/>
  <p:tag name="KSO_WM_SLIDE_FIGMA_DIAGRAM" val="1"/>
  <p:tag name="KSO_WM_UNIT_INDEX" val="1_1_1"/>
  <p:tag name="KSO_WM_UNIT_TYPE" val="l_h_i"/>
  <p:tag name="KSO_WM_CARDGROUP_LAYOUT_DATA" val="{&quot;cardRct&quot;:[960,2399.5455,10800,2266.8216666666667],&quot;lytRct&quot;:[960,2399,10800,7442],&quot;rct&quot;:[960,2399,10800,7441],&quot;spRct&quot;:[0,0,10799,2266]}"/>
</p:tagLst>
</file>

<file path=ppt/tags/tag605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4474373b7ee24c6bb6e038a607e7b182"/>
  <p:tag name="KSO_WM_CARDGROUP_STYLE_INFO" val="C1_sc_p2*standard*0"/>
  <p:tag name="KSO_WM_FIGMA_FLAG" val="#fgm#"/>
  <p:tag name="KSO_WM_FOLLOW_SHAPE_UNIT_TAG" val="1_1_1*l_h_x*"/>
  <p:tag name="KSO_WM_NEWLAYOUT_GROUP_ID" val="40"/>
  <p:tag name="KSO_WM_NEWLAYOUT_ID" val="lay_44d203f009798acb347d564745133717974a016f"/>
  <p:tag name="KSO_WM_SLIDE_FIGMA_DIAGRAM" val="1"/>
  <p:tag name="KSO_WM_UNIT_INDEX" val="1_1_2"/>
  <p:tag name="KSO_WM_UNIT_TYPE" val="l_h_i"/>
  <p:tag name="KSO_WM_CARDGROUP_LAYOUT_DATA" val="{&quot;cardRct&quot;:[960,2399.5455,10800,2266.8216666666667],&quot;lytRct&quot;:[960,2399,10800,7442],&quot;rct&quot;:[960,2399,10800,7441],&quot;spRct&quot;:[360,493,1639,1772]}"/>
</p:tagLst>
</file>

<file path=ppt/tags/tag606.xml><?xml version="1.0" encoding="utf-8"?>
<p:tagLst xmlns:p="http://schemas.openxmlformats.org/presentationml/2006/main">
  <p:tag name="KSO_WM_ICON_DRAW_MD4" val="04df74c3ad947ed48a84bfef5acddbcb"/>
  <p:tag name="KSO_WM_AILAYOUT_OPTION" val="0_1_1_0"/>
  <p:tag name="KSO_WM_BEAUTIFY_FLAG" val="#wm#"/>
  <p:tag name="KSO_WM_CARDGOUR_SOURCE_FROM" val="aipagebeautify"/>
  <p:tag name="KSO_WM_CARDGROUP_FEATURE" val="1*3*7*1*1"/>
  <p:tag name="KSO_WM_CARDGROUP_ID" val="4474373b7ee24c6bb6e038a607e7b182"/>
  <p:tag name="KSO_WM_CARDGROUP_STYLE_INFO" val="C1_sc_p2*standard*0"/>
  <p:tag name="KSO_WM_FIGMA_FLAG" val="#fgm#"/>
  <p:tag name="KSO_WM_NEWLAYOUT_GROUP_ID" val="40"/>
  <p:tag name="KSO_WM_NEWLAYOUT_ID" val="lay_44d203f009798acb347d564745133717974a016f"/>
  <p:tag name="KSO_WM_SLIDE_FIGMA_DIAGRAM" val="1"/>
  <p:tag name="KSO_WM_UNIT_INDEX" val="1_1_1"/>
  <p:tag name="KSO_WM_UNIT_TYPE" val="l_h_x"/>
  <p:tag name="KSO_WM_CARDGROUP_LAYOUT_DATA" val="{&quot;cardRct&quot;:[960,2399.5455,10800,2266.8216666666667],&quot;lytRct&quot;:[960,2399,10800,7442],&quot;rct&quot;:[960,2399,10800,7441],&quot;spRct&quot;:[680,813,1319,1453]}"/>
  <p:tag name="KSO_WM_UNIT_PRESET_IMAGE_MD4" val="v1Ii0OLNb8KnRaAfFRhhtg=="/>
</p:tagLst>
</file>

<file path=ppt/tags/tag607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4474373b7ee24c6bb6e038a607e7b182"/>
  <p:tag name="KSO_WM_CARDGROUP_STYLE_INFO" val="C1_sc_p2*standard*0"/>
  <p:tag name="KSO_WM_FIGMA_FLAG" val="#fgm#"/>
  <p:tag name="KSO_WM_NEWLAYOUT_GROUP_ID" val="40"/>
  <p:tag name="KSO_WM_NEWLAYOUT_ID" val="lay_44d203f009798acb347d564745133717974a016f"/>
  <p:tag name="KSO_WM_SLIDE_FIGMA_DIAGRAM" val="1"/>
  <p:tag name="KSO_WM_UNIT_INDEX" val="1_1_1"/>
  <p:tag name="KSO_WM_UNIT_PRESET_TEXT" val="请在此输入您的标题"/>
  <p:tag name="KSO_WM_UNIT_TYPE" val="l_h_a"/>
  <p:tag name="KSO_WM_CARDGROUP_LAYOUT_DATA" val="{&quot;cardRct&quot;:[960,2399.5455,10800,2266.8216666666667],&quot;lytRct&quot;:[960,2399,10800,7442],&quot;rct&quot;:[960,2399,10800,7441],&quot;spRct&quot;:[1960,393,10439,952]}"/>
</p:tagLst>
</file>

<file path=ppt/tags/tag608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4474373b7ee24c6bb6e038a607e7b182"/>
  <p:tag name="KSO_WM_CARDGROUP_STYLE_INFO" val="C1_sc_p2*standard*0"/>
  <p:tag name="KSO_WM_FIGMA_FLAG" val="#fgm#"/>
  <p:tag name="KSO_WM_NEWLAYOUT_GROUP_ID" val="40"/>
  <p:tag name="KSO_WM_NEWLAYOUT_ID" val="lay_44d203f009798acb347d564745133717974a016f"/>
  <p:tag name="KSO_WM_SLIDE_FIGMA_DIAGRAM" val="1"/>
  <p:tag name="KSO_WM_UNIT_INDEX" val="1_1_1"/>
  <p:tag name="KSO_WM_UNIT_PRESET_TEXT" val="请在此输入您的文本。"/>
  <p:tag name="KSO_WM_UNIT_TYPE" val="l_h_f"/>
  <p:tag name="KSO_WM_CARDGROUP_LAYOUT_DATA" val="{&quot;cardRct&quot;:[960,2399.5455,10800,2266.8216666666667],&quot;lytRct&quot;:[960,2399,10800,7442],&quot;rct&quot;:[960,2399,10800,7441],&quot;spRct&quot;:[1960,1033,10439,1872]}"/>
</p:tagLst>
</file>

<file path=ppt/tags/tag609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4474373b7ee24c6bb6e038a607e7b182"/>
  <p:tag name="KSO_WM_CARDGROUP_STYLE_INFO" val="C1_sc_p2*standard*0"/>
  <p:tag name="KSO_WM_FIGMA_FLAG" val="#fgm#"/>
  <p:tag name="KSO_WM_FOLLOW_SHAPE_UNIT_TAG" val="1_2_1*l_h_y*"/>
  <p:tag name="KSO_WM_NEWLAYOUT_GROUP_ID" val="40"/>
  <p:tag name="KSO_WM_NEWLAYOUT_ID" val="lay_44d203f009798acb347d564745133717974a016f"/>
  <p:tag name="KSO_WM_SLIDE_FIGMA_DIAGRAM" val="1"/>
  <p:tag name="KSO_WM_UNIT_INDEX" val="1_2_1"/>
  <p:tag name="KSO_WM_UNIT_TYPE" val="l_h_i"/>
  <p:tag name="KSO_WM_CARDGROUP_LAYOUT_DATA" val="{&quot;cardRct&quot;:[960,4986.367166666668,10800,2266.8216666666667],&quot;lytRct&quot;:[960,2399,10800,7442],&quot;rct&quot;:[960,2399,10800,7441],&quot;spRct&quot;:[0,2587,10799,4853]}"/>
</p:tagLst>
</file>

<file path=ppt/tags/tag61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610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4474373b7ee24c6bb6e038a607e7b182"/>
  <p:tag name="KSO_WM_CARDGROUP_STYLE_INFO" val="C1_sc_p2*standard*0"/>
  <p:tag name="KSO_WM_FIGMA_FLAG" val="#fgm#"/>
  <p:tag name="KSO_WM_FOLLOW_SHAPE_UNIT_TAG" val="1_2_1*l_h_x*"/>
  <p:tag name="KSO_WM_NEWLAYOUT_GROUP_ID" val="40"/>
  <p:tag name="KSO_WM_NEWLAYOUT_ID" val="lay_44d203f009798acb347d564745133717974a016f"/>
  <p:tag name="KSO_WM_SLIDE_FIGMA_DIAGRAM" val="1"/>
  <p:tag name="KSO_WM_UNIT_INDEX" val="1_2_2"/>
  <p:tag name="KSO_WM_UNIT_TYPE" val="l_h_i"/>
  <p:tag name="KSO_WM_CARDGROUP_LAYOUT_DATA" val="{&quot;cardRct&quot;:[960,4986.367166666668,10800,2266.8216666666667],&quot;lytRct&quot;:[960,2399,10800,7442],&quot;rct&quot;:[960,2399,10800,7441],&quot;spRct&quot;:[360,3080,1639,4359]}"/>
</p:tagLst>
</file>

<file path=ppt/tags/tag611.xml><?xml version="1.0" encoding="utf-8"?>
<p:tagLst xmlns:p="http://schemas.openxmlformats.org/presentationml/2006/main">
  <p:tag name="KSO_WM_ICON_DRAW_MD4" val="057bc861ae2130e01d64a328f0666989"/>
  <p:tag name="KSO_WM_AILAYOUT_OPTION" val="0_1_1_0"/>
  <p:tag name="KSO_WM_BEAUTIFY_FLAG" val="#wm#"/>
  <p:tag name="KSO_WM_CARDGOUR_SOURCE_FROM" val="aipagebeautify"/>
  <p:tag name="KSO_WM_CARDGROUP_FEATURE" val="1*3*7*1*1"/>
  <p:tag name="KSO_WM_CARDGROUP_ID" val="4474373b7ee24c6bb6e038a607e7b182"/>
  <p:tag name="KSO_WM_CARDGROUP_STYLE_INFO" val="C1_sc_p2*standard*0"/>
  <p:tag name="KSO_WM_FIGMA_FLAG" val="#fgm#"/>
  <p:tag name="KSO_WM_NEWLAYOUT_GROUP_ID" val="40"/>
  <p:tag name="KSO_WM_NEWLAYOUT_ID" val="lay_44d203f009798acb347d564745133717974a016f"/>
  <p:tag name="KSO_WM_SLIDE_FIGMA_DIAGRAM" val="1"/>
  <p:tag name="KSO_WM_UNIT_INDEX" val="1_2_1"/>
  <p:tag name="KSO_WM_UNIT_TYPE" val="l_h_x"/>
  <p:tag name="KSO_WM_CARDGROUP_LAYOUT_DATA" val="{&quot;cardRct&quot;:[960,4986.367166666668,10800,2266.8216666666667],&quot;lytRct&quot;:[960,2399,10800,7442],&quot;rct&quot;:[960,2399,10800,7441],&quot;spRct&quot;:[680,3400,1319,4040]}"/>
  <p:tag name="KSO_WM_UNIT_PRESET_IMAGE_MD4" val="m5aZYvrCuC/bU03uSauTAQ=="/>
</p:tagLst>
</file>

<file path=ppt/tags/tag612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4474373b7ee24c6bb6e038a607e7b182"/>
  <p:tag name="KSO_WM_CARDGROUP_STYLE_INFO" val="C1_sc_p2*standard*0"/>
  <p:tag name="KSO_WM_FIGMA_FLAG" val="#fgm#"/>
  <p:tag name="KSO_WM_NEWLAYOUT_GROUP_ID" val="40"/>
  <p:tag name="KSO_WM_NEWLAYOUT_ID" val="lay_44d203f009798acb347d564745133717974a016f"/>
  <p:tag name="KSO_WM_SLIDE_FIGMA_DIAGRAM" val="1"/>
  <p:tag name="KSO_WM_UNIT_INDEX" val="1_2_1"/>
  <p:tag name="KSO_WM_UNIT_PRESET_TEXT" val="请在此输入您的标题"/>
  <p:tag name="KSO_WM_UNIT_TYPE" val="l_h_a"/>
  <p:tag name="KSO_WM_CARDGROUP_LAYOUT_DATA" val="{&quot;cardRct&quot;:[960,4986.367166666668,10800,2266.8216666666667],&quot;lytRct&quot;:[960,2399,10800,7442],&quot;rct&quot;:[960,2399,10800,7441],&quot;spRct&quot;:[1960,2980,10439,3539]}"/>
</p:tagLst>
</file>

<file path=ppt/tags/tag613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4474373b7ee24c6bb6e038a607e7b182"/>
  <p:tag name="KSO_WM_CARDGROUP_STYLE_INFO" val="C1_sc_p2*standard*0"/>
  <p:tag name="KSO_WM_FIGMA_FLAG" val="#fgm#"/>
  <p:tag name="KSO_WM_NEWLAYOUT_GROUP_ID" val="40"/>
  <p:tag name="KSO_WM_NEWLAYOUT_ID" val="lay_44d203f009798acb347d564745133717974a016f"/>
  <p:tag name="KSO_WM_SLIDE_FIGMA_DIAGRAM" val="1"/>
  <p:tag name="KSO_WM_UNIT_INDEX" val="1_2_1"/>
  <p:tag name="KSO_WM_UNIT_PRESET_TEXT" val="请在此输入您的文本。"/>
  <p:tag name="KSO_WM_UNIT_TYPE" val="l_h_f"/>
  <p:tag name="KSO_WM_CARDGROUP_LAYOUT_DATA" val="{&quot;cardRct&quot;:[960,4986.367166666668,10800,2266.8216666666667],&quot;lytRct&quot;:[960,2399,10800,7442],&quot;rct&quot;:[960,2399,10800,7441],&quot;spRct&quot;:[1960,3620,10439,4459]}"/>
</p:tagLst>
</file>

<file path=ppt/tags/tag614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4474373b7ee24c6bb6e038a607e7b182"/>
  <p:tag name="KSO_WM_CARDGROUP_STYLE_INFO" val="C1_sc_p2*standard*0"/>
  <p:tag name="KSO_WM_FIGMA_FLAG" val="#fgm#"/>
  <p:tag name="KSO_WM_FOLLOW_SHAPE_UNIT_TAG" val="1_3_1*l_h_y*"/>
  <p:tag name="KSO_WM_NEWLAYOUT_GROUP_ID" val="40"/>
  <p:tag name="KSO_WM_NEWLAYOUT_ID" val="lay_44d203f009798acb347d564745133717974a016f"/>
  <p:tag name="KSO_WM_SLIDE_FIGMA_DIAGRAM" val="1"/>
  <p:tag name="KSO_WM_UNIT_INDEX" val="1_3_1"/>
  <p:tag name="KSO_WM_UNIT_TYPE" val="l_h_i"/>
  <p:tag name="KSO_WM_CARDGROUP_LAYOUT_DATA" val="{&quot;cardRct&quot;:[960,7573.1888333333345,10800,2266.8216666666667],&quot;lytRct&quot;:[960,2399,10800,7442],&quot;rct&quot;:[960,2399,10800,7441],&quot;spRct&quot;:[0,5174,10799,7440]}"/>
</p:tagLst>
</file>

<file path=ppt/tags/tag615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4474373b7ee24c6bb6e038a607e7b182"/>
  <p:tag name="KSO_WM_CARDGROUP_STYLE_INFO" val="C1_sc_p2*standard*0"/>
  <p:tag name="KSO_WM_FIGMA_FLAG" val="#fgm#"/>
  <p:tag name="KSO_WM_FOLLOW_SHAPE_UNIT_TAG" val="1_3_1*l_h_x*"/>
  <p:tag name="KSO_WM_NEWLAYOUT_GROUP_ID" val="40"/>
  <p:tag name="KSO_WM_NEWLAYOUT_ID" val="lay_44d203f009798acb347d564745133717974a016f"/>
  <p:tag name="KSO_WM_SLIDE_FIGMA_DIAGRAM" val="1"/>
  <p:tag name="KSO_WM_UNIT_INDEX" val="1_3_2"/>
  <p:tag name="KSO_WM_UNIT_TYPE" val="l_h_i"/>
  <p:tag name="KSO_WM_CARDGROUP_LAYOUT_DATA" val="{&quot;cardRct&quot;:[960,7573.1888333333345,10800,2266.8216666666667],&quot;lytRct&quot;:[960,2399,10800,7442],&quot;rct&quot;:[960,2399,10800,7441],&quot;spRct&quot;:[360,5667,1639,6946]}"/>
</p:tagLst>
</file>

<file path=ppt/tags/tag616.xml><?xml version="1.0" encoding="utf-8"?>
<p:tagLst xmlns:p="http://schemas.openxmlformats.org/presentationml/2006/main">
  <p:tag name="KSO_WM_ICON_DRAW_MD4" val="25857cf22980ec3213e59aba32425a66"/>
  <p:tag name="KSO_WM_AILAYOUT_OPTION" val="0_1_1_0"/>
  <p:tag name="KSO_WM_BEAUTIFY_FLAG" val="#wm#"/>
  <p:tag name="KSO_WM_CARDGOUR_SOURCE_FROM" val="aipagebeautify"/>
  <p:tag name="KSO_WM_CARDGROUP_FEATURE" val="1*3*7*1*1"/>
  <p:tag name="KSO_WM_CARDGROUP_ID" val="4474373b7ee24c6bb6e038a607e7b182"/>
  <p:tag name="KSO_WM_CARDGROUP_STYLE_INFO" val="C1_sc_p2*standard*0"/>
  <p:tag name="KSO_WM_FIGMA_FLAG" val="#fgm#"/>
  <p:tag name="KSO_WM_NEWLAYOUT_GROUP_ID" val="40"/>
  <p:tag name="KSO_WM_NEWLAYOUT_ID" val="lay_44d203f009798acb347d564745133717974a016f"/>
  <p:tag name="KSO_WM_SLIDE_FIGMA_DIAGRAM" val="1"/>
  <p:tag name="KSO_WM_UNIT_INDEX" val="1_3_1"/>
  <p:tag name="KSO_WM_UNIT_TYPE" val="l_h_x"/>
  <p:tag name="KSO_WM_CARDGROUP_LAYOUT_DATA" val="{&quot;cardRct&quot;:[960,7573.1888333333345,10800,2266.8216666666667],&quot;lytRct&quot;:[960,2399,10800,7442],&quot;rct&quot;:[960,2399,10800,7441],&quot;spRct&quot;:[680,5987,1319,6627]}"/>
  <p:tag name="KSO_WM_UNIT_PRESET_IMAGE_MD4" val="NVuMkon8wUfqFn1PJd0FXg=="/>
</p:tagLst>
</file>

<file path=ppt/tags/tag617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4474373b7ee24c6bb6e038a607e7b182"/>
  <p:tag name="KSO_WM_CARDGROUP_STYLE_INFO" val="C1_sc_p2*standard*0"/>
  <p:tag name="KSO_WM_FIGMA_FLAG" val="#fgm#"/>
  <p:tag name="KSO_WM_NEWLAYOUT_GROUP_ID" val="40"/>
  <p:tag name="KSO_WM_NEWLAYOUT_ID" val="lay_44d203f009798acb347d564745133717974a016f"/>
  <p:tag name="KSO_WM_SLIDE_FIGMA_DIAGRAM" val="1"/>
  <p:tag name="KSO_WM_UNIT_INDEX" val="1_3_1"/>
  <p:tag name="KSO_WM_UNIT_PRESET_TEXT" val="请在此输入您的标题"/>
  <p:tag name="KSO_WM_UNIT_TYPE" val="l_h_a"/>
  <p:tag name="KSO_WM_CARDGROUP_LAYOUT_DATA" val="{&quot;cardRct&quot;:[960,7573.1888333333345,10800,2266.8216666666667],&quot;lytRct&quot;:[960,2399,10800,7442],&quot;rct&quot;:[960,2399,10800,7441],&quot;spRct&quot;:[1960,5567,10439,6126]}"/>
</p:tagLst>
</file>

<file path=ppt/tags/tag618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4474373b7ee24c6bb6e038a607e7b182"/>
  <p:tag name="KSO_WM_CARDGROUP_STYLE_INFO" val="C1_sc_p2*standard*0"/>
  <p:tag name="KSO_WM_FIGMA_FLAG" val="#fgm#"/>
  <p:tag name="KSO_WM_NEWLAYOUT_GROUP_ID" val="40"/>
  <p:tag name="KSO_WM_NEWLAYOUT_ID" val="lay_44d203f009798acb347d564745133717974a016f"/>
  <p:tag name="KSO_WM_SLIDE_FIGMA_DIAGRAM" val="1"/>
  <p:tag name="KSO_WM_UNIT_INDEX" val="1_3_1"/>
  <p:tag name="KSO_WM_UNIT_PRESET_TEXT" val="请在此输入您的文本。"/>
  <p:tag name="KSO_WM_UNIT_TYPE" val="l_h_f"/>
  <p:tag name="KSO_WM_CARDGROUP_LAYOUT_DATA" val="{&quot;cardRct&quot;:[960,7573.1888333333345,10800,2266.8216666666667],&quot;lytRct&quot;:[960,2399,10800,7442],&quot;rct&quot;:[960,2399,10800,7441],&quot;spRct&quot;:[1960,6207,10439,7046]}"/>
</p:tagLst>
</file>

<file path=ppt/tags/tag61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SHAPE_UPDATE_BRIGHT" val="1"/>
</p:tagLst>
</file>

<file path=ppt/tags/tag62.xml><?xml version="1.0" encoding="utf-8"?>
<p:tagLst xmlns:p="http://schemas.openxmlformats.org/presentationml/2006/main">
  <p:tag name="KSO_WM_UNIT_TYPE" val="a"/>
  <p:tag name="KSO_WM_UNIT_INDEX" val="1"/>
  <p:tag name="KSO_WM_UNIT_ID" val="_5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620.xml><?xml version="1.0" encoding="utf-8"?>
<p:tagLst xmlns:p="http://schemas.openxmlformats.org/presentationml/2006/main">
  <p:tag name="KSO_WM_TEMPLATE_SLIDE_ID" val="lay_44d203f009798acb347d564745133717974a016f"/>
  <p:tag name="KSO_WM_SLIDE_ITEM_CNT" val="3"/>
  <p:tag name="KSO_WM_SLIDE_CHECK_HASH" val="9a81988711589901c73901feeb4deb784c60824d"/>
</p:tagLst>
</file>

<file path=ppt/tags/tag621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fadcbf255357c8a15e1447af57d9c77e5f43d01d"/>
  <p:tag name="KSO_WM_NEWLAYOUT_ID" val="403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622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YPE" val="e"/>
  <p:tag name="KSO_WM_UNIT_PRESET_TEXT" val="01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623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80431"/>
  <p:tag name="KSO_WM_TEMPLATE_CATEGORY" val="custom"/>
  <p:tag name="KSO_WM_SLIDE_INDEX" val="3"/>
  <p:tag name="KSO_WM_SLIDE_ID" val="custom40480431_7"/>
  <p:tag name="KSO_WM_TEMPLATE_MASTER_TYPE" val="0"/>
  <p:tag name="KSO_WM_SLIDE_LAYOUT" val="a_e"/>
  <p:tag name="KSO_WM_SLIDE_LAYOUT_CNT" val="1_1"/>
  <p:tag name="KSO_WM_TAG_VERSION" val="3.0"/>
</p:tagLst>
</file>

<file path=ppt/tags/tag6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907d749b361b13ac6af41b029ec479e9c5b69ff"/>
  <p:tag name="KSO_WM_NEWLAYOUT_GROUP_ID" val="layout_27"/>
  <p:tag name="KSO_WM_NEWLAYOUT_ID" val="slide_7976c999c2d54ce7"/>
  <p:tag name="KSO_WM_UNIT_PRESET_TEXT" val="单击此处添加标题"/>
</p:tagLst>
</file>

<file path=ppt/tags/tag625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6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6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29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63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6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6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6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33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6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  <p:tag name="KSO_WM_UNIT_PRESET_TEXT" val="03"/>
</p:tagLst>
</file>

<file path=ppt/tags/tag6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6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637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4658"/>
  <p:tag name="KSO_WM_TEMPLATE_SLIDE_ID" val="slide_7976c999c2d54ce7"/>
</p:tagLst>
</file>

<file path=ppt/tags/tag63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2d7ecb55fe57f2dc00e686ce6f34a67a1caa161"/>
  <p:tag name="KSO_WM_NEWLAYOUT_GROUP_ID" val="layout_49"/>
  <p:tag name="KSO_WM_NEWLAYOUT_ID" val="slide_10d35a04bcb4fa26"/>
  <p:tag name="KSO_WM_UNIT_PRESET_TEXT" val="单击此处添加标题"/>
</p:tagLst>
</file>

<file path=ppt/tags/tag639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64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6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6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43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6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6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6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47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6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  <p:tag name="KSO_WM_UNIT_PRESET_TEXT" val="03"/>
</p:tagLst>
</file>

<file path=ppt/tags/tag6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65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6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651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4658"/>
  <p:tag name="KSO_WM_TEMPLATE_SLIDE_ID" val="slide_10d35a04bcb4fa26"/>
</p:tagLst>
</file>

<file path=ppt/tags/tag65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2058b82b38c3d8a34b9212bffc67e2e463c7906"/>
  <p:tag name="KSO_WM_NEWLAYOUT_GROUP_ID" val="layout_35"/>
  <p:tag name="KSO_WM_NEWLAYOUT_ID" val="slide_3a8d68c4cb9e2e1d"/>
  <p:tag name="KSO_WM_UNIT_PRESET_TEXT" val="单击此处添加标题"/>
</p:tagLst>
</file>

<file path=ppt/tags/tag6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6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6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6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  <p:tag name="KSO_WM_UNIT_PRESET_TEXT" val="03"/>
</p:tagLst>
</file>

<file path=ppt/tags/tag66.xml><?xml version="1.0" encoding="utf-8"?>
<p:tagLst xmlns:p="http://schemas.openxmlformats.org/presentationml/2006/main">
  <p:tag name="KSO_WM_UNIT_TYPE" val="f"/>
  <p:tag name="KSO_WM_UNIT_INDEX" val="1"/>
  <p:tag name="KSO_WM_UNIT_ID" val="_7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6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6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662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4658"/>
  <p:tag name="KSO_WM_TEMPLATE_SLIDE_ID" val="slide_3a8d68c4cb9e2e1d"/>
</p:tagLst>
</file>

<file path=ppt/tags/tag663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</p:tagLst>
</file>

<file path=ppt/tags/tag66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SHAPE_BRIGHT_DATA" val="[{&quot;dk1&quot;:-100,&quot;dk2&quot;:-80,&quot;lt1&quot;:-20,&quot;lt2&quot;:-20},{&quot;dk1&quot;:-100,&quot;dk2&quot;:-80,&quot;lt1&quot;:-20,&quot;lt2&quot;:-20},{&quot;dk1&quot;:-100,&quot;dk2&quot;:-80,&quot;lt1&quot;:-20,&quot;lt2&quot;:-20},{&quot;dk1&quot;:-100,&quot;dk2&quot;:-80,&quot;lt1&quot;:-20,&quot;lt2&quot;:-20}]"/>
  <p:tag name="KSO_WM_SHAPE_UPDATE_BRIGHT" val="1"/>
  <p:tag name="KSO_WM_CHANGETHEME_IGNOREDELETE" val="1"/>
  <p:tag name="KSO_WM_GRADIENT_SHAPE" val="1"/>
</p:tagLst>
</file>

<file path=ppt/tags/tag665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d9d992292ae0457db9d01c5002c3cec1"/>
  <p:tag name="KSO_WM_CARDGROUP_STYLE_INFO" val="C1_sc_p2*standard*0"/>
  <p:tag name="KSO_WM_FIGMA_FLAG" val="#fgm#"/>
  <p:tag name="KSO_WM_FOLLOW_SHAPE_UNIT_TAG" val="1_1_1*l_h_y*"/>
  <p:tag name="KSO_WM_NEWLAYOUT_GROUP_ID" val="40"/>
  <p:tag name="KSO_WM_NEWLAYOUT_ID" val="lay_8a4d82f9af660c8555bffcf9ad2238b905eeb3f2"/>
  <p:tag name="KSO_WM_SLIDE_FIGMA_DIAGRAM" val="1"/>
  <p:tag name="KSO_WM_UNIT_INDEX" val="1_1_1"/>
  <p:tag name="KSO_WM_UNIT_TYPE" val="l_h_i"/>
  <p:tag name="KSO_WM_CARDGROUP_LAYOUT_DATA" val="{&quot;cardRct&quot;:[960,2399.5455,13440,2266.8216666666667],&quot;lytRct&quot;:[960,2399,13440,7442],&quot;rct&quot;:[960,2399,13440,7441],&quot;spRct&quot;:[0,0,13439,2266]}"/>
</p:tagLst>
</file>

<file path=ppt/tags/tag666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d9d992292ae0457db9d01c5002c3cec1"/>
  <p:tag name="KSO_WM_CARDGROUP_STYLE_INFO" val="C1_sc_p2*standard*0"/>
  <p:tag name="KSO_WM_FIGMA_FLAG" val="#fgm#"/>
  <p:tag name="KSO_WM_FOLLOW_SHAPE_UNIT_TAG" val="1_1_1*l_h_x*"/>
  <p:tag name="KSO_WM_NEWLAYOUT_GROUP_ID" val="40"/>
  <p:tag name="KSO_WM_NEWLAYOUT_ID" val="lay_8a4d82f9af660c8555bffcf9ad2238b905eeb3f2"/>
  <p:tag name="KSO_WM_SLIDE_FIGMA_DIAGRAM" val="1"/>
  <p:tag name="KSO_WM_UNIT_INDEX" val="1_1_2"/>
  <p:tag name="KSO_WM_UNIT_TYPE" val="l_h_i"/>
  <p:tag name="KSO_WM_CARDGROUP_LAYOUT_DATA" val="{&quot;cardRct&quot;:[960,2399.5455,13440,2266.8216666666667],&quot;lytRct&quot;:[960,2399,13440,7442],&quot;rct&quot;:[960,2399,13440,7441],&quot;spRct&quot;:[360,493,1639,1772]}"/>
</p:tagLst>
</file>

<file path=ppt/tags/tag667.xml><?xml version="1.0" encoding="utf-8"?>
<p:tagLst xmlns:p="http://schemas.openxmlformats.org/presentationml/2006/main">
  <p:tag name="KSO_WM_ICON_DRAW_MD4" val="04df74c3ad947ed48a84bfef5acddbcb"/>
  <p:tag name="KSO_WM_AILAYOUT_OPTION" val="0_1_1_0"/>
  <p:tag name="KSO_WM_BEAUTIFY_FLAG" val="#wm#"/>
  <p:tag name="KSO_WM_CARDGOUR_SOURCE_FROM" val="aipagebeautify"/>
  <p:tag name="KSO_WM_CARDGROUP_FEATURE" val="1*3*7*1*1"/>
  <p:tag name="KSO_WM_CARDGROUP_ID" val="d9d992292ae0457db9d01c5002c3cec1"/>
  <p:tag name="KSO_WM_CARDGROUP_STYLE_INFO" val="C1_sc_p2*standard*0"/>
  <p:tag name="KSO_WM_FIGMA_FLAG" val="#fgm#"/>
  <p:tag name="KSO_WM_NEWLAYOUT_GROUP_ID" val="40"/>
  <p:tag name="KSO_WM_NEWLAYOUT_ID" val="lay_8a4d82f9af660c8555bffcf9ad2238b905eeb3f2"/>
  <p:tag name="KSO_WM_SLIDE_FIGMA_DIAGRAM" val="1"/>
  <p:tag name="KSO_WM_UNIT_INDEX" val="1_1_1"/>
  <p:tag name="KSO_WM_UNIT_TYPE" val="l_h_x"/>
  <p:tag name="KSO_WM_CARDGROUP_LAYOUT_DATA" val="{&quot;cardRct&quot;:[960,2399.5455,13440,2266.8216666666667],&quot;lytRct&quot;:[960,2399,13440,7442],&quot;rct&quot;:[960,2399,13440,7441],&quot;spRct&quot;:[680,813,1319,1453]}"/>
  <p:tag name="KSO_WM_UNIT_PRESET_IMAGE_MD4" val="v4zfVDTct0/+gbDN0ogHbg=="/>
</p:tagLst>
</file>

<file path=ppt/tags/tag668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d9d992292ae0457db9d01c5002c3cec1"/>
  <p:tag name="KSO_WM_CARDGROUP_STYLE_INFO" val="C1_sc_p2*standard*0"/>
  <p:tag name="KSO_WM_FIGMA_FLAG" val="#fgm#"/>
  <p:tag name="KSO_WM_NEWLAYOUT_GROUP_ID" val="40"/>
  <p:tag name="KSO_WM_NEWLAYOUT_ID" val="lay_8a4d82f9af660c8555bffcf9ad2238b905eeb3f2"/>
  <p:tag name="KSO_WM_SLIDE_FIGMA_DIAGRAM" val="1"/>
  <p:tag name="KSO_WM_UNIT_INDEX" val="1_1_1"/>
  <p:tag name="KSO_WM_UNIT_PRESET_TEXT" val="请在此输入您的标题"/>
  <p:tag name="KSO_WM_UNIT_TYPE" val="l_h_a"/>
  <p:tag name="KSO_WM_CARDGROUP_LAYOUT_DATA" val="{&quot;cardRct&quot;:[960,2399.5455,13440,2266.8216666666667],&quot;lytRct&quot;:[960,2399,13440,7442],&quot;rct&quot;:[960,2399,13440,7441],&quot;spRct&quot;:[1960,393,13079,952]}"/>
</p:tagLst>
</file>

<file path=ppt/tags/tag669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d9d992292ae0457db9d01c5002c3cec1"/>
  <p:tag name="KSO_WM_CARDGROUP_STYLE_INFO" val="C1_sc_p2*standard*0"/>
  <p:tag name="KSO_WM_FIGMA_FLAG" val="#fgm#"/>
  <p:tag name="KSO_WM_NEWLAYOUT_GROUP_ID" val="40"/>
  <p:tag name="KSO_WM_NEWLAYOUT_ID" val="lay_8a4d82f9af660c8555bffcf9ad2238b905eeb3f2"/>
  <p:tag name="KSO_WM_SLIDE_FIGMA_DIAGRAM" val="1"/>
  <p:tag name="KSO_WM_UNIT_INDEX" val="1_1_1"/>
  <p:tag name="KSO_WM_UNIT_PRESET_TEXT" val="请在此输入您的文本。"/>
  <p:tag name="KSO_WM_UNIT_TYPE" val="l_h_f"/>
  <p:tag name="KSO_WM_CARDGROUP_LAYOUT_DATA" val="{&quot;cardRct&quot;:[960,2399.5455,13440,2266.8216666666667],&quot;lytRct&quot;:[960,2399,13440,7442],&quot;rct&quot;:[960,2399,13440,7441],&quot;spRct&quot;:[1960,1033,13079,1872]}"/>
</p:tagLst>
</file>

<file path=ppt/tags/tag67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670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d9d992292ae0457db9d01c5002c3cec1"/>
  <p:tag name="KSO_WM_CARDGROUP_STYLE_INFO" val="C1_sc_p2*standard*0"/>
  <p:tag name="KSO_WM_FIGMA_FLAG" val="#fgm#"/>
  <p:tag name="KSO_WM_FOLLOW_SHAPE_UNIT_TAG" val="1_2_1*l_h_y*"/>
  <p:tag name="KSO_WM_NEWLAYOUT_GROUP_ID" val="40"/>
  <p:tag name="KSO_WM_NEWLAYOUT_ID" val="lay_8a4d82f9af660c8555bffcf9ad2238b905eeb3f2"/>
  <p:tag name="KSO_WM_SLIDE_FIGMA_DIAGRAM" val="1"/>
  <p:tag name="KSO_WM_UNIT_INDEX" val="1_2_1"/>
  <p:tag name="KSO_WM_UNIT_TYPE" val="l_h_i"/>
  <p:tag name="KSO_WM_CARDGROUP_LAYOUT_DATA" val="{&quot;cardRct&quot;:[960,4986.367166666668,13440,2266.8216666666667],&quot;lytRct&quot;:[960,2399,13440,7442],&quot;rct&quot;:[960,2399,13440,7441],&quot;spRct&quot;:[0,2587,13439,4853]}"/>
</p:tagLst>
</file>

<file path=ppt/tags/tag671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d9d992292ae0457db9d01c5002c3cec1"/>
  <p:tag name="KSO_WM_CARDGROUP_STYLE_INFO" val="C1_sc_p2*standard*0"/>
  <p:tag name="KSO_WM_FIGMA_FLAG" val="#fgm#"/>
  <p:tag name="KSO_WM_FOLLOW_SHAPE_UNIT_TAG" val="1_2_1*l_h_x*"/>
  <p:tag name="KSO_WM_NEWLAYOUT_GROUP_ID" val="40"/>
  <p:tag name="KSO_WM_NEWLAYOUT_ID" val="lay_8a4d82f9af660c8555bffcf9ad2238b905eeb3f2"/>
  <p:tag name="KSO_WM_SLIDE_FIGMA_DIAGRAM" val="1"/>
  <p:tag name="KSO_WM_UNIT_INDEX" val="1_2_2"/>
  <p:tag name="KSO_WM_UNIT_TYPE" val="l_h_i"/>
  <p:tag name="KSO_WM_CARDGROUP_LAYOUT_DATA" val="{&quot;cardRct&quot;:[960,4986.367166666668,13440,2266.8216666666667],&quot;lytRct&quot;:[960,2399,13440,7442],&quot;rct&quot;:[960,2399,13440,7441],&quot;spRct&quot;:[360,3080,1639,4359]}"/>
</p:tagLst>
</file>

<file path=ppt/tags/tag672.xml><?xml version="1.0" encoding="utf-8"?>
<p:tagLst xmlns:p="http://schemas.openxmlformats.org/presentationml/2006/main">
  <p:tag name="KSO_WM_ICON_DRAW_MD4" val="057bc861ae2130e01d64a328f0666989"/>
  <p:tag name="KSO_WM_AILAYOUT_OPTION" val="0_1_1_0"/>
  <p:tag name="KSO_WM_BEAUTIFY_FLAG" val="#wm#"/>
  <p:tag name="KSO_WM_CARDGOUR_SOURCE_FROM" val="aipagebeautify"/>
  <p:tag name="KSO_WM_CARDGROUP_FEATURE" val="1*3*7*1*1"/>
  <p:tag name="KSO_WM_CARDGROUP_ID" val="d9d992292ae0457db9d01c5002c3cec1"/>
  <p:tag name="KSO_WM_CARDGROUP_STYLE_INFO" val="C1_sc_p2*standard*0"/>
  <p:tag name="KSO_WM_FIGMA_FLAG" val="#fgm#"/>
  <p:tag name="KSO_WM_NEWLAYOUT_GROUP_ID" val="40"/>
  <p:tag name="KSO_WM_NEWLAYOUT_ID" val="lay_8a4d82f9af660c8555bffcf9ad2238b905eeb3f2"/>
  <p:tag name="KSO_WM_SLIDE_FIGMA_DIAGRAM" val="1"/>
  <p:tag name="KSO_WM_UNIT_INDEX" val="1_2_1"/>
  <p:tag name="KSO_WM_UNIT_TYPE" val="l_h_x"/>
  <p:tag name="KSO_WM_CARDGROUP_LAYOUT_DATA" val="{&quot;cardRct&quot;:[960,4986.367166666668,13440,2266.8216666666667],&quot;lytRct&quot;:[960,2399,13440,7442],&quot;rct&quot;:[960,2399,13440,7441],&quot;spRct&quot;:[680,3400,1319,4040]}"/>
  <p:tag name="KSO_WM_UNIT_PRESET_IMAGE_MD4" val="cOFg6z37sTuVE/VsEf2Uzw=="/>
</p:tagLst>
</file>

<file path=ppt/tags/tag673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d9d992292ae0457db9d01c5002c3cec1"/>
  <p:tag name="KSO_WM_CARDGROUP_STYLE_INFO" val="C1_sc_p2*standard*0"/>
  <p:tag name="KSO_WM_FIGMA_FLAG" val="#fgm#"/>
  <p:tag name="KSO_WM_NEWLAYOUT_GROUP_ID" val="40"/>
  <p:tag name="KSO_WM_NEWLAYOUT_ID" val="lay_8a4d82f9af660c8555bffcf9ad2238b905eeb3f2"/>
  <p:tag name="KSO_WM_SLIDE_FIGMA_DIAGRAM" val="1"/>
  <p:tag name="KSO_WM_UNIT_INDEX" val="1_2_1"/>
  <p:tag name="KSO_WM_UNIT_PRESET_TEXT" val="请在此输入您的标题"/>
  <p:tag name="KSO_WM_UNIT_TYPE" val="l_h_a"/>
  <p:tag name="KSO_WM_CARDGROUP_LAYOUT_DATA" val="{&quot;cardRct&quot;:[960,4986.367166666668,13440,2266.8216666666667],&quot;lytRct&quot;:[960,2399,13440,7442],&quot;rct&quot;:[960,2399,13440,7441],&quot;spRct&quot;:[1960,2980,13079,3539]}"/>
</p:tagLst>
</file>

<file path=ppt/tags/tag674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d9d992292ae0457db9d01c5002c3cec1"/>
  <p:tag name="KSO_WM_CARDGROUP_STYLE_INFO" val="C1_sc_p2*standard*0"/>
  <p:tag name="KSO_WM_FIGMA_FLAG" val="#fgm#"/>
  <p:tag name="KSO_WM_NEWLAYOUT_GROUP_ID" val="40"/>
  <p:tag name="KSO_WM_NEWLAYOUT_ID" val="lay_8a4d82f9af660c8555bffcf9ad2238b905eeb3f2"/>
  <p:tag name="KSO_WM_SLIDE_FIGMA_DIAGRAM" val="1"/>
  <p:tag name="KSO_WM_UNIT_INDEX" val="1_2_1"/>
  <p:tag name="KSO_WM_UNIT_PRESET_TEXT" val="请在此输入您的文本。"/>
  <p:tag name="KSO_WM_UNIT_TYPE" val="l_h_f"/>
  <p:tag name="KSO_WM_CARDGROUP_LAYOUT_DATA" val="{&quot;cardRct&quot;:[960,4986.367166666668,13440,2266.8216666666667],&quot;lytRct&quot;:[960,2399,13440,7442],&quot;rct&quot;:[960,2399,13440,7441],&quot;spRct&quot;:[1960,3620,13079,4459]}"/>
</p:tagLst>
</file>

<file path=ppt/tags/tag675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d9d992292ae0457db9d01c5002c3cec1"/>
  <p:tag name="KSO_WM_CARDGROUP_STYLE_INFO" val="C1_sc_p2*standard*0"/>
  <p:tag name="KSO_WM_FIGMA_FLAG" val="#fgm#"/>
  <p:tag name="KSO_WM_FOLLOW_SHAPE_UNIT_TAG" val="1_3_1*l_h_y*"/>
  <p:tag name="KSO_WM_NEWLAYOUT_GROUP_ID" val="40"/>
  <p:tag name="KSO_WM_NEWLAYOUT_ID" val="lay_8a4d82f9af660c8555bffcf9ad2238b905eeb3f2"/>
  <p:tag name="KSO_WM_SLIDE_FIGMA_DIAGRAM" val="1"/>
  <p:tag name="KSO_WM_UNIT_INDEX" val="1_3_1"/>
  <p:tag name="KSO_WM_UNIT_TYPE" val="l_h_i"/>
  <p:tag name="KSO_WM_CARDGROUP_LAYOUT_DATA" val="{&quot;cardRct&quot;:[960,7573.1888333333345,13440,2266.8216666666667],&quot;lytRct&quot;:[960,2399,13440,7442],&quot;rct&quot;:[960,2399,13440,7441],&quot;spRct&quot;:[0,5174,13439,7440]}"/>
</p:tagLst>
</file>

<file path=ppt/tags/tag676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d9d992292ae0457db9d01c5002c3cec1"/>
  <p:tag name="KSO_WM_CARDGROUP_STYLE_INFO" val="C1_sc_p2*standard*0"/>
  <p:tag name="KSO_WM_FIGMA_FLAG" val="#fgm#"/>
  <p:tag name="KSO_WM_FOLLOW_SHAPE_UNIT_TAG" val="1_3_1*l_h_x*"/>
  <p:tag name="KSO_WM_NEWLAYOUT_GROUP_ID" val="40"/>
  <p:tag name="KSO_WM_NEWLAYOUT_ID" val="lay_8a4d82f9af660c8555bffcf9ad2238b905eeb3f2"/>
  <p:tag name="KSO_WM_SLIDE_FIGMA_DIAGRAM" val="1"/>
  <p:tag name="KSO_WM_UNIT_INDEX" val="1_3_2"/>
  <p:tag name="KSO_WM_UNIT_TYPE" val="l_h_i"/>
  <p:tag name="KSO_WM_CARDGROUP_LAYOUT_DATA" val="{&quot;cardRct&quot;:[960,7573.1888333333345,13440,2266.8216666666667],&quot;lytRct&quot;:[960,2399,13440,7442],&quot;rct&quot;:[960,2399,13440,7441],&quot;spRct&quot;:[360,5667,1639,6946]}"/>
</p:tagLst>
</file>

<file path=ppt/tags/tag677.xml><?xml version="1.0" encoding="utf-8"?>
<p:tagLst xmlns:p="http://schemas.openxmlformats.org/presentationml/2006/main">
  <p:tag name="KSO_WM_ICON_DRAW_MD4" val="25857cf22980ec3213e59aba32425a66"/>
  <p:tag name="KSO_WM_AILAYOUT_OPTION" val="0_1_1_0"/>
  <p:tag name="KSO_WM_BEAUTIFY_FLAG" val="#wm#"/>
  <p:tag name="KSO_WM_CARDGOUR_SOURCE_FROM" val="aipagebeautify"/>
  <p:tag name="KSO_WM_CARDGROUP_FEATURE" val="1*3*7*1*1"/>
  <p:tag name="KSO_WM_CARDGROUP_ID" val="d9d992292ae0457db9d01c5002c3cec1"/>
  <p:tag name="KSO_WM_CARDGROUP_STYLE_INFO" val="C1_sc_p2*standard*0"/>
  <p:tag name="KSO_WM_FIGMA_FLAG" val="#fgm#"/>
  <p:tag name="KSO_WM_NEWLAYOUT_GROUP_ID" val="40"/>
  <p:tag name="KSO_WM_NEWLAYOUT_ID" val="lay_8a4d82f9af660c8555bffcf9ad2238b905eeb3f2"/>
  <p:tag name="KSO_WM_SLIDE_FIGMA_DIAGRAM" val="1"/>
  <p:tag name="KSO_WM_UNIT_INDEX" val="1_3_1"/>
  <p:tag name="KSO_WM_UNIT_TYPE" val="l_h_x"/>
  <p:tag name="KSO_WM_CARDGROUP_LAYOUT_DATA" val="{&quot;cardRct&quot;:[960,7573.1888333333345,13440,2266.8216666666667],&quot;lytRct&quot;:[960,2399,13440,7442],&quot;rct&quot;:[960,2399,13440,7441],&quot;spRct&quot;:[680,5987,1319,6627]}"/>
  <p:tag name="KSO_WM_UNIT_PRESET_IMAGE_MD4" val="9PO60RU3W2yXYR8fQwEkdA=="/>
</p:tagLst>
</file>

<file path=ppt/tags/tag678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d9d992292ae0457db9d01c5002c3cec1"/>
  <p:tag name="KSO_WM_CARDGROUP_STYLE_INFO" val="C1_sc_p2*standard*0"/>
  <p:tag name="KSO_WM_FIGMA_FLAG" val="#fgm#"/>
  <p:tag name="KSO_WM_NEWLAYOUT_GROUP_ID" val="40"/>
  <p:tag name="KSO_WM_NEWLAYOUT_ID" val="lay_8a4d82f9af660c8555bffcf9ad2238b905eeb3f2"/>
  <p:tag name="KSO_WM_SLIDE_FIGMA_DIAGRAM" val="1"/>
  <p:tag name="KSO_WM_UNIT_INDEX" val="1_3_1"/>
  <p:tag name="KSO_WM_UNIT_PRESET_TEXT" val="请在此输入您的标题"/>
  <p:tag name="KSO_WM_UNIT_TYPE" val="l_h_a"/>
  <p:tag name="KSO_WM_CARDGROUP_LAYOUT_DATA" val="{&quot;cardRct&quot;:[960,7573.1888333333345,13440,2266.8216666666667],&quot;lytRct&quot;:[960,2399,13440,7442],&quot;rct&quot;:[960,2399,13440,7441],&quot;spRct&quot;:[1960,5567,13079,6126]}"/>
</p:tagLst>
</file>

<file path=ppt/tags/tag679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d9d992292ae0457db9d01c5002c3cec1"/>
  <p:tag name="KSO_WM_CARDGROUP_STYLE_INFO" val="C1_sc_p2*standard*0"/>
  <p:tag name="KSO_WM_FIGMA_FLAG" val="#fgm#"/>
  <p:tag name="KSO_WM_NEWLAYOUT_GROUP_ID" val="40"/>
  <p:tag name="KSO_WM_NEWLAYOUT_ID" val="lay_8a4d82f9af660c8555bffcf9ad2238b905eeb3f2"/>
  <p:tag name="KSO_WM_SLIDE_FIGMA_DIAGRAM" val="1"/>
  <p:tag name="KSO_WM_UNIT_INDEX" val="1_3_1"/>
  <p:tag name="KSO_WM_UNIT_PRESET_TEXT" val="请在此输入您的文本。"/>
  <p:tag name="KSO_WM_UNIT_TYPE" val="l_h_f"/>
  <p:tag name="KSO_WM_CARDGROUP_LAYOUT_DATA" val="{&quot;cardRct&quot;:[960,7573.1888333333345,13440,2266.8216666666667],&quot;lytRct&quot;:[960,2399,13440,7442],&quot;rct&quot;:[960,2399,13440,7441],&quot;spRct&quot;:[1960,6207,13079,7046]}"/>
</p:tagLst>
</file>

<file path=ppt/tags/tag68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68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SHAPE_UPDATE_BRIGHT" val="1"/>
</p:tagLst>
</file>

<file path=ppt/tags/tag681.xml><?xml version="1.0" encoding="utf-8"?>
<p:tagLst xmlns:p="http://schemas.openxmlformats.org/presentationml/2006/main">
  <p:tag name="KSO_WM_TEMPLATE_SLIDE_ID" val="lay_8a4d82f9af660c8555bffcf9ad2238b905eeb3f2"/>
  <p:tag name="KSO_WM_SLIDE_ITEM_CNT" val="3"/>
  <p:tag name="KSO_WM_SLIDE_CHECK_HASH" val="e3819ac1cfa48cd9b62238ed85a4abaaa851472b"/>
</p:tagLst>
</file>

<file path=ppt/tags/tag682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fadcbf255357c8a15e1447af57d9c77e5f43d01d"/>
  <p:tag name="KSO_WM_NEWLAYOUT_ID" val="403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683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YPE" val="e"/>
  <p:tag name="KSO_WM_UNIT_PRESET_TEXT" val="01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684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80431"/>
  <p:tag name="KSO_WM_TEMPLATE_CATEGORY" val="custom"/>
  <p:tag name="KSO_WM_SLIDE_INDEX" val="3"/>
  <p:tag name="KSO_WM_SLIDE_ID" val="custom40480431_7"/>
  <p:tag name="KSO_WM_TEMPLATE_MASTER_TYPE" val="0"/>
  <p:tag name="KSO_WM_SLIDE_LAYOUT" val="a_e"/>
  <p:tag name="KSO_WM_SLIDE_LAYOUT_CNT" val="1_1"/>
  <p:tag name="KSO_WM_TAG_VERSION" val="3.0"/>
</p:tagLst>
</file>

<file path=ppt/tags/tag68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e87fbb7614db5f05a43ee4d868f1b6e33e940c"/>
  <p:tag name="KSO_WM_NEWLAYOUT_GROUP_ID" val="layout_10012"/>
  <p:tag name="KSO_WM_NEWLAYOUT_ID" val="slide_ed19c0db6ed585c4"/>
  <p:tag name="KSO_WM_UNIT_PRESET_TEXT" val="单击此处添加标题"/>
</p:tagLst>
</file>

<file path=ppt/tags/tag68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604/796cc11b-cc5a-420b-a4f0-be5c3d8b0d12.jpg?Expires=1807629307\u0026AWSAccessKeyId=AKLT9NSy7kh8TIS1UzNqLRY2\u0026Signature=7oBwdjdzlX%2FTxl5MfJpiRUxXxRg%3D&quot;,&quot;product_name&quot;:&quot;wps-wpp-pc&quot;,&quot;intention_code&quot;:&quot;wps_wpp_generate_doc_pay&quot;}*auto_qingqiu_3.0.7_prod*1776093298691_825cc2_86741b73eb68-slide-22"/>
</p:tagLst>
</file>

<file path=ppt/tags/tag6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69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6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6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693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4658"/>
  <p:tag name="KSO_WM_TEMPLATE_SLIDE_ID" val="slide_ed19c0db6ed585c4"/>
</p:tagLst>
</file>

<file path=ppt/tags/tag69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75470976bb69f66c604beddbd8a977c70f48e69"/>
  <p:tag name="KSO_WM_NEWLAYOUT_GROUP_ID" val="layout_26"/>
  <p:tag name="KSO_WM_NEWLAYOUT_ID" val="slide_33b65c8d547e38d4"/>
  <p:tag name="KSO_WM_UNIT_PRESET_TEXT" val="单击此处添加标题"/>
</p:tagLst>
</file>

<file path=ppt/tags/tag69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6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s://sjzg-images.ks3-cn-beijing-internal.ksyun.com/tim_gen_images/doubao_gen/f2d33a2514ceb66bdd3914207b585663_0.png?Expires=1776179702\u0026AWSAccessKeyId=AKLTHzmNYxS86KQFnb2pvxtA\u0026Signature=VjDCggKwaaPeD6mC%2FFckCb6vJ7c%3D&quot;,&quot;product_name&quot;:&quot;wps-wpp-pc&quot;,&quot;intention_code&quot;:&quot;wps_wpp_generate_doc_pay&quot;}*auto_cache_hit_3.0.7_prod*1776093298691_825cc2_86741b73eb68-slide-23"/>
</p:tagLst>
</file>

<file path=ppt/tags/tag6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6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9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7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zh-ai-group.ks3-cn-beijing-internal.ksyun.com/image_generate/image_process/production/202604/d87c52ce-08be-4111-8ccd-82ac04a2000a.jpg?Expires=1807629307\u0026AWSAccessKeyId=AKLT9NSy7kh8TIS1UzNqLRY2\u0026Signature=3WhoW8PpsfY6o4JDZ95V0Wx9lvQ%3D&quot;,&quot;product_name&quot;:&quot;wps-wpp-pc&quot;,&quot;intention_code&quot;:&quot;wps_wpp_generate_doc_pay&quot;}*auto_qingqiu_3.0.7_prod*1776093298691_825cc2_86741b73eb68-slide-23"/>
</p:tagLst>
</file>

<file path=ppt/tags/tag7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7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0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7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https://sjzg-images.ks3-cn-beijing-internal.ksyun.com/tim_gen_images/doubao_gen/3e12cd3f81f2c2982fb28afc8f3128cc_0.png?Expires=1776179702\u0026AWSAccessKeyId=AKLTHzmNYxS86KQFnb2pvxtA\u0026Signature=HJC2h0Rbb8uJlSrmaV3oPoOpMFA%3D&quot;,&quot;product_name&quot;:&quot;wps-wpp-pc&quot;,&quot;intention_code&quot;:&quot;wps_wpp_generate_doc_pay&quot;}*auto_cache_hit_3.0.7_prod*1776093298691_825cc2_86741b73eb68-slide-23"/>
</p:tagLst>
</file>

<file path=ppt/tags/tag7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7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707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4658"/>
  <p:tag name="KSO_WM_TEMPLATE_SLIDE_ID" val="slide_33b65c8d547e38d4"/>
</p:tagLst>
</file>

<file path=ppt/tags/tag70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be78a4b5471a9b5d0660658af1850c8f360574b"/>
  <p:tag name="KSO_WM_NEWLAYOUT_GROUP_ID" val="layout_57"/>
  <p:tag name="KSO_WM_NEWLAYOUT_ID" val="slide_daccd4fd984ea338"/>
  <p:tag name="KSO_WM_UNIT_PRESET_TEXT" val="单击此处添加标题"/>
</p:tagLst>
</file>

<file path=ppt/tags/tag709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71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7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s://sjzg-images.ks3-cn-beijing-internal.ksyun.com/tim_gen_images/doubao_gen/471918e34a8c0f7ced11e85f47c5ea68_0.png?Expires=1776179702\u0026AWSAccessKeyId=AKLTHzmNYxS86KQFnb2pvxtA\u0026Signature=bnS59gtUYkDuXHcQGsLmVwAbNe4%3D&quot;,&quot;product_name&quot;:&quot;wps-wpp-pc&quot;,&quot;intention_code&quot;:&quot;wps_wpp_generate_doc_pay&quot;}*auto_cache_hit_3.0.7_prod*1776093298691_825cc2_86741b73eb68-slide-24"/>
</p:tagLst>
</file>

<file path=ppt/tags/tag7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7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13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7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zh-ai-group.ks3-cn-beijing-internal.ksyun.com/image_generate/image_process/production/202604/ebb36ad0-beb8-4c8f-8c9f-3422b0a11012.jpg?Expires=1807629308\u0026AWSAccessKeyId=AKLT9NSy7kh8TIS1UzNqLRY2\u0026Signature=DWfAqag5%2Bj9kQvLblI9Gt%2FzZiUE%3D&quot;,&quot;product_name&quot;:&quot;wps-wpp-pc&quot;,&quot;intention_code&quot;:&quot;wps_wpp_generate_doc_pay&quot;}*auto_qingqiu_3.0.7_prod*1776093298691_825cc2_86741b73eb68-slide-24"/>
</p:tagLst>
</file>

<file path=ppt/tags/tag7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7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17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7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https://sjzg-images.ks3-cn-beijing-internal.ksyun.com/tim_gen_images/doubao_gen/33a943a1e3550626809725172b62c8bb_0.png?Expires=1776179702\u0026AWSAccessKeyId=AKLTHzmNYxS86KQFnb2pvxtA\u0026Signature=Chggqke4m1eJrgqJdYNJoYD9NcU%3D&quot;,&quot;product_name&quot;:&quot;wps-wpp-pc&quot;,&quot;intention_code&quot;:&quot;wps_wpp_generate_doc_pay&quot;}*auto_cache_hit_3.0.7_prod*1776093298691_825cc2_86741b73eb68-slide-24"/>
</p:tagLst>
</file>

<file path=ppt/tags/tag7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72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7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721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4658"/>
  <p:tag name="KSO_WM_TEMPLATE_SLIDE_ID" val="slide_daccd4fd984ea338"/>
</p:tagLst>
</file>

<file path=ppt/tags/tag72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4a4a10cb5af0bf730e7b82499dcf1e670fa7580"/>
  <p:tag name="KSO_WM_NEWLAYOUT_GROUP_ID" val="layout_34"/>
  <p:tag name="KSO_WM_NEWLAYOUT_ID" val="slide_dd86963abb239797"/>
  <p:tag name="KSO_WM_UNIT_PRESET_TEXT" val="单击此处添加标题"/>
</p:tagLst>
</file>

<file path=ppt/tags/tag7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zh-ai-group.ks3-cn-beijing-internal.ksyun.com/image_generate/image_process/production/202604/fdc30191-95bd-456b-8d60-b4cf53c19e41.jpg?Expires=1807629306\u0026AWSAccessKeyId=AKLT9NSy7kh8TIS1UzNqLRY2\u0026Signature=IlXVGY5eDmDLY%2BIhsTOwkRlGjig%3D&quot;,&quot;product_name&quot;:&quot;wps-wpp-pc&quot;,&quot;intention_code&quot;:&quot;wps_wpp_generate_doc_pay&quot;}*auto_qingqiu_3.0.7_prod*1776093298691_825cc2_86741b73eb68-slide-26"/>
</p:tagLst>
</file>

<file path=ppt/tags/tag7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7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zh-ai-group.ks3-cn-beijing-internal.ksyun.com/image_generate/image_process/production/202604/4d7f66cf-f0ad-4757-ae86-93a20eda9b1a.jpg?Expires=1807629307\u0026AWSAccessKeyId=AKLT9NSy7kh8TIS1UzNqLRY2\u0026Signature=0M%2FJpigoWCf9%2Ft6WPjUV4dSiXFs%3D&quot;,&quot;product_name&quot;:&quot;wps-wpp-pc&quot;,&quot;intention_code&quot;:&quot;wps_wpp_generate_doc_pay&quot;}*auto_qingqiu_3.0.7_prod*1776093298691_825cc2_86741b73eb68-slide-26"/>
</p:tagLst>
</file>

<file path=ppt/tags/tag7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7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https://sjzg-images.ks3-cn-beijing-internal.ksyun.com/tim_gen_images/doubao_gen/b0c39c9dcf935935a83d662057e041e2_0.png?Expires=1776179702\u0026AWSAccessKeyId=AKLTHzmNYxS86KQFnb2pvxtA\u0026Signature=0lsW4oMt9IA%2F4Z3mSAQDUkZuyIk%3D&quot;,&quot;product_name&quot;:&quot;wps-wpp-pc&quot;,&quot;intention_code&quot;:&quot;wps_wpp_generate_doc_pay&quot;}*auto_cache_hit_3.0.7_prod*1776093298691_825cc2_86741b73eb68-slide-26"/>
</p:tagLst>
</file>

<file path=ppt/tags/tag73.xml><?xml version="1.0" encoding="utf-8"?>
<p:tagLst xmlns:p="http://schemas.openxmlformats.org/presentationml/2006/main">
  <p:tag name="KSO_WM_UNIT_TYPE" val="f"/>
  <p:tag name="KSO_WM_UNIT_INDEX" val="1"/>
  <p:tag name="KSO_WM_UNIT_ID" val="_8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7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7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732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4658"/>
  <p:tag name="KSO_WM_TEMPLATE_SLIDE_ID" val="slide_dd86963abb239797"/>
</p:tagLst>
</file>

<file path=ppt/tags/tag73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3694da1793a6c4f4e4c670ac12eaae19d5195d0"/>
  <p:tag name="KSO_WM_NEWLAYOUT_GROUP_ID" val="layout_10013"/>
  <p:tag name="KSO_WM_NEWLAYOUT_ID" val="slide_ae0306d391427932"/>
  <p:tag name="KSO_WM_UNIT_PRESET_TEXT" val="单击此处添加标题"/>
</p:tagLst>
</file>

<file path=ppt/tags/tag7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s://sjzg-images.ks3-cn-beijing-internal.ksyun.com/tim_gen_images/doubao_gen/9dcd4d81bf1b332d6a28e7f00a610f5d_0.png?Expires=1776179702\u0026AWSAccessKeyId=AKLTHzmNYxS86KQFnb2pvxtA\u0026Signature=WJegNaxFMKNZ1737UshuRdRW%2BxY%3D&quot;,&quot;product_name&quot;:&quot;wps-wpp-pc&quot;,&quot;intention_code&quot;:&quot;wps_wpp_generate_doc_pay&quot;}*auto_cache_hit_3.0.7_prod*1776093298691_825cc2_86741b73eb68-slide-25"/>
</p:tagLst>
</file>

<file path=ppt/tags/tag7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7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7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74.xml><?xml version="1.0" encoding="utf-8"?>
<p:tagLst xmlns:p="http://schemas.openxmlformats.org/presentationml/2006/main">
  <p:tag name="KSO_WM_UNIT_TYPE" val="a"/>
  <p:tag name="KSO_WM_UNIT_INDEX" val="1"/>
  <p:tag name="KSO_WM_UNIT_ID" val="_8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7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741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4658"/>
  <p:tag name="KSO_WM_TEMPLATE_SLIDE_ID" val="slide_ae0306d391427932"/>
</p:tagLst>
</file>

<file path=ppt/tags/tag74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bff3c0b6d2633cb0b2349090be220e8ef51f651"/>
  <p:tag name="KSO_WM_NEWLAYOUT_GROUP_ID" val="layout_3"/>
  <p:tag name="KSO_WM_NEWLAYOUT_ID" val="slide_0576b72b971413eb"/>
  <p:tag name="KSO_WM_UNIT_PRESET_TEXT" val="单击此处添加标题"/>
</p:tagLst>
</file>

<file path=ppt/tags/tag743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744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7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7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47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748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7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75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2"/>
  <p:tag name="KSO_WM_UNIT_ID" val="_9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7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51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752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7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7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755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4658"/>
  <p:tag name="KSO_WM_TEMPLATE_SLIDE_ID" val="slide_0576b72b971413eb"/>
</p:tagLst>
</file>

<file path=ppt/tags/tag756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</p:tagLst>
</file>

<file path=ppt/tags/tag75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SHAPE_BRIGHT_DATA" val="[{&quot;dk1&quot;:-100,&quot;dk2&quot;:-80,&quot;lt1&quot;:-20,&quot;lt2&quot;:-20},{&quot;dk1&quot;:-100,&quot;dk2&quot;:-80,&quot;lt1&quot;:-20,&quot;lt2&quot;:-20},{&quot;dk1&quot;:-100,&quot;dk2&quot;:-80,&quot;lt1&quot;:-20,&quot;lt2&quot;:-20},{&quot;dk1&quot;:-100,&quot;dk2&quot;:-80,&quot;lt1&quot;:-20,&quot;lt2&quot;:-20}]"/>
  <p:tag name="KSO_WM_SHAPE_UPDATE_BRIGHT" val="1"/>
  <p:tag name="KSO_WM_CHANGETHEME_IGNOREDELETE" val="1"/>
  <p:tag name="KSO_WM_GRADIENT_SHAPE" val="1"/>
</p:tagLst>
</file>

<file path=ppt/tags/tag758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e698a3f027f1469f9decef3160657f7a"/>
  <p:tag name="KSO_WM_CARDGROUP_STYLE_INFO" val="C1_sc_p2*standard*0"/>
  <p:tag name="KSO_WM_FIGMA_FLAG" val="#fgm#"/>
  <p:tag name="KSO_WM_FOLLOW_SHAPE_UNIT_TAG" val="1_1_1*l_h_y*"/>
  <p:tag name="KSO_WM_NEWLAYOUT_GROUP_ID" val="40"/>
  <p:tag name="KSO_WM_NEWLAYOUT_ID" val="lay_44d203f009798acb347d564745133717974a016f"/>
  <p:tag name="KSO_WM_SLIDE_FIGMA_DIAGRAM" val="1"/>
  <p:tag name="KSO_WM_UNIT_INDEX" val="1_1_1"/>
  <p:tag name="KSO_WM_UNIT_TYPE" val="l_h_i"/>
  <p:tag name="KSO_WM_CARDGROUP_LAYOUT_DATA" val="{&quot;cardRct&quot;:[960,2399,12097,2267],&quot;lytRct&quot;:[960,2399,12097,7441],&quot;rct&quot;:[960,2399,12097,7441],&quot;spRct&quot;:[0,0,12096,2266]}"/>
</p:tagLst>
</file>

<file path=ppt/tags/tag759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e698a3f027f1469f9decef3160657f7a"/>
  <p:tag name="KSO_WM_CARDGROUP_STYLE_INFO" val="C1_sc_p2*standard*0"/>
  <p:tag name="KSO_WM_FIGMA_FLAG" val="#fgm#"/>
  <p:tag name="KSO_WM_FOLLOW_SHAPE_UNIT_TAG" val="1_1_1*l_h_x*"/>
  <p:tag name="KSO_WM_NEWLAYOUT_GROUP_ID" val="40"/>
  <p:tag name="KSO_WM_NEWLAYOUT_ID" val="lay_44d203f009798acb347d564745133717974a016f"/>
  <p:tag name="KSO_WM_SLIDE_FIGMA_DIAGRAM" val="1"/>
  <p:tag name="KSO_WM_UNIT_INDEX" val="1_1_2"/>
  <p:tag name="KSO_WM_UNIT_TYPE" val="l_h_i"/>
  <p:tag name="KSO_WM_CARDGROUP_LAYOUT_DATA" val="{&quot;cardRct&quot;:[960,2399,12097,2267],&quot;lytRct&quot;:[960,2399,12097,7441],&quot;rct&quot;:[960,2399,12097,7441],&quot;spRct&quot;:[360,493,1639,1773]}"/>
</p:tagLst>
</file>

<file path=ppt/tags/tag7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3"/>
  <p:tag name="KSO_WM_UNIT_ID" val="_9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760.xml><?xml version="1.0" encoding="utf-8"?>
<p:tagLst xmlns:p="http://schemas.openxmlformats.org/presentationml/2006/main">
  <p:tag name="KSO_WM_ICON_DRAW_MD4" val="04df74c3ad947ed48a84bfef5acddbcb"/>
  <p:tag name="KSO_WM_AILAYOUT_OPTION" val="0_1_1_0"/>
  <p:tag name="KSO_WM_BEAUTIFY_FLAG" val="#wm#"/>
  <p:tag name="KSO_WM_CARDGOUR_SOURCE_FROM" val="aipagebeautify"/>
  <p:tag name="KSO_WM_CARDGROUP_FEATURE" val="1*3*7*1*1"/>
  <p:tag name="KSO_WM_CARDGROUP_ID" val="e698a3f027f1469f9decef3160657f7a"/>
  <p:tag name="KSO_WM_CARDGROUP_STYLE_INFO" val="C1_sc_p2*standard*0"/>
  <p:tag name="KSO_WM_FIGMA_FLAG" val="#fgm#"/>
  <p:tag name="KSO_WM_NEWLAYOUT_GROUP_ID" val="40"/>
  <p:tag name="KSO_WM_NEWLAYOUT_ID" val="lay_44d203f009798acb347d564745133717974a016f"/>
  <p:tag name="KSO_WM_SLIDE_FIGMA_DIAGRAM" val="1"/>
  <p:tag name="KSO_WM_UNIT_INDEX" val="1_1_1"/>
  <p:tag name="KSO_WM_UNIT_TYPE" val="l_h_x"/>
  <p:tag name="KSO_WM_CARDGROUP_LAYOUT_DATA" val="{&quot;cardRct&quot;:[960,2399,12097,2267],&quot;lytRct&quot;:[960,2399,12097,7441],&quot;rct&quot;:[960,2399,12097,7441],&quot;spRct&quot;:[680,813,1319,1453]}"/>
  <p:tag name="KSO_WM_UNIT_PRESET_IMAGE_MD4" val="yUBhdPs3l+rFijta9OBpnw=="/>
</p:tagLst>
</file>

<file path=ppt/tags/tag761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e698a3f027f1469f9decef3160657f7a"/>
  <p:tag name="KSO_WM_CARDGROUP_STYLE_INFO" val="C1_sc_p2*standard*0"/>
  <p:tag name="KSO_WM_FIGMA_FLAG" val="#fgm#"/>
  <p:tag name="KSO_WM_NEWLAYOUT_GROUP_ID" val="40"/>
  <p:tag name="KSO_WM_NEWLAYOUT_ID" val="lay_44d203f009798acb347d564745133717974a016f"/>
  <p:tag name="KSO_WM_SLIDE_FIGMA_DIAGRAM" val="1"/>
  <p:tag name="KSO_WM_UNIT_INDEX" val="1_1_1"/>
  <p:tag name="KSO_WM_UNIT_PRESET_TEXT" val="请在此输入您的标题"/>
  <p:tag name="KSO_WM_UNIT_TYPE" val="l_h_a"/>
  <p:tag name="KSO_WM_CARDGROUP_LAYOUT_DATA" val="{&quot;cardRct&quot;:[960,2399,12097,2267],&quot;lytRct&quot;:[960,2399,12097,7441],&quot;rct&quot;:[960,2399,12097,7441],&quot;spRct&quot;:[1960,393,11736,953]}"/>
</p:tagLst>
</file>

<file path=ppt/tags/tag762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e698a3f027f1469f9decef3160657f7a"/>
  <p:tag name="KSO_WM_CARDGROUP_STYLE_INFO" val="C1_sc_p2*standard*0"/>
  <p:tag name="KSO_WM_FIGMA_FLAG" val="#fgm#"/>
  <p:tag name="KSO_WM_NEWLAYOUT_GROUP_ID" val="40"/>
  <p:tag name="KSO_WM_NEWLAYOUT_ID" val="lay_44d203f009798acb347d564745133717974a016f"/>
  <p:tag name="KSO_WM_SLIDE_FIGMA_DIAGRAM" val="1"/>
  <p:tag name="KSO_WM_UNIT_INDEX" val="1_1_1"/>
  <p:tag name="KSO_WM_UNIT_PRESET_TEXT" val="请在此输入您的文本。"/>
  <p:tag name="KSO_WM_UNIT_TYPE" val="l_h_f"/>
  <p:tag name="KSO_WM_CARDGROUP_LAYOUT_DATA" val="{&quot;cardRct&quot;:[960,2399,12097,2267],&quot;lytRct&quot;:[960,2399,12097,7441],&quot;rct&quot;:[960,2399,12097,7441],&quot;spRct&quot;:[1960,1033,11736,1873]}"/>
</p:tagLst>
</file>

<file path=ppt/tags/tag763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e698a3f027f1469f9decef3160657f7a"/>
  <p:tag name="KSO_WM_CARDGROUP_STYLE_INFO" val="C1_sc_p2*standard*0"/>
  <p:tag name="KSO_WM_FIGMA_FLAG" val="#fgm#"/>
  <p:tag name="KSO_WM_FOLLOW_SHAPE_UNIT_TAG" val="1_2_1*l_h_y*"/>
  <p:tag name="KSO_WM_NEWLAYOUT_GROUP_ID" val="40"/>
  <p:tag name="KSO_WM_NEWLAYOUT_ID" val="lay_44d203f009798acb347d564745133717974a016f"/>
  <p:tag name="KSO_WM_SLIDE_FIGMA_DIAGRAM" val="1"/>
  <p:tag name="KSO_WM_UNIT_INDEX" val="1_2_1"/>
  <p:tag name="KSO_WM_UNIT_TYPE" val="l_h_i"/>
  <p:tag name="KSO_WM_CARDGROUP_LAYOUT_DATA" val="{&quot;cardRct&quot;:[960,4986,12097,2267],&quot;lytRct&quot;:[960,2399,12097,7441],&quot;rct&quot;:[960,2399,12097,7441],&quot;spRct&quot;:[0,2587,12096,4853]}"/>
</p:tagLst>
</file>

<file path=ppt/tags/tag764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e698a3f027f1469f9decef3160657f7a"/>
  <p:tag name="KSO_WM_CARDGROUP_STYLE_INFO" val="C1_sc_p2*standard*0"/>
  <p:tag name="KSO_WM_FIGMA_FLAG" val="#fgm#"/>
  <p:tag name="KSO_WM_FOLLOW_SHAPE_UNIT_TAG" val="1_2_1*l_h_x*"/>
  <p:tag name="KSO_WM_NEWLAYOUT_GROUP_ID" val="40"/>
  <p:tag name="KSO_WM_NEWLAYOUT_ID" val="lay_44d203f009798acb347d564745133717974a016f"/>
  <p:tag name="KSO_WM_SLIDE_FIGMA_DIAGRAM" val="1"/>
  <p:tag name="KSO_WM_UNIT_INDEX" val="1_2_2"/>
  <p:tag name="KSO_WM_UNIT_TYPE" val="l_h_i"/>
  <p:tag name="KSO_WM_CARDGROUP_LAYOUT_DATA" val="{&quot;cardRct&quot;:[960,4986,12097,2267],&quot;lytRct&quot;:[960,2399,12097,7441],&quot;rct&quot;:[960,2399,12097,7441],&quot;spRct&quot;:[360,3080,1639,4360]}"/>
</p:tagLst>
</file>

<file path=ppt/tags/tag765.xml><?xml version="1.0" encoding="utf-8"?>
<p:tagLst xmlns:p="http://schemas.openxmlformats.org/presentationml/2006/main">
  <p:tag name="KSO_WM_ICON_DRAW_MD4" val="057bc861ae2130e01d64a328f0666989"/>
  <p:tag name="KSO_WM_AILAYOUT_OPTION" val="0_1_1_0"/>
  <p:tag name="KSO_WM_BEAUTIFY_FLAG" val="#wm#"/>
  <p:tag name="KSO_WM_CARDGOUR_SOURCE_FROM" val="aipagebeautify"/>
  <p:tag name="KSO_WM_CARDGROUP_FEATURE" val="1*3*7*1*1"/>
  <p:tag name="KSO_WM_CARDGROUP_ID" val="e698a3f027f1469f9decef3160657f7a"/>
  <p:tag name="KSO_WM_CARDGROUP_STYLE_INFO" val="C1_sc_p2*standard*0"/>
  <p:tag name="KSO_WM_FIGMA_FLAG" val="#fgm#"/>
  <p:tag name="KSO_WM_NEWLAYOUT_GROUP_ID" val="40"/>
  <p:tag name="KSO_WM_NEWLAYOUT_ID" val="lay_44d203f009798acb347d564745133717974a016f"/>
  <p:tag name="KSO_WM_SLIDE_FIGMA_DIAGRAM" val="1"/>
  <p:tag name="KSO_WM_UNIT_INDEX" val="1_2_1"/>
  <p:tag name="KSO_WM_UNIT_TYPE" val="l_h_x"/>
  <p:tag name="KSO_WM_CARDGROUP_LAYOUT_DATA" val="{&quot;cardRct&quot;:[960,4986,12097,2267],&quot;lytRct&quot;:[960,2399,12097,7441],&quot;rct&quot;:[960,2399,12097,7441],&quot;spRct&quot;:[680,3400,1319,4040]}"/>
  <p:tag name="KSO_WM_UNIT_PRESET_IMAGE_MD4" val="6MD9SOsYQizP5nJgMQgb5A=="/>
</p:tagLst>
</file>

<file path=ppt/tags/tag766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e698a3f027f1469f9decef3160657f7a"/>
  <p:tag name="KSO_WM_CARDGROUP_STYLE_INFO" val="C1_sc_p2*standard*0"/>
  <p:tag name="KSO_WM_FIGMA_FLAG" val="#fgm#"/>
  <p:tag name="KSO_WM_NEWLAYOUT_GROUP_ID" val="40"/>
  <p:tag name="KSO_WM_NEWLAYOUT_ID" val="lay_44d203f009798acb347d564745133717974a016f"/>
  <p:tag name="KSO_WM_SLIDE_FIGMA_DIAGRAM" val="1"/>
  <p:tag name="KSO_WM_UNIT_INDEX" val="1_2_1"/>
  <p:tag name="KSO_WM_UNIT_PRESET_TEXT" val="请在此输入您的标题"/>
  <p:tag name="KSO_WM_UNIT_TYPE" val="l_h_a"/>
  <p:tag name="KSO_WM_CARDGROUP_LAYOUT_DATA" val="{&quot;cardRct&quot;:[960,4986,12097,2267],&quot;lytRct&quot;:[960,2399,12097,7441],&quot;rct&quot;:[960,2399,12097,7441],&quot;spRct&quot;:[1960,2980,11736,3540]}"/>
</p:tagLst>
</file>

<file path=ppt/tags/tag767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e698a3f027f1469f9decef3160657f7a"/>
  <p:tag name="KSO_WM_CARDGROUP_STYLE_INFO" val="C1_sc_p2*standard*0"/>
  <p:tag name="KSO_WM_FIGMA_FLAG" val="#fgm#"/>
  <p:tag name="KSO_WM_NEWLAYOUT_GROUP_ID" val="40"/>
  <p:tag name="KSO_WM_NEWLAYOUT_ID" val="lay_44d203f009798acb347d564745133717974a016f"/>
  <p:tag name="KSO_WM_SLIDE_FIGMA_DIAGRAM" val="1"/>
  <p:tag name="KSO_WM_UNIT_INDEX" val="1_2_1"/>
  <p:tag name="KSO_WM_UNIT_PRESET_TEXT" val="请在此输入您的文本。"/>
  <p:tag name="KSO_WM_UNIT_TYPE" val="l_h_f"/>
  <p:tag name="KSO_WM_CARDGROUP_LAYOUT_DATA" val="{&quot;cardRct&quot;:[960,4986,12097,2267],&quot;lytRct&quot;:[960,2399,12097,7441],&quot;rct&quot;:[960,2399,12097,7441],&quot;spRct&quot;:[1960,3620,11736,4460]}"/>
</p:tagLst>
</file>

<file path=ppt/tags/tag768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e698a3f027f1469f9decef3160657f7a"/>
  <p:tag name="KSO_WM_CARDGROUP_STYLE_INFO" val="C1_sc_p2*standard*0"/>
  <p:tag name="KSO_WM_FIGMA_FLAG" val="#fgm#"/>
  <p:tag name="KSO_WM_FOLLOW_SHAPE_UNIT_TAG" val="1_3_1*l_h_y*"/>
  <p:tag name="KSO_WM_NEWLAYOUT_GROUP_ID" val="40"/>
  <p:tag name="KSO_WM_NEWLAYOUT_ID" val="lay_44d203f009798acb347d564745133717974a016f"/>
  <p:tag name="KSO_WM_SLIDE_FIGMA_DIAGRAM" val="1"/>
  <p:tag name="KSO_WM_UNIT_INDEX" val="1_3_1"/>
  <p:tag name="KSO_WM_UNIT_TYPE" val="l_h_i"/>
  <p:tag name="KSO_WM_CARDGROUP_LAYOUT_DATA" val="{&quot;cardRct&quot;:[960,7573.000000000001,12097,2267],&quot;lytRct&quot;:[960,2399,12097,7441],&quot;rct&quot;:[960,2399,12097,7441],&quot;spRct&quot;:[0,5174,12096,7440]}"/>
</p:tagLst>
</file>

<file path=ppt/tags/tag769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e698a3f027f1469f9decef3160657f7a"/>
  <p:tag name="KSO_WM_CARDGROUP_STYLE_INFO" val="C1_sc_p2*standard*0"/>
  <p:tag name="KSO_WM_FIGMA_FLAG" val="#fgm#"/>
  <p:tag name="KSO_WM_FOLLOW_SHAPE_UNIT_TAG" val="1_3_1*l_h_x*"/>
  <p:tag name="KSO_WM_NEWLAYOUT_GROUP_ID" val="40"/>
  <p:tag name="KSO_WM_NEWLAYOUT_ID" val="lay_44d203f009798acb347d564745133717974a016f"/>
  <p:tag name="KSO_WM_SLIDE_FIGMA_DIAGRAM" val="1"/>
  <p:tag name="KSO_WM_UNIT_INDEX" val="1_3_2"/>
  <p:tag name="KSO_WM_UNIT_TYPE" val="l_h_i"/>
  <p:tag name="KSO_WM_CARDGROUP_LAYOUT_DATA" val="{&quot;cardRct&quot;:[960,7573.000000000001,12097,2267],&quot;lytRct&quot;:[960,2399,12097,7441],&quot;rct&quot;:[960,2399,12097,7441],&quot;spRct&quot;:[360,5667,1639,6947]}"/>
</p:tagLst>
</file>

<file path=ppt/tags/tag77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SUBTYPE" val="c"/>
  <p:tag name="KSO_WM_UNIT_TEXT_TYPE" val="1"/>
  <p:tag name="KSO_WM_UNIT_TYPE" val="f"/>
  <p:tag name="KSO_WM_UNIT_ID" val="_9*f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770.xml><?xml version="1.0" encoding="utf-8"?>
<p:tagLst xmlns:p="http://schemas.openxmlformats.org/presentationml/2006/main">
  <p:tag name="KSO_WM_ICON_DRAW_MD4" val="25857cf22980ec3213e59aba32425a66"/>
  <p:tag name="KSO_WM_AILAYOUT_OPTION" val="0_1_1_0"/>
  <p:tag name="KSO_WM_BEAUTIFY_FLAG" val="#wm#"/>
  <p:tag name="KSO_WM_CARDGOUR_SOURCE_FROM" val="aipagebeautify"/>
  <p:tag name="KSO_WM_CARDGROUP_FEATURE" val="1*3*7*1*1"/>
  <p:tag name="KSO_WM_CARDGROUP_ID" val="e698a3f027f1469f9decef3160657f7a"/>
  <p:tag name="KSO_WM_CARDGROUP_STYLE_INFO" val="C1_sc_p2*standard*0"/>
  <p:tag name="KSO_WM_FIGMA_FLAG" val="#fgm#"/>
  <p:tag name="KSO_WM_NEWLAYOUT_GROUP_ID" val="40"/>
  <p:tag name="KSO_WM_NEWLAYOUT_ID" val="lay_44d203f009798acb347d564745133717974a016f"/>
  <p:tag name="KSO_WM_SLIDE_FIGMA_DIAGRAM" val="1"/>
  <p:tag name="KSO_WM_UNIT_INDEX" val="1_3_1"/>
  <p:tag name="KSO_WM_UNIT_TYPE" val="l_h_x"/>
  <p:tag name="KSO_WM_CARDGROUP_LAYOUT_DATA" val="{&quot;cardRct&quot;:[960,7573.000000000001,12097,2267],&quot;lytRct&quot;:[960,2399,12097,7441],&quot;rct&quot;:[960,2399,12097,7441],&quot;spRct&quot;:[680,5987,1319,6627]}"/>
  <p:tag name="KSO_WM_UNIT_PRESET_IMAGE_MD4" val="DCIDsHg76pbj72baGShoEg=="/>
</p:tagLst>
</file>

<file path=ppt/tags/tag771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e698a3f027f1469f9decef3160657f7a"/>
  <p:tag name="KSO_WM_CARDGROUP_STYLE_INFO" val="C1_sc_p2*standard*0"/>
  <p:tag name="KSO_WM_FIGMA_FLAG" val="#fgm#"/>
  <p:tag name="KSO_WM_NEWLAYOUT_GROUP_ID" val="40"/>
  <p:tag name="KSO_WM_NEWLAYOUT_ID" val="lay_44d203f009798acb347d564745133717974a016f"/>
  <p:tag name="KSO_WM_SLIDE_FIGMA_DIAGRAM" val="1"/>
  <p:tag name="KSO_WM_UNIT_INDEX" val="1_3_1"/>
  <p:tag name="KSO_WM_UNIT_PRESET_TEXT" val="请在此输入您的标题"/>
  <p:tag name="KSO_WM_UNIT_TYPE" val="l_h_a"/>
  <p:tag name="KSO_WM_CARDGROUP_LAYOUT_DATA" val="{&quot;cardRct&quot;:[960,7573.000000000001,12097,2267],&quot;lytRct&quot;:[960,2399,12097,7441],&quot;rct&quot;:[960,2399,12097,7441],&quot;spRct&quot;:[1960,5567,11736,6127]}"/>
</p:tagLst>
</file>

<file path=ppt/tags/tag772.xml><?xml version="1.0" encoding="utf-8"?>
<p:tagLst xmlns:p="http://schemas.openxmlformats.org/presentationml/2006/main">
  <p:tag name="KSO_WM_AILAYOUT_OPTION" val="0_1_1_0"/>
  <p:tag name="KSO_WM_BEAUTIFY_FLAG" val="#wm#"/>
  <p:tag name="KSO_WM_CARDGOUR_SOURCE_FROM" val="aipagebeautify"/>
  <p:tag name="KSO_WM_CARDGROUP_FEATURE" val="1*3*7*1*1"/>
  <p:tag name="KSO_WM_CARDGROUP_ID" val="e698a3f027f1469f9decef3160657f7a"/>
  <p:tag name="KSO_WM_CARDGROUP_STYLE_INFO" val="C1_sc_p2*standard*0"/>
  <p:tag name="KSO_WM_FIGMA_FLAG" val="#fgm#"/>
  <p:tag name="KSO_WM_NEWLAYOUT_GROUP_ID" val="40"/>
  <p:tag name="KSO_WM_NEWLAYOUT_ID" val="lay_44d203f009798acb347d564745133717974a016f"/>
  <p:tag name="KSO_WM_SLIDE_FIGMA_DIAGRAM" val="1"/>
  <p:tag name="KSO_WM_UNIT_INDEX" val="1_3_1"/>
  <p:tag name="KSO_WM_UNIT_PRESET_TEXT" val="请在此输入您的文本。"/>
  <p:tag name="KSO_WM_UNIT_TYPE" val="l_h_f"/>
  <p:tag name="KSO_WM_CARDGROUP_LAYOUT_DATA" val="{&quot;cardRct&quot;:[960,7573.000000000001,12097,2267],&quot;lytRct&quot;:[960,2399,12097,7441],&quot;rct&quot;:[960,2399,12097,7441],&quot;spRct&quot;:[1960,6207,11736,7047]}"/>
</p:tagLst>
</file>

<file path=ppt/tags/tag77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SHAPE_UPDATE_BRIGHT" val="1"/>
</p:tagLst>
</file>

<file path=ppt/tags/tag774.xml><?xml version="1.0" encoding="utf-8"?>
<p:tagLst xmlns:p="http://schemas.openxmlformats.org/presentationml/2006/main">
  <p:tag name="KSO_WM_TEMPLATE_SLIDE_ID" val="lay_44d203f009798acb347d564745133717974a016f"/>
  <p:tag name="KSO_WM_SLIDE_ITEM_CNT" val="3"/>
  <p:tag name="KSO_WM_SLIDE_CHECK_HASH" val="fc2752b4e2a564ea389278d5d5c5af03a018b32c"/>
</p:tagLst>
</file>

<file path=ppt/tags/tag775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PRESET_TEXT" val="THE END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776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f6ce95d623c63cc658e7542d891591d87cdedf7a"/>
  <p:tag name="KSO_WM_NEWLAYOUT_ID" val="409"/>
  <p:tag name="KSO_WM_UNIT_PRESET_TEXT" val="谢谢观看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777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endPage"/>
  <p:tag name="KSO_WM_TEMPLATE_SUBCATEGORY" val="29"/>
  <p:tag name="KSO_WM_BEAUTIFY_FLAG" val="#wm#"/>
  <p:tag name="KSO_WM_TEMPLATE_SLIDE_ID" val="slide_47de9d0eaa58c516"/>
  <p:tag name="KSO_WM_TEMPLATE_INDEX" val="40480431"/>
  <p:tag name="KSO_WM_TEMPLATE_CATEGORY" val="custom"/>
  <p:tag name="KSO_WM_SLIDE_INDEX" val="5"/>
  <p:tag name="KSO_WM_SLIDE_ID" val="custom40480431_9"/>
  <p:tag name="KSO_WM_TEMPLATE_MASTER_TYPE" val="0"/>
  <p:tag name="KSO_WM_SLIDE_LAYOUT" val="a_b"/>
  <p:tag name="KSO_WM_SLIDE_LAYOUT_CNT" val="1_1"/>
  <p:tag name="KSO_WM_TAG_VERSION" val="3.0"/>
</p:tagLst>
</file>

<file path=ppt/tags/tag78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d2512fb7e5038ad76272ebc80b92861abef5b52e"/>
  <p:tag name="KSO_WM_NEWLAYOUT_ID" val="397"/>
  <p:tag name="KSO_WM_UNIT_ID" val="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79.xml><?xml version="1.0" encoding="utf-8"?>
<p:tagLst xmlns:p="http://schemas.openxmlformats.org/presentationml/2006/main">
  <p:tag name="KSO_WM_BEAUTIFY_FLAG" val="#wm#"/>
  <p:tag name="KSO_WM_FIGMA_FLAG" val="#fgm#"/>
  <p:tag name="KSO_WM_UNIT_INDEX" val="2"/>
  <p:tag name="KSO_WM_UNIT_SUBTYPE" val="b"/>
  <p:tag name="KSO_WM_UNIT_TEXT_TYPE" val="1"/>
  <p:tag name="KSO_WM_UNIT_TYPE" val="f"/>
  <p:tag name="KSO_WM_UNIT_ID" val="_9*f*2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2"/>
  <p:tag name="KSO_WM_UNIT_ID" val="_10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8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3"/>
  <p:tag name="KSO_WM_UNIT_ID" val="_10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82.xml><?xml version="1.0" encoding="utf-8"?>
<p:tagLst xmlns:p="http://schemas.openxmlformats.org/presentationml/2006/main">
  <p:tag name="LayoutZOrder" val="39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83.xml><?xml version="1.0" encoding="utf-8"?>
<p:tagLst xmlns:p="http://schemas.openxmlformats.org/presentationml/2006/main">
  <p:tag name="LayoutZOrder" val="40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84.xml><?xml version="1.0" encoding="utf-8"?>
<p:tagLst xmlns:p="http://schemas.openxmlformats.org/presentationml/2006/main">
  <p:tag name="LayoutZOrder" val="41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85.xml><?xml version="1.0" encoding="utf-8"?>
<p:tagLst xmlns:p="http://schemas.openxmlformats.org/presentationml/2006/main">
  <p:tag name="LayoutZOrder" val="42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86.xml><?xml version="1.0" encoding="utf-8"?>
<p:tagLst xmlns:p="http://schemas.openxmlformats.org/presentationml/2006/main">
  <p:tag name="LayoutZOrder" val="43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87.xml><?xml version="1.0" encoding="utf-8"?>
<p:tagLst xmlns:p="http://schemas.openxmlformats.org/presentationml/2006/main">
  <p:tag name="LayoutZOrder" val="44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88.xml><?xml version="1.0" encoding="utf-8"?>
<p:tagLst xmlns:p="http://schemas.openxmlformats.org/presentationml/2006/main">
  <p:tag name="LayoutZOrder" val="45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89.xml><?xml version="1.0" encoding="utf-8"?>
<p:tagLst xmlns:p="http://schemas.openxmlformats.org/presentationml/2006/main">
  <p:tag name="LayoutZOrder" val="46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LayoutZOrder" val="47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91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fadcbf255357c8a15e1447af57d9c77e5f43d01d"/>
  <p:tag name="KSO_WM_NEWLAYOUT_ID" val="403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92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YPE" val="e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9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2"/>
  <p:tag name="KSO_WM_UNIT_ID" val="_11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9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3"/>
  <p:tag name="KSO_WM_UNIT_ID" val="_11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431"/>
</p:tagLst>
</file>

<file path=ppt/tags/tag95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96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f6ce95d623c63cc658e7542d891591d87cdedf7a"/>
  <p:tag name="KSO_WM_NEWLAYOUT_ID" val="409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431"/>
  <p:tag name="KSO_WM_TEMPLATE_CATEGORY" val="custom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431"/>
  <p:tag name="KSO_WM_TEMPLATE_CATEGORY" val="custom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002B46"/>
      </a:dk2>
      <a:lt2>
        <a:srgbClr val="F2FAFF"/>
      </a:lt2>
      <a:accent1>
        <a:srgbClr val="016FB5"/>
      </a:accent1>
      <a:accent2>
        <a:srgbClr val="66FFFF"/>
      </a:accent2>
      <a:accent3>
        <a:srgbClr val="016FB5"/>
      </a:accent3>
      <a:accent4>
        <a:srgbClr val="66FFFF"/>
      </a:accent4>
      <a:accent5>
        <a:srgbClr val="016FB5"/>
      </a:accent5>
      <a:accent6>
        <a:srgbClr val="66FFFF"/>
      </a:accent6>
      <a:hlink>
        <a:srgbClr val="0026E5"/>
      </a:hlink>
      <a:folHlink>
        <a:srgbClr val="7E1FAD"/>
      </a:folHlink>
    </a:clrScheme>
    <a:fontScheme name="自定义 13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5450</Words>
  <Application>WPS 演示</Application>
  <PresentationFormat>宽屏</PresentationFormat>
  <Paragraphs>461</Paragraphs>
  <Slides>40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40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黑体</vt:lpstr>
      <vt:lpstr>Arial Unicode MS</vt:lpstr>
      <vt:lpstr>Calibri</vt:lpstr>
      <vt:lpstr>方正小标宋简体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信息科技课程标准深度解读与实践指导</vt:lpstr>
      <vt:lpstr>目录</vt:lpstr>
      <vt:lpstr>信息科技新课标的时代意蕴与结构性变革</vt:lpstr>
      <vt:lpstr>数字文明转型下的课程定位转变</vt:lpstr>
      <vt:lpstr>从“信息技术”到“信息科技”的内涵变革</vt:lpstr>
      <vt:lpstr>课程性质的重新界定</vt:lpstr>
      <vt:lpstr>基础性：数字时代的基础学科</vt:lpstr>
      <vt:lpstr>实践性：“做中学”“创中学”的能力培养</vt:lpstr>
      <vt:lpstr>综合性：多领域深度融合的课程特征</vt:lpstr>
      <vt:lpstr>课标框架的体系化解析：六大逻辑主线</vt:lpstr>
      <vt:lpstr>数据：信息时代的核心战略资源</vt:lpstr>
      <vt:lpstr>算法：解决问题的步骤序列</vt:lpstr>
      <vt:lpstr>网络：联通世界的重要纽带</vt:lpstr>
      <vt:lpstr>信息处理：多元内容的加工与创意表达</vt:lpstr>
      <vt:lpstr>信息安全：贯穿全学段的底线要求</vt:lpstr>
      <vt:lpstr>人工智能：体验感知与伦理思辨</vt:lpstr>
      <vt:lpstr>核心素养的具体化阐释：四大素养如何在课堂落地</vt:lpstr>
      <vt:lpstr>信息意识：主动感知与合理运用信息</vt:lpstr>
      <vt:lpstr>计算思维：分解问题与有序思考能力培养</vt:lpstr>
      <vt:lpstr>数字化学习与创新：运用数字工具的能力提升</vt:lpstr>
      <vt:lpstr>信息社会责任：安全文明的数字公民意识树立</vt:lpstr>
      <vt:lpstr>关于信息科技课堂的几点思考和建议</vt:lpstr>
      <vt:lpstr>教学理念：从“教软件操作”转向“育数字素养”</vt:lpstr>
      <vt:lpstr>教学方式：从“讲授演示”转向“项目化真实学习”</vt:lpstr>
      <vt:lpstr>课堂组织：从“整齐划一”转向“分层适配、灵活实施”</vt:lpstr>
      <vt:lpstr>三层支持框架具体内容</vt:lpstr>
      <vt:lpstr>教学目标：从“知识技能”转向“素养落地与长效发展”</vt:lpstr>
      <vt:lpstr>核心素养的有机统一与课堂落实</vt:lpstr>
      <vt:lpstr>信息科技教学的未来展望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信息科技课程标准深度解读与实践指导</dc:title>
  <dc:creator/>
  <cp:lastModifiedBy>芙蓉国里尽朝晖</cp:lastModifiedBy>
  <cp:revision>16</cp:revision>
  <dcterms:created xsi:type="dcterms:W3CDTF">2026-04-13T15:19:00Z</dcterms:created>
  <dcterms:modified xsi:type="dcterms:W3CDTF">2026-04-14T04:44:58Z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KSOTemplateUUID">
    <vt:lpwstr>v1.0_ai_69796634658</vt:lpwstr>
  </property>
  <property fmtid="{D5CDD505-2E9C-101B-9397-08002B2CF9AE}" pid="4" name="ICV">
    <vt:lpwstr>30266B13FB434C76B5DE309C429F86A8_13</vt:lpwstr>
  </property>
</Properties>
</file>