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8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2A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EC0E-2A9F-4AB8-87A9-0785BE166E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50A7-9FB6-45F7-96D6-6B24BFACAA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EC0E-2A9F-4AB8-87A9-0785BE166E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50A7-9FB6-45F7-96D6-6B24BFACAA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EC0E-2A9F-4AB8-87A9-0785BE166E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50A7-9FB6-45F7-96D6-6B24BFACAA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EC0E-2A9F-4AB8-87A9-0785BE166E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50A7-9FB6-45F7-96D6-6B24BFACAA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EC0E-2A9F-4AB8-87A9-0785BE166E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50A7-9FB6-45F7-96D6-6B24BFACAA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EC0E-2A9F-4AB8-87A9-0785BE166E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50A7-9FB6-45F7-96D6-6B24BFACAA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EC0E-2A9F-4AB8-87A9-0785BE166E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50A7-9FB6-45F7-96D6-6B24BFACAA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EC0E-2A9F-4AB8-87A9-0785BE166E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50A7-9FB6-45F7-96D6-6B24BFACAA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EC0E-2A9F-4AB8-87A9-0785BE166E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50A7-9FB6-45F7-96D6-6B24BFACAA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EC0E-2A9F-4AB8-87A9-0785BE166E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50A7-9FB6-45F7-96D6-6B24BFACAA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EC0E-2A9F-4AB8-87A9-0785BE166E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50A7-9FB6-45F7-96D6-6B24BFACAA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8EC0E-2A9F-4AB8-87A9-0785BE166E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550A7-9FB6-45F7-96D6-6B24BFACAA2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16585" y="2545080"/>
            <a:ext cx="1095946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 Medium" panose="02020500000000000000" pitchFamily="18" charset="-122"/>
                <a:ea typeface="思源宋体 CN Medium" panose="02020500000000000000" pitchFamily="18" charset="-122"/>
                <a:cs typeface="+mn-cs"/>
              </a:rPr>
              <a:t>宏祥山庄小区业主大会</a:t>
            </a:r>
            <a:endParaRPr kumimoji="0" lang="zh-CN" altLang="en-US" sz="8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宋体 CN Medium" panose="02020500000000000000" pitchFamily="18" charset="-122"/>
              <a:ea typeface="思源宋体 CN Medium" panose="02020500000000000000" pitchFamily="18" charset="-122"/>
              <a:cs typeface="+mn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740179" y="4819797"/>
            <a:ext cx="2633980" cy="521970"/>
          </a:xfrm>
          <a:prstGeom prst="rect">
            <a:avLst/>
          </a:prstGeom>
          <a:solidFill>
            <a:srgbClr val="FFFFFF"/>
          </a:solidFill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 w="0"/>
                <a:solidFill>
                  <a:srgbClr val="7D2A0C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rPr>
              <a:t>2025</a:t>
            </a:r>
            <a:r>
              <a:rPr kumimoji="0" lang="zh-CN" altLang="en-US" sz="2800" b="1" i="0" u="none" strike="noStrike" kern="1200" cap="none" spc="0" normalizeH="0" baseline="0" noProof="0" dirty="0">
                <a:ln w="0"/>
                <a:solidFill>
                  <a:srgbClr val="7D2A0C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rPr>
              <a:t>年</a:t>
            </a:r>
            <a:r>
              <a:rPr kumimoji="0" lang="en-US" altLang="zh-CN" sz="2800" b="1" i="0" u="none" strike="noStrike" kern="1200" cap="none" spc="0" normalizeH="0" baseline="0" noProof="0" dirty="0">
                <a:ln w="0"/>
                <a:solidFill>
                  <a:srgbClr val="7D2A0C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rPr>
              <a:t>9</a:t>
            </a:r>
            <a:r>
              <a:rPr kumimoji="0" lang="zh-CN" altLang="en-US" sz="2800" b="1" i="0" u="none" strike="noStrike" kern="1200" cap="none" spc="0" normalizeH="0" baseline="0" noProof="0" dirty="0">
                <a:ln w="0"/>
                <a:solidFill>
                  <a:srgbClr val="7D2A0C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rPr>
              <a:t>月</a:t>
            </a:r>
            <a:r>
              <a:rPr kumimoji="0" lang="en-US" altLang="zh-CN" sz="2800" b="1" i="0" u="none" strike="noStrike" kern="1200" cap="none" spc="0" normalizeH="0" baseline="0" noProof="0" dirty="0">
                <a:ln w="0"/>
                <a:solidFill>
                  <a:srgbClr val="7D2A0C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rPr>
              <a:t>26</a:t>
            </a:r>
            <a:r>
              <a:rPr kumimoji="0" lang="zh-CN" altLang="en-US" sz="2800" b="1" i="0" u="none" strike="noStrike" kern="1200" cap="none" spc="0" normalizeH="0" baseline="0" noProof="0" dirty="0">
                <a:ln w="0"/>
                <a:solidFill>
                  <a:srgbClr val="7D2A0C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rPr>
              <a:t>日</a:t>
            </a:r>
            <a:endParaRPr kumimoji="0" lang="zh-CN" altLang="en-US" sz="2800" b="1" i="0" u="none" strike="noStrike" kern="1200" cap="none" spc="0" normalizeH="0" baseline="0" noProof="0" dirty="0">
              <a:ln w="0"/>
              <a:solidFill>
                <a:srgbClr val="7D2A0C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华文细黑" panose="02010600040101010101" pitchFamily="2" charset="-122"/>
              <a:ea typeface="华文细黑" panose="0201060004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WPS 演示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9" baseType="lpstr">
      <vt:lpstr>Arial</vt:lpstr>
      <vt:lpstr>宋体</vt:lpstr>
      <vt:lpstr>Wingdings</vt:lpstr>
      <vt:lpstr>思源宋体 CN Medium</vt:lpstr>
      <vt:lpstr>等线</vt:lpstr>
      <vt:lpstr>华文细黑</vt:lpstr>
      <vt:lpstr>思源黑体 CN Regular</vt:lpstr>
      <vt:lpstr>黑体</vt:lpstr>
      <vt:lpstr>思源黑体 CN Bold</vt:lpstr>
      <vt:lpstr>Calibri</vt:lpstr>
      <vt:lpstr>等线 Light</vt:lpstr>
      <vt:lpstr>Aharoni</vt:lpstr>
      <vt:lpstr>Yu Gothic UI Semibold</vt:lpstr>
      <vt:lpstr>微软雅黑</vt:lpstr>
      <vt:lpstr>华文新魏</vt:lpstr>
      <vt:lpstr>Arial Unicode MS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静</dc:creator>
  <cp:lastModifiedBy>Jarod</cp:lastModifiedBy>
  <cp:revision>14</cp:revision>
  <dcterms:created xsi:type="dcterms:W3CDTF">2020-12-29T12:13:00Z</dcterms:created>
  <dcterms:modified xsi:type="dcterms:W3CDTF">2025-09-26T06:36:46Z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KSOTemplateUUID">
    <vt:lpwstr>v1.0_mb_UzXADWB+zuVBA8FBLc+WOA==</vt:lpwstr>
  </property>
  <property fmtid="{D5CDD505-2E9C-101B-9397-08002B2CF9AE}" pid="4" name="ICV">
    <vt:lpwstr>0421963FE3E84D0A8C2AB3B8BD792DC7_11</vt:lpwstr>
  </property>
</Properties>
</file>