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829" r:id="rId3"/>
  </p:sldIdLst>
  <p:sldSz cx="12192000" cy="6858000"/>
  <p:notesSz cx="6858000" cy="9144000"/>
  <p:embeddedFontLst>
    <p:embeddedFont>
      <p:font typeface="汉仪旗黑-50简" panose="00020600040101010101" charset="-122"/>
      <p:regular r:id="rId9"/>
    </p:embeddedFont>
    <p:embeddedFont>
      <p:font typeface="汉仪长宋简" panose="02010600000101010101" charset="-122"/>
      <p:regular r:id="rId1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汉仪旗黑-50简" panose="00020600040101010101" charset="-122"/>
              <a:ea typeface="汉仪旗黑-50简" panose="00020600040101010101" charset="-122"/>
              <a:cs typeface="汉仪旗黑-50简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旗黑-50简" panose="00020600040101010101" charset="-122"/>
                <a:ea typeface="汉仪旗黑-50简" panose="00020600040101010101" charset="-122"/>
              </a:rPr>
            </a:fld>
            <a:endParaRPr lang="zh-CN" altLang="en-US" dirty="0">
              <a:latin typeface="汉仪旗黑-50简" panose="00020600040101010101" charset="-122"/>
              <a:ea typeface="汉仪旗黑-50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汉仪旗黑-50简" panose="00020600040101010101" charset="-122"/>
              <a:ea typeface="汉仪旗黑-50简" panose="00020600040101010101" charset="-122"/>
              <a:cs typeface="汉仪旗黑-50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旗黑-50简" panose="00020600040101010101" charset="-122"/>
                <a:ea typeface="汉仪旗黑-50简" panose="00020600040101010101" charset="-122"/>
              </a:rPr>
            </a:fld>
            <a:endParaRPr lang="zh-CN" altLang="en-US" dirty="0">
              <a:latin typeface="汉仪旗黑-50简" panose="00020600040101010101" charset="-122"/>
              <a:ea typeface="汉仪旗黑-50简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50简" panose="00020600040101010101" charset="-122"/>
                <a:ea typeface="汉仪旗黑-50简" panose="00020600040101010101" charset="-122"/>
                <a:cs typeface="汉仪旗黑-50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50简" panose="00020600040101010101" charset="-122"/>
                <a:ea typeface="汉仪旗黑-50简" panose="00020600040101010101" charset="-122"/>
                <a:cs typeface="汉仪旗黑-50简" panose="00020600040101010101" charset="-122"/>
              </a:defRPr>
            </a:lvl1pPr>
          </a:lstStyle>
          <a:p>
            <a:fld id="{739A9764-59B8-43DC-BC28-AF9C0616D39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50简" panose="00020600040101010101" charset="-122"/>
                <a:ea typeface="汉仪旗黑-50简" panose="00020600040101010101" charset="-122"/>
                <a:cs typeface="汉仪旗黑-50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50简" panose="00020600040101010101" charset="-122"/>
                <a:ea typeface="汉仪旗黑-50简" panose="00020600040101010101" charset="-122"/>
                <a:cs typeface="汉仪旗黑-50简" panose="00020600040101010101" charset="-122"/>
              </a:defRPr>
            </a:lvl1pPr>
          </a:lstStyle>
          <a:p>
            <a:fld id="{0BA14F02-3C76-4F66-BC80-AB28A0B27EA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-50简" panose="00020600040101010101" charset="-122"/>
        <a:ea typeface="汉仪旗黑-50简" panose="00020600040101010101" charset="-122"/>
        <a:cs typeface="汉仪旗黑-50简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-50简" panose="00020600040101010101" charset="-122"/>
        <a:ea typeface="汉仪旗黑-50简" panose="00020600040101010101" charset="-122"/>
        <a:cs typeface="汉仪旗黑-50简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-50简" panose="00020600040101010101" charset="-122"/>
        <a:ea typeface="汉仪旗黑-50简" panose="00020600040101010101" charset="-122"/>
        <a:cs typeface="汉仪旗黑-50简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-50简" panose="00020600040101010101" charset="-122"/>
        <a:ea typeface="汉仪旗黑-50简" panose="00020600040101010101" charset="-122"/>
        <a:cs typeface="汉仪旗黑-50简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-50简" panose="00020600040101010101" charset="-122"/>
        <a:ea typeface="汉仪旗黑-50简" panose="00020600040101010101" charset="-122"/>
        <a:cs typeface="汉仪旗黑-50简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C84F9-B262-47DB-B050-0EEF77B229E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（草地))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b="7506"/>
          <a:stretch>
            <a:fillRect/>
          </a:stretch>
        </p:blipFill>
        <p:spPr>
          <a:xfrm>
            <a:off x="-9236" y="3996753"/>
            <a:ext cx="12210473" cy="2861247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1899"/>
          <a:stretch>
            <a:fillRect/>
          </a:stretch>
        </p:blipFill>
        <p:spPr>
          <a:xfrm>
            <a:off x="9762214" y="0"/>
            <a:ext cx="2429785" cy="2814268"/>
          </a:xfrm>
          <a:prstGeom prst="rect">
            <a:avLst/>
          </a:prstGeom>
        </p:spPr>
      </p:pic>
      <p:pic>
        <p:nvPicPr>
          <p:cNvPr id="21" name="图片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1899"/>
          <a:stretch>
            <a:fillRect/>
          </a:stretch>
        </p:blipFill>
        <p:spPr>
          <a:xfrm flipH="1">
            <a:off x="0" y="0"/>
            <a:ext cx="2429785" cy="2814268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1548" y="1600790"/>
            <a:ext cx="1019431" cy="827287"/>
          </a:xfrm>
          <a:prstGeom prst="rect">
            <a:avLst/>
          </a:prstGeom>
        </p:spPr>
      </p:pic>
      <p:pic>
        <p:nvPicPr>
          <p:cNvPr id="23" name="图片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03" y="1268042"/>
            <a:ext cx="2111998" cy="2111998"/>
          </a:xfrm>
          <a:prstGeom prst="rect">
            <a:avLst/>
          </a:prstGeom>
        </p:spPr>
      </p:pic>
      <p:pic>
        <p:nvPicPr>
          <p:cNvPr id="24" name="图片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41939" r="3238" b="31948"/>
          <a:stretch>
            <a:fillRect/>
          </a:stretch>
        </p:blipFill>
        <p:spPr>
          <a:xfrm>
            <a:off x="3327214" y="0"/>
            <a:ext cx="5537572" cy="1359565"/>
          </a:xfrm>
          <a:prstGeom prst="rect">
            <a:avLst/>
          </a:prstGeom>
        </p:spPr>
      </p:pic>
      <p:sp>
        <p:nvSpPr>
          <p:cNvPr id="46" name="文本占位符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6000" y="4418345"/>
            <a:ext cx="10800000" cy="373628"/>
          </a:xfrm>
          <a:prstGeom prst="rect">
            <a:avLst/>
          </a:prstGeom>
        </p:spPr>
        <p:txBody>
          <a:bodyPr wrap="square" lIns="144000" anchor="t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b="0" spc="200" baseline="0">
                <a:solidFill>
                  <a:schemeClr val="accent3"/>
                </a:solidFill>
                <a:cs typeface="汉仪旗黑-50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单击此处添加您的文字内容</a:t>
            </a:r>
            <a:endParaRPr lang="zh-CN" altLang="en-US" dirty="0"/>
          </a:p>
        </p:txBody>
      </p:sp>
      <p:sp>
        <p:nvSpPr>
          <p:cNvPr id="47" name="标题占位符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6000" y="3127074"/>
            <a:ext cx="10800000" cy="1138773"/>
          </a:xfrm>
          <a:prstGeom prst="rect">
            <a:avLst/>
          </a:prstGeom>
        </p:spPr>
        <p:txBody>
          <a:bodyPr wrap="square" lIns="144000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6800" b="1" spc="100" baseline="0" dirty="0">
                <a:solidFill>
                  <a:schemeClr val="accent1"/>
                </a:solidFill>
                <a:latin typeface="汉仪长宋简" panose="02010600000101010101" charset="-122"/>
                <a:ea typeface="汉仪长宋简" panose="02010600000101010101" charset="-122"/>
                <a:cs typeface="汉仪旗黑-50简" panose="00020600040101010101" charset="-122"/>
              </a:defRPr>
            </a:lvl1pPr>
          </a:lstStyle>
          <a:p>
            <a:pPr marL="0"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48" name="数字占位符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95999" y="1828242"/>
            <a:ext cx="3600000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6000" b="0" i="0" u="none" spc="0" baseline="0" dirty="0">
                <a:solidFill>
                  <a:schemeClr val="accent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altLang="zh-CN" dirty="0"/>
              <a:t>01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1899"/>
          <a:stretch>
            <a:fillRect/>
          </a:stretch>
        </p:blipFill>
        <p:spPr>
          <a:xfrm>
            <a:off x="10848713" y="0"/>
            <a:ext cx="1343287" cy="1555845"/>
          </a:xfrm>
          <a:prstGeom prst="rect">
            <a:avLst/>
          </a:prstGeom>
        </p:spPr>
      </p:pic>
      <p:pic>
        <p:nvPicPr>
          <p:cNvPr id="7" name="图片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1899"/>
          <a:stretch>
            <a:fillRect/>
          </a:stretch>
        </p:blipFill>
        <p:spPr>
          <a:xfrm flipH="1">
            <a:off x="-1" y="0"/>
            <a:ext cx="1343287" cy="1555845"/>
          </a:xfrm>
          <a:prstGeom prst="rect">
            <a:avLst/>
          </a:prstGeom>
        </p:spPr>
      </p:pic>
      <p:sp>
        <p:nvSpPr>
          <p:cNvPr id="9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1596000" y="585400"/>
            <a:ext cx="9000000" cy="33348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50000"/>
              </a:lnSpc>
              <a:buNone/>
              <a:defRPr sz="1200" spc="120" baseline="0">
                <a:solidFill>
                  <a:schemeClr val="accent3"/>
                </a:solidFill>
                <a:cs typeface="汉仪旗黑-50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10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596000" y="156230"/>
            <a:ext cx="9000000" cy="4298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2200" b="1" spc="150" baseline="0" dirty="0" smtClean="0">
                <a:solidFill>
                  <a:schemeClr val="accent3"/>
                </a:solidFill>
                <a:latin typeface="+mj-ea"/>
                <a:ea typeface="+mj-ea"/>
                <a:cs typeface="汉仪旗黑-50简" panose="00020600040101010101" charset="-122"/>
              </a:defRPr>
            </a:lvl1pPr>
          </a:lstStyle>
          <a:p>
            <a:pPr marL="0" lvl="0"/>
            <a:r>
              <a:rPr lang="zh-CN" altLang="en-US" dirty="0"/>
              <a:t>添加您的标题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（无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8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0" r="28584" b="1"/>
          <a:stretch>
            <a:fillRect/>
          </a:stretch>
        </p:blipFill>
        <p:spPr>
          <a:xfrm flipV="1">
            <a:off x="-1" y="0"/>
            <a:ext cx="121932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（草地))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b="7506"/>
          <a:stretch>
            <a:fillRect/>
          </a:stretch>
        </p:blipFill>
        <p:spPr>
          <a:xfrm>
            <a:off x="-9236" y="3996753"/>
            <a:ext cx="12210473" cy="2861247"/>
          </a:xfrm>
          <a:prstGeom prst="rect">
            <a:avLst/>
          </a:prstGeom>
        </p:spPr>
      </p:pic>
      <p:pic>
        <p:nvPicPr>
          <p:cNvPr id="11" name="图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1899"/>
          <a:stretch>
            <a:fillRect/>
          </a:stretch>
        </p:blipFill>
        <p:spPr>
          <a:xfrm>
            <a:off x="9762214" y="0"/>
            <a:ext cx="2429785" cy="2814268"/>
          </a:xfrm>
          <a:prstGeom prst="rect">
            <a:avLst/>
          </a:prstGeom>
        </p:spPr>
      </p:pic>
      <p:pic>
        <p:nvPicPr>
          <p:cNvPr id="12" name="图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1899"/>
          <a:stretch>
            <a:fillRect/>
          </a:stretch>
        </p:blipFill>
        <p:spPr>
          <a:xfrm flipH="1">
            <a:off x="0" y="0"/>
            <a:ext cx="2429785" cy="2814268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1189" y="1566617"/>
            <a:ext cx="1019431" cy="827287"/>
          </a:xfrm>
          <a:prstGeom prst="rect">
            <a:avLst/>
          </a:prstGeom>
        </p:spPr>
      </p:pic>
      <p:pic>
        <p:nvPicPr>
          <p:cNvPr id="14" name="图片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12" y="156601"/>
            <a:ext cx="2111998" cy="2111998"/>
          </a:xfrm>
          <a:prstGeom prst="rect">
            <a:avLst/>
          </a:prstGeom>
        </p:spPr>
      </p:pic>
      <p:pic>
        <p:nvPicPr>
          <p:cNvPr id="15" name="图片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41939" r="3238" b="31948"/>
          <a:stretch>
            <a:fillRect/>
          </a:stretch>
        </p:blipFill>
        <p:spPr>
          <a:xfrm>
            <a:off x="3327214" y="0"/>
            <a:ext cx="5537572" cy="1359565"/>
          </a:xfrm>
          <a:prstGeom prst="rect">
            <a:avLst/>
          </a:prstGeom>
        </p:spPr>
      </p:pic>
      <p:sp>
        <p:nvSpPr>
          <p:cNvPr id="24" name="文本"/>
          <p:cNvSpPr/>
          <p:nvPr/>
        </p:nvSpPr>
        <p:spPr>
          <a:xfrm>
            <a:off x="4585019" y="4934396"/>
            <a:ext cx="3021965" cy="521970"/>
          </a:xfrm>
          <a:prstGeom prst="rect">
            <a:avLst/>
          </a:prstGeom>
          <a:noFill/>
          <a:ln>
            <a:noFill/>
          </a:ln>
        </p:spPr>
        <p:txBody>
          <a:bodyPr wrap="none" lIns="90000" rtlCol="0">
            <a:spAutoFit/>
          </a:bodyPr>
          <a:lstStyle/>
          <a:p>
            <a:pPr algn="ctr" defTabSz="914400"/>
            <a:r>
              <a:rPr lang="en-US" sz="2800" spc="200" dirty="0">
                <a:solidFill>
                  <a:schemeClr val="accent1"/>
                </a:solidFill>
                <a:latin typeface="+mn-ea"/>
                <a:cs typeface="汉仪旗黑-50简" panose="00020600040101010101" charset="-122"/>
                <a:sym typeface="汉仪旗黑-55简" panose="00020600040101010101" charset="-128"/>
              </a:rPr>
              <a:t>2025</a:t>
            </a:r>
            <a:r>
              <a:rPr lang="zh-CN" altLang="en-US" sz="2800" spc="200" dirty="0">
                <a:solidFill>
                  <a:schemeClr val="accent1"/>
                </a:solidFill>
                <a:latin typeface="+mn-ea"/>
                <a:cs typeface="汉仪旗黑-50简" panose="00020600040101010101" charset="-122"/>
                <a:sym typeface="汉仪旗黑-55简" panose="00020600040101010101" charset="-128"/>
              </a:rPr>
              <a:t>年</a:t>
            </a:r>
            <a:r>
              <a:rPr lang="en-US" altLang="zh-CN" sz="2800" spc="200" dirty="0">
                <a:solidFill>
                  <a:schemeClr val="accent1"/>
                </a:solidFill>
                <a:latin typeface="+mn-ea"/>
                <a:cs typeface="汉仪旗黑-50简" panose="00020600040101010101" charset="-122"/>
                <a:sym typeface="汉仪旗黑-55简" panose="00020600040101010101" charset="-128"/>
              </a:rPr>
              <a:t>9</a:t>
            </a:r>
            <a:r>
              <a:rPr lang="zh-CN" altLang="en-US" sz="2800" spc="200" dirty="0">
                <a:solidFill>
                  <a:schemeClr val="accent1"/>
                </a:solidFill>
                <a:latin typeface="+mn-ea"/>
                <a:cs typeface="汉仪旗黑-50简" panose="00020600040101010101" charset="-122"/>
                <a:sym typeface="汉仪旗黑-55简" panose="00020600040101010101" charset="-128"/>
              </a:rPr>
              <a:t>月</a:t>
            </a:r>
            <a:r>
              <a:rPr lang="en-US" altLang="zh-CN" sz="2800" spc="200" dirty="0">
                <a:solidFill>
                  <a:schemeClr val="accent1"/>
                </a:solidFill>
                <a:latin typeface="+mn-ea"/>
                <a:cs typeface="汉仪旗黑-50简" panose="00020600040101010101" charset="-122"/>
                <a:sym typeface="汉仪旗黑-55简" panose="00020600040101010101" charset="-128"/>
              </a:rPr>
              <a:t>11</a:t>
            </a:r>
            <a:r>
              <a:rPr lang="zh-CN" altLang="en-US" sz="2800" spc="200" dirty="0">
                <a:solidFill>
                  <a:schemeClr val="accent1"/>
                </a:solidFill>
                <a:latin typeface="+mn-ea"/>
                <a:cs typeface="汉仪旗黑-50简" panose="00020600040101010101" charset="-122"/>
                <a:sym typeface="汉仪旗黑-55简" panose="00020600040101010101" charset="-128"/>
              </a:rPr>
              <a:t>日</a:t>
            </a:r>
            <a:endParaRPr lang="zh-CN" altLang="en-US" sz="2800" spc="200" dirty="0">
              <a:solidFill>
                <a:schemeClr val="accent1"/>
              </a:solidFill>
              <a:latin typeface="+mn-ea"/>
              <a:cs typeface="汉仪旗黑-50简" panose="00020600040101010101" charset="-122"/>
              <a:sym typeface="汉仪旗黑-55简" panose="00020600040101010101" charset="-128"/>
            </a:endParaRPr>
          </a:p>
        </p:txBody>
      </p:sp>
      <p:sp>
        <p:nvSpPr>
          <p:cNvPr id="29" name="文本"/>
          <p:cNvSpPr txBox="1"/>
          <p:nvPr/>
        </p:nvSpPr>
        <p:spPr>
          <a:xfrm>
            <a:off x="1741705" y="3485231"/>
            <a:ext cx="8704580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6000" spc="100" dirty="0">
                <a:solidFill>
                  <a:schemeClr val="accent2"/>
                </a:solidFill>
                <a:latin typeface="汉仪长宋简" panose="02010600000101010101" charset="-122"/>
                <a:ea typeface="汉仪长宋简" panose="02010600000101010101" charset="-122"/>
                <a:cs typeface="汉仪长宋简" panose="02010600000101010101" charset="-122"/>
              </a:rPr>
              <a:t>高花亭小学一年级家长会</a:t>
            </a:r>
            <a:endParaRPr lang="zh-CN" altLang="en-US" sz="6000" spc="100" dirty="0">
              <a:solidFill>
                <a:schemeClr val="accent2"/>
              </a:solidFill>
              <a:latin typeface="汉仪长宋简" panose="02010600000101010101" charset="-122"/>
              <a:ea typeface="汉仪长宋简" panose="02010600000101010101" charset="-122"/>
              <a:cs typeface="汉仪长宋简" panose="02010600000101010101" charset="-122"/>
            </a:endParaRPr>
          </a:p>
        </p:txBody>
      </p:sp>
      <p:sp>
        <p:nvSpPr>
          <p:cNvPr id="30" name="标题"/>
          <p:cNvSpPr txBox="1"/>
          <p:nvPr/>
        </p:nvSpPr>
        <p:spPr>
          <a:xfrm>
            <a:off x="1170980" y="1880277"/>
            <a:ext cx="10137775" cy="144526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b="0" spc="400" dirty="0">
                <a:solidFill>
                  <a:schemeClr val="accent1"/>
                </a:solidFill>
                <a:uFillTx/>
                <a:latin typeface="汉仪长宋简" panose="02010600000101010101" charset="-122"/>
                <a:ea typeface="汉仪长宋简" panose="02010600000101010101" charset="-122"/>
                <a:cs typeface="汉仪旗黑-50简" panose="00020600040101010101" charset="-122"/>
                <a:sym typeface="Arial" panose="020B0604020202020204" pitchFamily="34" charset="0"/>
              </a:rPr>
              <a:t>家校携手</a:t>
            </a:r>
            <a:r>
              <a:rPr lang="en-US" altLang="zh-CN" sz="8800" b="0" spc="400" dirty="0">
                <a:solidFill>
                  <a:schemeClr val="accent1"/>
                </a:solidFill>
                <a:uFillTx/>
                <a:latin typeface="汉仪长宋简" panose="02010600000101010101" charset="-122"/>
                <a:ea typeface="汉仪长宋简" panose="02010600000101010101" charset="-122"/>
                <a:cs typeface="汉仪旗黑-50简" panose="00020600040101010101" charset="-122"/>
                <a:sym typeface="Arial" panose="020B0604020202020204" pitchFamily="34" charset="0"/>
              </a:rPr>
              <a:t> </a:t>
            </a:r>
            <a:r>
              <a:rPr lang="zh-CN" altLang="en-US" sz="8800" b="0" spc="400" dirty="0">
                <a:solidFill>
                  <a:schemeClr val="accent1"/>
                </a:solidFill>
                <a:uFillTx/>
                <a:latin typeface="汉仪长宋简" panose="02010600000101010101" charset="-122"/>
                <a:ea typeface="汉仪长宋简" panose="02010600000101010101" charset="-122"/>
                <a:cs typeface="汉仪旗黑-50简" panose="00020600040101010101" charset="-122"/>
                <a:sym typeface="Arial" panose="020B0604020202020204" pitchFamily="34" charset="0"/>
              </a:rPr>
              <a:t>共筑基础</a:t>
            </a:r>
            <a:endParaRPr lang="zh-CN" altLang="en-US" sz="8800" b="0" spc="400" dirty="0">
              <a:solidFill>
                <a:schemeClr val="accent1"/>
              </a:solidFill>
              <a:uFillTx/>
              <a:latin typeface="汉仪长宋简" panose="02010600000101010101" charset="-122"/>
              <a:ea typeface="汉仪长宋简" panose="02010600000101010101" charset="-122"/>
              <a:cs typeface="汉仪旗黑-50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qrcode_for_gh_58fef4860f52_2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25" y="-71755"/>
            <a:ext cx="1638300" cy="163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（主题：暗绿浅）暗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8B4F"/>
      </a:accent1>
      <a:accent2>
        <a:srgbClr val="49711E"/>
      </a:accent2>
      <a:accent3>
        <a:srgbClr val="1B605B"/>
      </a:accent3>
      <a:accent4>
        <a:srgbClr val="D70000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【A主题】汉仪旗黑-50简">
      <a:majorFont>
        <a:latin typeface="汉仪旗黑-50简"/>
        <a:ea typeface="汉仪旗黑-50简"/>
        <a:cs typeface=""/>
      </a:majorFont>
      <a:minorFont>
        <a:latin typeface="汉仪旗黑-50简"/>
        <a:ea typeface="汉仪旗黑-50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汉仪旗黑-50简"/>
        <a:font script="Hebr" typeface="汉仪旗黑-50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0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0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汉仪旗黑-50简"/>
        <a:font script="Hant" typeface="新細明體"/>
        <a:font script="Arab" typeface="汉仪旗黑-50简"/>
        <a:font script="Hebr" typeface="汉仪旗黑-50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0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6</Paragraphs>
  <Slides>1</Slides>
  <Notes>18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汉仪旗黑-50简</vt:lpstr>
      <vt:lpstr>汉仪长宋简</vt:lpstr>
      <vt:lpstr>汉仪旗黑-55简</vt:lpstr>
      <vt:lpstr>黑体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格迪天</dc:creator>
  <cp:lastModifiedBy>Mr.Lee</cp:lastModifiedBy>
  <cp:revision>155</cp:revision>
  <dcterms:created xsi:type="dcterms:W3CDTF">2027-12-31T16:00:00Z</dcterms:created>
  <dcterms:modified xsi:type="dcterms:W3CDTF">2025-09-11T11:54:46Z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2347DACB693B45E5A850E592E7DDC74A_11</vt:lpwstr>
  </property>
  <property fmtid="{D5CDD505-2E9C-101B-9397-08002B2CF9AE}" pid="4" name="KSOTemplateUUID">
    <vt:lpwstr>v1.0_mb_VXSfw+NvsGjGfAUq3ujnaQ==</vt:lpwstr>
  </property>
</Properties>
</file>