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3"/>
  </p:sldIdLst>
  <p:sldSz cx="12192000" cy="6858000"/>
  <p:notesSz cx="6858000" cy="9144000"/>
  <p:embeddedFontLst>
    <p:embeddedFont>
      <p:font typeface="思源黑体 CN Regular" panose="020B0500000000000000" pitchFamily="34" charset="-122"/>
      <p:regular r:id="rId9"/>
    </p:embeddedFont>
    <p:embeddedFont>
      <p:font typeface="思源宋体 CN Heavy" panose="02020900000000000000" pitchFamily="18" charset="-122"/>
      <p:bold r:id="rId10"/>
    </p:embeddedFont>
    <p:embeddedFont>
      <p:font typeface="思源黑体 CN Bold" panose="020B0800000000000000" charset="-122"/>
      <p:bold r:id="rId1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C3C"/>
    <a:srgbClr val="D70000"/>
    <a:srgbClr val="FC0401"/>
    <a:srgbClr val="F7D463"/>
    <a:srgbClr val="B91717"/>
    <a:srgbClr val="F70000"/>
    <a:srgbClr val="F6CF5A"/>
    <a:srgbClr val="F8D668"/>
    <a:srgbClr val="E72712"/>
    <a:srgbClr val="50A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66" autoAdjust="0"/>
    <p:restoredTop sz="96139" autoAdjust="0"/>
  </p:normalViewPr>
  <p:slideViewPr>
    <p:cSldViewPr snapToGrid="0" showGuides="1">
      <p:cViewPr varScale="1">
        <p:scale>
          <a:sx n="90" d="100"/>
          <a:sy n="90" d="100"/>
        </p:scale>
        <p:origin x="96" y="4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Regular" panose="020B0500000000000000" pitchFamily="34" charset="-122"/>
              </a:rPr>
            </a:fld>
            <a:endParaRPr lang="zh-CN" altLang="en-US">
              <a:latin typeface="思源黑体 CN Regular" panose="020B05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Regular" panose="020B0500000000000000" pitchFamily="34" charset="-122"/>
              </a:rPr>
            </a:fld>
            <a:endParaRPr lang="zh-CN" altLang="en-US">
              <a:latin typeface="思源黑体 CN Regular" panose="020B05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开路设计1" descr="背景图案&#10;&#10;描述已自动生成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-635"/>
            <a:ext cx="12192000" cy="4835525"/>
          </a:xfrm>
          <a:prstGeom prst="rect">
            <a:avLst/>
          </a:prstGeom>
        </p:spPr>
      </p:pic>
      <p:pic>
        <p:nvPicPr>
          <p:cNvPr id="10" name="开路设计2" descr="1配图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834890"/>
            <a:ext cx="12197715" cy="2023110"/>
          </a:xfrm>
          <a:prstGeom prst="rect">
            <a:avLst/>
          </a:prstGeom>
        </p:spPr>
      </p:pic>
      <p:sp>
        <p:nvSpPr>
          <p:cNvPr id="11" name="开路设计3"/>
          <p:cNvSpPr/>
          <p:nvPr userDrawn="1"/>
        </p:nvSpPr>
        <p:spPr>
          <a:xfrm>
            <a:off x="606425" y="571500"/>
            <a:ext cx="10979151" cy="5715000"/>
          </a:xfrm>
          <a:prstGeom prst="roundRect">
            <a:avLst>
              <a:gd name="adj" fmla="val 4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思源黑体 CN Regular" panose="020B0500000000000000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开路设计1" descr="12国庆展板-米鸽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635"/>
            <a:ext cx="12192000" cy="4835525"/>
          </a:xfrm>
          <a:prstGeom prst="rect">
            <a:avLst/>
          </a:prstGeom>
        </p:spPr>
      </p:pic>
      <p:pic>
        <p:nvPicPr>
          <p:cNvPr id="5" name="开路设计2" descr="1配图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834890"/>
            <a:ext cx="12197715" cy="2023110"/>
          </a:xfrm>
          <a:prstGeom prst="rect">
            <a:avLst/>
          </a:prstGeom>
        </p:spPr>
      </p:pic>
      <p:sp>
        <p:nvSpPr>
          <p:cNvPr id="10" name="开路设计3"/>
          <p:cNvSpPr txBox="1"/>
          <p:nvPr/>
        </p:nvSpPr>
        <p:spPr>
          <a:xfrm>
            <a:off x="2425341" y="627223"/>
            <a:ext cx="7341452" cy="315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9900" dirty="0">
                <a:solidFill>
                  <a:schemeClr val="bg1">
                    <a:alpha val="8000"/>
                  </a:schemeClr>
                </a:solidFill>
                <a:effectLst>
                  <a:outerShdw blurRad="76200" sx="101000" sy="101000" algn="ctr" rotWithShape="0">
                    <a:srgbClr val="86181B">
                      <a:alpha val="40000"/>
                    </a:srgbClr>
                  </a:outerShdw>
                </a:effectLst>
                <a:latin typeface="+mj-ea"/>
                <a:ea typeface="+mj-ea"/>
                <a:cs typeface="思源黑体 CN Regular" panose="020B0500000000000000" pitchFamily="34" charset="-122"/>
              </a:rPr>
              <a:t>2025</a:t>
            </a:r>
            <a:endParaRPr lang="zh-CN" altLang="en-US" sz="19900" dirty="0">
              <a:solidFill>
                <a:schemeClr val="bg1">
                  <a:alpha val="8000"/>
                </a:schemeClr>
              </a:solidFill>
              <a:effectLst>
                <a:outerShdw blurRad="76200" sx="101000" sy="101000" algn="ctr" rotWithShape="0">
                  <a:srgbClr val="86181B">
                    <a:alpha val="40000"/>
                  </a:srgbClr>
                </a:outerShdw>
              </a:effectLst>
              <a:latin typeface="+mj-ea"/>
              <a:ea typeface="+mj-ea"/>
              <a:cs typeface="思源黑体 CN Regular" panose="020B0500000000000000" pitchFamily="34" charset="-122"/>
            </a:endParaRPr>
          </a:p>
        </p:txBody>
      </p:sp>
      <p:sp>
        <p:nvSpPr>
          <p:cNvPr id="20" name="开路设计5"/>
          <p:cNvSpPr txBox="1"/>
          <p:nvPr/>
        </p:nvSpPr>
        <p:spPr>
          <a:xfrm>
            <a:off x="1278255" y="1725295"/>
            <a:ext cx="99593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800" dirty="0">
                <a:solidFill>
                  <a:srgbClr val="F8D768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大观区</a:t>
            </a:r>
            <a:r>
              <a:rPr kumimoji="1" lang="en-US" altLang="zh-CN" sz="4800" dirty="0">
                <a:solidFill>
                  <a:srgbClr val="F8D768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2025-2026</a:t>
            </a:r>
            <a:r>
              <a:rPr kumimoji="1" lang="zh-CN" altLang="en-US" sz="4800" dirty="0">
                <a:solidFill>
                  <a:srgbClr val="F8D768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rPr>
              <a:t>学年度第一学期小学语文学科教研工作会议</a:t>
            </a:r>
            <a:endParaRPr kumimoji="1" lang="zh-CN" altLang="en-US" sz="4800" dirty="0">
              <a:solidFill>
                <a:srgbClr val="F8D768"/>
              </a:solidFill>
              <a:latin typeface="思源宋体 CN Heavy" panose="02020900000000000000" pitchFamily="18" charset="-122"/>
              <a:ea typeface="思源宋体 CN Heavy" panose="02020900000000000000" pitchFamily="18" charset="-122"/>
            </a:endParaRPr>
          </a:p>
        </p:txBody>
      </p:sp>
      <p:cxnSp>
        <p:nvCxnSpPr>
          <p:cNvPr id="21" name="开路设计6"/>
          <p:cNvCxnSpPr/>
          <p:nvPr/>
        </p:nvCxnSpPr>
        <p:spPr>
          <a:xfrm flipH="1">
            <a:off x="253126" y="2509382"/>
            <a:ext cx="783772" cy="0"/>
          </a:xfrm>
          <a:prstGeom prst="line">
            <a:avLst/>
          </a:prstGeom>
          <a:ln>
            <a:solidFill>
              <a:srgbClr val="F8D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开路设计7"/>
          <p:cNvCxnSpPr/>
          <p:nvPr/>
        </p:nvCxnSpPr>
        <p:spPr>
          <a:xfrm flipH="1">
            <a:off x="11237279" y="2509382"/>
            <a:ext cx="783772" cy="0"/>
          </a:xfrm>
          <a:prstGeom prst="line">
            <a:avLst/>
          </a:prstGeom>
          <a:ln>
            <a:solidFill>
              <a:srgbClr val="F8D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开路设计8"/>
          <p:cNvSpPr/>
          <p:nvPr/>
        </p:nvSpPr>
        <p:spPr>
          <a:xfrm>
            <a:off x="4387215" y="4380865"/>
            <a:ext cx="3310255" cy="768350"/>
          </a:xfrm>
          <a:prstGeom prst="roundRect">
            <a:avLst>
              <a:gd name="adj" fmla="val 50000"/>
            </a:avLst>
          </a:prstGeom>
          <a:solidFill>
            <a:srgbClr val="F7D463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4350"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主办：大观区教研室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  <a:p>
            <a:pPr algn="ctr" defTabSz="514350"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承办：高花亭小学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  <a:p>
            <a:pPr algn="ctr" defTabSz="514350"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2025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年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9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10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日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1" name="开路设计9" descr="白色的鸟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60" y="529095"/>
            <a:ext cx="2879187" cy="1012008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B91717"/>
      </a:accent1>
      <a:accent2>
        <a:srgbClr val="58B6E5"/>
      </a:accent2>
      <a:accent3>
        <a:srgbClr val="F7D463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Regular"/>
        <a:ea typeface=""/>
        <a:cs typeface=""/>
        <a:font script="Jpan" typeface="ＭＳ Ｐゴシック"/>
        <a:font script="Hang" typeface="맑은 고딕"/>
        <a:font script="Hans" typeface="思源黑体 CN Regular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WPS 演示</Application>
  <PresentationFormat>宽屏</PresentationFormat>
  <Paragraphs>8</Paragraphs>
  <Slides>1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宋体</vt:lpstr>
      <vt:lpstr>Wingdings</vt:lpstr>
      <vt:lpstr>思源黑体 CN Regular</vt:lpstr>
      <vt:lpstr>Wingdings</vt:lpstr>
      <vt:lpstr>思源宋体 CN Heavy</vt:lpstr>
      <vt:lpstr>思源黑体 CN Bold</vt:lpstr>
      <vt:lpstr>微软雅黑</vt:lpstr>
      <vt:lpstr>Arial Unicode MS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</dc:creator>
  <cp:lastModifiedBy>Mr.Lee</cp:lastModifiedBy>
  <cp:revision>175</cp:revision>
  <dcterms:created xsi:type="dcterms:W3CDTF">2019-06-19T02:08:00Z</dcterms:created>
  <dcterms:modified xsi:type="dcterms:W3CDTF">2025-09-09T08:18:15Z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4F354AED815D4BA8A6D09A8530814E4C_11</vt:lpwstr>
  </property>
  <property fmtid="{D5CDD505-2E9C-101B-9397-08002B2CF9AE}" pid="4" name="KSOTemplateUUID">
    <vt:lpwstr>v1.0_mb_i0bpj4J5FK2VN29tqsd0fg==</vt:lpwstr>
  </property>
</Properties>
</file>